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6"/>
    <p:sldMasterId id="2147483651" r:id="rId17"/>
    <p:sldMasterId id="2147483673" r:id="rId18"/>
  </p:sldMasterIdLst>
  <p:notesMasterIdLst>
    <p:notesMasterId r:id="rId38"/>
  </p:notesMasterIdLst>
  <p:sldIdLst>
    <p:sldId id="422" r:id="rId19"/>
    <p:sldId id="350" r:id="rId20"/>
    <p:sldId id="423" r:id="rId21"/>
    <p:sldId id="260" r:id="rId22"/>
    <p:sldId id="314" r:id="rId23"/>
    <p:sldId id="426" r:id="rId24"/>
    <p:sldId id="425" r:id="rId25"/>
    <p:sldId id="333" r:id="rId26"/>
    <p:sldId id="424" r:id="rId27"/>
    <p:sldId id="427" r:id="rId28"/>
    <p:sldId id="432" r:id="rId29"/>
    <p:sldId id="431" r:id="rId30"/>
    <p:sldId id="429" r:id="rId31"/>
    <p:sldId id="430" r:id="rId32"/>
    <p:sldId id="428" r:id="rId33"/>
    <p:sldId id="346" r:id="rId34"/>
    <p:sldId id="304" r:id="rId35"/>
    <p:sldId id="305" r:id="rId36"/>
    <p:sldId id="30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erson" initials="E" lastIdx="1" clrIdx="0">
    <p:extLst>
      <p:ext uri="{19B8F6BF-5375-455C-9EA6-DF929625EA0E}">
        <p15:presenceInfo xmlns:p15="http://schemas.microsoft.com/office/powerpoint/2012/main" userId="7e66243f108409f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1082"/>
    <a:srgbClr val="DF7B15"/>
    <a:srgbClr val="221DE3"/>
    <a:srgbClr val="8987C0"/>
    <a:srgbClr val="8FB5D7"/>
    <a:srgbClr val="0070C0"/>
    <a:srgbClr val="E0A063"/>
    <a:srgbClr val="FAED23"/>
    <a:srgbClr val="F8931D"/>
    <a:srgbClr val="CE8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7CE84F3-28C3-443E-9E96-99CF82512B78}" styleName="Estilo Escuro 1 - Ênfas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1" autoAdjust="0"/>
    <p:restoredTop sz="94799" autoAdjust="0"/>
  </p:normalViewPr>
  <p:slideViewPr>
    <p:cSldViewPr snapToGrid="0" showGuides="1">
      <p:cViewPr>
        <p:scale>
          <a:sx n="66" d="100"/>
          <a:sy n="66" d="100"/>
        </p:scale>
        <p:origin x="1038" y="162"/>
      </p:cViewPr>
      <p:guideLst>
        <p:guide orient="horz" pos="242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Master" Target="slideMasters/slideMaster3.xml"/><Relationship Id="rId26" Type="http://schemas.openxmlformats.org/officeDocument/2006/relationships/slide" Target="slides/slide8.xml"/><Relationship Id="rId39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3.xml"/><Relationship Id="rId34" Type="http://schemas.openxmlformats.org/officeDocument/2006/relationships/slide" Target="slides/slide16.xml"/><Relationship Id="rId42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Master" Target="slideMasters/slideMaster2.xml"/><Relationship Id="rId25" Type="http://schemas.openxmlformats.org/officeDocument/2006/relationships/slide" Target="slides/slide7.xml"/><Relationship Id="rId33" Type="http://schemas.openxmlformats.org/officeDocument/2006/relationships/slide" Target="slides/slide15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.xml"/><Relationship Id="rId20" Type="http://schemas.openxmlformats.org/officeDocument/2006/relationships/slide" Target="slides/slide2.xml"/><Relationship Id="rId29" Type="http://schemas.openxmlformats.org/officeDocument/2006/relationships/slide" Target="slides/slide11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6.xml"/><Relationship Id="rId32" Type="http://schemas.openxmlformats.org/officeDocument/2006/relationships/slide" Target="slides/slide14.xml"/><Relationship Id="rId37" Type="http://schemas.openxmlformats.org/officeDocument/2006/relationships/slide" Target="slides/slide19.xml"/><Relationship Id="rId40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5.xml"/><Relationship Id="rId28" Type="http://schemas.openxmlformats.org/officeDocument/2006/relationships/slide" Target="slides/slide10.xml"/><Relationship Id="rId36" Type="http://schemas.openxmlformats.org/officeDocument/2006/relationships/slide" Target="slides/slide18.xml"/><Relationship Id="rId10" Type="http://schemas.openxmlformats.org/officeDocument/2006/relationships/customXml" Target="../customXml/item10.xml"/><Relationship Id="rId19" Type="http://schemas.openxmlformats.org/officeDocument/2006/relationships/slide" Target="slides/slide1.xml"/><Relationship Id="rId31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4.xml"/><Relationship Id="rId27" Type="http://schemas.openxmlformats.org/officeDocument/2006/relationships/slide" Target="slides/slide9.xml"/><Relationship Id="rId30" Type="http://schemas.openxmlformats.org/officeDocument/2006/relationships/slide" Target="slides/slide12.xml"/><Relationship Id="rId35" Type="http://schemas.openxmlformats.org/officeDocument/2006/relationships/slide" Target="slides/slide17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02CF1678-ABE6-4DF1-92C9-331A124F5CC7}"/>
              </a:ext>
            </a:extLst>
          </p:cNvPr>
          <p:cNvSpPr/>
          <p:nvPr userDrawn="1"/>
        </p:nvSpPr>
        <p:spPr>
          <a:xfrm>
            <a:off x="2" y="0"/>
            <a:ext cx="388402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3" name="Group 5">
            <a:extLst>
              <a:ext uri="{FF2B5EF4-FFF2-40B4-BE49-F238E27FC236}">
                <a16:creationId xmlns="" xmlns:a16="http://schemas.microsoft.com/office/drawing/2014/main" id="{B97310DF-B6B0-4C3C-BA3E-489420A32181}"/>
              </a:ext>
            </a:extLst>
          </p:cNvPr>
          <p:cNvGrpSpPr/>
          <p:nvPr userDrawn="1"/>
        </p:nvGrpSpPr>
        <p:grpSpPr>
          <a:xfrm>
            <a:off x="4484682" y="2739753"/>
            <a:ext cx="2029599" cy="3505672"/>
            <a:chOff x="1438761" y="2033015"/>
            <a:chExt cx="1980000" cy="3420000"/>
          </a:xfrm>
        </p:grpSpPr>
        <p:sp>
          <p:nvSpPr>
            <p:cNvPr id="4" name="Rounded Rectangle 41">
              <a:extLst>
                <a:ext uri="{FF2B5EF4-FFF2-40B4-BE49-F238E27FC236}">
                  <a16:creationId xmlns="" xmlns:a16="http://schemas.microsoft.com/office/drawing/2014/main" id="{B61CE415-73B8-4D2A-A1AB-DABC4F7BB2AD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ectangle 42">
              <a:extLst>
                <a:ext uri="{FF2B5EF4-FFF2-40B4-BE49-F238E27FC236}">
                  <a16:creationId xmlns="" xmlns:a16="http://schemas.microsoft.com/office/drawing/2014/main" id="{EDF8955B-0866-490C-9582-2B8E2224663D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6" name="Group 6">
              <a:extLst>
                <a:ext uri="{FF2B5EF4-FFF2-40B4-BE49-F238E27FC236}">
                  <a16:creationId xmlns="" xmlns:a16="http://schemas.microsoft.com/office/drawing/2014/main" id="{E0A25EC8-F7AE-4ED5-9EB2-E3252715F40B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7" name="Oval 44">
                <a:extLst>
                  <a:ext uri="{FF2B5EF4-FFF2-40B4-BE49-F238E27FC236}">
                    <a16:creationId xmlns="" xmlns:a16="http://schemas.microsoft.com/office/drawing/2014/main" id="{10A58890-DAC1-4D69-85FC-B98A820AC9E0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" name="Rounded Rectangle 45">
                <a:extLst>
                  <a:ext uri="{FF2B5EF4-FFF2-40B4-BE49-F238E27FC236}">
                    <a16:creationId xmlns="" xmlns:a16="http://schemas.microsoft.com/office/drawing/2014/main" id="{71D5B425-6479-4E5A-8B5B-DF3F830F719D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9" name="Group 5">
            <a:extLst>
              <a:ext uri="{FF2B5EF4-FFF2-40B4-BE49-F238E27FC236}">
                <a16:creationId xmlns="" xmlns:a16="http://schemas.microsoft.com/office/drawing/2014/main" id="{F22F0D01-3528-4D20-92A5-9D0EBA7F8C2E}"/>
              </a:ext>
            </a:extLst>
          </p:cNvPr>
          <p:cNvGrpSpPr/>
          <p:nvPr userDrawn="1"/>
        </p:nvGrpSpPr>
        <p:grpSpPr>
          <a:xfrm>
            <a:off x="6976150" y="2739753"/>
            <a:ext cx="2029599" cy="3505672"/>
            <a:chOff x="1438761" y="2033015"/>
            <a:chExt cx="1980000" cy="3420000"/>
          </a:xfrm>
        </p:grpSpPr>
        <p:sp>
          <p:nvSpPr>
            <p:cNvPr id="10" name="Rounded Rectangle 41">
              <a:extLst>
                <a:ext uri="{FF2B5EF4-FFF2-40B4-BE49-F238E27FC236}">
                  <a16:creationId xmlns="" xmlns:a16="http://schemas.microsoft.com/office/drawing/2014/main" id="{21AFB044-FD6E-4AF8-96AB-745B59DDD5A4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Rectangle 42">
              <a:extLst>
                <a:ext uri="{FF2B5EF4-FFF2-40B4-BE49-F238E27FC236}">
                  <a16:creationId xmlns="" xmlns:a16="http://schemas.microsoft.com/office/drawing/2014/main" id="{6409FE8E-D06A-4B35-BFD3-DD184A079BB7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2" name="Group 6">
              <a:extLst>
                <a:ext uri="{FF2B5EF4-FFF2-40B4-BE49-F238E27FC236}">
                  <a16:creationId xmlns="" xmlns:a16="http://schemas.microsoft.com/office/drawing/2014/main" id="{5CA207E7-E95E-46F5-A8A1-AD533B809BE8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13" name="Oval 44">
                <a:extLst>
                  <a:ext uri="{FF2B5EF4-FFF2-40B4-BE49-F238E27FC236}">
                    <a16:creationId xmlns="" xmlns:a16="http://schemas.microsoft.com/office/drawing/2014/main" id="{D196795B-533F-443E-A9FD-AEB2894BFF76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4" name="Rounded Rectangle 45">
                <a:extLst>
                  <a:ext uri="{FF2B5EF4-FFF2-40B4-BE49-F238E27FC236}">
                    <a16:creationId xmlns="" xmlns:a16="http://schemas.microsoft.com/office/drawing/2014/main" id="{7FC5C28D-04C0-4401-B217-13CA4F8A91D1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15" name="Group 5">
            <a:extLst>
              <a:ext uri="{FF2B5EF4-FFF2-40B4-BE49-F238E27FC236}">
                <a16:creationId xmlns="" xmlns:a16="http://schemas.microsoft.com/office/drawing/2014/main" id="{820ACAAC-DC01-4142-B3A4-08464EFC2E95}"/>
              </a:ext>
            </a:extLst>
          </p:cNvPr>
          <p:cNvGrpSpPr/>
          <p:nvPr userDrawn="1"/>
        </p:nvGrpSpPr>
        <p:grpSpPr>
          <a:xfrm>
            <a:off x="9467617" y="2739753"/>
            <a:ext cx="2029599" cy="3505672"/>
            <a:chOff x="1438761" y="2033015"/>
            <a:chExt cx="1980000" cy="3420000"/>
          </a:xfrm>
        </p:grpSpPr>
        <p:sp>
          <p:nvSpPr>
            <p:cNvPr id="16" name="Rounded Rectangle 41">
              <a:extLst>
                <a:ext uri="{FF2B5EF4-FFF2-40B4-BE49-F238E27FC236}">
                  <a16:creationId xmlns="" xmlns:a16="http://schemas.microsoft.com/office/drawing/2014/main" id="{F4A599C3-B53A-47D9-B643-0693601665B7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Rectangle 42">
              <a:extLst>
                <a:ext uri="{FF2B5EF4-FFF2-40B4-BE49-F238E27FC236}">
                  <a16:creationId xmlns="" xmlns:a16="http://schemas.microsoft.com/office/drawing/2014/main" id="{C8297C35-1867-4E31-A4CB-1E056B27E393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8" name="Group 6">
              <a:extLst>
                <a:ext uri="{FF2B5EF4-FFF2-40B4-BE49-F238E27FC236}">
                  <a16:creationId xmlns="" xmlns:a16="http://schemas.microsoft.com/office/drawing/2014/main" id="{981654CC-984C-4EB6-8C63-81F1A125D1F1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19" name="Oval 44">
                <a:extLst>
                  <a:ext uri="{FF2B5EF4-FFF2-40B4-BE49-F238E27FC236}">
                    <a16:creationId xmlns="" xmlns:a16="http://schemas.microsoft.com/office/drawing/2014/main" id="{6F17D607-F1C4-4364-874B-335B32EAE676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0" name="Rounded Rectangle 45">
                <a:extLst>
                  <a:ext uri="{FF2B5EF4-FFF2-40B4-BE49-F238E27FC236}">
                    <a16:creationId xmlns="" xmlns:a16="http://schemas.microsoft.com/office/drawing/2014/main" id="{44F5E29D-F731-4A5B-986D-4229461BC256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1" name="Picture Placeholder 2">
            <a:extLst>
              <a:ext uri="{FF2B5EF4-FFF2-40B4-BE49-F238E27FC236}">
                <a16:creationId xmlns="" xmlns:a16="http://schemas.microsoft.com/office/drawing/2014/main" id="{9A1695C9-85F6-4760-8539-3631CCA0026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4583669" y="3080025"/>
            <a:ext cx="1834384" cy="27376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0" name="Picture Placeholder 2">
            <a:extLst>
              <a:ext uri="{FF2B5EF4-FFF2-40B4-BE49-F238E27FC236}">
                <a16:creationId xmlns="" xmlns:a16="http://schemas.microsoft.com/office/drawing/2014/main" id="{ACBD4965-6F82-47DB-8F4B-43A1E51F48A5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7074447" y="3080025"/>
            <a:ext cx="1834384" cy="27376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1" name="Picture Placeholder 2">
            <a:extLst>
              <a:ext uri="{FF2B5EF4-FFF2-40B4-BE49-F238E27FC236}">
                <a16:creationId xmlns="" xmlns:a16="http://schemas.microsoft.com/office/drawing/2014/main" id="{60E75232-41AF-4527-9D75-F5DCBC0B6766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9565223" y="3080025"/>
            <a:ext cx="1834384" cy="27376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01E93549-A536-46DF-8B6E-8D91F138F65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016127" y="508593"/>
            <a:ext cx="4380956" cy="5840819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Frame 7">
            <a:extLst>
              <a:ext uri="{FF2B5EF4-FFF2-40B4-BE49-F238E27FC236}">
                <a16:creationId xmlns="" xmlns:a16="http://schemas.microsoft.com/office/drawing/2014/main" id="{107E2758-DA4A-4008-80CB-93DDF97EEA84}"/>
              </a:ext>
            </a:extLst>
          </p:cNvPr>
          <p:cNvSpPr/>
          <p:nvPr userDrawn="1"/>
        </p:nvSpPr>
        <p:spPr>
          <a:xfrm>
            <a:off x="6096000" y="1134292"/>
            <a:ext cx="5529944" cy="2749733"/>
          </a:xfrm>
          <a:prstGeom prst="frame">
            <a:avLst>
              <a:gd name="adj1" fmla="val 138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9" name="그림 개체 틀 2">
            <a:extLst>
              <a:ext uri="{FF2B5EF4-FFF2-40B4-BE49-F238E27FC236}">
                <a16:creationId xmlns="" xmlns:a16="http://schemas.microsoft.com/office/drawing/2014/main" id="{5BCE13DB-8AC7-4602-9142-AE7EF8EAB5B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299269" y="-1"/>
            <a:ext cx="3017520" cy="364889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18646882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30" y="332484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30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1" y="1131592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4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8" y="1276654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40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5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06421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1167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30" y="339511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=""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30" y="339511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="" xmlns:a16="http://schemas.microsoft.com/office/drawing/2014/main" id="{6725E0BD-61A5-4FFA-865C-940D100A09A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1" y="3959527"/>
            <a:ext cx="2812211" cy="28984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="" xmlns:a16="http://schemas.microsoft.com/office/drawing/2014/main" id="{118FFEBA-0F02-4AE7-9B68-4CBE6F986B7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2938733" y="3959527"/>
            <a:ext cx="2812211" cy="28984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="" xmlns:a16="http://schemas.microsoft.com/office/drawing/2014/main" id="{EBD3096E-D895-4651-A641-CDD403904CEC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5877465" y="3959527"/>
            <a:ext cx="2812211" cy="28984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CA1BAEE0-A4ED-444D-A1A7-ACD7E81AD045}"/>
              </a:ext>
            </a:extLst>
          </p:cNvPr>
          <p:cNvGrpSpPr/>
          <p:nvPr userDrawn="1"/>
        </p:nvGrpSpPr>
        <p:grpSpPr>
          <a:xfrm>
            <a:off x="580089" y="1839605"/>
            <a:ext cx="5457854" cy="3458112"/>
            <a:chOff x="-548507" y="477868"/>
            <a:chExt cx="11570449" cy="6357177"/>
          </a:xfrm>
        </p:grpSpPr>
        <p:sp>
          <p:nvSpPr>
            <p:cNvPr id="3" name="Freeform: Shape 2">
              <a:extLst>
                <a:ext uri="{FF2B5EF4-FFF2-40B4-BE49-F238E27FC236}">
                  <a16:creationId xmlns="" xmlns:a16="http://schemas.microsoft.com/office/drawing/2014/main" id="{79062AFE-B9CB-431B-BC38-A289DB772C07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="" xmlns:a16="http://schemas.microsoft.com/office/drawing/2014/main" id="{C99FED08-9F34-4CEB-9CD9-D808346EC0B6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9F4BD188-CC50-4158-98A4-AAC9609C12D1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2A15DB1C-FF77-4E6F-9E3C-7F5B13BD5B95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97AD2396-1849-4318-A0B4-40A89BBF45F5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="" xmlns:a16="http://schemas.microsoft.com/office/drawing/2014/main" id="{B8764B3D-37D2-41EC-900D-8AF407CA4284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="" xmlns:a16="http://schemas.microsoft.com/office/drawing/2014/main" id="{0A3753AC-05A2-4A25-8665-2221B1F761D4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="" xmlns:a16="http://schemas.microsoft.com/office/drawing/2014/main" id="{2088FA50-6991-4AF6-8E7E-FD83F9467231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="" xmlns:a16="http://schemas.microsoft.com/office/drawing/2014/main" id="{42CC9944-EDE5-48AE-980F-7BBBF97BD087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="" xmlns:a16="http://schemas.microsoft.com/office/drawing/2014/main" id="{123EFC7A-B461-4CF2-9489-0E5ACD82B618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="" xmlns:a16="http://schemas.microsoft.com/office/drawing/2014/main" id="{55E4FF21-96D3-4707-98F7-6753D8EAD399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B536C619-4F62-438C-B42D-16EF24F9E307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</p:grpSp>
      <p:sp>
        <p:nvSpPr>
          <p:cNvPr id="15" name="그림 개체 틀 2">
            <a:extLst>
              <a:ext uri="{FF2B5EF4-FFF2-40B4-BE49-F238E27FC236}">
                <a16:creationId xmlns="" xmlns:a16="http://schemas.microsoft.com/office/drawing/2014/main" id="{0E489B28-E610-4693-A003-DD91CC0488A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99377" y="2040216"/>
            <a:ext cx="3860202" cy="27799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Text Placeholder 9">
            <a:extLst>
              <a:ext uri="{FF2B5EF4-FFF2-40B4-BE49-F238E27FC236}">
                <a16:creationId xmlns="" xmlns:a16="http://schemas.microsoft.com/office/drawing/2014/main" id="{2F09EACF-7301-4216-9D42-E5392B36C1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30" y="339511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8" r:id="rId5"/>
    <p:sldLayoutId id="2147483679" r:id="rId6"/>
    <p:sldLayoutId id="2147483680" r:id="rId7"/>
    <p:sldLayoutId id="2147483682" r:id="rId8"/>
    <p:sldLayoutId id="2147483683" r:id="rId9"/>
    <p:sldLayoutId id="2147483684" r:id="rId10"/>
    <p:sldLayoutId id="2147483692" r:id="rId11"/>
    <p:sldLayoutId id="2147483686" r:id="rId12"/>
    <p:sldLayoutId id="2147483687" r:id="rId13"/>
    <p:sldLayoutId id="2147483688" r:id="rId14"/>
    <p:sldLayoutId id="2147483671" r:id="rId15"/>
    <p:sldLayoutId id="2147483672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4" r:id="rId2"/>
    <p:sldLayoutId id="2147483695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slideLayout" Target="../slideLayouts/slideLayout20.xml"/><Relationship Id="rId1" Type="http://schemas.openxmlformats.org/officeDocument/2006/relationships/customXml" Target="../../customXml/item1.xml"/><Relationship Id="rId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4.xml"/><Relationship Id="rId1" Type="http://schemas.openxmlformats.org/officeDocument/2006/relationships/customXml" Target="../../customXml/item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ndmeister.com/map/2583562956?t=7js9NerA57" TargetMode="External"/><Relationship Id="rId2" Type="http://schemas.openxmlformats.org/officeDocument/2006/relationships/slideLayout" Target="../slideLayouts/slideLayout15.xml"/><Relationship Id="rId1" Type="http://schemas.openxmlformats.org/officeDocument/2006/relationships/customXml" Target="../../customXml/item1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6.xml"/><Relationship Id="rId1" Type="http://schemas.openxmlformats.org/officeDocument/2006/relationships/customXml" Target="../../customXml/item1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mersonrafaels/python_data_science_roadmap" TargetMode="Externa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1" Type="http://schemas.openxmlformats.org/officeDocument/2006/relationships/customXml" Target="../../customXml/item15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hyperlink" Target="https://www.mindmeister.com/map/2583562956?t=7js9NerA57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9.xml"/><Relationship Id="rId1" Type="http://schemas.openxmlformats.org/officeDocument/2006/relationships/customXml" Target="../../customXml/item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1.xml"/><Relationship Id="rId1" Type="http://schemas.openxmlformats.org/officeDocument/2006/relationships/customXml" Target="../../customXml/item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14.png"/><Relationship Id="rId2" Type="http://schemas.openxmlformats.org/officeDocument/2006/relationships/slideLayout" Target="../slideLayouts/slideLayout6.xml"/><Relationship Id="rId1" Type="http://schemas.openxmlformats.org/officeDocument/2006/relationships/customXml" Target="../../customXml/item4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8.png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8.xml"/><Relationship Id="rId1" Type="http://schemas.openxmlformats.org/officeDocument/2006/relationships/customXml" Target="../../customXml/item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6.png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8.xml"/><Relationship Id="rId1" Type="http://schemas.openxmlformats.org/officeDocument/2006/relationships/customXml" Target="../../customXml/item8.xml"/><Relationship Id="rId6" Type="http://schemas.openxmlformats.org/officeDocument/2006/relationships/image" Target="../media/image23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4.png"/><Relationship Id="rId2" Type="http://schemas.openxmlformats.org/officeDocument/2006/relationships/customXml" Target="../../customXml/item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7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4.xml"/><Relationship Id="rId1" Type="http://schemas.openxmlformats.org/officeDocument/2006/relationships/customXml" Target="../../customXml/item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3"/>
            <a:extLst>
              <a:ext uri="{FF2B5EF4-FFF2-40B4-BE49-F238E27FC236}">
                <a16:creationId xmlns=""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6096000" y="5862724"/>
            <a:ext cx="5501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altLang="ko-KR" sz="1000" dirty="0" err="1" smtClean="0">
                <a:solidFill>
                  <a:schemeClr val="bg1"/>
                </a:solidFill>
                <a:cs typeface="Arial" pitchFamily="34" charset="0"/>
              </a:rPr>
              <a:t>brainIAcs</a:t>
            </a:r>
            <a:r>
              <a:rPr lang="pt-BR" altLang="ko-KR" sz="1000" dirty="0" smtClean="0">
                <a:solidFill>
                  <a:schemeClr val="bg1"/>
                </a:solidFill>
                <a:cs typeface="Arial" pitchFamily="34" charset="0"/>
              </a:rPr>
              <a:t> - </a:t>
            </a:r>
            <a:r>
              <a:rPr lang="pt-BR" altLang="ko-KR" sz="1000" dirty="0" err="1" smtClean="0">
                <a:solidFill>
                  <a:schemeClr val="bg1"/>
                </a:solidFill>
                <a:cs typeface="Arial" pitchFamily="34" charset="0"/>
              </a:rPr>
              <a:t>Gambits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6096000" y="3545016"/>
            <a:ext cx="5501375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dirty="0" err="1" smtClean="0">
                <a:solidFill>
                  <a:schemeClr val="bg1"/>
                </a:solidFill>
                <a:latin typeface="+mj-lt"/>
              </a:rPr>
              <a:t>Capacita</a:t>
            </a:r>
            <a:endParaRPr lang="en-US" sz="5400" dirty="0" smtClean="0">
              <a:solidFill>
                <a:schemeClr val="bg1"/>
              </a:solidFill>
              <a:latin typeface="+mj-lt"/>
            </a:endParaRPr>
          </a:p>
          <a:p>
            <a:pPr algn="r"/>
            <a:r>
              <a:rPr lang="en-US" altLang="ko-KR" sz="5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UDA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6096065" y="5391205"/>
            <a:ext cx="5501309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Capacitação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 de Dados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7" name="Imagem 16"/>
          <p:cNvPicPr>
            <a:picLocks noChangeAspect="1"/>
          </p:cNvPicPr>
          <p:nvPr>
            <p:custDataLst>
              <p:custData r:id="rId1"/>
            </p:custDataLst>
          </p:nvPr>
        </p:nvPicPr>
        <p:blipFill rotWithShape="1">
          <a:blip r:embed="rId4"/>
          <a:srcRect l="3298"/>
          <a:stretch/>
        </p:blipFill>
        <p:spPr>
          <a:xfrm rot="5400000">
            <a:off x="-1683345" y="866733"/>
            <a:ext cx="2309448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45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sca 50"/>
          <p:cNvSpPr>
            <a:spLocks/>
          </p:cNvSpPr>
          <p:nvPr/>
        </p:nvSpPr>
        <p:spPr>
          <a:xfrm>
            <a:off x="4460506" y="2332144"/>
            <a:ext cx="3132000" cy="3132000"/>
          </a:xfrm>
          <a:prstGeom prst="donut">
            <a:avLst>
              <a:gd name="adj" fmla="val 6280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E41756D1-8CF1-43F5-98F6-7B58A2484714}"/>
              </a:ext>
            </a:extLst>
          </p:cNvPr>
          <p:cNvSpPr/>
          <p:nvPr/>
        </p:nvSpPr>
        <p:spPr>
          <a:xfrm>
            <a:off x="5732424" y="2268792"/>
            <a:ext cx="762478" cy="7624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577B39CC-65B3-4684-97B8-69E400F92730}"/>
              </a:ext>
            </a:extLst>
          </p:cNvPr>
          <p:cNvSpPr/>
          <p:nvPr/>
        </p:nvSpPr>
        <p:spPr>
          <a:xfrm>
            <a:off x="5732424" y="4905732"/>
            <a:ext cx="762478" cy="76247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B35D32C8-2D47-4E3D-86E0-9A2893159290}"/>
              </a:ext>
            </a:extLst>
          </p:cNvPr>
          <p:cNvSpPr/>
          <p:nvPr/>
        </p:nvSpPr>
        <p:spPr>
          <a:xfrm>
            <a:off x="4362386" y="3559644"/>
            <a:ext cx="762478" cy="7624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1B023F44-C6F9-4A67-8E1F-42C418FEADBE}"/>
              </a:ext>
            </a:extLst>
          </p:cNvPr>
          <p:cNvSpPr/>
          <p:nvPr/>
        </p:nvSpPr>
        <p:spPr>
          <a:xfrm>
            <a:off x="6993662" y="3559644"/>
            <a:ext cx="762478" cy="7624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F2CD058-10BE-4318-9734-21F0F998D6D2}"/>
              </a:ext>
            </a:extLst>
          </p:cNvPr>
          <p:cNvSpPr txBox="1"/>
          <p:nvPr/>
        </p:nvSpPr>
        <p:spPr>
          <a:xfrm>
            <a:off x="5849812" y="24083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CAD5E53-71C7-4CA1-8A1E-1EFD54A84952}"/>
              </a:ext>
            </a:extLst>
          </p:cNvPr>
          <p:cNvSpPr txBox="1"/>
          <p:nvPr/>
        </p:nvSpPr>
        <p:spPr>
          <a:xfrm>
            <a:off x="4479773" y="371005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39E408B-F2AE-45F3-9C42-360793010155}"/>
              </a:ext>
            </a:extLst>
          </p:cNvPr>
          <p:cNvSpPr txBox="1"/>
          <p:nvPr/>
        </p:nvSpPr>
        <p:spPr>
          <a:xfrm>
            <a:off x="5849812" y="5056141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46DAFAE-6DB8-43DE-A2CB-270E0EE608ED}"/>
              </a:ext>
            </a:extLst>
          </p:cNvPr>
          <p:cNvSpPr txBox="1"/>
          <p:nvPr/>
        </p:nvSpPr>
        <p:spPr>
          <a:xfrm>
            <a:off x="7111049" y="371005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1FEA648B-BF44-4CD9-AED1-CE1D896F24F9}"/>
              </a:ext>
            </a:extLst>
          </p:cNvPr>
          <p:cNvGrpSpPr/>
          <p:nvPr/>
        </p:nvGrpSpPr>
        <p:grpSpPr>
          <a:xfrm>
            <a:off x="1872992" y="1577461"/>
            <a:ext cx="3563549" cy="863358"/>
            <a:chOff x="803640" y="3362835"/>
            <a:chExt cx="2059657" cy="863358"/>
          </a:xfrm>
        </p:grpSpPr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75BCDF8A-2C91-41F3-B107-552E34807374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Estabelecimento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do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conteúdo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meta a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ser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estudado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no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ciclo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(material no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Github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+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Mapa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Conceitos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FAA621C5-ED49-441D-AF5D-B2A1B47DE2FB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err="1" smtClean="0">
                  <a:solidFill>
                    <a:schemeClr val="accent2"/>
                  </a:solidFill>
                  <a:cs typeface="Arial" pitchFamily="34" charset="0"/>
                </a:rPr>
                <a:t>Inicio</a:t>
              </a:r>
              <a:r>
                <a:rPr lang="en-US" altLang="ko-KR" sz="1200" b="1" dirty="0" smtClean="0">
                  <a:solidFill>
                    <a:schemeClr val="accent2"/>
                  </a:solidFill>
                  <a:cs typeface="Arial" pitchFamily="34" charset="0"/>
                </a:rPr>
                <a:t> do </a:t>
              </a:r>
              <a:r>
                <a:rPr lang="en-US" altLang="ko-KR" sz="1200" b="1" dirty="0" err="1" smtClean="0">
                  <a:solidFill>
                    <a:schemeClr val="accent2"/>
                  </a:solidFill>
                  <a:cs typeface="Arial" pitchFamily="34" charset="0"/>
                </a:rPr>
                <a:t>ciclo</a:t>
              </a:r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smtClean="0">
                  <a:solidFill>
                    <a:schemeClr val="accent2"/>
                  </a:solidFill>
                  <a:cs typeface="Arial" pitchFamily="34" charset="0"/>
                </a:rPr>
                <a:t>– </a:t>
              </a:r>
              <a:r>
                <a:rPr lang="en-US" altLang="ko-KR" sz="1200" b="1" dirty="0" err="1" smtClean="0">
                  <a:solidFill>
                    <a:schemeClr val="accent2"/>
                  </a:solidFill>
                  <a:cs typeface="Arial" pitchFamily="34" charset="0"/>
                </a:rPr>
                <a:t>Dia</a:t>
              </a:r>
              <a:r>
                <a:rPr lang="en-US" altLang="ko-KR" sz="1200" b="1" dirty="0" smtClean="0">
                  <a:solidFill>
                    <a:schemeClr val="accent2"/>
                  </a:solidFill>
                  <a:cs typeface="Arial" pitchFamily="34" charset="0"/>
                </a:rPr>
                <a:t> 0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40BCCC3F-29E0-452E-B175-9EABA5F0A024}"/>
              </a:ext>
            </a:extLst>
          </p:cNvPr>
          <p:cNvGrpSpPr/>
          <p:nvPr/>
        </p:nvGrpSpPr>
        <p:grpSpPr>
          <a:xfrm>
            <a:off x="627082" y="3508246"/>
            <a:ext cx="3505135" cy="1048024"/>
            <a:chOff x="803640" y="3362835"/>
            <a:chExt cx="2059657" cy="1048024"/>
          </a:xfrm>
        </p:grpSpPr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DF1DDB59-F263-4841-A7B3-8B55D22080AA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Um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colaborador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tutor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é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responsável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acompanhar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semanalmente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os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estudantes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para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identificar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antecipadamente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possíveis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dificuldades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FADAEFFD-C726-42AD-8FAD-D2F9E1739CAA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err="1" smtClean="0">
                  <a:solidFill>
                    <a:schemeClr val="accent3"/>
                  </a:solidFill>
                  <a:cs typeface="Arial" pitchFamily="34" charset="0"/>
                </a:rPr>
                <a:t>Acompanhamentos</a:t>
              </a:r>
              <a:r>
                <a:rPr lang="en-US" altLang="ko-KR" sz="1200" b="1" dirty="0" smtClean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accent3"/>
                  </a:solidFill>
                  <a:cs typeface="Arial" pitchFamily="34" charset="0"/>
                </a:rPr>
                <a:t>semanais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1E1DA58A-8711-46BD-9FCE-01A10AB0137B}"/>
              </a:ext>
            </a:extLst>
          </p:cNvPr>
          <p:cNvGrpSpPr/>
          <p:nvPr/>
        </p:nvGrpSpPr>
        <p:grpSpPr>
          <a:xfrm>
            <a:off x="2030674" y="5507542"/>
            <a:ext cx="3563549" cy="863358"/>
            <a:chOff x="803640" y="3362835"/>
            <a:chExt cx="2059657" cy="863358"/>
          </a:xfrm>
        </p:grpSpPr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2590EA02-2870-47D2-814A-3833E33EE3C8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 o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conteúdo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estabelecido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o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estudante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realiza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trilha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conhecimentos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no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qual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são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propostos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materiais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teóricos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práticos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B92D8343-4AF3-4739-A7DE-7EF9F350E03D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err="1" smtClean="0">
                  <a:solidFill>
                    <a:schemeClr val="accent4"/>
                  </a:solidFill>
                  <a:cs typeface="Arial" pitchFamily="34" charset="0"/>
                </a:rPr>
                <a:t>Estudando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BFEFDBB5-8AF0-4F07-87F0-C948E7F77B00}"/>
              </a:ext>
            </a:extLst>
          </p:cNvPr>
          <p:cNvGrpSpPr/>
          <p:nvPr/>
        </p:nvGrpSpPr>
        <p:grpSpPr>
          <a:xfrm>
            <a:off x="7920795" y="3508246"/>
            <a:ext cx="3499680" cy="1232690"/>
            <a:chOff x="803640" y="3362835"/>
            <a:chExt cx="2059657" cy="1232690"/>
          </a:xfrm>
        </p:grpSpPr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BC76944A-779B-4C1F-B1B8-3F1E56C734DA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Reuniões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1h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são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agendadas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para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nteração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entre o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colaborador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mentor e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os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estudantes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para que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ocorra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um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entendimento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técnico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sobre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desempenho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do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estudante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ao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longo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do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ciclo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30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dias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29E29C65-2FE4-4459-9B69-3E5DB5EDF254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>
                  <a:solidFill>
                    <a:schemeClr val="accent5"/>
                  </a:solidFill>
                  <a:cs typeface="Arial" pitchFamily="34" charset="0"/>
                </a:rPr>
                <a:t>Fim</a:t>
              </a:r>
              <a:r>
                <a:rPr lang="en-US" altLang="ko-KR" sz="1200" b="1" dirty="0" smtClean="0">
                  <a:solidFill>
                    <a:schemeClr val="accent5"/>
                  </a:solidFill>
                  <a:cs typeface="Arial" pitchFamily="34" charset="0"/>
                </a:rPr>
                <a:t> do </a:t>
              </a:r>
              <a:r>
                <a:rPr lang="en-US" altLang="ko-KR" sz="1200" b="1" dirty="0" err="1" smtClean="0">
                  <a:solidFill>
                    <a:schemeClr val="accent5"/>
                  </a:solidFill>
                  <a:cs typeface="Arial" pitchFamily="34" charset="0"/>
                </a:rPr>
                <a:t>ciclo</a:t>
              </a:r>
              <a:r>
                <a:rPr lang="en-US" altLang="ko-KR" sz="1200" b="1" dirty="0" smtClean="0">
                  <a:solidFill>
                    <a:schemeClr val="accent5"/>
                  </a:solidFill>
                  <a:cs typeface="Arial" pitchFamily="34" charset="0"/>
                </a:rPr>
                <a:t> – </a:t>
              </a:r>
              <a:r>
                <a:rPr lang="en-US" altLang="ko-KR" sz="1200" b="1" dirty="0" err="1" smtClean="0">
                  <a:solidFill>
                    <a:schemeClr val="accent5"/>
                  </a:solidFill>
                  <a:cs typeface="Arial" pitchFamily="34" charset="0"/>
                </a:rPr>
                <a:t>Dia</a:t>
              </a:r>
              <a:r>
                <a:rPr lang="en-US" altLang="ko-KR" sz="1200" b="1" dirty="0" smtClean="0">
                  <a:solidFill>
                    <a:schemeClr val="accent5"/>
                  </a:solidFill>
                  <a:cs typeface="Arial" pitchFamily="34" charset="0"/>
                </a:rPr>
                <a:t> 30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A9FC44B1-E4F2-412F-A2DD-39A3CF99139C}"/>
              </a:ext>
            </a:extLst>
          </p:cNvPr>
          <p:cNvGrpSpPr/>
          <p:nvPr/>
        </p:nvGrpSpPr>
        <p:grpSpPr>
          <a:xfrm>
            <a:off x="5238952" y="3170326"/>
            <a:ext cx="1565114" cy="1564311"/>
            <a:chOff x="4574848" y="1897856"/>
            <a:chExt cx="3028217" cy="3026664"/>
          </a:xfrm>
        </p:grpSpPr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AB073CEA-A3D6-4D57-893F-9DADC777850F}"/>
                </a:ext>
              </a:extLst>
            </p:cNvPr>
            <p:cNvSpPr/>
            <p:nvPr/>
          </p:nvSpPr>
          <p:spPr>
            <a:xfrm>
              <a:off x="4575624" y="1897856"/>
              <a:ext cx="3026664" cy="3026664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04847A46-9119-4075-831A-CFB0BC5FB52C}"/>
                </a:ext>
              </a:extLst>
            </p:cNvPr>
            <p:cNvSpPr/>
            <p:nvPr/>
          </p:nvSpPr>
          <p:spPr>
            <a:xfrm>
              <a:off x="4574848" y="1907000"/>
              <a:ext cx="3028217" cy="2962327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38C244DB-63F7-41A6-B3CD-400D264BD441}"/>
              </a:ext>
            </a:extLst>
          </p:cNvPr>
          <p:cNvGrpSpPr/>
          <p:nvPr/>
        </p:nvGrpSpPr>
        <p:grpSpPr>
          <a:xfrm>
            <a:off x="7920797" y="1631905"/>
            <a:ext cx="1107121" cy="1395637"/>
            <a:chOff x="6804248" y="2144238"/>
            <a:chExt cx="1305367" cy="1645545"/>
          </a:xfrm>
          <a:solidFill>
            <a:schemeClr val="accent1"/>
          </a:solidFill>
        </p:grpSpPr>
        <p:sp>
          <p:nvSpPr>
            <p:cNvPr id="28" name="Oval 1">
              <a:extLst>
                <a:ext uri="{FF2B5EF4-FFF2-40B4-BE49-F238E27FC236}">
                  <a16:creationId xmlns="" xmlns:a16="http://schemas.microsoft.com/office/drawing/2014/main" id="{28E75912-912E-4374-B3EC-C87B8F729CDE}"/>
                </a:ext>
              </a:extLst>
            </p:cNvPr>
            <p:cNvSpPr/>
            <p:nvPr/>
          </p:nvSpPr>
          <p:spPr>
            <a:xfrm flipH="1">
              <a:off x="7253541" y="3472481"/>
              <a:ext cx="406780" cy="72647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9" name="Oval 1">
              <a:extLst>
                <a:ext uri="{FF2B5EF4-FFF2-40B4-BE49-F238E27FC236}">
                  <a16:creationId xmlns="" xmlns:a16="http://schemas.microsoft.com/office/drawing/2014/main" id="{C4713F35-8B82-4A4C-A7B7-943580EC6413}"/>
                </a:ext>
              </a:extLst>
            </p:cNvPr>
            <p:cNvSpPr/>
            <p:nvPr/>
          </p:nvSpPr>
          <p:spPr>
            <a:xfrm flipH="1">
              <a:off x="7297125" y="3673561"/>
              <a:ext cx="319612" cy="116222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0" name="Oval 1">
              <a:extLst>
                <a:ext uri="{FF2B5EF4-FFF2-40B4-BE49-F238E27FC236}">
                  <a16:creationId xmlns="" xmlns:a16="http://schemas.microsoft.com/office/drawing/2014/main" id="{D831B6BE-69DD-42C6-9EC3-732E98A8BF9E}"/>
                </a:ext>
              </a:extLst>
            </p:cNvPr>
            <p:cNvSpPr/>
            <p:nvPr/>
          </p:nvSpPr>
          <p:spPr>
            <a:xfrm flipH="1">
              <a:off x="7268070" y="3573021"/>
              <a:ext cx="377724" cy="72648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1" name="Oval 1">
              <a:extLst>
                <a:ext uri="{FF2B5EF4-FFF2-40B4-BE49-F238E27FC236}">
                  <a16:creationId xmlns="" xmlns:a16="http://schemas.microsoft.com/office/drawing/2014/main" id="{19696B85-5C0E-4259-8D86-FCC130C2A89C}"/>
                </a:ext>
              </a:extLst>
            </p:cNvPr>
            <p:cNvSpPr/>
            <p:nvPr/>
          </p:nvSpPr>
          <p:spPr>
            <a:xfrm flipH="1">
              <a:off x="7239014" y="3371941"/>
              <a:ext cx="435836" cy="72647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2" name="Oval 1">
              <a:extLst>
                <a:ext uri="{FF2B5EF4-FFF2-40B4-BE49-F238E27FC236}">
                  <a16:creationId xmlns="" xmlns:a16="http://schemas.microsoft.com/office/drawing/2014/main" id="{B0FF45D3-BD40-4E3E-ABA7-5E4DD3274A8F}"/>
                </a:ext>
              </a:extLst>
            </p:cNvPr>
            <p:cNvSpPr/>
            <p:nvPr/>
          </p:nvSpPr>
          <p:spPr>
            <a:xfrm flipH="1">
              <a:off x="6804248" y="2144238"/>
              <a:ext cx="1305367" cy="580151"/>
            </a:xfrm>
            <a:custGeom>
              <a:avLst/>
              <a:gdLst/>
              <a:ahLst/>
              <a:cxnLst/>
              <a:rect l="l" t="t" r="r" b="b"/>
              <a:pathLst>
                <a:path w="2952328" h="1312117">
                  <a:moveTo>
                    <a:pt x="0" y="1083508"/>
                  </a:moveTo>
                  <a:lnTo>
                    <a:pt x="0" y="1312117"/>
                  </a:lnTo>
                  <a:lnTo>
                    <a:pt x="326584" y="1266395"/>
                  </a:lnTo>
                  <a:lnTo>
                    <a:pt x="326584" y="1129230"/>
                  </a:lnTo>
                  <a:close/>
                  <a:moveTo>
                    <a:pt x="2952328" y="1083508"/>
                  </a:moveTo>
                  <a:lnTo>
                    <a:pt x="2625744" y="1129230"/>
                  </a:lnTo>
                  <a:lnTo>
                    <a:pt x="2625744" y="1266395"/>
                  </a:lnTo>
                  <a:lnTo>
                    <a:pt x="2952328" y="1312117"/>
                  </a:lnTo>
                  <a:close/>
                  <a:moveTo>
                    <a:pt x="602354" y="225997"/>
                  </a:moveTo>
                  <a:lnTo>
                    <a:pt x="427229" y="372943"/>
                  </a:lnTo>
                  <a:lnTo>
                    <a:pt x="672178" y="593732"/>
                  </a:lnTo>
                  <a:lnTo>
                    <a:pt x="777253" y="505564"/>
                  </a:lnTo>
                  <a:close/>
                  <a:moveTo>
                    <a:pt x="2333760" y="225997"/>
                  </a:moveTo>
                  <a:lnTo>
                    <a:pt x="2158860" y="505564"/>
                  </a:lnTo>
                  <a:lnTo>
                    <a:pt x="2263935" y="593732"/>
                  </a:lnTo>
                  <a:lnTo>
                    <a:pt x="2508884" y="372943"/>
                  </a:lnTo>
                  <a:close/>
                  <a:moveTo>
                    <a:pt x="1614138" y="0"/>
                  </a:moveTo>
                  <a:lnTo>
                    <a:pt x="1385529" y="0"/>
                  </a:lnTo>
                  <a:lnTo>
                    <a:pt x="1431251" y="326584"/>
                  </a:lnTo>
                  <a:lnTo>
                    <a:pt x="1568416" y="32658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3" name="Oval 1">
              <a:extLst>
                <a:ext uri="{FF2B5EF4-FFF2-40B4-BE49-F238E27FC236}">
                  <a16:creationId xmlns="" xmlns:a16="http://schemas.microsoft.com/office/drawing/2014/main" id="{BE672DCE-AE87-4B0A-9ADE-EA147FFC92F2}"/>
                </a:ext>
              </a:extLst>
            </p:cNvPr>
            <p:cNvSpPr/>
            <p:nvPr/>
          </p:nvSpPr>
          <p:spPr>
            <a:xfrm flipH="1">
              <a:off x="7023065" y="2349405"/>
              <a:ext cx="867734" cy="957278"/>
            </a:xfrm>
            <a:custGeom>
              <a:avLst/>
              <a:gdLst/>
              <a:ahLst/>
              <a:cxnLst/>
              <a:rect l="l" t="t" r="r" b="b"/>
              <a:pathLst>
                <a:path w="1962541" h="2165060">
                  <a:moveTo>
                    <a:pt x="983432" y="198538"/>
                  </a:moveTo>
                  <a:cubicBezTo>
                    <a:pt x="1424692" y="199056"/>
                    <a:pt x="1782226" y="556942"/>
                    <a:pt x="1782226" y="998335"/>
                  </a:cubicBezTo>
                  <a:cubicBezTo>
                    <a:pt x="1782226" y="1297141"/>
                    <a:pt x="1568968" y="1592048"/>
                    <a:pt x="1401058" y="1726777"/>
                  </a:cubicBezTo>
                  <a:cubicBezTo>
                    <a:pt x="1324499" y="1815355"/>
                    <a:pt x="1330568" y="1817170"/>
                    <a:pt x="1299456" y="1930538"/>
                  </a:cubicBezTo>
                  <a:cubicBezTo>
                    <a:pt x="1287062" y="2010030"/>
                    <a:pt x="1312171" y="2017975"/>
                    <a:pt x="1240941" y="2022107"/>
                  </a:cubicBezTo>
                  <a:lnTo>
                    <a:pt x="1199256" y="2021773"/>
                  </a:lnTo>
                  <a:lnTo>
                    <a:pt x="1196081" y="2038665"/>
                  </a:lnTo>
                  <a:lnTo>
                    <a:pt x="738881" y="2038665"/>
                  </a:lnTo>
                  <a:lnTo>
                    <a:pt x="735747" y="2021994"/>
                  </a:lnTo>
                  <a:lnTo>
                    <a:pt x="721599" y="2022107"/>
                  </a:lnTo>
                  <a:cubicBezTo>
                    <a:pt x="650369" y="2017975"/>
                    <a:pt x="675479" y="2010030"/>
                    <a:pt x="663084" y="1930538"/>
                  </a:cubicBezTo>
                  <a:cubicBezTo>
                    <a:pt x="631973" y="1817170"/>
                    <a:pt x="638043" y="1815355"/>
                    <a:pt x="561482" y="1726777"/>
                  </a:cubicBezTo>
                  <a:cubicBezTo>
                    <a:pt x="393573" y="1592048"/>
                    <a:pt x="180314" y="1297141"/>
                    <a:pt x="180314" y="998335"/>
                  </a:cubicBezTo>
                  <a:cubicBezTo>
                    <a:pt x="180314" y="556942"/>
                    <a:pt x="537849" y="199056"/>
                    <a:pt x="979110" y="198538"/>
                  </a:cubicBezTo>
                  <a:lnTo>
                    <a:pt x="979110" y="198736"/>
                  </a:lnTo>
                  <a:lnTo>
                    <a:pt x="981272" y="198569"/>
                  </a:lnTo>
                  <a:lnTo>
                    <a:pt x="983432" y="198736"/>
                  </a:lnTo>
                  <a:close/>
                  <a:moveTo>
                    <a:pt x="983110" y="0"/>
                  </a:moveTo>
                  <a:lnTo>
                    <a:pt x="981272" y="142"/>
                  </a:lnTo>
                  <a:lnTo>
                    <a:pt x="979432" y="0"/>
                  </a:lnTo>
                  <a:cubicBezTo>
                    <a:pt x="438507" y="0"/>
                    <a:pt x="0" y="438506"/>
                    <a:pt x="0" y="979431"/>
                  </a:cubicBezTo>
                  <a:cubicBezTo>
                    <a:pt x="0" y="1345477"/>
                    <a:pt x="261357" y="1706742"/>
                    <a:pt x="466993" y="1871641"/>
                  </a:cubicBezTo>
                  <a:cubicBezTo>
                    <a:pt x="528256" y="1942221"/>
                    <a:pt x="501219" y="1979308"/>
                    <a:pt x="514383" y="2071318"/>
                  </a:cubicBezTo>
                  <a:cubicBezTo>
                    <a:pt x="548609" y="2142347"/>
                    <a:pt x="579223" y="2165060"/>
                    <a:pt x="639719" y="2165060"/>
                  </a:cubicBezTo>
                  <a:lnTo>
                    <a:pt x="981272" y="2163837"/>
                  </a:lnTo>
                  <a:lnTo>
                    <a:pt x="1322821" y="2165060"/>
                  </a:lnTo>
                  <a:cubicBezTo>
                    <a:pt x="1383319" y="2165060"/>
                    <a:pt x="1413932" y="2142347"/>
                    <a:pt x="1448157" y="2071318"/>
                  </a:cubicBezTo>
                  <a:cubicBezTo>
                    <a:pt x="1461321" y="1979308"/>
                    <a:pt x="1434285" y="1942221"/>
                    <a:pt x="1495548" y="1871641"/>
                  </a:cubicBezTo>
                  <a:cubicBezTo>
                    <a:pt x="1701183" y="1706742"/>
                    <a:pt x="1962541" y="1345477"/>
                    <a:pt x="1962541" y="979431"/>
                  </a:cubicBezTo>
                  <a:cubicBezTo>
                    <a:pt x="1962541" y="438506"/>
                    <a:pt x="1524034" y="0"/>
                    <a:pt x="98311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4" name="Oval 1">
              <a:extLst>
                <a:ext uri="{FF2B5EF4-FFF2-40B4-BE49-F238E27FC236}">
                  <a16:creationId xmlns="" xmlns:a16="http://schemas.microsoft.com/office/drawing/2014/main" id="{7956B1E8-080A-4BB7-B7E5-53E6ACE5F2E3}"/>
                </a:ext>
              </a:extLst>
            </p:cNvPr>
            <p:cNvSpPr/>
            <p:nvPr/>
          </p:nvSpPr>
          <p:spPr>
            <a:xfrm>
              <a:off x="7295982" y="2781927"/>
              <a:ext cx="314505" cy="479278"/>
            </a:xfrm>
            <a:custGeom>
              <a:avLst/>
              <a:gdLst/>
              <a:ahLst/>
              <a:cxnLst/>
              <a:rect l="l" t="t" r="r" b="b"/>
              <a:pathLst>
                <a:path w="652160" h="993834">
                  <a:moveTo>
                    <a:pt x="198701" y="0"/>
                  </a:moveTo>
                  <a:cubicBezTo>
                    <a:pt x="224613" y="0"/>
                    <a:pt x="248174" y="10856"/>
                    <a:pt x="265274" y="29005"/>
                  </a:cubicBezTo>
                  <a:cubicBezTo>
                    <a:pt x="282373" y="10856"/>
                    <a:pt x="305935" y="0"/>
                    <a:pt x="331846" y="0"/>
                  </a:cubicBezTo>
                  <a:cubicBezTo>
                    <a:pt x="357757" y="0"/>
                    <a:pt x="381319" y="10856"/>
                    <a:pt x="398419" y="29005"/>
                  </a:cubicBezTo>
                  <a:cubicBezTo>
                    <a:pt x="415518" y="10856"/>
                    <a:pt x="439080" y="0"/>
                    <a:pt x="464991" y="0"/>
                  </a:cubicBezTo>
                  <a:cubicBezTo>
                    <a:pt x="493781" y="0"/>
                    <a:pt x="519672" y="13403"/>
                    <a:pt x="536964" y="35278"/>
                  </a:cubicBezTo>
                  <a:cubicBezTo>
                    <a:pt x="547749" y="12292"/>
                    <a:pt x="572873" y="-1398"/>
                    <a:pt x="599292" y="2787"/>
                  </a:cubicBezTo>
                  <a:lnTo>
                    <a:pt x="601385" y="3119"/>
                  </a:lnTo>
                  <a:cubicBezTo>
                    <a:pt x="634213" y="8318"/>
                    <a:pt x="656609" y="39145"/>
                    <a:pt x="651411" y="71971"/>
                  </a:cubicBezTo>
                  <a:lnTo>
                    <a:pt x="505401" y="993834"/>
                  </a:lnTo>
                  <a:lnTo>
                    <a:pt x="381396" y="993834"/>
                  </a:lnTo>
                  <a:lnTo>
                    <a:pt x="507063" y="200404"/>
                  </a:lnTo>
                  <a:cubicBezTo>
                    <a:pt x="494607" y="207834"/>
                    <a:pt x="480204" y="211576"/>
                    <a:pt x="464991" y="211576"/>
                  </a:cubicBezTo>
                  <a:cubicBezTo>
                    <a:pt x="439080" y="211576"/>
                    <a:pt x="415518" y="200720"/>
                    <a:pt x="398419" y="182571"/>
                  </a:cubicBezTo>
                  <a:cubicBezTo>
                    <a:pt x="381319" y="200720"/>
                    <a:pt x="357757" y="211576"/>
                    <a:pt x="331846" y="211576"/>
                  </a:cubicBezTo>
                  <a:cubicBezTo>
                    <a:pt x="305935" y="211576"/>
                    <a:pt x="282373" y="200720"/>
                    <a:pt x="265274" y="182571"/>
                  </a:cubicBezTo>
                  <a:cubicBezTo>
                    <a:pt x="248174" y="200720"/>
                    <a:pt x="224613" y="211576"/>
                    <a:pt x="198701" y="211576"/>
                  </a:cubicBezTo>
                  <a:cubicBezTo>
                    <a:pt x="177469" y="211576"/>
                    <a:pt x="157813" y="204286"/>
                    <a:pt x="142909" y="190419"/>
                  </a:cubicBezTo>
                  <a:lnTo>
                    <a:pt x="270158" y="993834"/>
                  </a:lnTo>
                  <a:lnTo>
                    <a:pt x="146152" y="993834"/>
                  </a:lnTo>
                  <a:lnTo>
                    <a:pt x="750" y="75802"/>
                  </a:lnTo>
                  <a:cubicBezTo>
                    <a:pt x="-4449" y="42974"/>
                    <a:pt x="17947" y="12148"/>
                    <a:pt x="50775" y="6949"/>
                  </a:cubicBezTo>
                  <a:lnTo>
                    <a:pt x="52868" y="6617"/>
                  </a:lnTo>
                  <a:cubicBezTo>
                    <a:pt x="82704" y="1892"/>
                    <a:pt x="110887" y="19962"/>
                    <a:pt x="118608" y="48277"/>
                  </a:cubicBezTo>
                  <a:cubicBezTo>
                    <a:pt x="134584" y="18793"/>
                    <a:pt x="164609" y="0"/>
                    <a:pt x="19870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36" name="Grupo 35"/>
          <p:cNvGrpSpPr/>
          <p:nvPr/>
        </p:nvGrpSpPr>
        <p:grpSpPr>
          <a:xfrm>
            <a:off x="733371" y="323022"/>
            <a:ext cx="10725258" cy="877925"/>
            <a:chOff x="733371" y="323022"/>
            <a:chExt cx="10725258" cy="877925"/>
          </a:xfrm>
        </p:grpSpPr>
        <p:sp>
          <p:nvSpPr>
            <p:cNvPr id="37" name="Google Shape;412;p43"/>
            <p:cNvSpPr txBox="1">
              <a:spLocks/>
            </p:cNvSpPr>
            <p:nvPr/>
          </p:nvSpPr>
          <p:spPr>
            <a:xfrm>
              <a:off x="733371" y="590212"/>
              <a:ext cx="10725258" cy="457200"/>
            </a:xfrm>
            <a:prstGeom prst="rect">
              <a:avLst/>
            </a:prstGeom>
          </p:spPr>
          <p:txBody>
            <a:bodyPr spcFirstLastPara="1" wrap="square" lIns="68569" tIns="68569" rIns="68569" bIns="68569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pt-BR" dirty="0" smtClean="0"/>
                <a:t>Ciclo do desenvolvimento </a:t>
              </a:r>
              <a:endParaRPr lang="pt-BR" dirty="0"/>
            </a:p>
          </p:txBody>
        </p:sp>
        <p:sp>
          <p:nvSpPr>
            <p:cNvPr id="38" name="Google Shape;415;p43"/>
            <p:cNvSpPr/>
            <p:nvPr/>
          </p:nvSpPr>
          <p:spPr>
            <a:xfrm>
              <a:off x="4631542" y="1137722"/>
              <a:ext cx="2831175" cy="63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900002" scaled="0"/>
            </a:gra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grpSp>
          <p:nvGrpSpPr>
            <p:cNvPr id="39" name="Google Shape;416;p43"/>
            <p:cNvGrpSpPr/>
            <p:nvPr/>
          </p:nvGrpSpPr>
          <p:grpSpPr>
            <a:xfrm rot="-5400000">
              <a:off x="6779053" y="-134072"/>
              <a:ext cx="226549" cy="1140737"/>
              <a:chOff x="-108754" y="2690919"/>
              <a:chExt cx="302065" cy="1520982"/>
            </a:xfrm>
            <a:solidFill>
              <a:srgbClr val="FFFFFF"/>
            </a:solidFill>
          </p:grpSpPr>
          <p:sp>
            <p:nvSpPr>
              <p:cNvPr id="40" name="Google Shape;417;p43"/>
              <p:cNvSpPr/>
              <p:nvPr/>
            </p:nvSpPr>
            <p:spPr>
              <a:xfrm>
                <a:off x="-62388" y="2782841"/>
                <a:ext cx="209364" cy="1335580"/>
              </a:xfrm>
              <a:custGeom>
                <a:avLst/>
                <a:gdLst/>
                <a:ahLst/>
                <a:cxnLst/>
                <a:rect l="l" t="t" r="r" b="b"/>
                <a:pathLst>
                  <a:path w="6719" h="42862" fill="none" extrusionOk="0">
                    <a:moveTo>
                      <a:pt x="0" y="42862"/>
                    </a:moveTo>
                    <a:lnTo>
                      <a:pt x="0" y="23799"/>
                    </a:lnTo>
                    <a:lnTo>
                      <a:pt x="6718" y="17056"/>
                    </a:lnTo>
                    <a:lnTo>
                      <a:pt x="6718" y="1"/>
                    </a:lnTo>
                  </a:path>
                </a:pathLst>
              </a:custGeom>
              <a:grpFill/>
              <a:ln w="19050" cap="rnd" cmpd="sng">
                <a:solidFill>
                  <a:srgbClr val="F8931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  <p:sp>
            <p:nvSpPr>
              <p:cNvPr id="41" name="Google Shape;418;p43"/>
              <p:cNvSpPr/>
              <p:nvPr/>
            </p:nvSpPr>
            <p:spPr>
              <a:xfrm>
                <a:off x="101358" y="2690919"/>
                <a:ext cx="91953" cy="91953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2951" fill="none" extrusionOk="0">
                    <a:moveTo>
                      <a:pt x="1463" y="1"/>
                    </a:moveTo>
                    <a:cubicBezTo>
                      <a:pt x="2281" y="1"/>
                      <a:pt x="2951" y="645"/>
                      <a:pt x="2951" y="1463"/>
                    </a:cubicBezTo>
                    <a:cubicBezTo>
                      <a:pt x="2951" y="2281"/>
                      <a:pt x="2281" y="2951"/>
                      <a:pt x="1463" y="2951"/>
                    </a:cubicBezTo>
                    <a:cubicBezTo>
                      <a:pt x="645" y="2951"/>
                      <a:pt x="1" y="2281"/>
                      <a:pt x="1" y="1463"/>
                    </a:cubicBezTo>
                    <a:cubicBezTo>
                      <a:pt x="1" y="645"/>
                      <a:pt x="645" y="1"/>
                      <a:pt x="1463" y="1"/>
                    </a:cubicBezTo>
                    <a:close/>
                  </a:path>
                </a:pathLst>
              </a:custGeom>
              <a:grpFill/>
              <a:ln w="19050" cap="rnd" cmpd="sng">
                <a:solidFill>
                  <a:srgbClr val="F8931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  <p:sp>
            <p:nvSpPr>
              <p:cNvPr id="42" name="Google Shape;419;p43"/>
              <p:cNvSpPr/>
              <p:nvPr/>
            </p:nvSpPr>
            <p:spPr>
              <a:xfrm>
                <a:off x="125320" y="2714881"/>
                <a:ext cx="43281" cy="43281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1389" extrusionOk="0">
                    <a:moveTo>
                      <a:pt x="694" y="0"/>
                    </a:moveTo>
                    <a:cubicBezTo>
                      <a:pt x="322" y="0"/>
                      <a:pt x="0" y="322"/>
                      <a:pt x="0" y="694"/>
                    </a:cubicBezTo>
                    <a:cubicBezTo>
                      <a:pt x="0" y="1091"/>
                      <a:pt x="322" y="1388"/>
                      <a:pt x="694" y="1388"/>
                    </a:cubicBezTo>
                    <a:cubicBezTo>
                      <a:pt x="1091" y="1388"/>
                      <a:pt x="1388" y="1091"/>
                      <a:pt x="1388" y="694"/>
                    </a:cubicBezTo>
                    <a:cubicBezTo>
                      <a:pt x="1388" y="322"/>
                      <a:pt x="1091" y="0"/>
                      <a:pt x="694" y="0"/>
                    </a:cubicBezTo>
                    <a:close/>
                  </a:path>
                </a:pathLst>
              </a:custGeom>
              <a:grpFill/>
              <a:ln>
                <a:solidFill>
                  <a:srgbClr val="F8931D"/>
                </a:solidFill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  <p:sp>
            <p:nvSpPr>
              <p:cNvPr id="43" name="Google Shape;420;p43"/>
              <p:cNvSpPr/>
              <p:nvPr/>
            </p:nvSpPr>
            <p:spPr>
              <a:xfrm>
                <a:off x="-108754" y="4119948"/>
                <a:ext cx="91953" cy="91953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2951" fill="none" extrusionOk="0">
                    <a:moveTo>
                      <a:pt x="1488" y="0"/>
                    </a:moveTo>
                    <a:cubicBezTo>
                      <a:pt x="2306" y="0"/>
                      <a:pt x="2951" y="670"/>
                      <a:pt x="2951" y="1463"/>
                    </a:cubicBezTo>
                    <a:cubicBezTo>
                      <a:pt x="2951" y="2281"/>
                      <a:pt x="2306" y="2950"/>
                      <a:pt x="1488" y="2950"/>
                    </a:cubicBezTo>
                    <a:cubicBezTo>
                      <a:pt x="670" y="2950"/>
                      <a:pt x="1" y="2281"/>
                      <a:pt x="1" y="1463"/>
                    </a:cubicBezTo>
                    <a:cubicBezTo>
                      <a:pt x="1" y="670"/>
                      <a:pt x="670" y="0"/>
                      <a:pt x="1488" y="0"/>
                    </a:cubicBezTo>
                    <a:close/>
                  </a:path>
                </a:pathLst>
              </a:custGeom>
              <a:grpFill/>
              <a:ln w="19050" cap="rnd" cmpd="sng">
                <a:solidFill>
                  <a:srgbClr val="F8931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  <p:sp>
            <p:nvSpPr>
              <p:cNvPr id="44" name="Google Shape;421;p43"/>
              <p:cNvSpPr/>
              <p:nvPr/>
            </p:nvSpPr>
            <p:spPr>
              <a:xfrm>
                <a:off x="-84013" y="4144658"/>
                <a:ext cx="43281" cy="42533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1365" extrusionOk="0">
                    <a:moveTo>
                      <a:pt x="694" y="1"/>
                    </a:moveTo>
                    <a:cubicBezTo>
                      <a:pt x="298" y="1"/>
                      <a:pt x="0" y="298"/>
                      <a:pt x="0" y="670"/>
                    </a:cubicBezTo>
                    <a:cubicBezTo>
                      <a:pt x="0" y="1067"/>
                      <a:pt x="298" y="1364"/>
                      <a:pt x="694" y="1364"/>
                    </a:cubicBezTo>
                    <a:cubicBezTo>
                      <a:pt x="1066" y="1364"/>
                      <a:pt x="1388" y="1067"/>
                      <a:pt x="1388" y="670"/>
                    </a:cubicBezTo>
                    <a:cubicBezTo>
                      <a:pt x="1388" y="298"/>
                      <a:pt x="1066" y="1"/>
                      <a:pt x="694" y="1"/>
                    </a:cubicBezTo>
                    <a:close/>
                  </a:path>
                </a:pathLst>
              </a:custGeom>
              <a:grpFill/>
              <a:ln>
                <a:solidFill>
                  <a:srgbClr val="F8931D"/>
                </a:solidFill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</p:grpSp>
      </p:grpSp>
      <p:grpSp>
        <p:nvGrpSpPr>
          <p:cNvPr id="45" name="Google Shape;422;p43"/>
          <p:cNvGrpSpPr/>
          <p:nvPr/>
        </p:nvGrpSpPr>
        <p:grpSpPr>
          <a:xfrm rot="5400000">
            <a:off x="7059995" y="152708"/>
            <a:ext cx="74177" cy="414818"/>
            <a:chOff x="4898850" y="4820550"/>
            <a:chExt cx="98902" cy="553090"/>
          </a:xfrm>
          <a:solidFill>
            <a:srgbClr val="F8931D"/>
          </a:solidFill>
        </p:grpSpPr>
        <p:sp>
          <p:nvSpPr>
            <p:cNvPr id="46" name="Google Shape;423;p4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grpFill/>
            <a:ln w="19050" cap="rnd" cmpd="sng">
              <a:solidFill>
                <a:srgbClr val="F893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47" name="Google Shape;424;p4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grpFill/>
            <a:ln>
              <a:solidFill>
                <a:srgbClr val="F8931D"/>
              </a:solidFill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48" name="Google Shape;425;p4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grpFill/>
            <a:ln w="19050" cap="rnd" cmpd="sng">
              <a:solidFill>
                <a:srgbClr val="F893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49" name="Google Shape;426;p4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grpFill/>
            <a:ln>
              <a:solidFill>
                <a:srgbClr val="F8931D"/>
              </a:solidFill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0" name="Google Shape;427;p4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grpFill/>
            <a:ln w="19050" cap="rnd" cmpd="sng">
              <a:solidFill>
                <a:srgbClr val="F893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pic>
        <p:nvPicPr>
          <p:cNvPr id="53" name="Imagem 52"/>
          <p:cNvPicPr>
            <a:picLocks noChangeAspect="1"/>
          </p:cNvPicPr>
          <p:nvPr>
            <p:custDataLst>
              <p:custData r:id="rId1"/>
            </p:custDataLst>
          </p:nvPr>
        </p:nvPicPr>
        <p:blipFill rotWithShape="1">
          <a:blip r:embed="rId3"/>
          <a:srcRect l="3298"/>
          <a:stretch/>
        </p:blipFill>
        <p:spPr>
          <a:xfrm rot="5400000">
            <a:off x="-1642402" y="876703"/>
            <a:ext cx="2309448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72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="" xmlns:a16="http://schemas.microsoft.com/office/drawing/2014/main" id="{2D24EB3B-CC6F-498E-8A43-8D0305502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435156"/>
              </p:ext>
            </p:extLst>
          </p:nvPr>
        </p:nvGraphicFramePr>
        <p:xfrm>
          <a:off x="1299913" y="2401306"/>
          <a:ext cx="2340000" cy="306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B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Seguir</a:t>
                      </a:r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o </a:t>
                      </a:r>
                      <a:r>
                        <a:rPr lang="en-US" altLang="ko-KR" sz="1200" b="1" baseline="0" dirty="0" err="1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cronograma</a:t>
                      </a:r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de </a:t>
                      </a:r>
                      <a:r>
                        <a:rPr lang="en-US" altLang="ko-KR" sz="1200" b="1" baseline="0" dirty="0" err="1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estudos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B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Buscar</a:t>
                      </a:r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="1" baseline="0" dirty="0" err="1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sempre</a:t>
                      </a:r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="1" baseline="0" dirty="0" err="1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unir</a:t>
                      </a:r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="1" baseline="0" dirty="0" err="1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teoria</a:t>
                      </a:r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e </a:t>
                      </a:r>
                      <a:r>
                        <a:rPr lang="en-US" altLang="ko-KR" sz="1200" b="1" baseline="0" dirty="0" err="1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prática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B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Buscar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="1" dirty="0" err="1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ajuda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do</a:t>
                      </a:r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="1" baseline="0" dirty="0" err="1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colaborador</a:t>
                      </a:r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tutor </a:t>
                      </a:r>
                      <a:r>
                        <a:rPr lang="en-US" altLang="ko-KR" sz="1200" b="1" baseline="0" dirty="0" err="1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sempre</a:t>
                      </a:r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que </a:t>
                      </a:r>
                      <a:r>
                        <a:rPr lang="en-US" altLang="ko-KR" sz="1200" b="1" baseline="0" dirty="0" err="1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sentir</a:t>
                      </a:r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="1" baseline="0" dirty="0" err="1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necessário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B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B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 smtClean="0">
                          <a:solidFill>
                            <a:schemeClr val="bg1"/>
                          </a:solidFill>
                          <a:latin typeface="+mj-lt"/>
                          <a:cs typeface="Arial" pitchFamily="34" charset="0"/>
                        </a:rPr>
                        <a:t>Estudante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1D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="" xmlns:a16="http://schemas.microsoft.com/office/drawing/2014/main" id="{2FF9DB41-BD23-4907-9C3B-185011CD2CCE}"/>
              </a:ext>
            </a:extLst>
          </p:cNvPr>
          <p:cNvSpPr/>
          <p:nvPr/>
        </p:nvSpPr>
        <p:spPr>
          <a:xfrm>
            <a:off x="2050595" y="1966135"/>
            <a:ext cx="838643" cy="838643"/>
          </a:xfrm>
          <a:prstGeom prst="ellipse">
            <a:avLst/>
          </a:prstGeom>
          <a:solidFill>
            <a:srgbClr val="221DE3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EF40EA15-33B1-46E9-8B45-3F855F39FA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720869"/>
              </p:ext>
            </p:extLst>
          </p:nvPr>
        </p:nvGraphicFramePr>
        <p:xfrm>
          <a:off x="4900993" y="2401306"/>
          <a:ext cx="2340000" cy="343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Acompanhar</a:t>
                      </a:r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o </a:t>
                      </a:r>
                      <a:r>
                        <a:rPr lang="en-US" altLang="ko-KR" sz="1200" b="1" baseline="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desenvolvimento</a:t>
                      </a:r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dos </a:t>
                      </a:r>
                      <a:r>
                        <a:rPr lang="en-US" altLang="ko-KR" sz="1200" b="1" baseline="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estudantes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Identificar</a:t>
                      </a:r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="1" baseline="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eventuais</a:t>
                      </a:r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="1" baseline="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ncessidades</a:t>
                      </a:r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de </a:t>
                      </a:r>
                      <a:r>
                        <a:rPr lang="en-US" altLang="ko-KR" sz="1200" b="1" baseline="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ajude</a:t>
                      </a:r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para </a:t>
                      </a:r>
                      <a:r>
                        <a:rPr lang="en-US" altLang="ko-KR" sz="1200" b="1" baseline="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qe</a:t>
                      </a:r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o </a:t>
                      </a:r>
                      <a:r>
                        <a:rPr lang="en-US" altLang="ko-KR" sz="1200" b="1" baseline="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processo</a:t>
                      </a:r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="1" baseline="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flua</a:t>
                      </a:r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="1" baseline="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melhor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Contribuir</a:t>
                      </a:r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no </a:t>
                      </a:r>
                      <a:r>
                        <a:rPr lang="en-US" altLang="ko-KR" sz="1200" b="1" baseline="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processo</a:t>
                      </a:r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de </a:t>
                      </a:r>
                      <a:r>
                        <a:rPr lang="en-US" altLang="ko-KR" sz="1200" b="1" baseline="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alinhamento</a:t>
                      </a:r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das </a:t>
                      </a:r>
                      <a:r>
                        <a:rPr lang="en-US" altLang="ko-KR" sz="1200" b="1" baseline="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expectativas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 smtClean="0">
                          <a:solidFill>
                            <a:schemeClr val="bg1"/>
                          </a:solidFill>
                          <a:latin typeface="+mj-lt"/>
                          <a:cs typeface="Arial" pitchFamily="34" charset="0"/>
                        </a:rPr>
                        <a:t>Colaborador</a:t>
                      </a:r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  <a:latin typeface="+mj-lt"/>
                          <a:cs typeface="Arial" pitchFamily="34" charset="0"/>
                        </a:rPr>
                        <a:t> tutor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="" xmlns:a16="http://schemas.microsoft.com/office/drawing/2014/main" id="{9BF0CB83-3A4D-43C9-B067-76D3999288FD}"/>
              </a:ext>
            </a:extLst>
          </p:cNvPr>
          <p:cNvSpPr/>
          <p:nvPr/>
        </p:nvSpPr>
        <p:spPr>
          <a:xfrm>
            <a:off x="5651675" y="1966135"/>
            <a:ext cx="838643" cy="838643"/>
          </a:xfrm>
          <a:prstGeom prst="ellipse">
            <a:avLst/>
          </a:prstGeom>
          <a:solidFill>
            <a:schemeClr val="accent2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F56F5FEF-F5E3-4C0E-ADDC-A2C9D2E62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04961"/>
              </p:ext>
            </p:extLst>
          </p:nvPr>
        </p:nvGraphicFramePr>
        <p:xfrm>
          <a:off x="8502073" y="2401306"/>
          <a:ext cx="2340000" cy="361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Participar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das </a:t>
                      </a:r>
                      <a:r>
                        <a:rPr lang="en-US" altLang="ko-KR" sz="1200" b="1" dirty="0" err="1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sessões</a:t>
                      </a:r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="1" baseline="0" dirty="0" err="1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orientativas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Proporcionar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um </a:t>
                      </a:r>
                      <a:r>
                        <a:rPr lang="en-US" altLang="ko-KR" sz="1200" b="1" dirty="0" err="1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ambiente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="1" dirty="0" err="1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paa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="1" dirty="0" err="1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troca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de </a:t>
                      </a:r>
                      <a:r>
                        <a:rPr lang="en-US" altLang="ko-KR" sz="1200" b="1" dirty="0" err="1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experiências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e </a:t>
                      </a:r>
                      <a:r>
                        <a:rPr lang="en-US" altLang="ko-KR" sz="1200" b="1" dirty="0" err="1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aprendizado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Conduzir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="1" dirty="0" err="1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avaliações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Trazer</a:t>
                      </a:r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="1" baseline="0" dirty="0" err="1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materiais</a:t>
                      </a:r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="1" baseline="0" dirty="0" err="1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relevantes</a:t>
                      </a:r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e que </a:t>
                      </a:r>
                      <a:r>
                        <a:rPr lang="en-US" altLang="ko-KR" sz="1200" b="1" baseline="0" dirty="0" err="1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instiguem</a:t>
                      </a:r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o </a:t>
                      </a:r>
                      <a:r>
                        <a:rPr lang="en-US" altLang="ko-KR" sz="1200" b="1" baseline="0" dirty="0" err="1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desenvolvimento</a:t>
                      </a:r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="1" baseline="0" dirty="0" err="1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técnico</a:t>
                      </a:r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do </a:t>
                      </a:r>
                      <a:r>
                        <a:rPr lang="en-US" altLang="ko-KR" sz="1200" b="1" baseline="0" dirty="0" err="1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estudante</a:t>
                      </a:r>
                      <a:endParaRPr lang="en-US" altLang="ko-KR" sz="1200" b="1" baseline="0" dirty="0" smtClean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 smtClean="0">
                          <a:solidFill>
                            <a:schemeClr val="bg1"/>
                          </a:solidFill>
                          <a:latin typeface="+mj-lt"/>
                          <a:cs typeface="Arial" pitchFamily="34" charset="0"/>
                        </a:rPr>
                        <a:t>Colaborador</a:t>
                      </a:r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  <a:latin typeface="+mj-lt"/>
                          <a:cs typeface="Arial" pitchFamily="34" charset="0"/>
                        </a:rPr>
                        <a:t> mentor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Oval 7">
            <a:extLst>
              <a:ext uri="{FF2B5EF4-FFF2-40B4-BE49-F238E27FC236}">
                <a16:creationId xmlns="" xmlns:a16="http://schemas.microsoft.com/office/drawing/2014/main" id="{E1F247E8-7CAA-49A2-88DD-E979B6ACADB6}"/>
              </a:ext>
            </a:extLst>
          </p:cNvPr>
          <p:cNvSpPr/>
          <p:nvPr/>
        </p:nvSpPr>
        <p:spPr>
          <a:xfrm>
            <a:off x="9252755" y="1966135"/>
            <a:ext cx="838643" cy="838643"/>
          </a:xfrm>
          <a:prstGeom prst="ellipse">
            <a:avLst/>
          </a:prstGeom>
          <a:solidFill>
            <a:schemeClr val="accent3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07D080A-9C77-4C75-8121-E3817597DC3B}"/>
              </a:ext>
            </a:extLst>
          </p:cNvPr>
          <p:cNvSpPr txBox="1"/>
          <p:nvPr/>
        </p:nvSpPr>
        <p:spPr>
          <a:xfrm>
            <a:off x="2214562" y="2119080"/>
            <a:ext cx="519113" cy="527751"/>
          </a:xfrm>
          <a:prstGeom prst="rect">
            <a:avLst/>
          </a:prstGeom>
          <a:solidFill>
            <a:srgbClr val="221DE3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AE3CFCF-BDD5-4721-8102-CFF01D956586}"/>
              </a:ext>
            </a:extLst>
          </p:cNvPr>
          <p:cNvSpPr txBox="1"/>
          <p:nvPr/>
        </p:nvSpPr>
        <p:spPr>
          <a:xfrm>
            <a:off x="5764205" y="2123843"/>
            <a:ext cx="61357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13DE4848-21FB-4C4B-9D3A-C556387944BB}"/>
              </a:ext>
            </a:extLst>
          </p:cNvPr>
          <p:cNvSpPr txBox="1"/>
          <p:nvPr/>
        </p:nvSpPr>
        <p:spPr>
          <a:xfrm>
            <a:off x="9365284" y="2123843"/>
            <a:ext cx="61357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3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6" name="Grupo 15"/>
          <p:cNvGrpSpPr/>
          <p:nvPr/>
        </p:nvGrpSpPr>
        <p:grpSpPr>
          <a:xfrm>
            <a:off x="733371" y="323022"/>
            <a:ext cx="10725258" cy="877925"/>
            <a:chOff x="733371" y="323022"/>
            <a:chExt cx="10725258" cy="877925"/>
          </a:xfrm>
        </p:grpSpPr>
        <p:sp>
          <p:nvSpPr>
            <p:cNvPr id="17" name="Google Shape;412;p43"/>
            <p:cNvSpPr txBox="1">
              <a:spLocks/>
            </p:cNvSpPr>
            <p:nvPr/>
          </p:nvSpPr>
          <p:spPr>
            <a:xfrm>
              <a:off x="733371" y="590212"/>
              <a:ext cx="10725258" cy="457200"/>
            </a:xfrm>
            <a:prstGeom prst="rect">
              <a:avLst/>
            </a:prstGeom>
          </p:spPr>
          <p:txBody>
            <a:bodyPr spcFirstLastPara="1" wrap="square" lIns="68569" tIns="68569" rIns="68569" bIns="68569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pt-BR" dirty="0" smtClean="0"/>
                <a:t>Papéis e responsabilidades</a:t>
              </a:r>
              <a:endParaRPr lang="pt-BR" dirty="0"/>
            </a:p>
          </p:txBody>
        </p:sp>
        <p:sp>
          <p:nvSpPr>
            <p:cNvPr id="18" name="Google Shape;415;p43"/>
            <p:cNvSpPr/>
            <p:nvPr/>
          </p:nvSpPr>
          <p:spPr>
            <a:xfrm>
              <a:off x="4631542" y="1137722"/>
              <a:ext cx="2831175" cy="63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900002" scaled="0"/>
            </a:gra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grpSp>
          <p:nvGrpSpPr>
            <p:cNvPr id="19" name="Google Shape;416;p43"/>
            <p:cNvGrpSpPr/>
            <p:nvPr/>
          </p:nvGrpSpPr>
          <p:grpSpPr>
            <a:xfrm rot="-5400000">
              <a:off x="6779053" y="-134072"/>
              <a:ext cx="226549" cy="1140737"/>
              <a:chOff x="-108754" y="2690919"/>
              <a:chExt cx="302065" cy="1520982"/>
            </a:xfrm>
            <a:solidFill>
              <a:srgbClr val="FFFFFF"/>
            </a:solidFill>
          </p:grpSpPr>
          <p:sp>
            <p:nvSpPr>
              <p:cNvPr id="20" name="Google Shape;417;p43"/>
              <p:cNvSpPr/>
              <p:nvPr/>
            </p:nvSpPr>
            <p:spPr>
              <a:xfrm>
                <a:off x="-62388" y="2782841"/>
                <a:ext cx="209364" cy="1335580"/>
              </a:xfrm>
              <a:custGeom>
                <a:avLst/>
                <a:gdLst/>
                <a:ahLst/>
                <a:cxnLst/>
                <a:rect l="l" t="t" r="r" b="b"/>
                <a:pathLst>
                  <a:path w="6719" h="42862" fill="none" extrusionOk="0">
                    <a:moveTo>
                      <a:pt x="0" y="42862"/>
                    </a:moveTo>
                    <a:lnTo>
                      <a:pt x="0" y="23799"/>
                    </a:lnTo>
                    <a:lnTo>
                      <a:pt x="6718" y="17056"/>
                    </a:lnTo>
                    <a:lnTo>
                      <a:pt x="6718" y="1"/>
                    </a:lnTo>
                  </a:path>
                </a:pathLst>
              </a:custGeom>
              <a:grpFill/>
              <a:ln w="19050" cap="rnd" cmpd="sng">
                <a:solidFill>
                  <a:srgbClr val="F8931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  <p:sp>
            <p:nvSpPr>
              <p:cNvPr id="21" name="Google Shape;418;p43"/>
              <p:cNvSpPr/>
              <p:nvPr/>
            </p:nvSpPr>
            <p:spPr>
              <a:xfrm>
                <a:off x="101358" y="2690919"/>
                <a:ext cx="91953" cy="91953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2951" fill="none" extrusionOk="0">
                    <a:moveTo>
                      <a:pt x="1463" y="1"/>
                    </a:moveTo>
                    <a:cubicBezTo>
                      <a:pt x="2281" y="1"/>
                      <a:pt x="2951" y="645"/>
                      <a:pt x="2951" y="1463"/>
                    </a:cubicBezTo>
                    <a:cubicBezTo>
                      <a:pt x="2951" y="2281"/>
                      <a:pt x="2281" y="2951"/>
                      <a:pt x="1463" y="2951"/>
                    </a:cubicBezTo>
                    <a:cubicBezTo>
                      <a:pt x="645" y="2951"/>
                      <a:pt x="1" y="2281"/>
                      <a:pt x="1" y="1463"/>
                    </a:cubicBezTo>
                    <a:cubicBezTo>
                      <a:pt x="1" y="645"/>
                      <a:pt x="645" y="1"/>
                      <a:pt x="1463" y="1"/>
                    </a:cubicBezTo>
                    <a:close/>
                  </a:path>
                </a:pathLst>
              </a:custGeom>
              <a:grpFill/>
              <a:ln w="19050" cap="rnd" cmpd="sng">
                <a:solidFill>
                  <a:srgbClr val="F8931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  <p:sp>
            <p:nvSpPr>
              <p:cNvPr id="22" name="Google Shape;419;p43"/>
              <p:cNvSpPr/>
              <p:nvPr/>
            </p:nvSpPr>
            <p:spPr>
              <a:xfrm>
                <a:off x="125320" y="2714881"/>
                <a:ext cx="43281" cy="43281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1389" extrusionOk="0">
                    <a:moveTo>
                      <a:pt x="694" y="0"/>
                    </a:moveTo>
                    <a:cubicBezTo>
                      <a:pt x="322" y="0"/>
                      <a:pt x="0" y="322"/>
                      <a:pt x="0" y="694"/>
                    </a:cubicBezTo>
                    <a:cubicBezTo>
                      <a:pt x="0" y="1091"/>
                      <a:pt x="322" y="1388"/>
                      <a:pt x="694" y="1388"/>
                    </a:cubicBezTo>
                    <a:cubicBezTo>
                      <a:pt x="1091" y="1388"/>
                      <a:pt x="1388" y="1091"/>
                      <a:pt x="1388" y="694"/>
                    </a:cubicBezTo>
                    <a:cubicBezTo>
                      <a:pt x="1388" y="322"/>
                      <a:pt x="1091" y="0"/>
                      <a:pt x="694" y="0"/>
                    </a:cubicBezTo>
                    <a:close/>
                  </a:path>
                </a:pathLst>
              </a:custGeom>
              <a:grpFill/>
              <a:ln>
                <a:solidFill>
                  <a:srgbClr val="F8931D"/>
                </a:solidFill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  <p:sp>
            <p:nvSpPr>
              <p:cNvPr id="23" name="Google Shape;420;p43"/>
              <p:cNvSpPr/>
              <p:nvPr/>
            </p:nvSpPr>
            <p:spPr>
              <a:xfrm>
                <a:off x="-108754" y="4119948"/>
                <a:ext cx="91953" cy="91953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2951" fill="none" extrusionOk="0">
                    <a:moveTo>
                      <a:pt x="1488" y="0"/>
                    </a:moveTo>
                    <a:cubicBezTo>
                      <a:pt x="2306" y="0"/>
                      <a:pt x="2951" y="670"/>
                      <a:pt x="2951" y="1463"/>
                    </a:cubicBezTo>
                    <a:cubicBezTo>
                      <a:pt x="2951" y="2281"/>
                      <a:pt x="2306" y="2950"/>
                      <a:pt x="1488" y="2950"/>
                    </a:cubicBezTo>
                    <a:cubicBezTo>
                      <a:pt x="670" y="2950"/>
                      <a:pt x="1" y="2281"/>
                      <a:pt x="1" y="1463"/>
                    </a:cubicBezTo>
                    <a:cubicBezTo>
                      <a:pt x="1" y="670"/>
                      <a:pt x="670" y="0"/>
                      <a:pt x="1488" y="0"/>
                    </a:cubicBezTo>
                    <a:close/>
                  </a:path>
                </a:pathLst>
              </a:custGeom>
              <a:grpFill/>
              <a:ln w="19050" cap="rnd" cmpd="sng">
                <a:solidFill>
                  <a:srgbClr val="F8931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  <p:sp>
            <p:nvSpPr>
              <p:cNvPr id="24" name="Google Shape;421;p43"/>
              <p:cNvSpPr/>
              <p:nvPr/>
            </p:nvSpPr>
            <p:spPr>
              <a:xfrm>
                <a:off x="-84013" y="4144658"/>
                <a:ext cx="43281" cy="42533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1365" extrusionOk="0">
                    <a:moveTo>
                      <a:pt x="694" y="1"/>
                    </a:moveTo>
                    <a:cubicBezTo>
                      <a:pt x="298" y="1"/>
                      <a:pt x="0" y="298"/>
                      <a:pt x="0" y="670"/>
                    </a:cubicBezTo>
                    <a:cubicBezTo>
                      <a:pt x="0" y="1067"/>
                      <a:pt x="298" y="1364"/>
                      <a:pt x="694" y="1364"/>
                    </a:cubicBezTo>
                    <a:cubicBezTo>
                      <a:pt x="1066" y="1364"/>
                      <a:pt x="1388" y="1067"/>
                      <a:pt x="1388" y="670"/>
                    </a:cubicBezTo>
                    <a:cubicBezTo>
                      <a:pt x="1388" y="298"/>
                      <a:pt x="1066" y="1"/>
                      <a:pt x="694" y="1"/>
                    </a:cubicBezTo>
                    <a:close/>
                  </a:path>
                </a:pathLst>
              </a:custGeom>
              <a:grpFill/>
              <a:ln>
                <a:solidFill>
                  <a:srgbClr val="F8931D"/>
                </a:solidFill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</p:grpSp>
      </p:grpSp>
      <p:grpSp>
        <p:nvGrpSpPr>
          <p:cNvPr id="25" name="Google Shape;422;p43"/>
          <p:cNvGrpSpPr/>
          <p:nvPr/>
        </p:nvGrpSpPr>
        <p:grpSpPr>
          <a:xfrm rot="5400000">
            <a:off x="7059995" y="152708"/>
            <a:ext cx="74177" cy="414818"/>
            <a:chOff x="4898850" y="4820550"/>
            <a:chExt cx="98902" cy="553090"/>
          </a:xfrm>
          <a:solidFill>
            <a:srgbClr val="F8931D"/>
          </a:solidFill>
        </p:grpSpPr>
        <p:sp>
          <p:nvSpPr>
            <p:cNvPr id="26" name="Google Shape;423;p4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grpFill/>
            <a:ln w="19050" cap="rnd" cmpd="sng">
              <a:solidFill>
                <a:srgbClr val="F893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27" name="Google Shape;424;p4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grpFill/>
            <a:ln>
              <a:solidFill>
                <a:srgbClr val="F8931D"/>
              </a:solidFill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28" name="Google Shape;425;p4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grpFill/>
            <a:ln w="19050" cap="rnd" cmpd="sng">
              <a:solidFill>
                <a:srgbClr val="F893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29" name="Google Shape;426;p4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grpFill/>
            <a:ln>
              <a:solidFill>
                <a:srgbClr val="F8931D"/>
              </a:solidFill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30" name="Google Shape;427;p4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grpFill/>
            <a:ln w="19050" cap="rnd" cmpd="sng">
              <a:solidFill>
                <a:srgbClr val="F893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pic>
        <p:nvPicPr>
          <p:cNvPr id="31" name="Imagem 30"/>
          <p:cNvPicPr>
            <a:picLocks noChangeAspect="1"/>
          </p:cNvPicPr>
          <p:nvPr>
            <p:custDataLst>
              <p:custData r:id="rId1"/>
            </p:custDataLst>
          </p:nvPr>
        </p:nvPicPr>
        <p:blipFill rotWithShape="1">
          <a:blip r:embed="rId3"/>
          <a:srcRect l="3298"/>
          <a:stretch/>
        </p:blipFill>
        <p:spPr>
          <a:xfrm rot="5400000">
            <a:off x="-1683345" y="866733"/>
            <a:ext cx="2309448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885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438;p44"/>
          <p:cNvSpPr txBox="1">
            <a:spLocks/>
          </p:cNvSpPr>
          <p:nvPr/>
        </p:nvSpPr>
        <p:spPr>
          <a:xfrm>
            <a:off x="8422783" y="2963799"/>
            <a:ext cx="3326625" cy="1158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Quantico"/>
              <a:buNone/>
              <a:defRPr sz="375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ebas Neue"/>
              <a:buNone/>
              <a:defRPr sz="27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ebas Neue"/>
              <a:buNone/>
              <a:defRPr sz="27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ebas Neue"/>
              <a:buNone/>
              <a:defRPr sz="27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ebas Neue"/>
              <a:buNone/>
              <a:defRPr sz="27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ebas Neue"/>
              <a:buNone/>
              <a:defRPr sz="27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ebas Neue"/>
              <a:buNone/>
              <a:defRPr sz="27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ebas Neue"/>
              <a:buNone/>
              <a:defRPr sz="27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ebas Neue"/>
              <a:buNone/>
              <a:defRPr sz="27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E0E0"/>
              </a:buClr>
              <a:buSzPts val="3600"/>
              <a:buFont typeface="Quantico"/>
              <a:buNone/>
              <a:tabLst/>
              <a:defRPr/>
            </a:pPr>
            <a:r>
              <a:rPr kumimoji="0" lang="pt-BR" sz="375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Quantico"/>
                <a:sym typeface="Quantico"/>
              </a:rPr>
              <a:t>Resultados esperados</a:t>
            </a:r>
            <a:br>
              <a:rPr kumimoji="0" lang="pt-BR" sz="375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Quantico"/>
                <a:sym typeface="Quantico"/>
              </a:rPr>
            </a:br>
            <a:r>
              <a:rPr kumimoji="0" lang="pt-BR" sz="3750" b="1" i="0" u="none" strike="noStrike" kern="0" cap="none" spc="0" normalizeH="0" baseline="0" noProof="0" dirty="0" smtClean="0">
                <a:ln>
                  <a:noFill/>
                </a:ln>
                <a:solidFill>
                  <a:srgbClr val="F8931D"/>
                </a:solidFill>
                <a:effectLst/>
                <a:uLnTx/>
                <a:uFillTx/>
                <a:latin typeface="Quantico"/>
                <a:sym typeface="Quantico"/>
              </a:rPr>
              <a:t>Capacita UDA</a:t>
            </a:r>
            <a:endParaRPr kumimoji="0" lang="pt-BR" sz="3750" b="1" i="0" u="none" strike="noStrike" kern="0" cap="none" spc="0" normalizeH="0" baseline="0" noProof="0" dirty="0">
              <a:ln>
                <a:noFill/>
              </a:ln>
              <a:solidFill>
                <a:srgbClr val="F8931D"/>
              </a:solidFill>
              <a:effectLst/>
              <a:uLnTx/>
              <a:uFillTx/>
              <a:latin typeface="Quantico"/>
              <a:sym typeface="Quantico"/>
            </a:endParaRPr>
          </a:p>
        </p:txBody>
      </p:sp>
      <p:sp>
        <p:nvSpPr>
          <p:cNvPr id="19" name="Google Shape;439;p44"/>
          <p:cNvSpPr txBox="1">
            <a:spLocks/>
          </p:cNvSpPr>
          <p:nvPr/>
        </p:nvSpPr>
        <p:spPr>
          <a:xfrm>
            <a:off x="8490140" y="4592320"/>
            <a:ext cx="3326625" cy="32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125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atamaran"/>
              <a:buNone/>
              <a:tabLst/>
              <a:defRPr/>
            </a:pPr>
            <a:r>
              <a:rPr kumimoji="0" lang="pt-BR" sz="1125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tamaran"/>
                <a:sym typeface="Catamaran"/>
              </a:rPr>
              <a:t>brainIAcs - Gambits</a:t>
            </a:r>
            <a:endParaRPr kumimoji="0" lang="pt-BR" sz="112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tamaran"/>
              <a:sym typeface="Catamaran"/>
            </a:endParaRPr>
          </a:p>
        </p:txBody>
      </p:sp>
      <p:sp>
        <p:nvSpPr>
          <p:cNvPr id="20" name="Google Shape;440;p44"/>
          <p:cNvSpPr/>
          <p:nvPr/>
        </p:nvSpPr>
        <p:spPr>
          <a:xfrm>
            <a:off x="8422783" y="1852577"/>
            <a:ext cx="1221548" cy="76414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pt-BR" sz="1050" b="1" kern="0" dirty="0" smtClean="0">
                <a:ln w="19050" cap="flat" cmpd="sng">
                  <a:solidFill>
                    <a:srgbClr val="8FB5D7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F8931D"/>
                </a:solidFill>
                <a:latin typeface="Quantico"/>
                <a:cs typeface="Arial"/>
                <a:sym typeface="Arial"/>
              </a:rPr>
              <a:t>03</a:t>
            </a:r>
            <a:endParaRPr lang="pt-BR" sz="1050" b="1" kern="0" dirty="0">
              <a:ln w="19050" cap="flat" cmpd="sng">
                <a:solidFill>
                  <a:srgbClr val="8FB5D7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rgbClr val="F8931D"/>
              </a:solidFill>
              <a:latin typeface="Quantico"/>
              <a:cs typeface="Arial"/>
              <a:sym typeface="Arial"/>
            </a:endParaRPr>
          </a:p>
        </p:txBody>
      </p:sp>
      <p:sp>
        <p:nvSpPr>
          <p:cNvPr id="21" name="Google Shape;442;p44"/>
          <p:cNvSpPr/>
          <p:nvPr/>
        </p:nvSpPr>
        <p:spPr>
          <a:xfrm>
            <a:off x="8490142" y="4468955"/>
            <a:ext cx="2831175" cy="63225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spcFirstLastPara="1" wrap="square" lIns="68569" tIns="68569" rIns="68569" bIns="68569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5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</p:txBody>
      </p:sp>
      <p:grpSp>
        <p:nvGrpSpPr>
          <p:cNvPr id="22" name="Google Shape;443;p44"/>
          <p:cNvGrpSpPr/>
          <p:nvPr/>
        </p:nvGrpSpPr>
        <p:grpSpPr>
          <a:xfrm flipH="1">
            <a:off x="7876571" y="1283015"/>
            <a:ext cx="1367262" cy="222482"/>
            <a:chOff x="7857346" y="3902355"/>
            <a:chExt cx="1823016" cy="296643"/>
          </a:xfrm>
        </p:grpSpPr>
        <p:sp>
          <p:nvSpPr>
            <p:cNvPr id="23" name="Google Shape;444;p4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893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0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24" name="Google Shape;445;p4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rgbClr val="0FE0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0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25" name="Google Shape;446;p4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rgbClr val="0F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0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26" name="Google Shape;447;p4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rgbClr val="0FE0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0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27" name="Google Shape;448;p4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rgbClr val="0F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0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28" name="Google Shape;449;p4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rgbClr val="F893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0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</p:grpSp>
      <p:pic>
        <p:nvPicPr>
          <p:cNvPr id="29" name="Imagem 28"/>
          <p:cNvPicPr>
            <a:picLocks noChangeAspect="1"/>
          </p:cNvPicPr>
          <p:nvPr>
            <p:custDataLst>
              <p:custData r:id="rId1"/>
            </p:custDataLst>
          </p:nvPr>
        </p:nvPicPr>
        <p:blipFill rotWithShape="1">
          <a:blip r:embed="rId3"/>
          <a:srcRect l="3298"/>
          <a:stretch/>
        </p:blipFill>
        <p:spPr>
          <a:xfrm rot="5400000">
            <a:off x="-1642402" y="876703"/>
            <a:ext cx="2309448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44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8690525" y="372592"/>
            <a:ext cx="2865753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0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Mapa</a:t>
            </a:r>
            <a:r>
              <a:rPr lang="en-US" altLang="ko-KR" sz="40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de </a:t>
            </a:r>
            <a:r>
              <a:rPr lang="en-US" altLang="ko-KR" sz="40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conceitos</a:t>
            </a:r>
            <a:endParaRPr lang="ko-KR" altLang="en-US" sz="40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492968F-08D6-4E22-99BB-B5C1FFDF8FA3}"/>
              </a:ext>
            </a:extLst>
          </p:cNvPr>
          <p:cNvSpPr txBox="1"/>
          <p:nvPr/>
        </p:nvSpPr>
        <p:spPr>
          <a:xfrm>
            <a:off x="154134" y="6092847"/>
            <a:ext cx="7261365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chemeClr val="bg1"/>
                </a:solidFill>
                <a:cs typeface="Arial" pitchFamily="34" charset="0"/>
              </a:rPr>
              <a:t>Mapa</a:t>
            </a:r>
            <a:r>
              <a:rPr lang="en-US" altLang="ko-KR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 smtClean="0">
                <a:solidFill>
                  <a:schemeClr val="bg1"/>
                </a:solidFill>
                <a:cs typeface="Arial" pitchFamily="34" charset="0"/>
              </a:rPr>
              <a:t>conceitual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:</a:t>
            </a:r>
            <a:r>
              <a:rPr lang="en-US" altLang="ko-KR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 smtClean="0">
                <a:solidFill>
                  <a:schemeClr val="bg1"/>
                </a:solidFill>
                <a:cs typeface="Arial" pitchFamily="34" charset="0"/>
              </a:rPr>
              <a:t>interligando</a:t>
            </a:r>
            <a:r>
              <a:rPr lang="en-US" altLang="ko-KR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 smtClean="0">
                <a:solidFill>
                  <a:schemeClr val="bg1"/>
                </a:solidFill>
                <a:cs typeface="Arial" pitchFamily="34" charset="0"/>
              </a:rPr>
              <a:t>temas</a:t>
            </a:r>
            <a:r>
              <a:rPr lang="en-US" altLang="ko-KR" b="1" dirty="0" smtClean="0">
                <a:solidFill>
                  <a:schemeClr val="bg1"/>
                </a:solidFill>
                <a:cs typeface="Arial" pitchFamily="34" charset="0"/>
              </a:rPr>
              <a:t>, links e </a:t>
            </a:r>
            <a:r>
              <a:rPr lang="en-US" altLang="ko-KR" b="1" dirty="0" err="1" smtClean="0">
                <a:solidFill>
                  <a:schemeClr val="bg1"/>
                </a:solidFill>
                <a:cs typeface="Arial" pitchFamily="34" charset="0"/>
              </a:rPr>
              <a:t>notas</a:t>
            </a:r>
            <a:r>
              <a:rPr lang="en-US" altLang="ko-KR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 smtClean="0">
                <a:solidFill>
                  <a:schemeClr val="bg1"/>
                </a:solidFill>
                <a:cs typeface="Arial" pitchFamily="34" charset="0"/>
              </a:rPr>
              <a:t>interessantes</a:t>
            </a:r>
            <a:endParaRPr lang="en-US" altLang="ko-KR" b="1" dirty="0" smtClean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b="1" dirty="0" smtClean="0">
                <a:solidFill>
                  <a:schemeClr val="bg1"/>
                </a:solidFill>
                <a:cs typeface="Arial" pitchFamily="34" charset="0"/>
              </a:rPr>
              <a:t>Link: </a:t>
            </a:r>
            <a:r>
              <a:rPr lang="en-US" altLang="ko-KR" b="1" dirty="0" err="1" smtClean="0">
                <a:solidFill>
                  <a:schemeClr val="bg1"/>
                </a:solidFill>
                <a:cs typeface="Arial" pitchFamily="34" charset="0"/>
                <a:hlinkClick r:id="rId3"/>
              </a:rPr>
              <a:t>Mapa</a:t>
            </a:r>
            <a:r>
              <a:rPr lang="en-US" altLang="ko-KR" b="1" dirty="0" smtClean="0">
                <a:solidFill>
                  <a:schemeClr val="bg1"/>
                </a:solidFill>
                <a:cs typeface="Arial" pitchFamily="34" charset="0"/>
                <a:hlinkClick r:id="rId3"/>
              </a:rPr>
              <a:t> </a:t>
            </a:r>
            <a:r>
              <a:rPr lang="en-US" altLang="ko-KR" b="1" dirty="0" err="1" smtClean="0">
                <a:solidFill>
                  <a:schemeClr val="bg1"/>
                </a:solidFill>
                <a:cs typeface="Arial" pitchFamily="34" charset="0"/>
                <a:hlinkClick r:id="rId3"/>
              </a:rPr>
              <a:t>Conceitual</a:t>
            </a:r>
            <a:r>
              <a:rPr lang="en-US" altLang="ko-KR" b="1" dirty="0" smtClean="0">
                <a:solidFill>
                  <a:schemeClr val="bg1"/>
                </a:solidFill>
                <a:cs typeface="Arial" pitchFamily="34" charset="0"/>
                <a:hlinkClick r:id="rId3"/>
              </a:rPr>
              <a:t> de Dados</a:t>
            </a:r>
            <a:endParaRPr lang="en-US" altLang="ko-KR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1" name="Grupo 20"/>
          <p:cNvGrpSpPr/>
          <p:nvPr/>
        </p:nvGrpSpPr>
        <p:grpSpPr>
          <a:xfrm>
            <a:off x="8671972" y="221422"/>
            <a:ext cx="2849707" cy="1575708"/>
            <a:chOff x="4612989" y="323022"/>
            <a:chExt cx="2849707" cy="1575708"/>
          </a:xfrm>
        </p:grpSpPr>
        <p:sp>
          <p:nvSpPr>
            <p:cNvPr id="23" name="Google Shape;415;p43"/>
            <p:cNvSpPr/>
            <p:nvPr/>
          </p:nvSpPr>
          <p:spPr>
            <a:xfrm>
              <a:off x="4612989" y="1835505"/>
              <a:ext cx="2831175" cy="63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900002" scaled="0"/>
            </a:gra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grpSp>
          <p:nvGrpSpPr>
            <p:cNvPr id="24" name="Google Shape;416;p43"/>
            <p:cNvGrpSpPr/>
            <p:nvPr/>
          </p:nvGrpSpPr>
          <p:grpSpPr>
            <a:xfrm rot="-5400000">
              <a:off x="6779053" y="-134072"/>
              <a:ext cx="226549" cy="1140737"/>
              <a:chOff x="-108754" y="2690919"/>
              <a:chExt cx="302065" cy="1520982"/>
            </a:xfrm>
            <a:solidFill>
              <a:srgbClr val="FFFFFF"/>
            </a:solidFill>
          </p:grpSpPr>
          <p:sp>
            <p:nvSpPr>
              <p:cNvPr id="25" name="Google Shape;417;p43"/>
              <p:cNvSpPr/>
              <p:nvPr/>
            </p:nvSpPr>
            <p:spPr>
              <a:xfrm>
                <a:off x="-62388" y="2782841"/>
                <a:ext cx="209364" cy="1335580"/>
              </a:xfrm>
              <a:custGeom>
                <a:avLst/>
                <a:gdLst/>
                <a:ahLst/>
                <a:cxnLst/>
                <a:rect l="l" t="t" r="r" b="b"/>
                <a:pathLst>
                  <a:path w="6719" h="42862" fill="none" extrusionOk="0">
                    <a:moveTo>
                      <a:pt x="0" y="42862"/>
                    </a:moveTo>
                    <a:lnTo>
                      <a:pt x="0" y="23799"/>
                    </a:lnTo>
                    <a:lnTo>
                      <a:pt x="6718" y="17056"/>
                    </a:lnTo>
                    <a:lnTo>
                      <a:pt x="6718" y="1"/>
                    </a:lnTo>
                  </a:path>
                </a:pathLst>
              </a:custGeom>
              <a:grpFill/>
              <a:ln w="19050" cap="rnd" cmpd="sng">
                <a:solidFill>
                  <a:srgbClr val="F8931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  <p:sp>
            <p:nvSpPr>
              <p:cNvPr id="26" name="Google Shape;418;p43"/>
              <p:cNvSpPr/>
              <p:nvPr/>
            </p:nvSpPr>
            <p:spPr>
              <a:xfrm>
                <a:off x="101358" y="2690919"/>
                <a:ext cx="91953" cy="91953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2951" fill="none" extrusionOk="0">
                    <a:moveTo>
                      <a:pt x="1463" y="1"/>
                    </a:moveTo>
                    <a:cubicBezTo>
                      <a:pt x="2281" y="1"/>
                      <a:pt x="2951" y="645"/>
                      <a:pt x="2951" y="1463"/>
                    </a:cubicBezTo>
                    <a:cubicBezTo>
                      <a:pt x="2951" y="2281"/>
                      <a:pt x="2281" y="2951"/>
                      <a:pt x="1463" y="2951"/>
                    </a:cubicBezTo>
                    <a:cubicBezTo>
                      <a:pt x="645" y="2951"/>
                      <a:pt x="1" y="2281"/>
                      <a:pt x="1" y="1463"/>
                    </a:cubicBezTo>
                    <a:cubicBezTo>
                      <a:pt x="1" y="645"/>
                      <a:pt x="645" y="1"/>
                      <a:pt x="1463" y="1"/>
                    </a:cubicBezTo>
                    <a:close/>
                  </a:path>
                </a:pathLst>
              </a:custGeom>
              <a:grpFill/>
              <a:ln w="19050" cap="rnd" cmpd="sng">
                <a:solidFill>
                  <a:srgbClr val="F8931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  <p:sp>
            <p:nvSpPr>
              <p:cNvPr id="27" name="Google Shape;419;p43"/>
              <p:cNvSpPr/>
              <p:nvPr/>
            </p:nvSpPr>
            <p:spPr>
              <a:xfrm>
                <a:off x="125320" y="2714881"/>
                <a:ext cx="43281" cy="43281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1389" extrusionOk="0">
                    <a:moveTo>
                      <a:pt x="694" y="0"/>
                    </a:moveTo>
                    <a:cubicBezTo>
                      <a:pt x="322" y="0"/>
                      <a:pt x="0" y="322"/>
                      <a:pt x="0" y="694"/>
                    </a:cubicBezTo>
                    <a:cubicBezTo>
                      <a:pt x="0" y="1091"/>
                      <a:pt x="322" y="1388"/>
                      <a:pt x="694" y="1388"/>
                    </a:cubicBezTo>
                    <a:cubicBezTo>
                      <a:pt x="1091" y="1388"/>
                      <a:pt x="1388" y="1091"/>
                      <a:pt x="1388" y="694"/>
                    </a:cubicBezTo>
                    <a:cubicBezTo>
                      <a:pt x="1388" y="322"/>
                      <a:pt x="1091" y="0"/>
                      <a:pt x="694" y="0"/>
                    </a:cubicBezTo>
                    <a:close/>
                  </a:path>
                </a:pathLst>
              </a:custGeom>
              <a:grpFill/>
              <a:ln>
                <a:solidFill>
                  <a:srgbClr val="F8931D"/>
                </a:solidFill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  <p:sp>
            <p:nvSpPr>
              <p:cNvPr id="28" name="Google Shape;420;p43"/>
              <p:cNvSpPr/>
              <p:nvPr/>
            </p:nvSpPr>
            <p:spPr>
              <a:xfrm>
                <a:off x="-108754" y="4119948"/>
                <a:ext cx="91953" cy="91953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2951" fill="none" extrusionOk="0">
                    <a:moveTo>
                      <a:pt x="1488" y="0"/>
                    </a:moveTo>
                    <a:cubicBezTo>
                      <a:pt x="2306" y="0"/>
                      <a:pt x="2951" y="670"/>
                      <a:pt x="2951" y="1463"/>
                    </a:cubicBezTo>
                    <a:cubicBezTo>
                      <a:pt x="2951" y="2281"/>
                      <a:pt x="2306" y="2950"/>
                      <a:pt x="1488" y="2950"/>
                    </a:cubicBezTo>
                    <a:cubicBezTo>
                      <a:pt x="670" y="2950"/>
                      <a:pt x="1" y="2281"/>
                      <a:pt x="1" y="1463"/>
                    </a:cubicBezTo>
                    <a:cubicBezTo>
                      <a:pt x="1" y="670"/>
                      <a:pt x="670" y="0"/>
                      <a:pt x="1488" y="0"/>
                    </a:cubicBezTo>
                    <a:close/>
                  </a:path>
                </a:pathLst>
              </a:custGeom>
              <a:grpFill/>
              <a:ln w="19050" cap="rnd" cmpd="sng">
                <a:solidFill>
                  <a:srgbClr val="F8931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  <p:sp>
            <p:nvSpPr>
              <p:cNvPr id="29" name="Google Shape;421;p43"/>
              <p:cNvSpPr/>
              <p:nvPr/>
            </p:nvSpPr>
            <p:spPr>
              <a:xfrm>
                <a:off x="-84013" y="4144658"/>
                <a:ext cx="43281" cy="42533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1365" extrusionOk="0">
                    <a:moveTo>
                      <a:pt x="694" y="1"/>
                    </a:moveTo>
                    <a:cubicBezTo>
                      <a:pt x="298" y="1"/>
                      <a:pt x="0" y="298"/>
                      <a:pt x="0" y="670"/>
                    </a:cubicBezTo>
                    <a:cubicBezTo>
                      <a:pt x="0" y="1067"/>
                      <a:pt x="298" y="1364"/>
                      <a:pt x="694" y="1364"/>
                    </a:cubicBezTo>
                    <a:cubicBezTo>
                      <a:pt x="1066" y="1364"/>
                      <a:pt x="1388" y="1067"/>
                      <a:pt x="1388" y="670"/>
                    </a:cubicBezTo>
                    <a:cubicBezTo>
                      <a:pt x="1388" y="298"/>
                      <a:pt x="1066" y="1"/>
                      <a:pt x="694" y="1"/>
                    </a:cubicBezTo>
                    <a:close/>
                  </a:path>
                </a:pathLst>
              </a:custGeom>
              <a:grpFill/>
              <a:ln>
                <a:solidFill>
                  <a:srgbClr val="F8931D"/>
                </a:solidFill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</p:grpSp>
      </p:grpSp>
      <p:grpSp>
        <p:nvGrpSpPr>
          <p:cNvPr id="30" name="Google Shape;422;p43"/>
          <p:cNvGrpSpPr/>
          <p:nvPr/>
        </p:nvGrpSpPr>
        <p:grpSpPr>
          <a:xfrm rot="5400000">
            <a:off x="11118978" y="51108"/>
            <a:ext cx="74177" cy="414818"/>
            <a:chOff x="4898850" y="4820550"/>
            <a:chExt cx="98902" cy="553090"/>
          </a:xfrm>
          <a:solidFill>
            <a:srgbClr val="F8931D"/>
          </a:solidFill>
        </p:grpSpPr>
        <p:sp>
          <p:nvSpPr>
            <p:cNvPr id="31" name="Google Shape;423;p4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grpFill/>
            <a:ln w="19050" cap="rnd" cmpd="sng">
              <a:solidFill>
                <a:srgbClr val="F893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32" name="Google Shape;424;p4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grpFill/>
            <a:ln>
              <a:solidFill>
                <a:srgbClr val="F8931D"/>
              </a:solidFill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33" name="Google Shape;425;p4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grpFill/>
            <a:ln w="19050" cap="rnd" cmpd="sng">
              <a:solidFill>
                <a:srgbClr val="F893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34" name="Google Shape;426;p4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grpFill/>
            <a:ln>
              <a:solidFill>
                <a:srgbClr val="F8931D"/>
              </a:solidFill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35" name="Google Shape;427;p4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grpFill/>
            <a:ln w="19050" cap="rnd" cmpd="sng">
              <a:solidFill>
                <a:srgbClr val="F893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pic>
        <p:nvPicPr>
          <p:cNvPr id="36" name="Imagem 35"/>
          <p:cNvPicPr>
            <a:picLocks noChangeAspect="1"/>
          </p:cNvPicPr>
          <p:nvPr>
            <p:custDataLst>
              <p:custData r:id="rId1"/>
            </p:custDataLst>
          </p:nvPr>
        </p:nvPicPr>
        <p:blipFill rotWithShape="1">
          <a:blip r:embed="rId4"/>
          <a:srcRect l="3298"/>
          <a:stretch/>
        </p:blipFill>
        <p:spPr>
          <a:xfrm rot="5400000">
            <a:off x="-1642402" y="876703"/>
            <a:ext cx="2309448" cy="576000"/>
          </a:xfrm>
          <a:prstGeom prst="rect">
            <a:avLst/>
          </a:prstGeom>
        </p:spPr>
      </p:pic>
      <p:grpSp>
        <p:nvGrpSpPr>
          <p:cNvPr id="38" name="Grupo 37"/>
          <p:cNvGrpSpPr/>
          <p:nvPr/>
        </p:nvGrpSpPr>
        <p:grpSpPr>
          <a:xfrm>
            <a:off x="154134" y="290387"/>
            <a:ext cx="8382000" cy="5410635"/>
            <a:chOff x="154134" y="290387"/>
            <a:chExt cx="8382000" cy="5410635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4134" y="290387"/>
              <a:ext cx="8382000" cy="48387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37" name="Imagem 3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96402" y="3597544"/>
              <a:ext cx="2829791" cy="21034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198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DDCB6E3-5B23-4074-9BAB-E51F0FAF4842}"/>
              </a:ext>
            </a:extLst>
          </p:cNvPr>
          <p:cNvSpPr txBox="1"/>
          <p:nvPr/>
        </p:nvSpPr>
        <p:spPr>
          <a:xfrm>
            <a:off x="8536134" y="1339240"/>
            <a:ext cx="3761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O </a:t>
            </a:r>
            <a:r>
              <a:rPr lang="en-US" altLang="ko-KR" sz="2000" b="1" dirty="0" err="1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mapa</a:t>
            </a:r>
            <a:r>
              <a:rPr lang="en-US" altLang="ko-KR" sz="2000" b="1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 de </a:t>
            </a:r>
            <a:r>
              <a:rPr lang="en-US" altLang="ko-KR" sz="2000" b="1" dirty="0" err="1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conceitos</a:t>
            </a:r>
            <a:endParaRPr lang="ko-KR" altLang="en-US" sz="20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42322CA-5761-4578-925E-A20C0CF66F39}"/>
              </a:ext>
            </a:extLst>
          </p:cNvPr>
          <p:cNvSpPr txBox="1"/>
          <p:nvPr/>
        </p:nvSpPr>
        <p:spPr>
          <a:xfrm>
            <a:off x="2396837" y="1339240"/>
            <a:ext cx="3761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2"/>
                </a:solidFill>
                <a:latin typeface="+mj-lt"/>
                <a:cs typeface="Arial" pitchFamily="34" charset="0"/>
              </a:rPr>
              <a:t>O </a:t>
            </a:r>
            <a:r>
              <a:rPr lang="en-US" altLang="ko-KR" sz="2000" b="1" dirty="0" err="1" smtClean="0">
                <a:solidFill>
                  <a:schemeClr val="accent2"/>
                </a:solidFill>
                <a:latin typeface="+mj-lt"/>
                <a:cs typeface="Arial" pitchFamily="34" charset="0"/>
              </a:rPr>
              <a:t>roteiro</a:t>
            </a:r>
            <a:r>
              <a:rPr lang="en-US" altLang="ko-KR" sz="2000" b="1" dirty="0" smtClean="0">
                <a:solidFill>
                  <a:schemeClr val="accent2"/>
                </a:solidFill>
                <a:latin typeface="+mj-lt"/>
                <a:cs typeface="Arial" pitchFamily="34" charset="0"/>
              </a:rPr>
              <a:t> - </a:t>
            </a:r>
            <a:r>
              <a:rPr lang="en-US" altLang="ko-KR" sz="2000" b="1" dirty="0" err="1" smtClean="0">
                <a:solidFill>
                  <a:schemeClr val="accent2"/>
                </a:solidFill>
                <a:latin typeface="+mj-lt"/>
                <a:cs typeface="Arial" pitchFamily="34" charset="0"/>
              </a:rPr>
              <a:t>Github</a:t>
            </a:r>
            <a:endParaRPr lang="ko-KR" altLang="en-US" sz="2000" b="1" dirty="0">
              <a:solidFill>
                <a:schemeClr val="accent2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733371" y="323022"/>
            <a:ext cx="10725258" cy="877925"/>
            <a:chOff x="733371" y="323022"/>
            <a:chExt cx="10725258" cy="877925"/>
          </a:xfrm>
        </p:grpSpPr>
        <p:sp>
          <p:nvSpPr>
            <p:cNvPr id="12" name="Google Shape;412;p43"/>
            <p:cNvSpPr txBox="1">
              <a:spLocks/>
            </p:cNvSpPr>
            <p:nvPr/>
          </p:nvSpPr>
          <p:spPr>
            <a:xfrm>
              <a:off x="733371" y="590212"/>
              <a:ext cx="10725258" cy="457200"/>
            </a:xfrm>
            <a:prstGeom prst="rect">
              <a:avLst/>
            </a:prstGeom>
          </p:spPr>
          <p:txBody>
            <a:bodyPr spcFirstLastPara="1" wrap="square" lIns="68569" tIns="68569" rIns="68569" bIns="68569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O guia dos estudos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13" name="Google Shape;415;p43"/>
            <p:cNvSpPr/>
            <p:nvPr/>
          </p:nvSpPr>
          <p:spPr>
            <a:xfrm>
              <a:off x="4631542" y="1137722"/>
              <a:ext cx="2831175" cy="63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900002" scaled="0"/>
            </a:gra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grpSp>
          <p:nvGrpSpPr>
            <p:cNvPr id="14" name="Google Shape;416;p43"/>
            <p:cNvGrpSpPr/>
            <p:nvPr/>
          </p:nvGrpSpPr>
          <p:grpSpPr>
            <a:xfrm rot="-5400000">
              <a:off x="6779053" y="-134072"/>
              <a:ext cx="226549" cy="1140737"/>
              <a:chOff x="-108754" y="2690919"/>
              <a:chExt cx="302065" cy="1520982"/>
            </a:xfrm>
            <a:solidFill>
              <a:srgbClr val="FFFFFF"/>
            </a:solidFill>
          </p:grpSpPr>
          <p:sp>
            <p:nvSpPr>
              <p:cNvPr id="15" name="Google Shape;417;p43"/>
              <p:cNvSpPr/>
              <p:nvPr/>
            </p:nvSpPr>
            <p:spPr>
              <a:xfrm>
                <a:off x="-62388" y="2782841"/>
                <a:ext cx="209364" cy="1335580"/>
              </a:xfrm>
              <a:custGeom>
                <a:avLst/>
                <a:gdLst/>
                <a:ahLst/>
                <a:cxnLst/>
                <a:rect l="l" t="t" r="r" b="b"/>
                <a:pathLst>
                  <a:path w="6719" h="42862" fill="none" extrusionOk="0">
                    <a:moveTo>
                      <a:pt x="0" y="42862"/>
                    </a:moveTo>
                    <a:lnTo>
                      <a:pt x="0" y="23799"/>
                    </a:lnTo>
                    <a:lnTo>
                      <a:pt x="6718" y="17056"/>
                    </a:lnTo>
                    <a:lnTo>
                      <a:pt x="6718" y="1"/>
                    </a:lnTo>
                  </a:path>
                </a:pathLst>
              </a:custGeom>
              <a:grpFill/>
              <a:ln w="19050" cap="rnd" cmpd="sng">
                <a:solidFill>
                  <a:srgbClr val="F8931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  <p:sp>
            <p:nvSpPr>
              <p:cNvPr id="16" name="Google Shape;418;p43"/>
              <p:cNvSpPr/>
              <p:nvPr/>
            </p:nvSpPr>
            <p:spPr>
              <a:xfrm>
                <a:off x="101358" y="2690919"/>
                <a:ext cx="91953" cy="91953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2951" fill="none" extrusionOk="0">
                    <a:moveTo>
                      <a:pt x="1463" y="1"/>
                    </a:moveTo>
                    <a:cubicBezTo>
                      <a:pt x="2281" y="1"/>
                      <a:pt x="2951" y="645"/>
                      <a:pt x="2951" y="1463"/>
                    </a:cubicBezTo>
                    <a:cubicBezTo>
                      <a:pt x="2951" y="2281"/>
                      <a:pt x="2281" y="2951"/>
                      <a:pt x="1463" y="2951"/>
                    </a:cubicBezTo>
                    <a:cubicBezTo>
                      <a:pt x="645" y="2951"/>
                      <a:pt x="1" y="2281"/>
                      <a:pt x="1" y="1463"/>
                    </a:cubicBezTo>
                    <a:cubicBezTo>
                      <a:pt x="1" y="645"/>
                      <a:pt x="645" y="1"/>
                      <a:pt x="1463" y="1"/>
                    </a:cubicBezTo>
                    <a:close/>
                  </a:path>
                </a:pathLst>
              </a:custGeom>
              <a:grpFill/>
              <a:ln w="19050" cap="rnd" cmpd="sng">
                <a:solidFill>
                  <a:srgbClr val="F8931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  <p:sp>
            <p:nvSpPr>
              <p:cNvPr id="17" name="Google Shape;419;p43"/>
              <p:cNvSpPr/>
              <p:nvPr/>
            </p:nvSpPr>
            <p:spPr>
              <a:xfrm>
                <a:off x="125320" y="2714881"/>
                <a:ext cx="43281" cy="43281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1389" extrusionOk="0">
                    <a:moveTo>
                      <a:pt x="694" y="0"/>
                    </a:moveTo>
                    <a:cubicBezTo>
                      <a:pt x="322" y="0"/>
                      <a:pt x="0" y="322"/>
                      <a:pt x="0" y="694"/>
                    </a:cubicBezTo>
                    <a:cubicBezTo>
                      <a:pt x="0" y="1091"/>
                      <a:pt x="322" y="1388"/>
                      <a:pt x="694" y="1388"/>
                    </a:cubicBezTo>
                    <a:cubicBezTo>
                      <a:pt x="1091" y="1388"/>
                      <a:pt x="1388" y="1091"/>
                      <a:pt x="1388" y="694"/>
                    </a:cubicBezTo>
                    <a:cubicBezTo>
                      <a:pt x="1388" y="322"/>
                      <a:pt x="1091" y="0"/>
                      <a:pt x="694" y="0"/>
                    </a:cubicBezTo>
                    <a:close/>
                  </a:path>
                </a:pathLst>
              </a:custGeom>
              <a:grpFill/>
              <a:ln>
                <a:solidFill>
                  <a:srgbClr val="F8931D"/>
                </a:solidFill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  <p:sp>
            <p:nvSpPr>
              <p:cNvPr id="18" name="Google Shape;420;p43"/>
              <p:cNvSpPr/>
              <p:nvPr/>
            </p:nvSpPr>
            <p:spPr>
              <a:xfrm>
                <a:off x="-108754" y="4119948"/>
                <a:ext cx="91953" cy="91953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2951" fill="none" extrusionOk="0">
                    <a:moveTo>
                      <a:pt x="1488" y="0"/>
                    </a:moveTo>
                    <a:cubicBezTo>
                      <a:pt x="2306" y="0"/>
                      <a:pt x="2951" y="670"/>
                      <a:pt x="2951" y="1463"/>
                    </a:cubicBezTo>
                    <a:cubicBezTo>
                      <a:pt x="2951" y="2281"/>
                      <a:pt x="2306" y="2950"/>
                      <a:pt x="1488" y="2950"/>
                    </a:cubicBezTo>
                    <a:cubicBezTo>
                      <a:pt x="670" y="2950"/>
                      <a:pt x="1" y="2281"/>
                      <a:pt x="1" y="1463"/>
                    </a:cubicBezTo>
                    <a:cubicBezTo>
                      <a:pt x="1" y="670"/>
                      <a:pt x="670" y="0"/>
                      <a:pt x="1488" y="0"/>
                    </a:cubicBezTo>
                    <a:close/>
                  </a:path>
                </a:pathLst>
              </a:custGeom>
              <a:grpFill/>
              <a:ln w="19050" cap="rnd" cmpd="sng">
                <a:solidFill>
                  <a:srgbClr val="F8931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  <p:sp>
            <p:nvSpPr>
              <p:cNvPr id="19" name="Google Shape;421;p43"/>
              <p:cNvSpPr/>
              <p:nvPr/>
            </p:nvSpPr>
            <p:spPr>
              <a:xfrm>
                <a:off x="-84013" y="4144658"/>
                <a:ext cx="43281" cy="42533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1365" extrusionOk="0">
                    <a:moveTo>
                      <a:pt x="694" y="1"/>
                    </a:moveTo>
                    <a:cubicBezTo>
                      <a:pt x="298" y="1"/>
                      <a:pt x="0" y="298"/>
                      <a:pt x="0" y="670"/>
                    </a:cubicBezTo>
                    <a:cubicBezTo>
                      <a:pt x="0" y="1067"/>
                      <a:pt x="298" y="1364"/>
                      <a:pt x="694" y="1364"/>
                    </a:cubicBezTo>
                    <a:cubicBezTo>
                      <a:pt x="1066" y="1364"/>
                      <a:pt x="1388" y="1067"/>
                      <a:pt x="1388" y="670"/>
                    </a:cubicBezTo>
                    <a:cubicBezTo>
                      <a:pt x="1388" y="298"/>
                      <a:pt x="1066" y="1"/>
                      <a:pt x="694" y="1"/>
                    </a:cubicBezTo>
                    <a:close/>
                  </a:path>
                </a:pathLst>
              </a:custGeom>
              <a:grpFill/>
              <a:ln>
                <a:solidFill>
                  <a:srgbClr val="F8931D"/>
                </a:solidFill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</p:grpSp>
      </p:grpSp>
      <p:grpSp>
        <p:nvGrpSpPr>
          <p:cNvPr id="20" name="Google Shape;422;p43"/>
          <p:cNvGrpSpPr/>
          <p:nvPr/>
        </p:nvGrpSpPr>
        <p:grpSpPr>
          <a:xfrm rot="5400000">
            <a:off x="7059995" y="152708"/>
            <a:ext cx="74177" cy="414818"/>
            <a:chOff x="4898850" y="4820550"/>
            <a:chExt cx="98902" cy="553090"/>
          </a:xfrm>
          <a:solidFill>
            <a:srgbClr val="F8931D"/>
          </a:solidFill>
        </p:grpSpPr>
        <p:sp>
          <p:nvSpPr>
            <p:cNvPr id="21" name="Google Shape;423;p4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grpFill/>
            <a:ln w="19050" cap="rnd" cmpd="sng">
              <a:solidFill>
                <a:srgbClr val="F893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22" name="Google Shape;424;p4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grpFill/>
            <a:ln>
              <a:solidFill>
                <a:srgbClr val="F8931D"/>
              </a:solidFill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23" name="Google Shape;425;p4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grpFill/>
            <a:ln w="19050" cap="rnd" cmpd="sng">
              <a:solidFill>
                <a:srgbClr val="F893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24" name="Google Shape;426;p4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grpFill/>
            <a:ln>
              <a:solidFill>
                <a:srgbClr val="F8931D"/>
              </a:solidFill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25" name="Google Shape;427;p4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grpFill/>
            <a:ln w="19050" cap="rnd" cmpd="sng">
              <a:solidFill>
                <a:srgbClr val="F893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pic>
        <p:nvPicPr>
          <p:cNvPr id="26" name="Imagem 25"/>
          <p:cNvPicPr>
            <a:picLocks noChangeAspect="1"/>
          </p:cNvPicPr>
          <p:nvPr>
            <p:custDataLst>
              <p:custData r:id="rId1"/>
            </p:custDataLst>
          </p:nvPr>
        </p:nvPicPr>
        <p:blipFill rotWithShape="1">
          <a:blip r:embed="rId3"/>
          <a:srcRect l="3298"/>
          <a:stretch/>
        </p:blipFill>
        <p:spPr>
          <a:xfrm rot="5400000">
            <a:off x="-1642402" y="876703"/>
            <a:ext cx="2309448" cy="576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4"/>
          <a:srcRect l="3733" r="25241"/>
          <a:stretch/>
        </p:blipFill>
        <p:spPr>
          <a:xfrm>
            <a:off x="2396837" y="1877644"/>
            <a:ext cx="6038467" cy="4718772"/>
          </a:xfrm>
          <a:prstGeom prst="rect">
            <a:avLst/>
          </a:prstGeom>
        </p:spPr>
      </p:pic>
      <p:grpSp>
        <p:nvGrpSpPr>
          <p:cNvPr id="27" name="Grupo 26"/>
          <p:cNvGrpSpPr/>
          <p:nvPr/>
        </p:nvGrpSpPr>
        <p:grpSpPr>
          <a:xfrm>
            <a:off x="8536134" y="2844369"/>
            <a:ext cx="3517321" cy="2785321"/>
            <a:chOff x="154134" y="290387"/>
            <a:chExt cx="8382000" cy="5410635"/>
          </a:xfrm>
        </p:grpSpPr>
        <p:pic>
          <p:nvPicPr>
            <p:cNvPr id="28" name="Imagem 2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4134" y="290387"/>
              <a:ext cx="8382000" cy="48387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96402" y="3597544"/>
              <a:ext cx="2829791" cy="21034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956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15639BE8-F50A-4972-80A9-6E39690574D8}"/>
              </a:ext>
            </a:extLst>
          </p:cNvPr>
          <p:cNvSpPr txBox="1"/>
          <p:nvPr/>
        </p:nvSpPr>
        <p:spPr>
          <a:xfrm rot="16200000">
            <a:off x="-2012787" y="3198167"/>
            <a:ext cx="4968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DF7B15"/>
                </a:solidFill>
                <a:latin typeface="+mj-lt"/>
                <a:cs typeface="Arial" pitchFamily="34" charset="0"/>
              </a:rPr>
              <a:t>Como </a:t>
            </a:r>
            <a:r>
              <a:rPr lang="en-US" altLang="ko-KR" sz="2400" b="1" dirty="0" err="1" smtClean="0">
                <a:solidFill>
                  <a:srgbClr val="DF7B15"/>
                </a:solidFill>
                <a:latin typeface="+mj-lt"/>
                <a:cs typeface="Arial" pitchFamily="34" charset="0"/>
              </a:rPr>
              <a:t>usar</a:t>
            </a:r>
            <a:endParaRPr lang="en-US" altLang="ko-KR" sz="2400" b="1" dirty="0">
              <a:solidFill>
                <a:srgbClr val="DF7B15"/>
              </a:solidFill>
              <a:latin typeface="+mj-lt"/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150F80D6-9796-4E8E-9095-09B6910D46A1}"/>
              </a:ext>
            </a:extLst>
          </p:cNvPr>
          <p:cNvSpPr txBox="1"/>
          <p:nvPr/>
        </p:nvSpPr>
        <p:spPr>
          <a:xfrm>
            <a:off x="3905650" y="4664225"/>
            <a:ext cx="1923423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400" dirty="0">
                <a:solidFill>
                  <a:schemeClr val="accent1"/>
                </a:solidFill>
                <a:cs typeface="Arial" pitchFamily="34" charset="0"/>
              </a:rPr>
              <a:t>ALLPPT Layout Clean Text Slide for your Presentation</a:t>
            </a:r>
            <a:endParaRPr lang="ko-KR" altLang="en-US" sz="14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A89BA6F6-803A-4257-B150-099481EF4328}"/>
              </a:ext>
            </a:extLst>
          </p:cNvPr>
          <p:cNvSpPr txBox="1"/>
          <p:nvPr/>
        </p:nvSpPr>
        <p:spPr>
          <a:xfrm>
            <a:off x="7015282" y="3937900"/>
            <a:ext cx="4694396" cy="1292662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en-US" altLang="ko-KR" sz="2800" b="1" dirty="0" smtClean="0">
                <a:solidFill>
                  <a:srgbClr val="131082"/>
                </a:solidFill>
                <a:latin typeface="+mj-lt"/>
                <a:cs typeface="Arial" pitchFamily="34" charset="0"/>
              </a:rPr>
              <a:t>Prover um local </a:t>
            </a:r>
            <a:r>
              <a:rPr lang="en-US" altLang="ko-KR" sz="2800" b="1" dirty="0" err="1" smtClean="0">
                <a:solidFill>
                  <a:srgbClr val="131082"/>
                </a:solidFill>
                <a:latin typeface="+mj-lt"/>
                <a:cs typeface="Arial" pitchFamily="34" charset="0"/>
              </a:rPr>
              <a:t>fácil</a:t>
            </a:r>
            <a:r>
              <a:rPr lang="en-US" altLang="ko-KR" sz="2800" b="1" dirty="0" smtClean="0">
                <a:solidFill>
                  <a:srgbClr val="131082"/>
                </a:solidFill>
                <a:latin typeface="+mj-lt"/>
                <a:cs typeface="Arial" pitchFamily="34" charset="0"/>
              </a:rPr>
              <a:t> para </a:t>
            </a:r>
            <a:r>
              <a:rPr lang="en-US" altLang="ko-KR" sz="2800" b="1" dirty="0" err="1" smtClean="0">
                <a:solidFill>
                  <a:srgbClr val="131082"/>
                </a:solidFill>
                <a:latin typeface="+mj-lt"/>
                <a:cs typeface="Arial" pitchFamily="34" charset="0"/>
              </a:rPr>
              <a:t>acesso</a:t>
            </a:r>
            <a:r>
              <a:rPr lang="en-US" altLang="ko-KR" sz="2800" b="1" dirty="0" smtClean="0">
                <a:solidFill>
                  <a:srgbClr val="131082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800" b="1" dirty="0" err="1" smtClean="0">
                <a:solidFill>
                  <a:srgbClr val="131082"/>
                </a:solidFill>
                <a:latin typeface="+mj-lt"/>
                <a:cs typeface="Arial" pitchFamily="34" charset="0"/>
              </a:rPr>
              <a:t>ao</a:t>
            </a:r>
            <a:r>
              <a:rPr lang="en-US" altLang="ko-KR" sz="2800" b="1" dirty="0" smtClean="0">
                <a:solidFill>
                  <a:srgbClr val="131082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800" b="1" dirty="0" err="1" smtClean="0">
                <a:solidFill>
                  <a:srgbClr val="131082"/>
                </a:solidFill>
                <a:latin typeface="+mj-lt"/>
                <a:cs typeface="Arial" pitchFamily="34" charset="0"/>
              </a:rPr>
              <a:t>roteiro</a:t>
            </a:r>
            <a:r>
              <a:rPr lang="en-US" altLang="ko-KR" sz="2800" b="1" dirty="0" smtClean="0">
                <a:solidFill>
                  <a:srgbClr val="131082"/>
                </a:solidFill>
                <a:latin typeface="+mj-lt"/>
                <a:cs typeface="Arial" pitchFamily="34" charset="0"/>
              </a:rPr>
              <a:t> de </a:t>
            </a:r>
            <a:r>
              <a:rPr lang="en-US" altLang="ko-KR" sz="2800" b="1" dirty="0" err="1" smtClean="0">
                <a:solidFill>
                  <a:srgbClr val="131082"/>
                </a:solidFill>
                <a:latin typeface="+mj-lt"/>
                <a:cs typeface="Arial" pitchFamily="34" charset="0"/>
              </a:rPr>
              <a:t>estudos</a:t>
            </a:r>
            <a:endParaRPr lang="ko-KR" altLang="en-US" sz="2800" b="1" dirty="0">
              <a:solidFill>
                <a:srgbClr val="131082"/>
              </a:solidFill>
              <a:latin typeface="+mj-lt"/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440888D0-B699-4EE2-AA7A-86FFB15A7791}"/>
              </a:ext>
            </a:extLst>
          </p:cNvPr>
          <p:cNvSpPr txBox="1"/>
          <p:nvPr/>
        </p:nvSpPr>
        <p:spPr>
          <a:xfrm>
            <a:off x="7015282" y="5303134"/>
            <a:ext cx="46943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 a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junção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Roteiro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+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Mapa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conceitos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há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facilitação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disponibilizaão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atualização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e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inserção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novos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conteúdos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Para utilizer,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uma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dica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é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habilitar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as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notificações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do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Github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para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sempre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verificar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atualizações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do material.</a:t>
            </a:r>
          </a:p>
          <a:p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* O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mapa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conceitual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tem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atualizações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em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tempo real.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="" xmlns:a16="http://schemas.microsoft.com/office/drawing/2014/main" id="{F8DB91FE-B696-4014-8ABF-030144E2AAAC}"/>
              </a:ext>
            </a:extLst>
          </p:cNvPr>
          <p:cNvSpPr/>
          <p:nvPr/>
        </p:nvSpPr>
        <p:spPr>
          <a:xfrm>
            <a:off x="6486672" y="1445704"/>
            <a:ext cx="425726" cy="393733"/>
          </a:xfrm>
          <a:custGeom>
            <a:avLst/>
            <a:gdLst/>
            <a:ahLst/>
            <a:cxnLst/>
            <a:rect l="l" t="t" r="r" b="b"/>
            <a:pathLst>
              <a:path w="115863" h="107156">
                <a:moveTo>
                  <a:pt x="106040" y="0"/>
                </a:moveTo>
                <a:lnTo>
                  <a:pt x="115863" y="15627"/>
                </a:lnTo>
                <a:cubicBezTo>
                  <a:pt x="107677" y="19050"/>
                  <a:pt x="101650" y="24148"/>
                  <a:pt x="97780" y="30919"/>
                </a:cubicBezTo>
                <a:cubicBezTo>
                  <a:pt x="93911" y="37691"/>
                  <a:pt x="91753" y="47551"/>
                  <a:pt x="91306" y="60499"/>
                </a:cubicBezTo>
                <a:lnTo>
                  <a:pt x="112291" y="60499"/>
                </a:lnTo>
                <a:lnTo>
                  <a:pt x="112291" y="107156"/>
                </a:lnTo>
                <a:lnTo>
                  <a:pt x="69205" y="107156"/>
                </a:lnTo>
                <a:lnTo>
                  <a:pt x="69205" y="70321"/>
                </a:lnTo>
                <a:cubicBezTo>
                  <a:pt x="69205" y="50378"/>
                  <a:pt x="71587" y="35942"/>
                  <a:pt x="76349" y="27012"/>
                </a:cubicBezTo>
                <a:cubicBezTo>
                  <a:pt x="82600" y="15106"/>
                  <a:pt x="92497" y="6102"/>
                  <a:pt x="106040" y="0"/>
                </a:cubicBezTo>
                <a:close/>
                <a:moveTo>
                  <a:pt x="36835" y="0"/>
                </a:moveTo>
                <a:lnTo>
                  <a:pt x="46658" y="15627"/>
                </a:lnTo>
                <a:cubicBezTo>
                  <a:pt x="38472" y="19050"/>
                  <a:pt x="32445" y="24148"/>
                  <a:pt x="28575" y="30919"/>
                </a:cubicBezTo>
                <a:cubicBezTo>
                  <a:pt x="24706" y="37691"/>
                  <a:pt x="22548" y="47551"/>
                  <a:pt x="22101" y="60499"/>
                </a:cubicBezTo>
                <a:lnTo>
                  <a:pt x="43086" y="60499"/>
                </a:lnTo>
                <a:lnTo>
                  <a:pt x="43086" y="107156"/>
                </a:lnTo>
                <a:lnTo>
                  <a:pt x="0" y="107156"/>
                </a:lnTo>
                <a:lnTo>
                  <a:pt x="0" y="70321"/>
                </a:lnTo>
                <a:cubicBezTo>
                  <a:pt x="0" y="50378"/>
                  <a:pt x="2382" y="35942"/>
                  <a:pt x="7144" y="27012"/>
                </a:cubicBezTo>
                <a:cubicBezTo>
                  <a:pt x="13395" y="15106"/>
                  <a:pt x="23292" y="6102"/>
                  <a:pt x="36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FB1C043C-167A-4EB6-97DD-29D24E5DA38B}"/>
              </a:ext>
            </a:extLst>
          </p:cNvPr>
          <p:cNvSpPr txBox="1"/>
          <p:nvPr/>
        </p:nvSpPr>
        <p:spPr>
          <a:xfrm>
            <a:off x="6363581" y="2117683"/>
            <a:ext cx="1552293" cy="1231106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000" dirty="0" err="1" smtClean="0">
                <a:solidFill>
                  <a:schemeClr val="accent1"/>
                </a:solidFill>
                <a:hlinkClick r:id="rId3"/>
              </a:rPr>
              <a:t>Roteiro</a:t>
            </a:r>
            <a:endParaRPr lang="en-US" altLang="ko-KR" sz="2000" dirty="0" smtClean="0">
              <a:solidFill>
                <a:schemeClr val="accent1"/>
              </a:solidFill>
            </a:endParaRPr>
          </a:p>
          <a:p>
            <a:r>
              <a:rPr lang="en-US" altLang="ko-KR" sz="2000" dirty="0" smtClean="0">
                <a:solidFill>
                  <a:schemeClr val="accent1"/>
                </a:solidFill>
              </a:rPr>
              <a:t>+</a:t>
            </a:r>
          </a:p>
          <a:p>
            <a:r>
              <a:rPr lang="en-US" altLang="ko-KR" sz="2000" dirty="0" err="1" smtClean="0">
                <a:solidFill>
                  <a:schemeClr val="accent1"/>
                </a:solidFill>
                <a:hlinkClick r:id="rId4"/>
              </a:rPr>
              <a:t>Mapa</a:t>
            </a:r>
            <a:r>
              <a:rPr lang="en-US" altLang="ko-KR" sz="2000" dirty="0" smtClean="0">
                <a:solidFill>
                  <a:schemeClr val="accent1"/>
                </a:solidFill>
                <a:hlinkClick r:id="rId4"/>
              </a:rPr>
              <a:t> de </a:t>
            </a:r>
            <a:r>
              <a:rPr lang="en-US" altLang="ko-KR" sz="2000" dirty="0" err="1" smtClean="0">
                <a:solidFill>
                  <a:schemeClr val="accent1"/>
                </a:solidFill>
                <a:hlinkClick r:id="rId4"/>
              </a:rPr>
              <a:t>conceitos</a:t>
            </a:r>
            <a:endParaRPr lang="ko-KR" altLang="en-US" sz="2000" dirty="0">
              <a:solidFill>
                <a:schemeClr val="accent1"/>
              </a:solidFill>
            </a:endParaRPr>
          </a:p>
        </p:txBody>
      </p:sp>
      <p:pic>
        <p:nvPicPr>
          <p:cNvPr id="2" name="Espaço Reservado para Imagem 1"/>
          <p:cNvPicPr>
            <a:picLocks noGrp="1" noChangeAspect="1"/>
          </p:cNvPicPr>
          <p:nvPr>
            <p:ph type="pic" sz="quarter" idx="1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09" r="25809"/>
          <a:stretch>
            <a:fillRect/>
          </a:stretch>
        </p:blipFill>
        <p:spPr>
          <a:xfrm>
            <a:off x="1016127" y="508590"/>
            <a:ext cx="4380956" cy="5840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Espaço Reservado para Imagem 3"/>
          <p:cNvPicPr>
            <a:picLocks noGrp="1" noChangeAspect="1"/>
          </p:cNvPicPr>
          <p:nvPr>
            <p:ph type="pic" sz="quarter" idx="1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10" r="17710"/>
          <a:stretch>
            <a:fillRect/>
          </a:stretch>
        </p:blipFill>
        <p:spPr/>
      </p:pic>
      <p:pic>
        <p:nvPicPr>
          <p:cNvPr id="12" name="Imagem 11"/>
          <p:cNvPicPr>
            <a:picLocks noChangeAspect="1"/>
          </p:cNvPicPr>
          <p:nvPr>
            <p:custDataLst>
              <p:custData r:id="rId1"/>
            </p:custDataLst>
          </p:nvPr>
        </p:nvPicPr>
        <p:blipFill rotWithShape="1">
          <a:blip r:embed="rId7"/>
          <a:srcRect l="3298"/>
          <a:stretch/>
        </p:blipFill>
        <p:spPr>
          <a:xfrm rot="5400000">
            <a:off x="-1683345" y="866733"/>
            <a:ext cx="2309448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06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2" y="5062840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latin typeface="Arial Black" panose="020B0A04020102020204" pitchFamily="34" charset="0"/>
                <a:cs typeface="Arial" pitchFamily="34" charset="0"/>
              </a:rPr>
              <a:t>Obrigado</a:t>
            </a:r>
            <a:endParaRPr lang="ko-KR" altLang="en-US" sz="6000" dirty="0">
              <a:solidFill>
                <a:schemeClr val="bg1"/>
              </a:solidFill>
              <a:latin typeface="Arial Black" panose="020B0A04020102020204" pitchFamily="34" charset="0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ADEB2CA-D11F-4CA5-BC5A-6C38FF4BF392}"/>
              </a:ext>
            </a:extLst>
          </p:cNvPr>
          <p:cNvSpPr txBox="1"/>
          <p:nvPr/>
        </p:nvSpPr>
        <p:spPr>
          <a:xfrm>
            <a:off x="51" y="6002169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 err="1" smtClean="0">
                <a:solidFill>
                  <a:schemeClr val="bg1"/>
                </a:solidFill>
                <a:latin typeface="Arial Black" panose="020B0A04020102020204" pitchFamily="34" charset="0"/>
                <a:cs typeface="Arial" pitchFamily="34" charset="0"/>
              </a:rPr>
              <a:t>Capacita</a:t>
            </a:r>
            <a:r>
              <a:rPr lang="en-US" altLang="ko-KR" sz="1867" dirty="0" smtClean="0">
                <a:solidFill>
                  <a:schemeClr val="bg1"/>
                </a:solidFill>
                <a:latin typeface="Arial Black" panose="020B0A04020102020204" pitchFamily="34" charset="0"/>
                <a:cs typeface="Arial" pitchFamily="34" charset="0"/>
              </a:rPr>
              <a:t> UDA</a:t>
            </a:r>
            <a:endParaRPr lang="ko-KR" altLang="en-US" sz="1867" dirty="0">
              <a:solidFill>
                <a:schemeClr val="bg1"/>
              </a:solidFill>
              <a:latin typeface="Arial Black" panose="020B0A040201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=""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2" y="1492154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=""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8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=""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8" y="4520208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=""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=""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8" y="4641911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=""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8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=""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=""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6" y="1518718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=""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6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=""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9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=""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=""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=""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3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=""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=""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=""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3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=""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5" y="2543934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=""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=""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5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=""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4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=""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=""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-620623" y="256188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=""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6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=""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7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=""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4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=""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7" y="5535340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=""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5" y="2471638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=""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=""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5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=""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=""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=""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=""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=""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=""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2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=""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6" y="3545249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=""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30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=""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7" y="4613419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=""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2" y="2554108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=""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4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=""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=""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=""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=""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=""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9" name="Trapezoid 13">
            <a:extLst>
              <a:ext uri="{FF2B5EF4-FFF2-40B4-BE49-F238E27FC236}">
                <a16:creationId xmlns=""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476616" y="2690645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0" name="Rectangle 7">
            <a:extLst>
              <a:ext uri="{FF2B5EF4-FFF2-40B4-BE49-F238E27FC236}">
                <a16:creationId xmlns=""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-620623" y="3248932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1" name="Oval 50">
            <a:extLst>
              <a:ext uri="{FF2B5EF4-FFF2-40B4-BE49-F238E27FC236}">
                <a16:creationId xmlns=""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-625382" y="3886221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2" name="Rectangle 9">
            <a:extLst>
              <a:ext uri="{FF2B5EF4-FFF2-40B4-BE49-F238E27FC236}">
                <a16:creationId xmlns=""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-620245" y="4520208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=""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=""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=""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4" y="1440018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=""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=""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8" y="2475145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=""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10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=""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=""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2" y="1432250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=""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4" y="1433267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=""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=""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=""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=""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=""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=""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=""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=""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9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=""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=""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3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=""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=""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=""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4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=""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8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=""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=""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=""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=""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6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=""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9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=""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2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=""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=""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=""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=""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=""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=""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3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=""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11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=""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8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=""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=""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=""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7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=""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5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=""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=""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2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=""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8" y="5634758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=""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9" y="5634758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=""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4" y="5634758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=""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4" y="5634758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=""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9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=""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=""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=""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7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=""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6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=""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6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=""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10" y="3634373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=""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=""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2" y="4747561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=""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3" y="3641891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=""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=""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=""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3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=""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2" y="1534989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=""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=""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60" y="3640608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=""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7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=""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7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=""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=""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=""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=""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=""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=""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=""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=""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=""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7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=""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50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=""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9" y="1509094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=""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6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=""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=""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2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=""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=""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8" y="5653382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=""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=""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2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=""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7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=""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41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=""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5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=""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9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=""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5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=""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9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=""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7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=""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50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=""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=""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2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=""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900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=""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2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=""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6688624" y="887162"/>
            <a:ext cx="4797245" cy="1142740"/>
            <a:chOff x="6665542" y="2749602"/>
            <a:chExt cx="4797245" cy="1142740"/>
          </a:xfrm>
        </p:grpSpPr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749602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Agenda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 err="1" smtClean="0">
                  <a:solidFill>
                    <a:schemeClr val="bg1"/>
                  </a:solidFill>
                  <a:cs typeface="Arial" pitchFamily="34" charset="0"/>
                </a:rPr>
                <a:t>Capacitação</a:t>
              </a:r>
              <a:r>
                <a:rPr lang="en-US" altLang="ko-KR" sz="1867" dirty="0" smtClean="0">
                  <a:solidFill>
                    <a:schemeClr val="bg1"/>
                  </a:solidFill>
                  <a:cs typeface="Arial" pitchFamily="34" charset="0"/>
                </a:rPr>
                <a:t> UDA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6708773" y="2243938"/>
            <a:ext cx="5375775" cy="1161561"/>
            <a:chOff x="6816225" y="2115482"/>
            <a:chExt cx="5375775" cy="1161561"/>
          </a:xfrm>
        </p:grpSpPr>
        <p:sp>
          <p:nvSpPr>
            <p:cNvPr id="7" name="Oval 7">
              <a:extLst>
                <a:ext uri="{FF2B5EF4-FFF2-40B4-BE49-F238E27FC236}">
                  <a16:creationId xmlns:a16="http://schemas.microsoft.com/office/drawing/2014/main" xmlns="" id="{31D8FADF-1D74-4928-8796-D7E950BC74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16225" y="2115482"/>
              <a:ext cx="731520" cy="731520"/>
            </a:xfrm>
            <a:prstGeom prst="ellipse">
              <a:avLst/>
            </a:prstGeom>
            <a:solidFill>
              <a:schemeClr val="accent4"/>
            </a:solidFill>
            <a:ln w="635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cs typeface="Arial" pitchFamily="34" charset="0"/>
              </a:endParaRPr>
            </a:p>
          </p:txBody>
        </p:sp>
        <p:sp>
          <p:nvSpPr>
            <p:cNvPr id="10" name="TextBox 8">
              <a:extLst>
                <a:ext uri="{FF2B5EF4-FFF2-40B4-BE49-F238E27FC236}">
                  <a16:creationId xmlns:a16="http://schemas.microsoft.com/office/drawing/2014/main" xmlns="" id="{046F1C30-5C5E-4005-A7A4-DB2B5E725CFF}"/>
                </a:ext>
              </a:extLst>
            </p:cNvPr>
            <p:cNvSpPr txBox="1"/>
            <p:nvPr/>
          </p:nvSpPr>
          <p:spPr>
            <a:xfrm>
              <a:off x="6830292" y="2179317"/>
              <a:ext cx="703386" cy="60385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11" name="Group 9">
              <a:extLst>
                <a:ext uri="{FF2B5EF4-FFF2-40B4-BE49-F238E27FC236}">
                  <a16:creationId xmlns:a16="http://schemas.microsoft.com/office/drawing/2014/main" xmlns="" id="{404483E1-D593-4390-B45A-3FA9347ADAA0}"/>
                </a:ext>
              </a:extLst>
            </p:cNvPr>
            <p:cNvGrpSpPr/>
            <p:nvPr/>
          </p:nvGrpSpPr>
          <p:grpSpPr>
            <a:xfrm>
              <a:off x="7660550" y="2189135"/>
              <a:ext cx="4531450" cy="1087908"/>
              <a:chOff x="1797648" y="951079"/>
              <a:chExt cx="5500636" cy="1087908"/>
            </a:xfrm>
          </p:grpSpPr>
          <p:sp>
            <p:nvSpPr>
              <p:cNvPr id="12" name="TextBox 10">
                <a:extLst>
                  <a:ext uri="{FF2B5EF4-FFF2-40B4-BE49-F238E27FC236}">
                    <a16:creationId xmlns:a16="http://schemas.microsoft.com/office/drawing/2014/main" xmlns="" id="{C282BA3B-7453-43BA-94E7-D5EC46E06D68}"/>
                  </a:ext>
                </a:extLst>
              </p:cNvPr>
              <p:cNvSpPr txBox="1"/>
              <p:nvPr/>
            </p:nvSpPr>
            <p:spPr>
              <a:xfrm>
                <a:off x="1797648" y="951079"/>
                <a:ext cx="3488745" cy="52322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pt-BR" altLang="ko-KR" sz="2800" b="1" dirty="0" smtClean="0">
                    <a:solidFill>
                      <a:schemeClr val="accent4"/>
                    </a:solidFill>
                    <a:cs typeface="Arial" pitchFamily="34" charset="0"/>
                  </a:rPr>
                  <a:t>Objetivos</a:t>
                </a:r>
                <a:endParaRPr lang="ko-KR" altLang="en-US" sz="1600" b="1" dirty="0">
                  <a:solidFill>
                    <a:schemeClr val="accent4"/>
                  </a:solidFill>
                  <a:cs typeface="Arial" pitchFamily="34" charset="0"/>
                </a:endParaRPr>
              </a:p>
            </p:txBody>
          </p:sp>
          <p:sp>
            <p:nvSpPr>
              <p:cNvPr id="13" name="TextBox 11">
                <a:extLst>
                  <a:ext uri="{FF2B5EF4-FFF2-40B4-BE49-F238E27FC236}">
                    <a16:creationId xmlns:a16="http://schemas.microsoft.com/office/drawing/2014/main" xmlns="" id="{BD609E0B-0F8E-4F58-8480-B15BD3E97EDE}"/>
                  </a:ext>
                </a:extLst>
              </p:cNvPr>
              <p:cNvSpPr txBox="1"/>
              <p:nvPr/>
            </p:nvSpPr>
            <p:spPr>
              <a:xfrm>
                <a:off x="2147566" y="1438823"/>
                <a:ext cx="51507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altLang="ko-KR" sz="1200" dirty="0" err="1" smtClean="0">
                    <a:solidFill>
                      <a:schemeClr val="bg1"/>
                    </a:solidFill>
                    <a:cs typeface="Arial" pitchFamily="34" charset="0"/>
                  </a:rPr>
                  <a:t>Formação</a:t>
                </a:r>
                <a:r>
                  <a:rPr lang="en-US" altLang="ko-KR" sz="1200" dirty="0" smtClean="0">
                    <a:solidFill>
                      <a:schemeClr val="bg1"/>
                    </a:solidFill>
                    <a:cs typeface="Arial" pitchFamily="34" charset="0"/>
                  </a:rPr>
                  <a:t> de dados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4" name="TextBox 12">
                <a:extLst>
                  <a:ext uri="{FF2B5EF4-FFF2-40B4-BE49-F238E27FC236}">
                    <a16:creationId xmlns:a16="http://schemas.microsoft.com/office/drawing/2014/main" xmlns="" id="{F56EFCF2-AEAA-4DEB-B93C-6E87DB134262}"/>
                  </a:ext>
                </a:extLst>
              </p:cNvPr>
              <p:cNvSpPr txBox="1"/>
              <p:nvPr/>
            </p:nvSpPr>
            <p:spPr>
              <a:xfrm>
                <a:off x="2147566" y="1761988"/>
                <a:ext cx="51507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altLang="ko-KR" sz="1200" dirty="0" err="1" smtClean="0">
                    <a:solidFill>
                      <a:schemeClr val="bg1"/>
                    </a:solidFill>
                    <a:cs typeface="Arial" pitchFamily="34" charset="0"/>
                  </a:rPr>
                  <a:t>Carreiras</a:t>
                </a:r>
                <a:r>
                  <a:rPr lang="en-US" altLang="ko-KR" sz="1200" dirty="0" smtClean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 smtClean="0">
                    <a:solidFill>
                      <a:schemeClr val="bg1"/>
                    </a:solidFill>
                    <a:cs typeface="Arial" pitchFamily="34" charset="0"/>
                  </a:rPr>
                  <a:t>focos</a:t>
                </a:r>
                <a:r>
                  <a:rPr lang="en-US" altLang="ko-KR" sz="1200" dirty="0" smtClean="0">
                    <a:solidFill>
                      <a:schemeClr val="bg1"/>
                    </a:solidFill>
                    <a:cs typeface="Arial" pitchFamily="34" charset="0"/>
                  </a:rPr>
                  <a:t> da </a:t>
                </a:r>
                <a:r>
                  <a:rPr lang="en-US" altLang="ko-KR" sz="1200" dirty="0" err="1" smtClean="0">
                    <a:solidFill>
                      <a:schemeClr val="bg1"/>
                    </a:solidFill>
                    <a:cs typeface="Arial" pitchFamily="34" charset="0"/>
                  </a:rPr>
                  <a:t>capacitação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15" name="Grupo 14"/>
          <p:cNvGrpSpPr/>
          <p:nvPr/>
        </p:nvGrpSpPr>
        <p:grpSpPr>
          <a:xfrm>
            <a:off x="6722840" y="3656278"/>
            <a:ext cx="5375775" cy="1161561"/>
            <a:chOff x="6816225" y="2115482"/>
            <a:chExt cx="5375775" cy="1161561"/>
          </a:xfrm>
        </p:grpSpPr>
        <p:sp>
          <p:nvSpPr>
            <p:cNvPr id="16" name="Oval 7">
              <a:extLst>
                <a:ext uri="{FF2B5EF4-FFF2-40B4-BE49-F238E27FC236}">
                  <a16:creationId xmlns:a16="http://schemas.microsoft.com/office/drawing/2014/main" xmlns="" id="{31D8FADF-1D74-4928-8796-D7E950BC74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16225" y="2115482"/>
              <a:ext cx="731520" cy="731520"/>
            </a:xfrm>
            <a:prstGeom prst="ellipse">
              <a:avLst/>
            </a:prstGeom>
            <a:solidFill>
              <a:srgbClr val="CE8D3E"/>
            </a:solidFill>
            <a:ln w="635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cs typeface="Arial" pitchFamily="34" charset="0"/>
              </a:endParaRPr>
            </a:p>
          </p:txBody>
        </p:sp>
        <p:sp>
          <p:nvSpPr>
            <p:cNvPr id="17" name="TextBox 8">
              <a:extLst>
                <a:ext uri="{FF2B5EF4-FFF2-40B4-BE49-F238E27FC236}">
                  <a16:creationId xmlns:a16="http://schemas.microsoft.com/office/drawing/2014/main" xmlns="" id="{046F1C30-5C5E-4005-A7A4-DB2B5E725CFF}"/>
                </a:ext>
              </a:extLst>
            </p:cNvPr>
            <p:cNvSpPr txBox="1"/>
            <p:nvPr/>
          </p:nvSpPr>
          <p:spPr>
            <a:xfrm>
              <a:off x="6830292" y="2179317"/>
              <a:ext cx="703386" cy="60385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200" b="1" dirty="0" smtClean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18" name="Group 9">
              <a:extLst>
                <a:ext uri="{FF2B5EF4-FFF2-40B4-BE49-F238E27FC236}">
                  <a16:creationId xmlns:a16="http://schemas.microsoft.com/office/drawing/2014/main" xmlns="" id="{404483E1-D593-4390-B45A-3FA9347ADAA0}"/>
                </a:ext>
              </a:extLst>
            </p:cNvPr>
            <p:cNvGrpSpPr/>
            <p:nvPr/>
          </p:nvGrpSpPr>
          <p:grpSpPr>
            <a:xfrm>
              <a:off x="7660550" y="2189135"/>
              <a:ext cx="4531450" cy="1087908"/>
              <a:chOff x="1797648" y="951079"/>
              <a:chExt cx="5500636" cy="1087908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xmlns="" id="{C282BA3B-7453-43BA-94E7-D5EC46E06D68}"/>
                  </a:ext>
                </a:extLst>
              </p:cNvPr>
              <p:cNvSpPr txBox="1"/>
              <p:nvPr/>
            </p:nvSpPr>
            <p:spPr>
              <a:xfrm>
                <a:off x="1797648" y="951079"/>
                <a:ext cx="3488745" cy="52322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pt-BR" altLang="ko-KR" sz="2800" b="1" dirty="0" smtClean="0">
                    <a:solidFill>
                      <a:srgbClr val="CE8D3E"/>
                    </a:solidFill>
                    <a:cs typeface="Arial" pitchFamily="34" charset="0"/>
                  </a:rPr>
                  <a:t>Como formar</a:t>
                </a:r>
                <a:endParaRPr lang="ko-KR" altLang="en-US" sz="1600" b="1" dirty="0">
                  <a:solidFill>
                    <a:srgbClr val="CE8D3E"/>
                  </a:solidFill>
                  <a:cs typeface="Arial" pitchFamily="34" charset="0"/>
                </a:endParaRPr>
              </a:p>
            </p:txBody>
          </p:sp>
          <p:sp>
            <p:nvSpPr>
              <p:cNvPr id="20" name="TextBox 11">
                <a:extLst>
                  <a:ext uri="{FF2B5EF4-FFF2-40B4-BE49-F238E27FC236}">
                    <a16:creationId xmlns:a16="http://schemas.microsoft.com/office/drawing/2014/main" xmlns="" id="{BD609E0B-0F8E-4F58-8480-B15BD3E97EDE}"/>
                  </a:ext>
                </a:extLst>
              </p:cNvPr>
              <p:cNvSpPr txBox="1"/>
              <p:nvPr/>
            </p:nvSpPr>
            <p:spPr>
              <a:xfrm>
                <a:off x="2147566" y="1438823"/>
                <a:ext cx="51507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altLang="ko-KR" sz="1200" dirty="0" err="1" smtClean="0">
                    <a:solidFill>
                      <a:schemeClr val="bg1"/>
                    </a:solidFill>
                    <a:cs typeface="Arial" pitchFamily="34" charset="0"/>
                  </a:rPr>
                  <a:t>Ciclo</a:t>
                </a:r>
                <a:r>
                  <a:rPr lang="en-US" altLang="ko-KR" sz="1200" dirty="0" smtClean="0">
                    <a:solidFill>
                      <a:schemeClr val="bg1"/>
                    </a:solidFill>
                    <a:cs typeface="Arial" pitchFamily="34" charset="0"/>
                  </a:rPr>
                  <a:t> do </a:t>
                </a:r>
                <a:r>
                  <a:rPr lang="en-US" altLang="ko-KR" sz="1200" dirty="0" err="1" smtClean="0">
                    <a:solidFill>
                      <a:schemeClr val="bg1"/>
                    </a:solidFill>
                    <a:cs typeface="Arial" pitchFamily="34" charset="0"/>
                  </a:rPr>
                  <a:t>desenvolvimento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1" name="TextBox 12">
                <a:extLst>
                  <a:ext uri="{FF2B5EF4-FFF2-40B4-BE49-F238E27FC236}">
                    <a16:creationId xmlns:a16="http://schemas.microsoft.com/office/drawing/2014/main" xmlns="" id="{F56EFCF2-AEAA-4DEB-B93C-6E87DB134262}"/>
                  </a:ext>
                </a:extLst>
              </p:cNvPr>
              <p:cNvSpPr txBox="1"/>
              <p:nvPr/>
            </p:nvSpPr>
            <p:spPr>
              <a:xfrm>
                <a:off x="2147566" y="1761988"/>
                <a:ext cx="51507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altLang="ko-KR" sz="1200" dirty="0" err="1" smtClean="0">
                    <a:solidFill>
                      <a:schemeClr val="bg1"/>
                    </a:solidFill>
                    <a:cs typeface="Arial" pitchFamily="34" charset="0"/>
                  </a:rPr>
                  <a:t>Papéis</a:t>
                </a:r>
                <a:r>
                  <a:rPr lang="en-US" altLang="ko-KR" sz="1200" dirty="0" smtClean="0">
                    <a:solidFill>
                      <a:schemeClr val="bg1"/>
                    </a:solidFill>
                    <a:cs typeface="Arial" pitchFamily="34" charset="0"/>
                  </a:rPr>
                  <a:t> e </a:t>
                </a:r>
                <a:r>
                  <a:rPr lang="en-US" altLang="ko-KR" sz="1200" dirty="0" err="1" smtClean="0">
                    <a:solidFill>
                      <a:schemeClr val="bg1"/>
                    </a:solidFill>
                    <a:cs typeface="Arial" pitchFamily="34" charset="0"/>
                  </a:rPr>
                  <a:t>responsabilidades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2" name="Grupo 21"/>
          <p:cNvGrpSpPr/>
          <p:nvPr/>
        </p:nvGrpSpPr>
        <p:grpSpPr>
          <a:xfrm>
            <a:off x="6708773" y="4967352"/>
            <a:ext cx="5375775" cy="1161561"/>
            <a:chOff x="6816225" y="2115482"/>
            <a:chExt cx="5375775" cy="1161561"/>
          </a:xfrm>
        </p:grpSpPr>
        <p:sp>
          <p:nvSpPr>
            <p:cNvPr id="23" name="Oval 7">
              <a:extLst>
                <a:ext uri="{FF2B5EF4-FFF2-40B4-BE49-F238E27FC236}">
                  <a16:creationId xmlns:a16="http://schemas.microsoft.com/office/drawing/2014/main" xmlns="" id="{31D8FADF-1D74-4928-8796-D7E950BC74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16225" y="2115482"/>
              <a:ext cx="731520" cy="731520"/>
            </a:xfrm>
            <a:prstGeom prst="ellipse">
              <a:avLst/>
            </a:prstGeom>
            <a:solidFill>
              <a:srgbClr val="F8931D"/>
            </a:solidFill>
            <a:ln w="635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cs typeface="Arial" pitchFamily="34" charset="0"/>
              </a:endParaRPr>
            </a:p>
          </p:txBody>
        </p:sp>
        <p:sp>
          <p:nvSpPr>
            <p:cNvPr id="24" name="TextBox 8">
              <a:extLst>
                <a:ext uri="{FF2B5EF4-FFF2-40B4-BE49-F238E27FC236}">
                  <a16:creationId xmlns:a16="http://schemas.microsoft.com/office/drawing/2014/main" xmlns="" id="{046F1C30-5C5E-4005-A7A4-DB2B5E725CFF}"/>
                </a:ext>
              </a:extLst>
            </p:cNvPr>
            <p:cNvSpPr txBox="1"/>
            <p:nvPr/>
          </p:nvSpPr>
          <p:spPr>
            <a:xfrm>
              <a:off x="6830292" y="2179317"/>
              <a:ext cx="703386" cy="60385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200" b="1" dirty="0" smtClean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25" name="Group 9">
              <a:extLst>
                <a:ext uri="{FF2B5EF4-FFF2-40B4-BE49-F238E27FC236}">
                  <a16:creationId xmlns:a16="http://schemas.microsoft.com/office/drawing/2014/main" xmlns="" id="{404483E1-D593-4390-B45A-3FA9347ADAA0}"/>
                </a:ext>
              </a:extLst>
            </p:cNvPr>
            <p:cNvGrpSpPr/>
            <p:nvPr/>
          </p:nvGrpSpPr>
          <p:grpSpPr>
            <a:xfrm>
              <a:off x="7660550" y="2189135"/>
              <a:ext cx="4531450" cy="1087908"/>
              <a:chOff x="1797648" y="951079"/>
              <a:chExt cx="5500636" cy="1087908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xmlns="" id="{C282BA3B-7453-43BA-94E7-D5EC46E06D68}"/>
                  </a:ext>
                </a:extLst>
              </p:cNvPr>
              <p:cNvSpPr txBox="1"/>
              <p:nvPr/>
            </p:nvSpPr>
            <p:spPr>
              <a:xfrm>
                <a:off x="1797648" y="951079"/>
                <a:ext cx="5370202" cy="52322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pt-BR" altLang="ko-KR" sz="2800" b="1" dirty="0" smtClean="0">
                    <a:solidFill>
                      <a:srgbClr val="F8931D"/>
                    </a:solidFill>
                    <a:cs typeface="Arial" pitchFamily="34" charset="0"/>
                  </a:rPr>
                  <a:t>Resultados esperados</a:t>
                </a:r>
                <a:endParaRPr lang="ko-KR" altLang="en-US" sz="1600" b="1" dirty="0">
                  <a:solidFill>
                    <a:srgbClr val="F8931D"/>
                  </a:solidFill>
                  <a:cs typeface="Arial" pitchFamily="34" charset="0"/>
                </a:endParaRPr>
              </a:p>
            </p:txBody>
          </p:sp>
          <p:sp>
            <p:nvSpPr>
              <p:cNvPr id="27" name="TextBox 11">
                <a:extLst>
                  <a:ext uri="{FF2B5EF4-FFF2-40B4-BE49-F238E27FC236}">
                    <a16:creationId xmlns:a16="http://schemas.microsoft.com/office/drawing/2014/main" xmlns="" id="{BD609E0B-0F8E-4F58-8480-B15BD3E97EDE}"/>
                  </a:ext>
                </a:extLst>
              </p:cNvPr>
              <p:cNvSpPr txBox="1"/>
              <p:nvPr/>
            </p:nvSpPr>
            <p:spPr>
              <a:xfrm>
                <a:off x="2147566" y="1438823"/>
                <a:ext cx="51507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altLang="ko-KR" sz="1200" dirty="0" err="1" smtClean="0">
                    <a:solidFill>
                      <a:schemeClr val="bg1"/>
                    </a:solidFill>
                    <a:cs typeface="Arial" pitchFamily="34" charset="0"/>
                  </a:rPr>
                  <a:t>Materiais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8" name="TextBox 12">
                <a:extLst>
                  <a:ext uri="{FF2B5EF4-FFF2-40B4-BE49-F238E27FC236}">
                    <a16:creationId xmlns:a16="http://schemas.microsoft.com/office/drawing/2014/main" xmlns="" id="{F56EFCF2-AEAA-4DEB-B93C-6E87DB134262}"/>
                  </a:ext>
                </a:extLst>
              </p:cNvPr>
              <p:cNvSpPr txBox="1"/>
              <p:nvPr/>
            </p:nvSpPr>
            <p:spPr>
              <a:xfrm>
                <a:off x="2147566" y="1761988"/>
                <a:ext cx="51507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altLang="ko-KR" sz="1200" dirty="0" err="1" smtClean="0">
                    <a:solidFill>
                      <a:schemeClr val="bg1"/>
                    </a:solidFill>
                    <a:cs typeface="Arial" pitchFamily="34" charset="0"/>
                  </a:rPr>
                  <a:t>Resultados</a:t>
                </a:r>
                <a:r>
                  <a:rPr lang="en-US" altLang="ko-KR" sz="1200" dirty="0" smtClean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 smtClean="0">
                    <a:solidFill>
                      <a:schemeClr val="bg1"/>
                    </a:solidFill>
                    <a:cs typeface="Arial" pitchFamily="34" charset="0"/>
                  </a:rPr>
                  <a:t>esperados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pic>
        <p:nvPicPr>
          <p:cNvPr id="34" name="Imagem 33"/>
          <p:cNvPicPr>
            <a:picLocks noChangeAspect="1"/>
          </p:cNvPicPr>
          <p:nvPr>
            <p:custDataLst>
              <p:custData r:id="rId1"/>
            </p:custDataLst>
          </p:nvPr>
        </p:nvPicPr>
        <p:blipFill rotWithShape="1">
          <a:blip r:embed="rId3"/>
          <a:srcRect l="3298"/>
          <a:stretch/>
        </p:blipFill>
        <p:spPr>
          <a:xfrm rot="5400000">
            <a:off x="-1683345" y="866733"/>
            <a:ext cx="2309448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23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38;p44"/>
          <p:cNvSpPr txBox="1">
            <a:spLocks/>
          </p:cNvSpPr>
          <p:nvPr/>
        </p:nvSpPr>
        <p:spPr>
          <a:xfrm>
            <a:off x="8422783" y="2963799"/>
            <a:ext cx="3326625" cy="1158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Quantico"/>
              <a:buNone/>
              <a:defRPr sz="375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ebas Neue"/>
              <a:buNone/>
              <a:defRPr sz="27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ebas Neue"/>
              <a:buNone/>
              <a:defRPr sz="27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ebas Neue"/>
              <a:buNone/>
              <a:defRPr sz="27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ebas Neue"/>
              <a:buNone/>
              <a:defRPr sz="27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ebas Neue"/>
              <a:buNone/>
              <a:defRPr sz="27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ebas Neue"/>
              <a:buNone/>
              <a:defRPr sz="27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ebas Neue"/>
              <a:buNone/>
              <a:defRPr sz="27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ebas Neue"/>
              <a:buNone/>
              <a:defRPr sz="27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E0E0"/>
              </a:buClr>
              <a:buSzPts val="3600"/>
              <a:buFont typeface="Quantico"/>
              <a:buNone/>
              <a:tabLst/>
              <a:defRPr/>
            </a:pPr>
            <a:r>
              <a:rPr kumimoji="0" lang="pt-BR" sz="375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Quantico"/>
                <a:sym typeface="Quantico"/>
              </a:rPr>
              <a:t>Objetivos</a:t>
            </a:r>
            <a:br>
              <a:rPr kumimoji="0" lang="pt-BR" sz="375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Quantico"/>
                <a:sym typeface="Quantico"/>
              </a:rPr>
            </a:br>
            <a:r>
              <a:rPr kumimoji="0" lang="pt-BR" sz="3750" b="1" i="0" u="none" strike="noStrike" kern="0" cap="none" spc="0" normalizeH="0" baseline="0" noProof="0" dirty="0" smtClean="0">
                <a:ln>
                  <a:noFill/>
                </a:ln>
                <a:solidFill>
                  <a:srgbClr val="F8931D"/>
                </a:solidFill>
                <a:effectLst/>
                <a:uLnTx/>
                <a:uFillTx/>
                <a:latin typeface="Quantico"/>
                <a:sym typeface="Quantico"/>
              </a:rPr>
              <a:t>Capacita UDA</a:t>
            </a:r>
            <a:endParaRPr kumimoji="0" lang="pt-BR" sz="3750" b="1" i="0" u="none" strike="noStrike" kern="0" cap="none" spc="0" normalizeH="0" baseline="0" noProof="0" dirty="0">
              <a:ln>
                <a:noFill/>
              </a:ln>
              <a:solidFill>
                <a:srgbClr val="F8931D"/>
              </a:solidFill>
              <a:effectLst/>
              <a:uLnTx/>
              <a:uFillTx/>
              <a:latin typeface="Quantico"/>
              <a:sym typeface="Quantico"/>
            </a:endParaRPr>
          </a:p>
        </p:txBody>
      </p:sp>
      <p:sp>
        <p:nvSpPr>
          <p:cNvPr id="9" name="Google Shape;439;p44"/>
          <p:cNvSpPr txBox="1">
            <a:spLocks/>
          </p:cNvSpPr>
          <p:nvPr/>
        </p:nvSpPr>
        <p:spPr>
          <a:xfrm>
            <a:off x="8422783" y="4301577"/>
            <a:ext cx="3326625" cy="32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125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atamaran"/>
              <a:buNone/>
              <a:tabLst/>
              <a:defRPr/>
            </a:pPr>
            <a:r>
              <a:rPr kumimoji="0" lang="pt-BR" sz="1125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tamaran"/>
                <a:sym typeface="Catamaran"/>
              </a:rPr>
              <a:t>brainIAcs - Gambits</a:t>
            </a:r>
            <a:endParaRPr kumimoji="0" lang="pt-BR" sz="112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tamaran"/>
              <a:sym typeface="Catamaran"/>
            </a:endParaRPr>
          </a:p>
        </p:txBody>
      </p:sp>
      <p:sp>
        <p:nvSpPr>
          <p:cNvPr id="10" name="Google Shape;440;p44"/>
          <p:cNvSpPr/>
          <p:nvPr/>
        </p:nvSpPr>
        <p:spPr>
          <a:xfrm>
            <a:off x="8422782" y="2105007"/>
            <a:ext cx="1221548" cy="76414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sz="1050" b="1" kern="0" dirty="0" smtClean="0">
                <a:ln w="19050" cap="flat" cmpd="sng">
                  <a:solidFill>
                    <a:srgbClr val="8FB5D7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F8931D"/>
                </a:solidFill>
                <a:latin typeface="Quantico"/>
                <a:cs typeface="Arial"/>
                <a:sym typeface="Arial"/>
              </a:rPr>
              <a:t>0</a:t>
            </a:r>
            <a:r>
              <a:rPr lang="pt-BR" sz="1050" b="1" kern="0" dirty="0" smtClean="0">
                <a:ln w="19050" cap="flat" cmpd="sng">
                  <a:solidFill>
                    <a:srgbClr val="8FB5D7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F8931D"/>
                </a:solidFill>
                <a:latin typeface="Quantico"/>
                <a:cs typeface="Arial"/>
                <a:sym typeface="Arial"/>
              </a:rPr>
              <a:t>1</a:t>
            </a:r>
            <a:endParaRPr sz="1050" b="1" kern="0" dirty="0">
              <a:ln w="19050" cap="flat" cmpd="sng">
                <a:solidFill>
                  <a:srgbClr val="8FB5D7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rgbClr val="F8931D"/>
              </a:solidFill>
              <a:latin typeface="Quantico"/>
              <a:cs typeface="Arial"/>
              <a:sym typeface="Arial"/>
            </a:endParaRPr>
          </a:p>
        </p:txBody>
      </p:sp>
      <p:sp>
        <p:nvSpPr>
          <p:cNvPr id="11" name="Google Shape;442;p44"/>
          <p:cNvSpPr/>
          <p:nvPr/>
        </p:nvSpPr>
        <p:spPr>
          <a:xfrm>
            <a:off x="8422785" y="4178212"/>
            <a:ext cx="2831175" cy="63225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spcFirstLastPara="1" wrap="square" lIns="68569" tIns="68569" rIns="68569" bIns="68569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5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</p:txBody>
      </p:sp>
      <p:grpSp>
        <p:nvGrpSpPr>
          <p:cNvPr id="12" name="Google Shape;443;p44"/>
          <p:cNvGrpSpPr/>
          <p:nvPr/>
        </p:nvGrpSpPr>
        <p:grpSpPr>
          <a:xfrm flipH="1">
            <a:off x="7876571" y="1283015"/>
            <a:ext cx="1367262" cy="222482"/>
            <a:chOff x="7857346" y="3902355"/>
            <a:chExt cx="1823016" cy="296643"/>
          </a:xfrm>
        </p:grpSpPr>
        <p:sp>
          <p:nvSpPr>
            <p:cNvPr id="13" name="Google Shape;444;p4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893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050" b="0" i="0" u="none" strike="noStrike" kern="0" cap="none" spc="0" normalizeH="0" baseline="0" noProof="0" smtClean="0">
                <a:ln>
                  <a:solidFill>
                    <a:srgbClr val="8FB5D7"/>
                  </a:solidFill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14" name="Google Shape;445;p4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rgbClr val="0FE0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050" b="0" i="0" u="none" strike="noStrike" kern="0" cap="none" spc="0" normalizeH="0" baseline="0" noProof="0" smtClean="0">
                <a:ln>
                  <a:solidFill>
                    <a:srgbClr val="8FB5D7"/>
                  </a:solidFill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15" name="Google Shape;446;p4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rgbClr val="0F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050" b="0" i="0" u="none" strike="noStrike" kern="0" cap="none" spc="0" normalizeH="0" baseline="0" noProof="0" smtClean="0">
                <a:ln>
                  <a:solidFill>
                    <a:srgbClr val="8FB5D7"/>
                  </a:solidFill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16" name="Google Shape;447;p4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rgbClr val="0FE0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050" b="0" i="0" u="none" strike="noStrike" kern="0" cap="none" spc="0" normalizeH="0" baseline="0" noProof="0" smtClean="0">
                <a:ln>
                  <a:solidFill>
                    <a:srgbClr val="8FB5D7"/>
                  </a:solidFill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17" name="Google Shape;448;p4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rgbClr val="0F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050" b="0" i="0" u="none" strike="noStrike" kern="0" cap="none" spc="0" normalizeH="0" baseline="0" noProof="0" smtClean="0">
                <a:ln>
                  <a:solidFill>
                    <a:srgbClr val="8FB5D7"/>
                  </a:solidFill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18" name="Google Shape;449;p4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rgbClr val="F893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050" b="0" i="0" u="none" strike="noStrike" kern="0" cap="none" spc="0" normalizeH="0" baseline="0" noProof="0" smtClean="0">
                <a:ln>
                  <a:solidFill>
                    <a:srgbClr val="8FB5D7"/>
                  </a:solidFill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</p:grpSp>
      <p:pic>
        <p:nvPicPr>
          <p:cNvPr id="19" name="Imagem 18"/>
          <p:cNvPicPr>
            <a:picLocks noChangeAspect="1"/>
          </p:cNvPicPr>
          <p:nvPr>
            <p:custDataLst>
              <p:custData r:id="rId1"/>
            </p:custDataLst>
          </p:nvPr>
        </p:nvPicPr>
        <p:blipFill rotWithShape="1">
          <a:blip r:embed="rId3"/>
          <a:srcRect l="3298"/>
          <a:stretch/>
        </p:blipFill>
        <p:spPr>
          <a:xfrm rot="5400000">
            <a:off x="-1683345" y="866733"/>
            <a:ext cx="2309448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84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1AB36919-1966-46B8-83A4-1DED03493081}"/>
              </a:ext>
            </a:extLst>
          </p:cNvPr>
          <p:cNvSpPr/>
          <p:nvPr/>
        </p:nvSpPr>
        <p:spPr>
          <a:xfrm>
            <a:off x="0" y="3429000"/>
            <a:ext cx="2812211" cy="530525"/>
          </a:xfrm>
          <a:prstGeom prst="rect">
            <a:avLst/>
          </a:prstGeom>
          <a:solidFill>
            <a:srgbClr val="DF7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17D190DE-FCE1-4C95-9308-B131AEA0D4B9}"/>
              </a:ext>
            </a:extLst>
          </p:cNvPr>
          <p:cNvSpPr/>
          <p:nvPr/>
        </p:nvSpPr>
        <p:spPr>
          <a:xfrm>
            <a:off x="2938733" y="3429002"/>
            <a:ext cx="2812211" cy="530525"/>
          </a:xfrm>
          <a:prstGeom prst="rect">
            <a:avLst/>
          </a:prstGeom>
          <a:solidFill>
            <a:srgbClr val="E0A0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A06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D77210E0-F7DC-47A4-8542-77EB47B19D2B}"/>
              </a:ext>
            </a:extLst>
          </p:cNvPr>
          <p:cNvSpPr/>
          <p:nvPr/>
        </p:nvSpPr>
        <p:spPr>
          <a:xfrm>
            <a:off x="5877466" y="3429000"/>
            <a:ext cx="2812211" cy="530525"/>
          </a:xfrm>
          <a:prstGeom prst="rect">
            <a:avLst/>
          </a:prstGeom>
          <a:solidFill>
            <a:srgbClr val="8FB5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AED23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816C7E1-D81A-42D4-B1EC-25AB39B8F488}"/>
              </a:ext>
            </a:extLst>
          </p:cNvPr>
          <p:cNvSpPr txBox="1"/>
          <p:nvPr/>
        </p:nvSpPr>
        <p:spPr>
          <a:xfrm>
            <a:off x="1143294" y="2881373"/>
            <a:ext cx="723031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000" b="1" dirty="0" err="1" smtClean="0">
                <a:solidFill>
                  <a:srgbClr val="F8931D"/>
                </a:solidFill>
                <a:latin typeface="+mj-lt"/>
                <a:cs typeface="Arial" pitchFamily="34" charset="0"/>
              </a:rPr>
              <a:t>Carreiras</a:t>
            </a:r>
            <a:r>
              <a:rPr lang="en-GB" altLang="ko-KR" sz="2000" b="1" dirty="0" smtClean="0">
                <a:solidFill>
                  <a:srgbClr val="F8931D"/>
                </a:solidFill>
                <a:latin typeface="+mj-lt"/>
                <a:cs typeface="Arial" pitchFamily="34" charset="0"/>
              </a:rPr>
              <a:t> </a:t>
            </a:r>
            <a:r>
              <a:rPr lang="en-GB" altLang="ko-KR" sz="2000" b="1" dirty="0" err="1" smtClean="0">
                <a:solidFill>
                  <a:srgbClr val="F8931D"/>
                </a:solidFill>
                <a:latin typeface="+mj-lt"/>
                <a:cs typeface="Arial" pitchFamily="34" charset="0"/>
              </a:rPr>
              <a:t>focos</a:t>
            </a:r>
            <a:r>
              <a:rPr lang="en-GB" altLang="ko-KR" sz="2000" b="1" dirty="0" smtClean="0">
                <a:solidFill>
                  <a:srgbClr val="F8931D"/>
                </a:solidFill>
                <a:latin typeface="+mj-lt"/>
                <a:cs typeface="Arial" pitchFamily="34" charset="0"/>
              </a:rPr>
              <a:t> </a:t>
            </a:r>
            <a:r>
              <a:rPr lang="en-GB" altLang="ko-KR" sz="2000" b="1" dirty="0" err="1" smtClean="0">
                <a:solidFill>
                  <a:srgbClr val="F8931D"/>
                </a:solidFill>
                <a:latin typeface="+mj-lt"/>
                <a:cs typeface="Arial" pitchFamily="34" charset="0"/>
              </a:rPr>
              <a:t>dessa</a:t>
            </a:r>
            <a:r>
              <a:rPr lang="en-GB" altLang="ko-KR" sz="2000" b="1" dirty="0" smtClean="0">
                <a:solidFill>
                  <a:srgbClr val="F8931D"/>
                </a:solidFill>
                <a:latin typeface="+mj-lt"/>
                <a:cs typeface="Arial" pitchFamily="34" charset="0"/>
              </a:rPr>
              <a:t> </a:t>
            </a:r>
            <a:r>
              <a:rPr lang="en-GB" altLang="ko-KR" sz="2000" b="1" dirty="0" err="1" smtClean="0">
                <a:solidFill>
                  <a:srgbClr val="F8931D"/>
                </a:solidFill>
                <a:latin typeface="+mj-lt"/>
                <a:cs typeface="Arial" pitchFamily="34" charset="0"/>
              </a:rPr>
              <a:t>capacitação</a:t>
            </a:r>
            <a:endParaRPr lang="en-GB" altLang="ko-KR" sz="2000" b="1" dirty="0">
              <a:solidFill>
                <a:srgbClr val="F8931D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="" xmlns:a16="http://schemas.microsoft.com/office/drawing/2014/main" id="{CD11452D-6A37-4B85-A5ED-ACCF3E5CA4FE}"/>
              </a:ext>
            </a:extLst>
          </p:cNvPr>
          <p:cNvSpPr txBox="1">
            <a:spLocks/>
          </p:cNvSpPr>
          <p:nvPr/>
        </p:nvSpPr>
        <p:spPr>
          <a:xfrm>
            <a:off x="323530" y="3508520"/>
            <a:ext cx="2200354" cy="3240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err="1" smtClean="0">
                <a:solidFill>
                  <a:schemeClr val="bg1"/>
                </a:solidFill>
                <a:latin typeface="+mj-lt"/>
              </a:rPr>
              <a:t>Analista</a:t>
            </a:r>
            <a:r>
              <a:rPr lang="en-US" altLang="ko-KR" sz="1600" dirty="0" smtClean="0">
                <a:solidFill>
                  <a:schemeClr val="bg1"/>
                </a:solidFill>
                <a:latin typeface="+mj-lt"/>
              </a:rPr>
              <a:t> de Dados</a:t>
            </a:r>
            <a:endParaRPr lang="ko-KR" alt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 Placeholder 1">
            <a:extLst>
              <a:ext uri="{FF2B5EF4-FFF2-40B4-BE49-F238E27FC236}">
                <a16:creationId xmlns="" xmlns:a16="http://schemas.microsoft.com/office/drawing/2014/main" id="{CBA61184-F734-4165-8393-573ADB5D939E}"/>
              </a:ext>
            </a:extLst>
          </p:cNvPr>
          <p:cNvSpPr txBox="1">
            <a:spLocks/>
          </p:cNvSpPr>
          <p:nvPr/>
        </p:nvSpPr>
        <p:spPr>
          <a:xfrm>
            <a:off x="3181399" y="3508520"/>
            <a:ext cx="2326878" cy="3240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err="1" smtClean="0">
                <a:solidFill>
                  <a:schemeClr val="bg1"/>
                </a:solidFill>
                <a:latin typeface="+mj-lt"/>
              </a:rPr>
              <a:t>Engenheiro</a:t>
            </a:r>
            <a:r>
              <a:rPr lang="en-US" altLang="ko-KR" sz="1600" dirty="0" smtClean="0">
                <a:solidFill>
                  <a:schemeClr val="bg1"/>
                </a:solidFill>
                <a:latin typeface="+mj-lt"/>
              </a:rPr>
              <a:t> de </a:t>
            </a:r>
            <a:r>
              <a:rPr lang="en-US" altLang="ko-KR" sz="1600" dirty="0">
                <a:solidFill>
                  <a:schemeClr val="bg1"/>
                </a:solidFill>
                <a:latin typeface="+mj-lt"/>
              </a:rPr>
              <a:t>Dados</a:t>
            </a:r>
            <a:endParaRPr lang="ko-KR" alt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ext Placeholder 1">
            <a:extLst>
              <a:ext uri="{FF2B5EF4-FFF2-40B4-BE49-F238E27FC236}">
                <a16:creationId xmlns="" xmlns:a16="http://schemas.microsoft.com/office/drawing/2014/main" id="{392F1EDC-88AA-4B12-AD8D-B58B6722C45F}"/>
              </a:ext>
            </a:extLst>
          </p:cNvPr>
          <p:cNvSpPr txBox="1">
            <a:spLocks/>
          </p:cNvSpPr>
          <p:nvPr/>
        </p:nvSpPr>
        <p:spPr>
          <a:xfrm>
            <a:off x="6143461" y="3508520"/>
            <a:ext cx="2280218" cy="3240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err="1" smtClean="0">
                <a:solidFill>
                  <a:schemeClr val="bg1"/>
                </a:solidFill>
                <a:latin typeface="+mj-lt"/>
              </a:rPr>
              <a:t>Cientista</a:t>
            </a:r>
            <a:r>
              <a:rPr lang="en-US" altLang="ko-KR" sz="1600" dirty="0" smtClean="0">
                <a:solidFill>
                  <a:schemeClr val="bg1"/>
                </a:solidFill>
                <a:latin typeface="+mj-lt"/>
              </a:rPr>
              <a:t> de </a:t>
            </a:r>
            <a:r>
              <a:rPr lang="en-US" altLang="ko-KR" sz="1600" dirty="0">
                <a:solidFill>
                  <a:schemeClr val="bg1"/>
                </a:solidFill>
                <a:latin typeface="+mj-lt"/>
              </a:rPr>
              <a:t>Dados</a:t>
            </a:r>
            <a:endParaRPr lang="ko-KR" alt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9F261E04-AC25-483B-9269-2B423DDE5DC6}"/>
              </a:ext>
            </a:extLst>
          </p:cNvPr>
          <p:cNvSpPr txBox="1"/>
          <p:nvPr/>
        </p:nvSpPr>
        <p:spPr>
          <a:xfrm>
            <a:off x="323530" y="1449855"/>
            <a:ext cx="63493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 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formação de dados da UDA tem como objetivo desenvolver uma visão geral do que são as carreiras de dados, suas principais etapas, ferramentas, unindo teoria e prática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9B9B80DA-C9DB-46E2-B608-6920B58024C3}"/>
              </a:ext>
            </a:extLst>
          </p:cNvPr>
          <p:cNvSpPr txBox="1"/>
          <p:nvPr/>
        </p:nvSpPr>
        <p:spPr>
          <a:xfrm>
            <a:off x="8824430" y="2908354"/>
            <a:ext cx="2844076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pt-BR" altLang="ko-KR" sz="1400" dirty="0" smtClean="0">
                <a:solidFill>
                  <a:schemeClr val="accent4"/>
                </a:solidFill>
                <a:latin typeface="Berlin Sans FB Demi" panose="020E0802020502020306" pitchFamily="34" charset="0"/>
                <a:cs typeface="Arial" pitchFamily="34" charset="0"/>
              </a:rPr>
              <a:t>Habilitando os colaboradores para usar </a:t>
            </a:r>
            <a:r>
              <a:rPr lang="pt-BR" altLang="ko-KR" sz="1400" dirty="0" err="1" smtClean="0">
                <a:solidFill>
                  <a:schemeClr val="accent4"/>
                </a:solidFill>
                <a:latin typeface="Berlin Sans FB Demi" panose="020E0802020502020306" pitchFamily="34" charset="0"/>
                <a:cs typeface="Arial" pitchFamily="34" charset="0"/>
              </a:rPr>
              <a:t>stacks</a:t>
            </a:r>
            <a:r>
              <a:rPr lang="pt-BR" altLang="ko-KR" sz="1400" dirty="0" smtClean="0">
                <a:solidFill>
                  <a:schemeClr val="accent4"/>
                </a:solidFill>
                <a:latin typeface="Berlin Sans FB Demi" panose="020E0802020502020306" pitchFamily="34" charset="0"/>
                <a:cs typeface="Arial" pitchFamily="34" charset="0"/>
              </a:rPr>
              <a:t> de dados, para resolução de problemas do dia a dia</a:t>
            </a:r>
            <a:endParaRPr lang="ko-KR" altLang="en-US" sz="1400" dirty="0">
              <a:solidFill>
                <a:schemeClr val="accent4"/>
              </a:solidFill>
              <a:latin typeface="Berlin Sans FB Demi" panose="020E0802020502020306" pitchFamily="34" charset="0"/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5AF55115-F0B6-4E79-81F2-FD6BF1B9C78A}"/>
              </a:ext>
            </a:extLst>
          </p:cNvPr>
          <p:cNvSpPr txBox="1"/>
          <p:nvPr/>
        </p:nvSpPr>
        <p:spPr>
          <a:xfrm>
            <a:off x="8423679" y="1449855"/>
            <a:ext cx="3244827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pt-BR" altLang="ko-KR" sz="3200" dirty="0" smtClean="0">
                <a:latin typeface="Bowlby One SC" panose="02000505060000020004" pitchFamily="2" charset="0"/>
                <a:cs typeface="Arial" pitchFamily="34" charset="0"/>
              </a:rPr>
              <a:t>Prover formação de dados</a:t>
            </a:r>
            <a:endParaRPr lang="ko-KR" altLang="en-US" sz="3200" dirty="0">
              <a:latin typeface="Bowlby One SC" panose="02000505060000020004" pitchFamily="2" charset="0"/>
              <a:cs typeface="Arial" pitchFamily="34" charset="0"/>
            </a:endParaRPr>
          </a:p>
        </p:txBody>
      </p:sp>
      <p:pic>
        <p:nvPicPr>
          <p:cNvPr id="5" name="Espaço Reservado para Imagem 4"/>
          <p:cNvPicPr>
            <a:picLocks noGrp="1" noChangeAspect="1"/>
          </p:cNvPicPr>
          <p:nvPr>
            <p:ph type="pic" idx="15"/>
          </p:nvPr>
        </p:nvPicPr>
        <p:blipFill>
          <a:blip r:embed="rId3"/>
          <a:srcRect t="5247" b="5247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14" name="Espaço Reservado para Imagem 13"/>
          <p:cNvPicPr>
            <a:picLocks noGrp="1" noChangeAspect="1"/>
          </p:cNvPicPr>
          <p:nvPr>
            <p:ph type="pic" idx="16"/>
          </p:nvPr>
        </p:nvPicPr>
        <p:blipFill>
          <a:blip r:embed="rId4"/>
          <a:srcRect l="857" r="857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15" name="Espaço Reservado para Imagem 14"/>
          <p:cNvPicPr>
            <a:picLocks noGrp="1" noChangeAspect="1"/>
          </p:cNvPicPr>
          <p:nvPr>
            <p:ph type="pic" idx="17"/>
          </p:nvPr>
        </p:nvPicPr>
        <p:blipFill>
          <a:blip r:embed="rId5"/>
          <a:srcRect t="675" b="675"/>
          <a:stretch>
            <a:fillRect/>
          </a:stretch>
        </p:blipFill>
        <p:spPr>
          <a:prstGeom prst="rect">
            <a:avLst/>
          </a:prstGeom>
        </p:spPr>
      </p:pic>
      <p:grpSp>
        <p:nvGrpSpPr>
          <p:cNvPr id="4" name="Grupo 3"/>
          <p:cNvGrpSpPr/>
          <p:nvPr/>
        </p:nvGrpSpPr>
        <p:grpSpPr>
          <a:xfrm>
            <a:off x="4332586" y="323022"/>
            <a:ext cx="3130110" cy="895644"/>
            <a:chOff x="4332586" y="323022"/>
            <a:chExt cx="3130110" cy="895644"/>
          </a:xfrm>
        </p:grpSpPr>
        <p:sp>
          <p:nvSpPr>
            <p:cNvPr id="17" name="Google Shape;412;p43"/>
            <p:cNvSpPr txBox="1">
              <a:spLocks/>
            </p:cNvSpPr>
            <p:nvPr/>
          </p:nvSpPr>
          <p:spPr>
            <a:xfrm>
              <a:off x="4573245" y="590212"/>
              <a:ext cx="2889450" cy="457200"/>
            </a:xfrm>
            <a:prstGeom prst="rect">
              <a:avLst/>
            </a:prstGeom>
          </p:spPr>
          <p:txBody>
            <a:bodyPr spcFirstLastPara="1" wrap="square" lIns="68569" tIns="68569" rIns="68569" bIns="68569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dirty="0" smtClean="0"/>
                <a:t>Objetivos</a:t>
              </a:r>
              <a:endParaRPr lang="pt-BR" dirty="0"/>
            </a:p>
          </p:txBody>
        </p:sp>
        <p:sp>
          <p:nvSpPr>
            <p:cNvPr id="18" name="Google Shape;415;p43"/>
            <p:cNvSpPr/>
            <p:nvPr/>
          </p:nvSpPr>
          <p:spPr>
            <a:xfrm>
              <a:off x="4332586" y="1164703"/>
              <a:ext cx="3060000" cy="53963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900002" scaled="0"/>
            </a:gra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grpSp>
          <p:nvGrpSpPr>
            <p:cNvPr id="19" name="Google Shape;416;p43"/>
            <p:cNvGrpSpPr/>
            <p:nvPr/>
          </p:nvGrpSpPr>
          <p:grpSpPr>
            <a:xfrm rot="-5400000">
              <a:off x="6779053" y="-134072"/>
              <a:ext cx="226549" cy="1140737"/>
              <a:chOff x="-108754" y="2690919"/>
              <a:chExt cx="302065" cy="1520982"/>
            </a:xfrm>
            <a:solidFill>
              <a:srgbClr val="FFFFFF"/>
            </a:solidFill>
          </p:grpSpPr>
          <p:sp>
            <p:nvSpPr>
              <p:cNvPr id="20" name="Google Shape;417;p43"/>
              <p:cNvSpPr/>
              <p:nvPr/>
            </p:nvSpPr>
            <p:spPr>
              <a:xfrm>
                <a:off x="-62388" y="2782841"/>
                <a:ext cx="209364" cy="1335580"/>
              </a:xfrm>
              <a:custGeom>
                <a:avLst/>
                <a:gdLst/>
                <a:ahLst/>
                <a:cxnLst/>
                <a:rect l="l" t="t" r="r" b="b"/>
                <a:pathLst>
                  <a:path w="6719" h="42862" fill="none" extrusionOk="0">
                    <a:moveTo>
                      <a:pt x="0" y="42862"/>
                    </a:moveTo>
                    <a:lnTo>
                      <a:pt x="0" y="23799"/>
                    </a:lnTo>
                    <a:lnTo>
                      <a:pt x="6718" y="17056"/>
                    </a:lnTo>
                    <a:lnTo>
                      <a:pt x="6718" y="1"/>
                    </a:lnTo>
                  </a:path>
                </a:pathLst>
              </a:custGeom>
              <a:grpFill/>
              <a:ln w="19050" cap="rnd" cmpd="sng">
                <a:solidFill>
                  <a:srgbClr val="F8931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  <p:sp>
            <p:nvSpPr>
              <p:cNvPr id="21" name="Google Shape;418;p43"/>
              <p:cNvSpPr/>
              <p:nvPr/>
            </p:nvSpPr>
            <p:spPr>
              <a:xfrm>
                <a:off x="101358" y="2690919"/>
                <a:ext cx="91953" cy="91953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2951" fill="none" extrusionOk="0">
                    <a:moveTo>
                      <a:pt x="1463" y="1"/>
                    </a:moveTo>
                    <a:cubicBezTo>
                      <a:pt x="2281" y="1"/>
                      <a:pt x="2951" y="645"/>
                      <a:pt x="2951" y="1463"/>
                    </a:cubicBezTo>
                    <a:cubicBezTo>
                      <a:pt x="2951" y="2281"/>
                      <a:pt x="2281" y="2951"/>
                      <a:pt x="1463" y="2951"/>
                    </a:cubicBezTo>
                    <a:cubicBezTo>
                      <a:pt x="645" y="2951"/>
                      <a:pt x="1" y="2281"/>
                      <a:pt x="1" y="1463"/>
                    </a:cubicBezTo>
                    <a:cubicBezTo>
                      <a:pt x="1" y="645"/>
                      <a:pt x="645" y="1"/>
                      <a:pt x="1463" y="1"/>
                    </a:cubicBezTo>
                    <a:close/>
                  </a:path>
                </a:pathLst>
              </a:custGeom>
              <a:grpFill/>
              <a:ln w="19050" cap="rnd" cmpd="sng">
                <a:solidFill>
                  <a:srgbClr val="F8931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  <p:sp>
            <p:nvSpPr>
              <p:cNvPr id="22" name="Google Shape;419;p43"/>
              <p:cNvSpPr/>
              <p:nvPr/>
            </p:nvSpPr>
            <p:spPr>
              <a:xfrm>
                <a:off x="125320" y="2714881"/>
                <a:ext cx="43281" cy="43281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1389" extrusionOk="0">
                    <a:moveTo>
                      <a:pt x="694" y="0"/>
                    </a:moveTo>
                    <a:cubicBezTo>
                      <a:pt x="322" y="0"/>
                      <a:pt x="0" y="322"/>
                      <a:pt x="0" y="694"/>
                    </a:cubicBezTo>
                    <a:cubicBezTo>
                      <a:pt x="0" y="1091"/>
                      <a:pt x="322" y="1388"/>
                      <a:pt x="694" y="1388"/>
                    </a:cubicBezTo>
                    <a:cubicBezTo>
                      <a:pt x="1091" y="1388"/>
                      <a:pt x="1388" y="1091"/>
                      <a:pt x="1388" y="694"/>
                    </a:cubicBezTo>
                    <a:cubicBezTo>
                      <a:pt x="1388" y="322"/>
                      <a:pt x="1091" y="0"/>
                      <a:pt x="694" y="0"/>
                    </a:cubicBezTo>
                    <a:close/>
                  </a:path>
                </a:pathLst>
              </a:custGeom>
              <a:grpFill/>
              <a:ln>
                <a:solidFill>
                  <a:srgbClr val="F8931D"/>
                </a:solidFill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  <p:sp>
            <p:nvSpPr>
              <p:cNvPr id="23" name="Google Shape;420;p43"/>
              <p:cNvSpPr/>
              <p:nvPr/>
            </p:nvSpPr>
            <p:spPr>
              <a:xfrm>
                <a:off x="-108754" y="4119948"/>
                <a:ext cx="91953" cy="91953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2951" fill="none" extrusionOk="0">
                    <a:moveTo>
                      <a:pt x="1488" y="0"/>
                    </a:moveTo>
                    <a:cubicBezTo>
                      <a:pt x="2306" y="0"/>
                      <a:pt x="2951" y="670"/>
                      <a:pt x="2951" y="1463"/>
                    </a:cubicBezTo>
                    <a:cubicBezTo>
                      <a:pt x="2951" y="2281"/>
                      <a:pt x="2306" y="2950"/>
                      <a:pt x="1488" y="2950"/>
                    </a:cubicBezTo>
                    <a:cubicBezTo>
                      <a:pt x="670" y="2950"/>
                      <a:pt x="1" y="2281"/>
                      <a:pt x="1" y="1463"/>
                    </a:cubicBezTo>
                    <a:cubicBezTo>
                      <a:pt x="1" y="670"/>
                      <a:pt x="670" y="0"/>
                      <a:pt x="1488" y="0"/>
                    </a:cubicBezTo>
                    <a:close/>
                  </a:path>
                </a:pathLst>
              </a:custGeom>
              <a:grpFill/>
              <a:ln w="19050" cap="rnd" cmpd="sng">
                <a:solidFill>
                  <a:srgbClr val="F8931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  <p:sp>
            <p:nvSpPr>
              <p:cNvPr id="24" name="Google Shape;421;p43"/>
              <p:cNvSpPr/>
              <p:nvPr/>
            </p:nvSpPr>
            <p:spPr>
              <a:xfrm>
                <a:off x="-84013" y="4144658"/>
                <a:ext cx="43281" cy="42533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1365" extrusionOk="0">
                    <a:moveTo>
                      <a:pt x="694" y="1"/>
                    </a:moveTo>
                    <a:cubicBezTo>
                      <a:pt x="298" y="1"/>
                      <a:pt x="0" y="298"/>
                      <a:pt x="0" y="670"/>
                    </a:cubicBezTo>
                    <a:cubicBezTo>
                      <a:pt x="0" y="1067"/>
                      <a:pt x="298" y="1364"/>
                      <a:pt x="694" y="1364"/>
                    </a:cubicBezTo>
                    <a:cubicBezTo>
                      <a:pt x="1066" y="1364"/>
                      <a:pt x="1388" y="1067"/>
                      <a:pt x="1388" y="670"/>
                    </a:cubicBezTo>
                    <a:cubicBezTo>
                      <a:pt x="1388" y="298"/>
                      <a:pt x="1066" y="1"/>
                      <a:pt x="694" y="1"/>
                    </a:cubicBezTo>
                    <a:close/>
                  </a:path>
                </a:pathLst>
              </a:custGeom>
              <a:grpFill/>
              <a:ln>
                <a:solidFill>
                  <a:srgbClr val="F8931D"/>
                </a:solidFill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</p:grpSp>
      </p:grpSp>
      <p:grpSp>
        <p:nvGrpSpPr>
          <p:cNvPr id="25" name="Google Shape;422;p43"/>
          <p:cNvGrpSpPr/>
          <p:nvPr/>
        </p:nvGrpSpPr>
        <p:grpSpPr>
          <a:xfrm rot="5400000">
            <a:off x="7059995" y="152708"/>
            <a:ext cx="74177" cy="414818"/>
            <a:chOff x="4898850" y="4820550"/>
            <a:chExt cx="98902" cy="553090"/>
          </a:xfrm>
          <a:solidFill>
            <a:srgbClr val="F8931D"/>
          </a:solidFill>
        </p:grpSpPr>
        <p:sp>
          <p:nvSpPr>
            <p:cNvPr id="26" name="Google Shape;423;p4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grpFill/>
            <a:ln w="19050" cap="rnd" cmpd="sng">
              <a:solidFill>
                <a:srgbClr val="F893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30" name="Google Shape;424;p4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grpFill/>
            <a:ln>
              <a:solidFill>
                <a:srgbClr val="F8931D"/>
              </a:solidFill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31" name="Google Shape;425;p4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grpFill/>
            <a:ln w="19050" cap="rnd" cmpd="sng">
              <a:solidFill>
                <a:srgbClr val="F893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32" name="Google Shape;426;p4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grpFill/>
            <a:ln>
              <a:solidFill>
                <a:srgbClr val="F8931D"/>
              </a:solidFill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33" name="Google Shape;427;p4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grpFill/>
            <a:ln w="19050" cap="rnd" cmpd="sng">
              <a:solidFill>
                <a:srgbClr val="F893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pic>
        <p:nvPicPr>
          <p:cNvPr id="34" name="Imagem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779" y="3899348"/>
            <a:ext cx="742458" cy="742458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095" y="3832520"/>
            <a:ext cx="809286" cy="809286"/>
          </a:xfrm>
          <a:prstGeom prst="rect">
            <a:avLst/>
          </a:prstGeom>
        </p:spPr>
      </p:pic>
      <p:grpSp>
        <p:nvGrpSpPr>
          <p:cNvPr id="36" name="Grupo 35"/>
          <p:cNvGrpSpPr/>
          <p:nvPr/>
        </p:nvGrpSpPr>
        <p:grpSpPr>
          <a:xfrm>
            <a:off x="8739494" y="4759044"/>
            <a:ext cx="1875669" cy="762262"/>
            <a:chOff x="318218" y="3634431"/>
            <a:chExt cx="1875669" cy="762262"/>
          </a:xfrm>
        </p:grpSpPr>
        <p:pic>
          <p:nvPicPr>
            <p:cNvPr id="37" name="Imagem 3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18" y="3634431"/>
              <a:ext cx="762262" cy="762262"/>
            </a:xfrm>
            <a:prstGeom prst="rect">
              <a:avLst/>
            </a:prstGeom>
          </p:spPr>
        </p:pic>
        <p:sp>
          <p:nvSpPr>
            <p:cNvPr id="38" name="TextBox 54">
              <a:extLst>
                <a:ext uri="{FF2B5EF4-FFF2-40B4-BE49-F238E27FC236}">
                  <a16:creationId xmlns:a16="http://schemas.microsoft.com/office/drawing/2014/main" xmlns="" id="{D8E247C8-0094-4060-B01D-89354DCA7AFA}"/>
                </a:ext>
              </a:extLst>
            </p:cNvPr>
            <p:cNvSpPr txBox="1"/>
            <p:nvPr/>
          </p:nvSpPr>
          <p:spPr>
            <a:xfrm>
              <a:off x="1149362" y="3897596"/>
              <a:ext cx="10445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err="1">
                  <a:solidFill>
                    <a:srgbClr val="F8931D"/>
                  </a:solidFill>
                  <a:latin typeface="+mj-lt"/>
                  <a:cs typeface="Arial" pitchFamily="34" charset="0"/>
                </a:rPr>
                <a:t>Estatística</a:t>
              </a:r>
              <a:endParaRPr lang="en-US" altLang="ko-KR" sz="900" b="1" dirty="0">
                <a:solidFill>
                  <a:srgbClr val="F8931D"/>
                </a:solidFill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8784273" y="5561683"/>
            <a:ext cx="1830890" cy="762262"/>
            <a:chOff x="362997" y="4376889"/>
            <a:chExt cx="1830890" cy="762262"/>
          </a:xfrm>
        </p:grpSpPr>
        <p:pic>
          <p:nvPicPr>
            <p:cNvPr id="40" name="Imagem 3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997" y="4376889"/>
              <a:ext cx="762262" cy="762262"/>
            </a:xfrm>
            <a:prstGeom prst="rect">
              <a:avLst/>
            </a:prstGeom>
          </p:spPr>
        </p:pic>
        <p:sp>
          <p:nvSpPr>
            <p:cNvPr id="41" name="TextBox 54">
              <a:extLst>
                <a:ext uri="{FF2B5EF4-FFF2-40B4-BE49-F238E27FC236}">
                  <a16:creationId xmlns:a16="http://schemas.microsoft.com/office/drawing/2014/main" xmlns="" id="{D8E247C8-0094-4060-B01D-89354DCA7AFA}"/>
                </a:ext>
              </a:extLst>
            </p:cNvPr>
            <p:cNvSpPr txBox="1"/>
            <p:nvPr/>
          </p:nvSpPr>
          <p:spPr>
            <a:xfrm>
              <a:off x="1149362" y="4563596"/>
              <a:ext cx="104452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 err="1">
                  <a:solidFill>
                    <a:srgbClr val="F8931D"/>
                  </a:solidFill>
                  <a:latin typeface="+mj-lt"/>
                  <a:cs typeface="Arial" pitchFamily="34" charset="0"/>
                </a:rPr>
                <a:t>Visualização</a:t>
              </a:r>
              <a:r>
                <a:rPr lang="en-US" altLang="ko-KR" sz="1050" b="1" dirty="0">
                  <a:solidFill>
                    <a:srgbClr val="F8931D"/>
                  </a:solidFill>
                  <a:latin typeface="+mj-lt"/>
                  <a:cs typeface="Arial" pitchFamily="34" charset="0"/>
                </a:rPr>
                <a:t> </a:t>
              </a:r>
              <a:r>
                <a:rPr lang="en-US" altLang="ko-KR" sz="1050" b="1" dirty="0" smtClean="0">
                  <a:solidFill>
                    <a:srgbClr val="F8931D"/>
                  </a:solidFill>
                  <a:latin typeface="+mj-lt"/>
                  <a:cs typeface="Arial" pitchFamily="34" charset="0"/>
                </a:rPr>
                <a:t>de </a:t>
              </a:r>
              <a:r>
                <a:rPr lang="en-US" altLang="ko-KR" sz="1050" b="1" dirty="0" err="1" smtClean="0">
                  <a:solidFill>
                    <a:srgbClr val="F8931D"/>
                  </a:solidFill>
                  <a:latin typeface="+mj-lt"/>
                  <a:cs typeface="Arial" pitchFamily="34" charset="0"/>
                </a:rPr>
                <a:t>dados</a:t>
              </a:r>
              <a:r>
                <a:rPr lang="en-US" altLang="ko-KR" sz="1050" b="1" dirty="0" err="1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</a:t>
              </a:r>
              <a:endParaRPr lang="en-US" altLang="ko-KR" sz="105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42" name="Grupo 41"/>
          <p:cNvGrpSpPr/>
          <p:nvPr/>
        </p:nvGrpSpPr>
        <p:grpSpPr>
          <a:xfrm>
            <a:off x="10481179" y="3862461"/>
            <a:ext cx="1830890" cy="762262"/>
            <a:chOff x="362997" y="4376889"/>
            <a:chExt cx="1830890" cy="762262"/>
          </a:xfrm>
        </p:grpSpPr>
        <p:pic>
          <p:nvPicPr>
            <p:cNvPr id="43" name="Imagem 4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997" y="4376889"/>
              <a:ext cx="762262" cy="762262"/>
            </a:xfrm>
            <a:prstGeom prst="rect">
              <a:avLst/>
            </a:prstGeom>
          </p:spPr>
        </p:pic>
        <p:sp>
          <p:nvSpPr>
            <p:cNvPr id="44" name="TextBox 54">
              <a:extLst>
                <a:ext uri="{FF2B5EF4-FFF2-40B4-BE49-F238E27FC236}">
                  <a16:creationId xmlns:a16="http://schemas.microsoft.com/office/drawing/2014/main" xmlns="" id="{D8E247C8-0094-4060-B01D-89354DCA7AFA}"/>
                </a:ext>
              </a:extLst>
            </p:cNvPr>
            <p:cNvSpPr txBox="1"/>
            <p:nvPr/>
          </p:nvSpPr>
          <p:spPr>
            <a:xfrm>
              <a:off x="1149362" y="4563596"/>
              <a:ext cx="104452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rgbClr val="F8931D"/>
                  </a:solidFill>
                  <a:latin typeface="+mj-lt"/>
                  <a:cs typeface="Arial" pitchFamily="34" charset="0"/>
                </a:rPr>
                <a:t>Cloud Computing</a:t>
              </a:r>
            </a:p>
          </p:txBody>
        </p:sp>
      </p:grpSp>
      <p:grpSp>
        <p:nvGrpSpPr>
          <p:cNvPr id="45" name="Grupo 44"/>
          <p:cNvGrpSpPr/>
          <p:nvPr/>
        </p:nvGrpSpPr>
        <p:grpSpPr>
          <a:xfrm>
            <a:off x="10481179" y="4806158"/>
            <a:ext cx="1875669" cy="762262"/>
            <a:chOff x="318218" y="3634431"/>
            <a:chExt cx="1875669" cy="762262"/>
          </a:xfrm>
        </p:grpSpPr>
        <p:pic>
          <p:nvPicPr>
            <p:cNvPr id="46" name="Imagem 45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18" y="3634431"/>
              <a:ext cx="762262" cy="762262"/>
            </a:xfrm>
            <a:prstGeom prst="rect">
              <a:avLst/>
            </a:prstGeom>
          </p:spPr>
        </p:pic>
        <p:sp>
          <p:nvSpPr>
            <p:cNvPr id="47" name="TextBox 54">
              <a:extLst>
                <a:ext uri="{FF2B5EF4-FFF2-40B4-BE49-F238E27FC236}">
                  <a16:creationId xmlns:a16="http://schemas.microsoft.com/office/drawing/2014/main" xmlns="" id="{D8E247C8-0094-4060-B01D-89354DCA7AFA}"/>
                </a:ext>
              </a:extLst>
            </p:cNvPr>
            <p:cNvSpPr txBox="1"/>
            <p:nvPr/>
          </p:nvSpPr>
          <p:spPr>
            <a:xfrm>
              <a:off x="1149362" y="3897596"/>
              <a:ext cx="10445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rgbClr val="F8931D"/>
                  </a:solidFill>
                  <a:latin typeface="+mj-lt"/>
                  <a:cs typeface="Arial" pitchFamily="34" charset="0"/>
                </a:rPr>
                <a:t>Big Data</a:t>
              </a:r>
              <a:endParaRPr lang="en-US" altLang="ko-KR" sz="900" b="1" dirty="0">
                <a:solidFill>
                  <a:srgbClr val="F8931D"/>
                </a:solidFill>
                <a:latin typeface="+mj-lt"/>
                <a:cs typeface="Arial" pitchFamily="34" charset="0"/>
              </a:endParaRPr>
            </a:p>
          </p:txBody>
        </p:sp>
      </p:grpSp>
      <p:pic>
        <p:nvPicPr>
          <p:cNvPr id="48" name="Imagem 47"/>
          <p:cNvPicPr>
            <a:picLocks noChangeAspect="1"/>
          </p:cNvPicPr>
          <p:nvPr>
            <p:custDataLst>
              <p:custData r:id="rId1"/>
            </p:custDataLst>
          </p:nvPr>
        </p:nvPicPr>
        <p:blipFill rotWithShape="1">
          <a:blip r:embed="rId12"/>
          <a:srcRect l="3298"/>
          <a:stretch/>
        </p:blipFill>
        <p:spPr>
          <a:xfrm rot="5400000">
            <a:off x="-1642402" y="876703"/>
            <a:ext cx="2309448" cy="576000"/>
          </a:xfrm>
          <a:prstGeom prst="rect">
            <a:avLst/>
          </a:prstGeom>
        </p:spPr>
      </p:pic>
      <p:sp>
        <p:nvSpPr>
          <p:cNvPr id="49" name="Google Shape;415;p43"/>
          <p:cNvSpPr/>
          <p:nvPr/>
        </p:nvSpPr>
        <p:spPr>
          <a:xfrm>
            <a:off x="63294" y="3067780"/>
            <a:ext cx="1080000" cy="53963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90000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grpSp>
        <p:nvGrpSpPr>
          <p:cNvPr id="50" name="Grupo 49"/>
          <p:cNvGrpSpPr/>
          <p:nvPr/>
        </p:nvGrpSpPr>
        <p:grpSpPr>
          <a:xfrm>
            <a:off x="10481179" y="5561683"/>
            <a:ext cx="1875669" cy="762262"/>
            <a:chOff x="362997" y="4376889"/>
            <a:chExt cx="1875669" cy="762262"/>
          </a:xfrm>
        </p:grpSpPr>
        <p:pic>
          <p:nvPicPr>
            <p:cNvPr id="51" name="Imagem 50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997" y="4376889"/>
              <a:ext cx="762262" cy="762262"/>
            </a:xfrm>
            <a:prstGeom prst="rect">
              <a:avLst/>
            </a:prstGeom>
          </p:spPr>
        </p:pic>
        <p:sp>
          <p:nvSpPr>
            <p:cNvPr id="52" name="TextBox 54">
              <a:extLst>
                <a:ext uri="{FF2B5EF4-FFF2-40B4-BE49-F238E27FC236}">
                  <a16:creationId xmlns:a16="http://schemas.microsoft.com/office/drawing/2014/main" xmlns="" id="{D8E247C8-0094-4060-B01D-89354DCA7AFA}"/>
                </a:ext>
              </a:extLst>
            </p:cNvPr>
            <p:cNvSpPr txBox="1"/>
            <p:nvPr/>
          </p:nvSpPr>
          <p:spPr>
            <a:xfrm>
              <a:off x="1194141" y="4469479"/>
              <a:ext cx="1044525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 err="1" smtClean="0">
                  <a:solidFill>
                    <a:srgbClr val="F8931D"/>
                  </a:solidFill>
                  <a:latin typeface="+mj-lt"/>
                  <a:cs typeface="Arial" pitchFamily="34" charset="0"/>
                </a:rPr>
                <a:t>Algoritmos</a:t>
              </a:r>
              <a:r>
                <a:rPr lang="en-US" altLang="ko-KR" sz="1050" b="1" dirty="0" smtClean="0">
                  <a:solidFill>
                    <a:srgbClr val="F8931D"/>
                  </a:solidFill>
                  <a:latin typeface="+mj-lt"/>
                  <a:cs typeface="Arial" pitchFamily="34" charset="0"/>
                </a:rPr>
                <a:t> para </a:t>
              </a:r>
            </a:p>
            <a:p>
              <a:r>
                <a:rPr lang="en-US" altLang="ko-KR" sz="1050" b="1" dirty="0" err="1" smtClean="0">
                  <a:solidFill>
                    <a:srgbClr val="F8931D"/>
                  </a:solidFill>
                  <a:latin typeface="+mj-lt"/>
                  <a:cs typeface="Arial" pitchFamily="34" charset="0"/>
                </a:rPr>
                <a:t>Modelagem</a:t>
              </a:r>
              <a:endParaRPr lang="en-US" altLang="ko-KR" sz="105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5">
            <a:extLst>
              <a:ext uri="{FF2B5EF4-FFF2-40B4-BE49-F238E27FC236}">
                <a16:creationId xmlns="" xmlns:a16="http://schemas.microsoft.com/office/drawing/2014/main" id="{1AB36919-1966-46B8-83A4-1DED03493081}"/>
              </a:ext>
            </a:extLst>
          </p:cNvPr>
          <p:cNvSpPr/>
          <p:nvPr/>
        </p:nvSpPr>
        <p:spPr>
          <a:xfrm>
            <a:off x="1384863" y="1337181"/>
            <a:ext cx="3888000" cy="530525"/>
          </a:xfrm>
          <a:prstGeom prst="rect">
            <a:avLst/>
          </a:prstGeom>
          <a:solidFill>
            <a:srgbClr val="DF7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2" name="Text Placeholder 1">
            <a:extLst>
              <a:ext uri="{FF2B5EF4-FFF2-40B4-BE49-F238E27FC236}">
                <a16:creationId xmlns="" xmlns:a16="http://schemas.microsoft.com/office/drawing/2014/main" id="{CD11452D-6A37-4B85-A5ED-ACCF3E5CA4FE}"/>
              </a:ext>
            </a:extLst>
          </p:cNvPr>
          <p:cNvSpPr txBox="1">
            <a:spLocks/>
          </p:cNvSpPr>
          <p:nvPr/>
        </p:nvSpPr>
        <p:spPr>
          <a:xfrm>
            <a:off x="1818697" y="1421066"/>
            <a:ext cx="3020332" cy="3240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 smtClean="0">
                <a:solidFill>
                  <a:schemeClr val="bg1"/>
                </a:solidFill>
                <a:latin typeface="+mj-lt"/>
              </a:rPr>
              <a:t>Analista</a:t>
            </a:r>
            <a:r>
              <a:rPr lang="en-US" altLang="ko-KR" sz="1800" dirty="0" smtClean="0">
                <a:solidFill>
                  <a:schemeClr val="bg1"/>
                </a:solidFill>
                <a:latin typeface="+mj-lt"/>
              </a:rPr>
              <a:t> de Dados</a:t>
            </a:r>
            <a:endParaRPr lang="ko-KR" altLang="en-US" sz="1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44" name="Grupo 43"/>
          <p:cNvGrpSpPr/>
          <p:nvPr/>
        </p:nvGrpSpPr>
        <p:grpSpPr>
          <a:xfrm>
            <a:off x="3289415" y="323022"/>
            <a:ext cx="5515428" cy="873990"/>
            <a:chOff x="3289415" y="323022"/>
            <a:chExt cx="5515428" cy="873990"/>
          </a:xfrm>
        </p:grpSpPr>
        <p:sp>
          <p:nvSpPr>
            <p:cNvPr id="45" name="Google Shape;412;p43"/>
            <p:cNvSpPr txBox="1">
              <a:spLocks/>
            </p:cNvSpPr>
            <p:nvPr/>
          </p:nvSpPr>
          <p:spPr>
            <a:xfrm>
              <a:off x="3289415" y="605769"/>
              <a:ext cx="5515428" cy="457200"/>
            </a:xfrm>
            <a:prstGeom prst="rect">
              <a:avLst/>
            </a:prstGeom>
          </p:spPr>
          <p:txBody>
            <a:bodyPr spcFirstLastPara="1" wrap="square" lIns="68569" tIns="68569" rIns="68569" bIns="68569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dirty="0" smtClean="0"/>
                <a:t>Analista de dados</a:t>
              </a:r>
              <a:endParaRPr lang="pt-BR" dirty="0"/>
            </a:p>
          </p:txBody>
        </p:sp>
        <p:sp>
          <p:nvSpPr>
            <p:cNvPr id="46" name="Google Shape;415;p43"/>
            <p:cNvSpPr/>
            <p:nvPr/>
          </p:nvSpPr>
          <p:spPr>
            <a:xfrm>
              <a:off x="4265908" y="1133787"/>
              <a:ext cx="2831175" cy="63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900002" scaled="0"/>
            </a:gra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grpSp>
          <p:nvGrpSpPr>
            <p:cNvPr id="47" name="Google Shape;416;p43"/>
            <p:cNvGrpSpPr/>
            <p:nvPr/>
          </p:nvGrpSpPr>
          <p:grpSpPr>
            <a:xfrm rot="-5400000">
              <a:off x="6779053" y="-134072"/>
              <a:ext cx="226549" cy="1140737"/>
              <a:chOff x="-108754" y="2690919"/>
              <a:chExt cx="302065" cy="1520982"/>
            </a:xfrm>
            <a:solidFill>
              <a:srgbClr val="FFFFFF"/>
            </a:solidFill>
          </p:grpSpPr>
          <p:sp>
            <p:nvSpPr>
              <p:cNvPr id="48" name="Google Shape;417;p43"/>
              <p:cNvSpPr/>
              <p:nvPr/>
            </p:nvSpPr>
            <p:spPr>
              <a:xfrm>
                <a:off x="-62388" y="2782841"/>
                <a:ext cx="209364" cy="1335580"/>
              </a:xfrm>
              <a:custGeom>
                <a:avLst/>
                <a:gdLst/>
                <a:ahLst/>
                <a:cxnLst/>
                <a:rect l="l" t="t" r="r" b="b"/>
                <a:pathLst>
                  <a:path w="6719" h="42862" fill="none" extrusionOk="0">
                    <a:moveTo>
                      <a:pt x="0" y="42862"/>
                    </a:moveTo>
                    <a:lnTo>
                      <a:pt x="0" y="23799"/>
                    </a:lnTo>
                    <a:lnTo>
                      <a:pt x="6718" y="17056"/>
                    </a:lnTo>
                    <a:lnTo>
                      <a:pt x="6718" y="1"/>
                    </a:lnTo>
                  </a:path>
                </a:pathLst>
              </a:custGeom>
              <a:grpFill/>
              <a:ln w="19050" cap="rnd" cmpd="sng">
                <a:solidFill>
                  <a:srgbClr val="F8931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  <p:sp>
            <p:nvSpPr>
              <p:cNvPr id="49" name="Google Shape;418;p43"/>
              <p:cNvSpPr/>
              <p:nvPr/>
            </p:nvSpPr>
            <p:spPr>
              <a:xfrm>
                <a:off x="101358" y="2690919"/>
                <a:ext cx="91953" cy="91953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2951" fill="none" extrusionOk="0">
                    <a:moveTo>
                      <a:pt x="1463" y="1"/>
                    </a:moveTo>
                    <a:cubicBezTo>
                      <a:pt x="2281" y="1"/>
                      <a:pt x="2951" y="645"/>
                      <a:pt x="2951" y="1463"/>
                    </a:cubicBezTo>
                    <a:cubicBezTo>
                      <a:pt x="2951" y="2281"/>
                      <a:pt x="2281" y="2951"/>
                      <a:pt x="1463" y="2951"/>
                    </a:cubicBezTo>
                    <a:cubicBezTo>
                      <a:pt x="645" y="2951"/>
                      <a:pt x="1" y="2281"/>
                      <a:pt x="1" y="1463"/>
                    </a:cubicBezTo>
                    <a:cubicBezTo>
                      <a:pt x="1" y="645"/>
                      <a:pt x="645" y="1"/>
                      <a:pt x="1463" y="1"/>
                    </a:cubicBezTo>
                    <a:close/>
                  </a:path>
                </a:pathLst>
              </a:custGeom>
              <a:grpFill/>
              <a:ln w="19050" cap="rnd" cmpd="sng">
                <a:solidFill>
                  <a:srgbClr val="F8931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  <p:sp>
            <p:nvSpPr>
              <p:cNvPr id="50" name="Google Shape;419;p43"/>
              <p:cNvSpPr/>
              <p:nvPr/>
            </p:nvSpPr>
            <p:spPr>
              <a:xfrm>
                <a:off x="125320" y="2714881"/>
                <a:ext cx="43281" cy="43281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1389" extrusionOk="0">
                    <a:moveTo>
                      <a:pt x="694" y="0"/>
                    </a:moveTo>
                    <a:cubicBezTo>
                      <a:pt x="322" y="0"/>
                      <a:pt x="0" y="322"/>
                      <a:pt x="0" y="694"/>
                    </a:cubicBezTo>
                    <a:cubicBezTo>
                      <a:pt x="0" y="1091"/>
                      <a:pt x="322" y="1388"/>
                      <a:pt x="694" y="1388"/>
                    </a:cubicBezTo>
                    <a:cubicBezTo>
                      <a:pt x="1091" y="1388"/>
                      <a:pt x="1388" y="1091"/>
                      <a:pt x="1388" y="694"/>
                    </a:cubicBezTo>
                    <a:cubicBezTo>
                      <a:pt x="1388" y="322"/>
                      <a:pt x="1091" y="0"/>
                      <a:pt x="694" y="0"/>
                    </a:cubicBezTo>
                    <a:close/>
                  </a:path>
                </a:pathLst>
              </a:custGeom>
              <a:grpFill/>
              <a:ln>
                <a:solidFill>
                  <a:srgbClr val="F8931D"/>
                </a:solidFill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  <p:sp>
            <p:nvSpPr>
              <p:cNvPr id="51" name="Google Shape;420;p43"/>
              <p:cNvSpPr/>
              <p:nvPr/>
            </p:nvSpPr>
            <p:spPr>
              <a:xfrm>
                <a:off x="-108754" y="4119948"/>
                <a:ext cx="91953" cy="91953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2951" fill="none" extrusionOk="0">
                    <a:moveTo>
                      <a:pt x="1488" y="0"/>
                    </a:moveTo>
                    <a:cubicBezTo>
                      <a:pt x="2306" y="0"/>
                      <a:pt x="2951" y="670"/>
                      <a:pt x="2951" y="1463"/>
                    </a:cubicBezTo>
                    <a:cubicBezTo>
                      <a:pt x="2951" y="2281"/>
                      <a:pt x="2306" y="2950"/>
                      <a:pt x="1488" y="2950"/>
                    </a:cubicBezTo>
                    <a:cubicBezTo>
                      <a:pt x="670" y="2950"/>
                      <a:pt x="1" y="2281"/>
                      <a:pt x="1" y="1463"/>
                    </a:cubicBezTo>
                    <a:cubicBezTo>
                      <a:pt x="1" y="670"/>
                      <a:pt x="670" y="0"/>
                      <a:pt x="1488" y="0"/>
                    </a:cubicBezTo>
                    <a:close/>
                  </a:path>
                </a:pathLst>
              </a:custGeom>
              <a:grpFill/>
              <a:ln w="19050" cap="rnd" cmpd="sng">
                <a:solidFill>
                  <a:srgbClr val="F8931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  <p:sp>
            <p:nvSpPr>
              <p:cNvPr id="52" name="Google Shape;421;p43"/>
              <p:cNvSpPr/>
              <p:nvPr/>
            </p:nvSpPr>
            <p:spPr>
              <a:xfrm>
                <a:off x="-84013" y="4144658"/>
                <a:ext cx="43281" cy="42533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1365" extrusionOk="0">
                    <a:moveTo>
                      <a:pt x="694" y="1"/>
                    </a:moveTo>
                    <a:cubicBezTo>
                      <a:pt x="298" y="1"/>
                      <a:pt x="0" y="298"/>
                      <a:pt x="0" y="670"/>
                    </a:cubicBezTo>
                    <a:cubicBezTo>
                      <a:pt x="0" y="1067"/>
                      <a:pt x="298" y="1364"/>
                      <a:pt x="694" y="1364"/>
                    </a:cubicBezTo>
                    <a:cubicBezTo>
                      <a:pt x="1066" y="1364"/>
                      <a:pt x="1388" y="1067"/>
                      <a:pt x="1388" y="670"/>
                    </a:cubicBezTo>
                    <a:cubicBezTo>
                      <a:pt x="1388" y="298"/>
                      <a:pt x="1066" y="1"/>
                      <a:pt x="694" y="1"/>
                    </a:cubicBezTo>
                    <a:close/>
                  </a:path>
                </a:pathLst>
              </a:custGeom>
              <a:grpFill/>
              <a:ln>
                <a:solidFill>
                  <a:srgbClr val="F8931D"/>
                </a:solidFill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</p:grpSp>
      </p:grpSp>
      <p:grpSp>
        <p:nvGrpSpPr>
          <p:cNvPr id="53" name="Google Shape;422;p43"/>
          <p:cNvGrpSpPr/>
          <p:nvPr/>
        </p:nvGrpSpPr>
        <p:grpSpPr>
          <a:xfrm rot="5400000">
            <a:off x="7059995" y="152708"/>
            <a:ext cx="74177" cy="414818"/>
            <a:chOff x="4898850" y="4820550"/>
            <a:chExt cx="98902" cy="553090"/>
          </a:xfrm>
          <a:solidFill>
            <a:srgbClr val="F8931D"/>
          </a:solidFill>
        </p:grpSpPr>
        <p:sp>
          <p:nvSpPr>
            <p:cNvPr id="54" name="Google Shape;423;p4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grpFill/>
            <a:ln w="19050" cap="rnd" cmpd="sng">
              <a:solidFill>
                <a:srgbClr val="F893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5" name="Google Shape;424;p4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grpFill/>
            <a:ln>
              <a:solidFill>
                <a:srgbClr val="F8931D"/>
              </a:solidFill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6" name="Google Shape;425;p4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grpFill/>
            <a:ln w="19050" cap="rnd" cmpd="sng">
              <a:solidFill>
                <a:srgbClr val="F893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7" name="Google Shape;426;p4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grpFill/>
            <a:ln>
              <a:solidFill>
                <a:srgbClr val="F8931D"/>
              </a:solidFill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8" name="Google Shape;427;p4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grpFill/>
            <a:ln w="19050" cap="rnd" cmpd="sng">
              <a:solidFill>
                <a:srgbClr val="F893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sp>
        <p:nvSpPr>
          <p:cNvPr id="61" name="TextBox 34">
            <a:extLst>
              <a:ext uri="{FF2B5EF4-FFF2-40B4-BE49-F238E27FC236}">
                <a16:creationId xmlns="" xmlns:a16="http://schemas.microsoft.com/office/drawing/2014/main" id="{298035DE-4937-482A-A5FC-ED51961BD151}"/>
              </a:ext>
            </a:extLst>
          </p:cNvPr>
          <p:cNvSpPr txBox="1"/>
          <p:nvPr/>
        </p:nvSpPr>
        <p:spPr>
          <a:xfrm flipH="1">
            <a:off x="6321959" y="1416701"/>
            <a:ext cx="5358952" cy="431644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600" dirty="0" smtClean="0"/>
              <a:t>Trabalhar </a:t>
            </a:r>
            <a:r>
              <a:rPr lang="pt-BR" sz="1600" dirty="0"/>
              <a:t>com equipes de </a:t>
            </a:r>
            <a:r>
              <a:rPr lang="pt-BR" sz="1600" dirty="0" smtClean="0"/>
              <a:t>tecnologia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600" dirty="0" smtClean="0"/>
              <a:t>Minerar </a:t>
            </a:r>
            <a:r>
              <a:rPr lang="pt-BR" sz="1600" dirty="0"/>
              <a:t>de dados de fontes primárias e secundárias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600" dirty="0"/>
              <a:t>Limpar e organizar dados para descartar informações irrelevantes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600" dirty="0"/>
              <a:t>Analisar e interpretar os resultados usando ferramentas e técnicas estatísticas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600" dirty="0"/>
              <a:t>Identificar tendências e padrões em conjuntos de dados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600" dirty="0"/>
              <a:t>Identificar novas oportunidades para melhoria de processos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600" dirty="0"/>
              <a:t>Criar e apresentar relatórios para os gestores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600" dirty="0"/>
              <a:t>Projetar, criar e manter bancos de dados e sistemas de dados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600" dirty="0"/>
              <a:t>Corrigir problemas de código e problemas relacionados a </a:t>
            </a:r>
            <a:r>
              <a:rPr lang="pt-BR" sz="1600" dirty="0" smtClean="0"/>
              <a:t>dados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600" dirty="0" smtClean="0"/>
              <a:t>Verificar como os dados podem ser usados para responder perguntas e resolver problemas.</a:t>
            </a:r>
            <a:endParaRPr lang="pt-BR" sz="1600" dirty="0"/>
          </a:p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cs typeface="Arial" pitchFamily="34" charset="0"/>
            </a:endParaRPr>
          </a:p>
        </p:txBody>
      </p:sp>
      <p:pic>
        <p:nvPicPr>
          <p:cNvPr id="69" name="Imagem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05" y="5851014"/>
            <a:ext cx="742458" cy="742458"/>
          </a:xfrm>
          <a:prstGeom prst="rect">
            <a:avLst/>
          </a:prstGeom>
        </p:spPr>
      </p:pic>
      <p:pic>
        <p:nvPicPr>
          <p:cNvPr id="70" name="Imagem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300" y="5851014"/>
            <a:ext cx="809286" cy="809286"/>
          </a:xfrm>
          <a:prstGeom prst="rect">
            <a:avLst/>
          </a:prstGeom>
        </p:spPr>
      </p:pic>
      <p:grpSp>
        <p:nvGrpSpPr>
          <p:cNvPr id="71" name="Grupo 70"/>
          <p:cNvGrpSpPr/>
          <p:nvPr/>
        </p:nvGrpSpPr>
        <p:grpSpPr>
          <a:xfrm>
            <a:off x="2345643" y="5851014"/>
            <a:ext cx="1875669" cy="762262"/>
            <a:chOff x="318218" y="3634431"/>
            <a:chExt cx="1875669" cy="762262"/>
          </a:xfrm>
        </p:grpSpPr>
        <p:pic>
          <p:nvPicPr>
            <p:cNvPr id="72" name="Imagem 7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18" y="3634431"/>
              <a:ext cx="762262" cy="762262"/>
            </a:xfrm>
            <a:prstGeom prst="rect">
              <a:avLst/>
            </a:prstGeom>
          </p:spPr>
        </p:pic>
        <p:sp>
          <p:nvSpPr>
            <p:cNvPr id="73" name="TextBox 54">
              <a:extLst>
                <a:ext uri="{FF2B5EF4-FFF2-40B4-BE49-F238E27FC236}">
                  <a16:creationId xmlns:a16="http://schemas.microsoft.com/office/drawing/2014/main" xmlns="" id="{D8E247C8-0094-4060-B01D-89354DCA7AFA}"/>
                </a:ext>
              </a:extLst>
            </p:cNvPr>
            <p:cNvSpPr txBox="1"/>
            <p:nvPr/>
          </p:nvSpPr>
          <p:spPr>
            <a:xfrm>
              <a:off x="1149362" y="3897596"/>
              <a:ext cx="10445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err="1">
                  <a:solidFill>
                    <a:srgbClr val="F8931D"/>
                  </a:solidFill>
                  <a:latin typeface="+mj-lt"/>
                  <a:cs typeface="Arial" pitchFamily="34" charset="0"/>
                </a:rPr>
                <a:t>Estatística</a:t>
              </a:r>
              <a:endParaRPr lang="en-US" altLang="ko-KR" sz="900" b="1" dirty="0">
                <a:solidFill>
                  <a:srgbClr val="F8931D"/>
                </a:solidFill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74" name="Grupo 73"/>
          <p:cNvGrpSpPr/>
          <p:nvPr/>
        </p:nvGrpSpPr>
        <p:grpSpPr>
          <a:xfrm>
            <a:off x="4100125" y="5851014"/>
            <a:ext cx="1830890" cy="762262"/>
            <a:chOff x="362997" y="4376889"/>
            <a:chExt cx="1830890" cy="762262"/>
          </a:xfrm>
        </p:grpSpPr>
        <p:pic>
          <p:nvPicPr>
            <p:cNvPr id="75" name="Imagem 7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997" y="4376889"/>
              <a:ext cx="762262" cy="762262"/>
            </a:xfrm>
            <a:prstGeom prst="rect">
              <a:avLst/>
            </a:prstGeom>
          </p:spPr>
        </p:pic>
        <p:sp>
          <p:nvSpPr>
            <p:cNvPr id="76" name="TextBox 54">
              <a:extLst>
                <a:ext uri="{FF2B5EF4-FFF2-40B4-BE49-F238E27FC236}">
                  <a16:creationId xmlns:a16="http://schemas.microsoft.com/office/drawing/2014/main" xmlns="" id="{D8E247C8-0094-4060-B01D-89354DCA7AFA}"/>
                </a:ext>
              </a:extLst>
            </p:cNvPr>
            <p:cNvSpPr txBox="1"/>
            <p:nvPr/>
          </p:nvSpPr>
          <p:spPr>
            <a:xfrm>
              <a:off x="1149362" y="4563596"/>
              <a:ext cx="104452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 err="1">
                  <a:solidFill>
                    <a:srgbClr val="F8931D"/>
                  </a:solidFill>
                  <a:latin typeface="+mj-lt"/>
                  <a:cs typeface="Arial" pitchFamily="34" charset="0"/>
                </a:rPr>
                <a:t>Visualização</a:t>
              </a:r>
              <a:r>
                <a:rPr lang="en-US" altLang="ko-KR" sz="1050" b="1" dirty="0">
                  <a:solidFill>
                    <a:srgbClr val="F8931D"/>
                  </a:solidFill>
                  <a:latin typeface="+mj-lt"/>
                  <a:cs typeface="Arial" pitchFamily="34" charset="0"/>
                </a:rPr>
                <a:t> </a:t>
              </a:r>
              <a:r>
                <a:rPr lang="en-US" altLang="ko-KR" sz="1050" b="1" dirty="0" smtClean="0">
                  <a:solidFill>
                    <a:srgbClr val="F8931D"/>
                  </a:solidFill>
                  <a:latin typeface="+mj-lt"/>
                  <a:cs typeface="Arial" pitchFamily="34" charset="0"/>
                </a:rPr>
                <a:t>de </a:t>
              </a:r>
              <a:r>
                <a:rPr lang="en-US" altLang="ko-KR" sz="1050" b="1" dirty="0" err="1" smtClean="0">
                  <a:solidFill>
                    <a:srgbClr val="F8931D"/>
                  </a:solidFill>
                  <a:latin typeface="+mj-lt"/>
                  <a:cs typeface="Arial" pitchFamily="34" charset="0"/>
                </a:rPr>
                <a:t>dados</a:t>
              </a:r>
              <a:r>
                <a:rPr lang="en-US" altLang="ko-KR" sz="1050" b="1" dirty="0" err="1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</a:t>
              </a:r>
              <a:endParaRPr lang="en-US" altLang="ko-KR" sz="105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</p:grpSp>
      <p:pic>
        <p:nvPicPr>
          <p:cNvPr id="78" name="Espaço Reservado para Imagem 77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13" b="1403"/>
          <a:stretch/>
        </p:blipFill>
        <p:spPr>
          <a:xfrm>
            <a:off x="1372988" y="2028341"/>
            <a:ext cx="3924000" cy="27456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0" name="TextBox 27">
            <a:extLst>
              <a:ext uri="{FF2B5EF4-FFF2-40B4-BE49-F238E27FC236}">
                <a16:creationId xmlns="" xmlns:a16="http://schemas.microsoft.com/office/drawing/2014/main" id="{9B9B80DA-C9DB-46E2-B608-6920B58024C3}"/>
              </a:ext>
            </a:extLst>
          </p:cNvPr>
          <p:cNvSpPr txBox="1"/>
          <p:nvPr/>
        </p:nvSpPr>
        <p:spPr>
          <a:xfrm>
            <a:off x="8804843" y="5551447"/>
            <a:ext cx="2844076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pt-BR" altLang="ko-KR" sz="1400" dirty="0">
                <a:solidFill>
                  <a:schemeClr val="accent4"/>
                </a:solidFill>
                <a:latin typeface="Berlin Sans FB Demi" panose="020E0802020502020306" pitchFamily="34" charset="0"/>
                <a:cs typeface="Arial" pitchFamily="34" charset="0"/>
              </a:rPr>
              <a:t>Os Analistas de Dados traduzem dados para informações, a fim de ajudar as empresas a entender como tomar melhores decisões de negócios.</a:t>
            </a:r>
            <a:endParaRPr lang="ko-KR" altLang="en-US" sz="1400" dirty="0">
              <a:solidFill>
                <a:schemeClr val="accent4"/>
              </a:solidFill>
              <a:latin typeface="Berlin Sans FB Demi" panose="020E0802020502020306" pitchFamily="34" charset="0"/>
              <a:cs typeface="Arial" pitchFamily="34" charset="0"/>
            </a:endParaRPr>
          </a:p>
        </p:txBody>
      </p:sp>
      <p:pic>
        <p:nvPicPr>
          <p:cNvPr id="82" name="Imagem 81"/>
          <p:cNvPicPr>
            <a:picLocks noChangeAspect="1"/>
          </p:cNvPicPr>
          <p:nvPr>
            <p:custDataLst>
              <p:custData r:id="rId1"/>
            </p:custDataLst>
          </p:nvPr>
        </p:nvPicPr>
        <p:blipFill rotWithShape="1">
          <a:blip r:embed="rId8"/>
          <a:srcRect l="3298"/>
          <a:stretch/>
        </p:blipFill>
        <p:spPr>
          <a:xfrm rot="5400000">
            <a:off x="-1642402" y="876703"/>
            <a:ext cx="2309448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Espaço Reservado para Imagem 39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15" y="2042105"/>
            <a:ext cx="3924000" cy="2825917"/>
          </a:xfrm>
        </p:spPr>
      </p:pic>
      <p:sp>
        <p:nvSpPr>
          <p:cNvPr id="42" name="Text Placeholder 1">
            <a:extLst>
              <a:ext uri="{FF2B5EF4-FFF2-40B4-BE49-F238E27FC236}">
                <a16:creationId xmlns="" xmlns:a16="http://schemas.microsoft.com/office/drawing/2014/main" id="{CD11452D-6A37-4B85-A5ED-ACCF3E5CA4FE}"/>
              </a:ext>
            </a:extLst>
          </p:cNvPr>
          <p:cNvSpPr txBox="1">
            <a:spLocks/>
          </p:cNvSpPr>
          <p:nvPr/>
        </p:nvSpPr>
        <p:spPr>
          <a:xfrm>
            <a:off x="1683706" y="1416701"/>
            <a:ext cx="3020332" cy="3240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err="1" smtClean="0">
                <a:solidFill>
                  <a:schemeClr val="bg1"/>
                </a:solidFill>
              </a:rPr>
              <a:t>Analista</a:t>
            </a:r>
            <a:r>
              <a:rPr lang="en-US" altLang="ko-KR" sz="1600" dirty="0" smtClean="0">
                <a:solidFill>
                  <a:schemeClr val="bg1"/>
                </a:solidFill>
              </a:rPr>
              <a:t> de Dados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pSp>
        <p:nvGrpSpPr>
          <p:cNvPr id="44" name="Grupo 43"/>
          <p:cNvGrpSpPr/>
          <p:nvPr/>
        </p:nvGrpSpPr>
        <p:grpSpPr>
          <a:xfrm>
            <a:off x="3289415" y="323022"/>
            <a:ext cx="5515428" cy="711687"/>
            <a:chOff x="3289415" y="323022"/>
            <a:chExt cx="5515428" cy="711687"/>
          </a:xfrm>
        </p:grpSpPr>
        <p:sp>
          <p:nvSpPr>
            <p:cNvPr id="45" name="Google Shape;412;p43"/>
            <p:cNvSpPr txBox="1">
              <a:spLocks/>
            </p:cNvSpPr>
            <p:nvPr/>
          </p:nvSpPr>
          <p:spPr>
            <a:xfrm>
              <a:off x="3289415" y="577509"/>
              <a:ext cx="5515428" cy="457200"/>
            </a:xfrm>
            <a:prstGeom prst="rect">
              <a:avLst/>
            </a:prstGeom>
          </p:spPr>
          <p:txBody>
            <a:bodyPr spcFirstLastPara="1" wrap="square" lIns="68569" tIns="68569" rIns="68569" bIns="68569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dirty="0" smtClean="0"/>
                <a:t>Engenheiro de dados</a:t>
              </a:r>
              <a:endParaRPr lang="pt-BR" dirty="0"/>
            </a:p>
          </p:txBody>
        </p:sp>
        <p:grpSp>
          <p:nvGrpSpPr>
            <p:cNvPr id="47" name="Google Shape;416;p43"/>
            <p:cNvGrpSpPr/>
            <p:nvPr/>
          </p:nvGrpSpPr>
          <p:grpSpPr>
            <a:xfrm rot="-5400000">
              <a:off x="6779053" y="-134072"/>
              <a:ext cx="226549" cy="1140737"/>
              <a:chOff x="-108754" y="2690919"/>
              <a:chExt cx="302065" cy="1520982"/>
            </a:xfrm>
            <a:solidFill>
              <a:srgbClr val="FFFFFF"/>
            </a:solidFill>
          </p:grpSpPr>
          <p:sp>
            <p:nvSpPr>
              <p:cNvPr id="48" name="Google Shape;417;p43"/>
              <p:cNvSpPr/>
              <p:nvPr/>
            </p:nvSpPr>
            <p:spPr>
              <a:xfrm>
                <a:off x="-62388" y="2782841"/>
                <a:ext cx="209364" cy="1335580"/>
              </a:xfrm>
              <a:custGeom>
                <a:avLst/>
                <a:gdLst/>
                <a:ahLst/>
                <a:cxnLst/>
                <a:rect l="l" t="t" r="r" b="b"/>
                <a:pathLst>
                  <a:path w="6719" h="42862" fill="none" extrusionOk="0">
                    <a:moveTo>
                      <a:pt x="0" y="42862"/>
                    </a:moveTo>
                    <a:lnTo>
                      <a:pt x="0" y="23799"/>
                    </a:lnTo>
                    <a:lnTo>
                      <a:pt x="6718" y="17056"/>
                    </a:lnTo>
                    <a:lnTo>
                      <a:pt x="6718" y="1"/>
                    </a:lnTo>
                  </a:path>
                </a:pathLst>
              </a:custGeom>
              <a:grpFill/>
              <a:ln w="19050" cap="rnd" cmpd="sng">
                <a:solidFill>
                  <a:srgbClr val="F8931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  <p:sp>
            <p:nvSpPr>
              <p:cNvPr id="49" name="Google Shape;418;p43"/>
              <p:cNvSpPr/>
              <p:nvPr/>
            </p:nvSpPr>
            <p:spPr>
              <a:xfrm>
                <a:off x="101358" y="2690919"/>
                <a:ext cx="91953" cy="91953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2951" fill="none" extrusionOk="0">
                    <a:moveTo>
                      <a:pt x="1463" y="1"/>
                    </a:moveTo>
                    <a:cubicBezTo>
                      <a:pt x="2281" y="1"/>
                      <a:pt x="2951" y="645"/>
                      <a:pt x="2951" y="1463"/>
                    </a:cubicBezTo>
                    <a:cubicBezTo>
                      <a:pt x="2951" y="2281"/>
                      <a:pt x="2281" y="2951"/>
                      <a:pt x="1463" y="2951"/>
                    </a:cubicBezTo>
                    <a:cubicBezTo>
                      <a:pt x="645" y="2951"/>
                      <a:pt x="1" y="2281"/>
                      <a:pt x="1" y="1463"/>
                    </a:cubicBezTo>
                    <a:cubicBezTo>
                      <a:pt x="1" y="645"/>
                      <a:pt x="645" y="1"/>
                      <a:pt x="1463" y="1"/>
                    </a:cubicBezTo>
                    <a:close/>
                  </a:path>
                </a:pathLst>
              </a:custGeom>
              <a:grpFill/>
              <a:ln w="19050" cap="rnd" cmpd="sng">
                <a:solidFill>
                  <a:srgbClr val="F8931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  <p:sp>
            <p:nvSpPr>
              <p:cNvPr id="50" name="Google Shape;419;p43"/>
              <p:cNvSpPr/>
              <p:nvPr/>
            </p:nvSpPr>
            <p:spPr>
              <a:xfrm>
                <a:off x="125320" y="2714881"/>
                <a:ext cx="43281" cy="43281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1389" extrusionOk="0">
                    <a:moveTo>
                      <a:pt x="694" y="0"/>
                    </a:moveTo>
                    <a:cubicBezTo>
                      <a:pt x="322" y="0"/>
                      <a:pt x="0" y="322"/>
                      <a:pt x="0" y="694"/>
                    </a:cubicBezTo>
                    <a:cubicBezTo>
                      <a:pt x="0" y="1091"/>
                      <a:pt x="322" y="1388"/>
                      <a:pt x="694" y="1388"/>
                    </a:cubicBezTo>
                    <a:cubicBezTo>
                      <a:pt x="1091" y="1388"/>
                      <a:pt x="1388" y="1091"/>
                      <a:pt x="1388" y="694"/>
                    </a:cubicBezTo>
                    <a:cubicBezTo>
                      <a:pt x="1388" y="322"/>
                      <a:pt x="1091" y="0"/>
                      <a:pt x="694" y="0"/>
                    </a:cubicBezTo>
                    <a:close/>
                  </a:path>
                </a:pathLst>
              </a:custGeom>
              <a:grpFill/>
              <a:ln>
                <a:solidFill>
                  <a:srgbClr val="F8931D"/>
                </a:solidFill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  <p:sp>
            <p:nvSpPr>
              <p:cNvPr id="51" name="Google Shape;420;p43"/>
              <p:cNvSpPr/>
              <p:nvPr/>
            </p:nvSpPr>
            <p:spPr>
              <a:xfrm>
                <a:off x="-108754" y="4119948"/>
                <a:ext cx="91953" cy="91953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2951" fill="none" extrusionOk="0">
                    <a:moveTo>
                      <a:pt x="1488" y="0"/>
                    </a:moveTo>
                    <a:cubicBezTo>
                      <a:pt x="2306" y="0"/>
                      <a:pt x="2951" y="670"/>
                      <a:pt x="2951" y="1463"/>
                    </a:cubicBezTo>
                    <a:cubicBezTo>
                      <a:pt x="2951" y="2281"/>
                      <a:pt x="2306" y="2950"/>
                      <a:pt x="1488" y="2950"/>
                    </a:cubicBezTo>
                    <a:cubicBezTo>
                      <a:pt x="670" y="2950"/>
                      <a:pt x="1" y="2281"/>
                      <a:pt x="1" y="1463"/>
                    </a:cubicBezTo>
                    <a:cubicBezTo>
                      <a:pt x="1" y="670"/>
                      <a:pt x="670" y="0"/>
                      <a:pt x="1488" y="0"/>
                    </a:cubicBezTo>
                    <a:close/>
                  </a:path>
                </a:pathLst>
              </a:custGeom>
              <a:grpFill/>
              <a:ln w="19050" cap="rnd" cmpd="sng">
                <a:solidFill>
                  <a:srgbClr val="F8931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  <p:sp>
            <p:nvSpPr>
              <p:cNvPr id="52" name="Google Shape;421;p43"/>
              <p:cNvSpPr/>
              <p:nvPr/>
            </p:nvSpPr>
            <p:spPr>
              <a:xfrm>
                <a:off x="-84013" y="4144658"/>
                <a:ext cx="43281" cy="42533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1365" extrusionOk="0">
                    <a:moveTo>
                      <a:pt x="694" y="1"/>
                    </a:moveTo>
                    <a:cubicBezTo>
                      <a:pt x="298" y="1"/>
                      <a:pt x="0" y="298"/>
                      <a:pt x="0" y="670"/>
                    </a:cubicBezTo>
                    <a:cubicBezTo>
                      <a:pt x="0" y="1067"/>
                      <a:pt x="298" y="1364"/>
                      <a:pt x="694" y="1364"/>
                    </a:cubicBezTo>
                    <a:cubicBezTo>
                      <a:pt x="1066" y="1364"/>
                      <a:pt x="1388" y="1067"/>
                      <a:pt x="1388" y="670"/>
                    </a:cubicBezTo>
                    <a:cubicBezTo>
                      <a:pt x="1388" y="298"/>
                      <a:pt x="1066" y="1"/>
                      <a:pt x="694" y="1"/>
                    </a:cubicBezTo>
                    <a:close/>
                  </a:path>
                </a:pathLst>
              </a:custGeom>
              <a:grpFill/>
              <a:ln>
                <a:solidFill>
                  <a:srgbClr val="F8931D"/>
                </a:solidFill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</p:grpSp>
      </p:grpSp>
      <p:grpSp>
        <p:nvGrpSpPr>
          <p:cNvPr id="53" name="Google Shape;422;p43"/>
          <p:cNvGrpSpPr/>
          <p:nvPr/>
        </p:nvGrpSpPr>
        <p:grpSpPr>
          <a:xfrm rot="5400000">
            <a:off x="7059995" y="152708"/>
            <a:ext cx="74177" cy="414818"/>
            <a:chOff x="4898850" y="4820550"/>
            <a:chExt cx="98902" cy="553090"/>
          </a:xfrm>
          <a:solidFill>
            <a:srgbClr val="F8931D"/>
          </a:solidFill>
        </p:grpSpPr>
        <p:sp>
          <p:nvSpPr>
            <p:cNvPr id="54" name="Google Shape;423;p4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grpFill/>
            <a:ln w="19050" cap="rnd" cmpd="sng">
              <a:solidFill>
                <a:srgbClr val="F893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5" name="Google Shape;424;p4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grpFill/>
            <a:ln>
              <a:solidFill>
                <a:srgbClr val="F8931D"/>
              </a:solidFill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6" name="Google Shape;425;p4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grpFill/>
            <a:ln w="19050" cap="rnd" cmpd="sng">
              <a:solidFill>
                <a:srgbClr val="F893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7" name="Google Shape;426;p4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grpFill/>
            <a:ln>
              <a:solidFill>
                <a:srgbClr val="F8931D"/>
              </a:solidFill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8" name="Google Shape;427;p4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grpFill/>
            <a:ln w="19050" cap="rnd" cmpd="sng">
              <a:solidFill>
                <a:srgbClr val="F893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sp>
        <p:nvSpPr>
          <p:cNvPr id="61" name="TextBox 34">
            <a:extLst>
              <a:ext uri="{FF2B5EF4-FFF2-40B4-BE49-F238E27FC236}">
                <a16:creationId xmlns="" xmlns:a16="http://schemas.microsoft.com/office/drawing/2014/main" id="{298035DE-4937-482A-A5FC-ED51961BD151}"/>
              </a:ext>
            </a:extLst>
          </p:cNvPr>
          <p:cNvSpPr txBox="1"/>
          <p:nvPr/>
        </p:nvSpPr>
        <p:spPr>
          <a:xfrm flipH="1">
            <a:off x="6336752" y="1337181"/>
            <a:ext cx="5358952" cy="308404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600" dirty="0" smtClean="0"/>
              <a:t>Arquitetar </a:t>
            </a:r>
            <a:r>
              <a:rPr lang="pt-BR" sz="1600" dirty="0"/>
              <a:t>sistemas </a:t>
            </a:r>
            <a:r>
              <a:rPr lang="pt-BR" sz="1600" dirty="0" smtClean="0"/>
              <a:t>distribuídos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600" dirty="0" smtClean="0"/>
              <a:t>Criar </a:t>
            </a:r>
            <a:r>
              <a:rPr lang="pt-BR" sz="1600" dirty="0"/>
              <a:t>pipelines </a:t>
            </a:r>
            <a:r>
              <a:rPr lang="pt-BR" sz="1600" dirty="0" smtClean="0"/>
              <a:t>confiáveis, que envolvem analisar entrada, processamento, armazenamento e acesso aos dados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600" dirty="0" smtClean="0"/>
              <a:t>Criar pipelines para transformar dados brutos, em dados estruturados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600" dirty="0" smtClean="0"/>
              <a:t>Combinar </a:t>
            </a:r>
            <a:r>
              <a:rPr lang="pt-BR" sz="1600" dirty="0"/>
              <a:t>fontes de </a:t>
            </a:r>
            <a:r>
              <a:rPr lang="pt-BR" sz="1600" dirty="0" smtClean="0"/>
              <a:t>dados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600" dirty="0" smtClean="0"/>
              <a:t>Criar </a:t>
            </a:r>
            <a:r>
              <a:rPr lang="pt-BR" sz="1600" dirty="0"/>
              <a:t>a arquitetura de </a:t>
            </a:r>
            <a:r>
              <a:rPr lang="pt-BR" sz="1600" dirty="0" smtClean="0"/>
              <a:t>soluções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600" dirty="0" smtClean="0"/>
              <a:t>Colaborar </a:t>
            </a:r>
            <a:r>
              <a:rPr lang="pt-BR" sz="1600" dirty="0"/>
              <a:t>com a equipe de Data Science e construir as soluções certas para essas equipes</a:t>
            </a:r>
          </a:p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cs typeface="Arial" pitchFamily="34" charset="0"/>
            </a:endParaRPr>
          </a:p>
        </p:txBody>
      </p:sp>
      <p:pic>
        <p:nvPicPr>
          <p:cNvPr id="69" name="Imagem 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05" y="5851014"/>
            <a:ext cx="742458" cy="742458"/>
          </a:xfrm>
          <a:prstGeom prst="rect">
            <a:avLst/>
          </a:prstGeom>
        </p:spPr>
      </p:pic>
      <p:pic>
        <p:nvPicPr>
          <p:cNvPr id="70" name="Imagem 6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300" y="5851014"/>
            <a:ext cx="809286" cy="809286"/>
          </a:xfrm>
          <a:prstGeom prst="rect">
            <a:avLst/>
          </a:prstGeom>
        </p:spPr>
      </p:pic>
      <p:grpSp>
        <p:nvGrpSpPr>
          <p:cNvPr id="71" name="Grupo 70"/>
          <p:cNvGrpSpPr/>
          <p:nvPr/>
        </p:nvGrpSpPr>
        <p:grpSpPr>
          <a:xfrm>
            <a:off x="2345643" y="5851014"/>
            <a:ext cx="1875669" cy="762262"/>
            <a:chOff x="318218" y="3634431"/>
            <a:chExt cx="1875669" cy="762262"/>
          </a:xfrm>
        </p:grpSpPr>
        <p:pic>
          <p:nvPicPr>
            <p:cNvPr id="72" name="Imagem 7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18" y="3634431"/>
              <a:ext cx="762262" cy="762262"/>
            </a:xfrm>
            <a:prstGeom prst="rect">
              <a:avLst/>
            </a:prstGeom>
          </p:spPr>
        </p:pic>
        <p:sp>
          <p:nvSpPr>
            <p:cNvPr id="73" name="TextBox 54">
              <a:extLst>
                <a:ext uri="{FF2B5EF4-FFF2-40B4-BE49-F238E27FC236}">
                  <a16:creationId xmlns:a16="http://schemas.microsoft.com/office/drawing/2014/main" xmlns="" id="{D8E247C8-0094-4060-B01D-89354DCA7AFA}"/>
                </a:ext>
              </a:extLst>
            </p:cNvPr>
            <p:cNvSpPr txBox="1"/>
            <p:nvPr/>
          </p:nvSpPr>
          <p:spPr>
            <a:xfrm>
              <a:off x="1149362" y="3897596"/>
              <a:ext cx="10445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rgbClr val="F8931D"/>
                  </a:solidFill>
                  <a:latin typeface="+mj-lt"/>
                  <a:cs typeface="Arial" pitchFamily="34" charset="0"/>
                </a:rPr>
                <a:t>Big Data</a:t>
              </a:r>
              <a:endParaRPr lang="en-US" altLang="ko-KR" sz="900" b="1" dirty="0">
                <a:solidFill>
                  <a:srgbClr val="F8931D"/>
                </a:solidFill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74" name="Grupo 73"/>
          <p:cNvGrpSpPr/>
          <p:nvPr/>
        </p:nvGrpSpPr>
        <p:grpSpPr>
          <a:xfrm>
            <a:off x="4100125" y="5851014"/>
            <a:ext cx="1830890" cy="762262"/>
            <a:chOff x="362997" y="4376889"/>
            <a:chExt cx="1830890" cy="762262"/>
          </a:xfrm>
        </p:grpSpPr>
        <p:pic>
          <p:nvPicPr>
            <p:cNvPr id="75" name="Imagem 7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997" y="4376889"/>
              <a:ext cx="762262" cy="762262"/>
            </a:xfrm>
            <a:prstGeom prst="rect">
              <a:avLst/>
            </a:prstGeom>
          </p:spPr>
        </p:pic>
        <p:sp>
          <p:nvSpPr>
            <p:cNvPr id="76" name="TextBox 54">
              <a:extLst>
                <a:ext uri="{FF2B5EF4-FFF2-40B4-BE49-F238E27FC236}">
                  <a16:creationId xmlns:a16="http://schemas.microsoft.com/office/drawing/2014/main" xmlns="" id="{D8E247C8-0094-4060-B01D-89354DCA7AFA}"/>
                </a:ext>
              </a:extLst>
            </p:cNvPr>
            <p:cNvSpPr txBox="1"/>
            <p:nvPr/>
          </p:nvSpPr>
          <p:spPr>
            <a:xfrm>
              <a:off x="1149362" y="4563596"/>
              <a:ext cx="104452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 smtClean="0">
                  <a:solidFill>
                    <a:srgbClr val="F8931D"/>
                  </a:solidFill>
                  <a:latin typeface="+mj-lt"/>
                  <a:cs typeface="Arial" pitchFamily="34" charset="0"/>
                </a:rPr>
                <a:t>Cloud Computing</a:t>
              </a:r>
              <a:endParaRPr lang="en-US" altLang="ko-KR" sz="105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</p:grpSp>
      <p:sp>
        <p:nvSpPr>
          <p:cNvPr id="29" name="Google Shape;415;p43"/>
          <p:cNvSpPr/>
          <p:nvPr/>
        </p:nvSpPr>
        <p:spPr>
          <a:xfrm>
            <a:off x="4265908" y="1133787"/>
            <a:ext cx="2831175" cy="63225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90000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pic>
        <p:nvPicPr>
          <p:cNvPr id="30" name="Imagem 29"/>
          <p:cNvPicPr>
            <a:picLocks noChangeAspect="1"/>
          </p:cNvPicPr>
          <p:nvPr>
            <p:custDataLst>
              <p:custData r:id="rId1"/>
            </p:custDataLst>
          </p:nvPr>
        </p:nvPicPr>
        <p:blipFill rotWithShape="1">
          <a:blip r:embed="rId8"/>
          <a:srcRect l="3298"/>
          <a:stretch/>
        </p:blipFill>
        <p:spPr>
          <a:xfrm rot="5400000">
            <a:off x="-1642402" y="876703"/>
            <a:ext cx="2309448" cy="576000"/>
          </a:xfrm>
          <a:prstGeom prst="rect">
            <a:avLst/>
          </a:prstGeom>
        </p:spPr>
      </p:pic>
      <p:sp>
        <p:nvSpPr>
          <p:cNvPr id="32" name="Rectangle 5">
            <a:extLst>
              <a:ext uri="{FF2B5EF4-FFF2-40B4-BE49-F238E27FC236}">
                <a16:creationId xmlns="" xmlns:a16="http://schemas.microsoft.com/office/drawing/2014/main" id="{1AB36919-1966-46B8-83A4-1DED03493081}"/>
              </a:ext>
            </a:extLst>
          </p:cNvPr>
          <p:cNvSpPr/>
          <p:nvPr/>
        </p:nvSpPr>
        <p:spPr>
          <a:xfrm>
            <a:off x="1384863" y="1337181"/>
            <a:ext cx="3888000" cy="530525"/>
          </a:xfrm>
          <a:prstGeom prst="rect">
            <a:avLst/>
          </a:prstGeom>
          <a:solidFill>
            <a:srgbClr val="E0A0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3" name="Text Placeholder 1">
            <a:extLst>
              <a:ext uri="{FF2B5EF4-FFF2-40B4-BE49-F238E27FC236}">
                <a16:creationId xmlns="" xmlns:a16="http://schemas.microsoft.com/office/drawing/2014/main" id="{CD11452D-6A37-4B85-A5ED-ACCF3E5CA4FE}"/>
              </a:ext>
            </a:extLst>
          </p:cNvPr>
          <p:cNvSpPr txBox="1">
            <a:spLocks/>
          </p:cNvSpPr>
          <p:nvPr/>
        </p:nvSpPr>
        <p:spPr>
          <a:xfrm>
            <a:off x="1818697" y="1421066"/>
            <a:ext cx="3020332" cy="3240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 smtClean="0">
                <a:solidFill>
                  <a:schemeClr val="bg1"/>
                </a:solidFill>
                <a:latin typeface="+mj-lt"/>
              </a:rPr>
              <a:t>Engenheiro</a:t>
            </a:r>
            <a:r>
              <a:rPr lang="en-US" altLang="ko-KR" sz="1800" dirty="0" smtClean="0">
                <a:solidFill>
                  <a:schemeClr val="bg1"/>
                </a:solidFill>
                <a:latin typeface="+mj-lt"/>
              </a:rPr>
              <a:t> de </a:t>
            </a:r>
            <a:r>
              <a:rPr lang="en-US" altLang="ko-KR" sz="1800" dirty="0" smtClean="0">
                <a:solidFill>
                  <a:schemeClr val="bg1"/>
                </a:solidFill>
                <a:latin typeface="+mj-lt"/>
              </a:rPr>
              <a:t>Dados</a:t>
            </a:r>
            <a:endParaRPr lang="ko-KR" altLang="en-US" sz="1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" name="TextBox 27">
            <a:extLst>
              <a:ext uri="{FF2B5EF4-FFF2-40B4-BE49-F238E27FC236}">
                <a16:creationId xmlns="" xmlns:a16="http://schemas.microsoft.com/office/drawing/2014/main" id="{9B9B80DA-C9DB-46E2-B608-6920B58024C3}"/>
              </a:ext>
            </a:extLst>
          </p:cNvPr>
          <p:cNvSpPr txBox="1"/>
          <p:nvPr/>
        </p:nvSpPr>
        <p:spPr>
          <a:xfrm>
            <a:off x="8721715" y="4993034"/>
            <a:ext cx="2844076" cy="16004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pt-BR" altLang="ko-KR" sz="1400" dirty="0" smtClean="0">
                <a:solidFill>
                  <a:schemeClr val="accent4"/>
                </a:solidFill>
                <a:latin typeface="Berlin Sans FB Demi" panose="020E0802020502020306" pitchFamily="34" charset="0"/>
                <a:cs typeface="Arial" pitchFamily="34" charset="0"/>
              </a:rPr>
              <a:t>Dados são o novo petróleo, e o engenheiro de dados é responsável por organizar e implantar a infraestrutura necessária para tornar esses dados disponíveis para análise e ciência de dados.</a:t>
            </a:r>
            <a:endParaRPr lang="ko-KR" altLang="en-US" sz="1400" dirty="0">
              <a:solidFill>
                <a:schemeClr val="accent4"/>
              </a:solidFill>
              <a:latin typeface="Berlin Sans FB Demi" panose="020E0802020502020306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93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Espaço Reservado para Imagem 39"/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987" y="2030229"/>
            <a:ext cx="3888000" cy="2825918"/>
          </a:xfrm>
        </p:spPr>
      </p:pic>
      <p:sp>
        <p:nvSpPr>
          <p:cNvPr id="42" name="Text Placeholder 1">
            <a:extLst>
              <a:ext uri="{FF2B5EF4-FFF2-40B4-BE49-F238E27FC236}">
                <a16:creationId xmlns="" xmlns:a16="http://schemas.microsoft.com/office/drawing/2014/main" id="{CD11452D-6A37-4B85-A5ED-ACCF3E5CA4FE}"/>
              </a:ext>
            </a:extLst>
          </p:cNvPr>
          <p:cNvSpPr txBox="1">
            <a:spLocks/>
          </p:cNvSpPr>
          <p:nvPr/>
        </p:nvSpPr>
        <p:spPr>
          <a:xfrm>
            <a:off x="1683706" y="1416701"/>
            <a:ext cx="3020332" cy="3240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err="1" smtClean="0">
                <a:solidFill>
                  <a:schemeClr val="bg1"/>
                </a:solidFill>
              </a:rPr>
              <a:t>Analista</a:t>
            </a:r>
            <a:r>
              <a:rPr lang="en-US" altLang="ko-KR" sz="1600" dirty="0" smtClean="0">
                <a:solidFill>
                  <a:schemeClr val="bg1"/>
                </a:solidFill>
              </a:rPr>
              <a:t> de Dados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pSp>
        <p:nvGrpSpPr>
          <p:cNvPr id="44" name="Grupo 43"/>
          <p:cNvGrpSpPr/>
          <p:nvPr/>
        </p:nvGrpSpPr>
        <p:grpSpPr>
          <a:xfrm>
            <a:off x="3289415" y="323022"/>
            <a:ext cx="5515428" cy="711687"/>
            <a:chOff x="3289415" y="323022"/>
            <a:chExt cx="5515428" cy="711687"/>
          </a:xfrm>
        </p:grpSpPr>
        <p:sp>
          <p:nvSpPr>
            <p:cNvPr id="45" name="Google Shape;412;p43"/>
            <p:cNvSpPr txBox="1">
              <a:spLocks/>
            </p:cNvSpPr>
            <p:nvPr/>
          </p:nvSpPr>
          <p:spPr>
            <a:xfrm>
              <a:off x="3289415" y="577509"/>
              <a:ext cx="5515428" cy="457200"/>
            </a:xfrm>
            <a:prstGeom prst="rect">
              <a:avLst/>
            </a:prstGeom>
          </p:spPr>
          <p:txBody>
            <a:bodyPr spcFirstLastPara="1" wrap="square" lIns="68569" tIns="68569" rIns="68569" bIns="68569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dirty="0" smtClean="0"/>
                <a:t>Cientista de dados</a:t>
              </a:r>
              <a:endParaRPr lang="pt-BR" dirty="0"/>
            </a:p>
          </p:txBody>
        </p:sp>
        <p:grpSp>
          <p:nvGrpSpPr>
            <p:cNvPr id="47" name="Google Shape;416;p43"/>
            <p:cNvGrpSpPr/>
            <p:nvPr/>
          </p:nvGrpSpPr>
          <p:grpSpPr>
            <a:xfrm rot="-5400000">
              <a:off x="6779053" y="-134072"/>
              <a:ext cx="226549" cy="1140737"/>
              <a:chOff x="-108754" y="2690919"/>
              <a:chExt cx="302065" cy="1520982"/>
            </a:xfrm>
            <a:solidFill>
              <a:srgbClr val="FFFFFF"/>
            </a:solidFill>
          </p:grpSpPr>
          <p:sp>
            <p:nvSpPr>
              <p:cNvPr id="48" name="Google Shape;417;p43"/>
              <p:cNvSpPr/>
              <p:nvPr/>
            </p:nvSpPr>
            <p:spPr>
              <a:xfrm>
                <a:off x="-62388" y="2782841"/>
                <a:ext cx="209364" cy="1335580"/>
              </a:xfrm>
              <a:custGeom>
                <a:avLst/>
                <a:gdLst/>
                <a:ahLst/>
                <a:cxnLst/>
                <a:rect l="l" t="t" r="r" b="b"/>
                <a:pathLst>
                  <a:path w="6719" h="42862" fill="none" extrusionOk="0">
                    <a:moveTo>
                      <a:pt x="0" y="42862"/>
                    </a:moveTo>
                    <a:lnTo>
                      <a:pt x="0" y="23799"/>
                    </a:lnTo>
                    <a:lnTo>
                      <a:pt x="6718" y="17056"/>
                    </a:lnTo>
                    <a:lnTo>
                      <a:pt x="6718" y="1"/>
                    </a:lnTo>
                  </a:path>
                </a:pathLst>
              </a:custGeom>
              <a:grpFill/>
              <a:ln w="19050" cap="rnd" cmpd="sng">
                <a:solidFill>
                  <a:srgbClr val="F8931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  <p:sp>
            <p:nvSpPr>
              <p:cNvPr id="49" name="Google Shape;418;p43"/>
              <p:cNvSpPr/>
              <p:nvPr/>
            </p:nvSpPr>
            <p:spPr>
              <a:xfrm>
                <a:off x="101358" y="2690919"/>
                <a:ext cx="91953" cy="91953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2951" fill="none" extrusionOk="0">
                    <a:moveTo>
                      <a:pt x="1463" y="1"/>
                    </a:moveTo>
                    <a:cubicBezTo>
                      <a:pt x="2281" y="1"/>
                      <a:pt x="2951" y="645"/>
                      <a:pt x="2951" y="1463"/>
                    </a:cubicBezTo>
                    <a:cubicBezTo>
                      <a:pt x="2951" y="2281"/>
                      <a:pt x="2281" y="2951"/>
                      <a:pt x="1463" y="2951"/>
                    </a:cubicBezTo>
                    <a:cubicBezTo>
                      <a:pt x="645" y="2951"/>
                      <a:pt x="1" y="2281"/>
                      <a:pt x="1" y="1463"/>
                    </a:cubicBezTo>
                    <a:cubicBezTo>
                      <a:pt x="1" y="645"/>
                      <a:pt x="645" y="1"/>
                      <a:pt x="1463" y="1"/>
                    </a:cubicBezTo>
                    <a:close/>
                  </a:path>
                </a:pathLst>
              </a:custGeom>
              <a:grpFill/>
              <a:ln w="19050" cap="rnd" cmpd="sng">
                <a:solidFill>
                  <a:srgbClr val="F8931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  <p:sp>
            <p:nvSpPr>
              <p:cNvPr id="50" name="Google Shape;419;p43"/>
              <p:cNvSpPr/>
              <p:nvPr/>
            </p:nvSpPr>
            <p:spPr>
              <a:xfrm>
                <a:off x="125320" y="2714881"/>
                <a:ext cx="43281" cy="43281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1389" extrusionOk="0">
                    <a:moveTo>
                      <a:pt x="694" y="0"/>
                    </a:moveTo>
                    <a:cubicBezTo>
                      <a:pt x="322" y="0"/>
                      <a:pt x="0" y="322"/>
                      <a:pt x="0" y="694"/>
                    </a:cubicBezTo>
                    <a:cubicBezTo>
                      <a:pt x="0" y="1091"/>
                      <a:pt x="322" y="1388"/>
                      <a:pt x="694" y="1388"/>
                    </a:cubicBezTo>
                    <a:cubicBezTo>
                      <a:pt x="1091" y="1388"/>
                      <a:pt x="1388" y="1091"/>
                      <a:pt x="1388" y="694"/>
                    </a:cubicBezTo>
                    <a:cubicBezTo>
                      <a:pt x="1388" y="322"/>
                      <a:pt x="1091" y="0"/>
                      <a:pt x="694" y="0"/>
                    </a:cubicBezTo>
                    <a:close/>
                  </a:path>
                </a:pathLst>
              </a:custGeom>
              <a:grpFill/>
              <a:ln>
                <a:solidFill>
                  <a:srgbClr val="F8931D"/>
                </a:solidFill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  <p:sp>
            <p:nvSpPr>
              <p:cNvPr id="51" name="Google Shape;420;p43"/>
              <p:cNvSpPr/>
              <p:nvPr/>
            </p:nvSpPr>
            <p:spPr>
              <a:xfrm>
                <a:off x="-108754" y="4119948"/>
                <a:ext cx="91953" cy="91953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2951" fill="none" extrusionOk="0">
                    <a:moveTo>
                      <a:pt x="1488" y="0"/>
                    </a:moveTo>
                    <a:cubicBezTo>
                      <a:pt x="2306" y="0"/>
                      <a:pt x="2951" y="670"/>
                      <a:pt x="2951" y="1463"/>
                    </a:cubicBezTo>
                    <a:cubicBezTo>
                      <a:pt x="2951" y="2281"/>
                      <a:pt x="2306" y="2950"/>
                      <a:pt x="1488" y="2950"/>
                    </a:cubicBezTo>
                    <a:cubicBezTo>
                      <a:pt x="670" y="2950"/>
                      <a:pt x="1" y="2281"/>
                      <a:pt x="1" y="1463"/>
                    </a:cubicBezTo>
                    <a:cubicBezTo>
                      <a:pt x="1" y="670"/>
                      <a:pt x="670" y="0"/>
                      <a:pt x="1488" y="0"/>
                    </a:cubicBezTo>
                    <a:close/>
                  </a:path>
                </a:pathLst>
              </a:custGeom>
              <a:grpFill/>
              <a:ln w="19050" cap="rnd" cmpd="sng">
                <a:solidFill>
                  <a:srgbClr val="F8931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  <p:sp>
            <p:nvSpPr>
              <p:cNvPr id="52" name="Google Shape;421;p43"/>
              <p:cNvSpPr/>
              <p:nvPr/>
            </p:nvSpPr>
            <p:spPr>
              <a:xfrm>
                <a:off x="-84013" y="4144658"/>
                <a:ext cx="43281" cy="42533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1365" extrusionOk="0">
                    <a:moveTo>
                      <a:pt x="694" y="1"/>
                    </a:moveTo>
                    <a:cubicBezTo>
                      <a:pt x="298" y="1"/>
                      <a:pt x="0" y="298"/>
                      <a:pt x="0" y="670"/>
                    </a:cubicBezTo>
                    <a:cubicBezTo>
                      <a:pt x="0" y="1067"/>
                      <a:pt x="298" y="1364"/>
                      <a:pt x="694" y="1364"/>
                    </a:cubicBezTo>
                    <a:cubicBezTo>
                      <a:pt x="1066" y="1364"/>
                      <a:pt x="1388" y="1067"/>
                      <a:pt x="1388" y="670"/>
                    </a:cubicBezTo>
                    <a:cubicBezTo>
                      <a:pt x="1388" y="298"/>
                      <a:pt x="1066" y="1"/>
                      <a:pt x="694" y="1"/>
                    </a:cubicBezTo>
                    <a:close/>
                  </a:path>
                </a:pathLst>
              </a:custGeom>
              <a:grpFill/>
              <a:ln>
                <a:solidFill>
                  <a:srgbClr val="F8931D"/>
                </a:solidFill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</p:grpSp>
      </p:grpSp>
      <p:grpSp>
        <p:nvGrpSpPr>
          <p:cNvPr id="53" name="Google Shape;422;p43"/>
          <p:cNvGrpSpPr/>
          <p:nvPr/>
        </p:nvGrpSpPr>
        <p:grpSpPr>
          <a:xfrm rot="5400000">
            <a:off x="7059995" y="152708"/>
            <a:ext cx="74177" cy="414818"/>
            <a:chOff x="4898850" y="4820550"/>
            <a:chExt cx="98902" cy="553090"/>
          </a:xfrm>
          <a:solidFill>
            <a:srgbClr val="F8931D"/>
          </a:solidFill>
        </p:grpSpPr>
        <p:sp>
          <p:nvSpPr>
            <p:cNvPr id="54" name="Google Shape;423;p4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grpFill/>
            <a:ln w="19050" cap="rnd" cmpd="sng">
              <a:solidFill>
                <a:srgbClr val="F893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5" name="Google Shape;424;p4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grpFill/>
            <a:ln>
              <a:solidFill>
                <a:srgbClr val="F8931D"/>
              </a:solidFill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6" name="Google Shape;425;p4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grpFill/>
            <a:ln w="19050" cap="rnd" cmpd="sng">
              <a:solidFill>
                <a:srgbClr val="F893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7" name="Google Shape;426;p4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grpFill/>
            <a:ln>
              <a:solidFill>
                <a:srgbClr val="F8931D"/>
              </a:solidFill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8" name="Google Shape;427;p4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grpFill/>
            <a:ln w="19050" cap="rnd" cmpd="sng">
              <a:solidFill>
                <a:srgbClr val="F893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sp>
        <p:nvSpPr>
          <p:cNvPr id="61" name="TextBox 34">
            <a:extLst>
              <a:ext uri="{FF2B5EF4-FFF2-40B4-BE49-F238E27FC236}">
                <a16:creationId xmlns="" xmlns:a16="http://schemas.microsoft.com/office/drawing/2014/main" id="{298035DE-4937-482A-A5FC-ED51961BD151}"/>
              </a:ext>
            </a:extLst>
          </p:cNvPr>
          <p:cNvSpPr txBox="1"/>
          <p:nvPr/>
        </p:nvSpPr>
        <p:spPr>
          <a:xfrm flipH="1">
            <a:off x="6372391" y="1578701"/>
            <a:ext cx="5243832" cy="324604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600" dirty="0" smtClean="0"/>
              <a:t>Desenvolvimento de </a:t>
            </a:r>
            <a:r>
              <a:rPr lang="pt-BR" sz="1600" dirty="0"/>
              <a:t>produtos de dados e / ou executando análises estratégicas e aplicando métodos analíticos avançados} (experimentos, modelos estatísticos ou de aprendizado de </a:t>
            </a:r>
            <a:r>
              <a:rPr lang="pt-BR" sz="1600" dirty="0" smtClean="0"/>
              <a:t>máquina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600" dirty="0" smtClean="0"/>
              <a:t>Capacidade de análise de dados de informações estruturadas e não estruturadas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600" dirty="0" smtClean="0"/>
              <a:t>Possuir amplo domínio de estatística, incluindo testes estatísticos, probabilidade e distribuições dos dados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600" dirty="0" smtClean="0"/>
              <a:t>Conhecimento avançado em algoritmos para resolução de problemas de classificação, regressão e </a:t>
            </a:r>
            <a:r>
              <a:rPr lang="pt-BR" sz="1600" dirty="0" err="1" smtClean="0"/>
              <a:t>clusterização</a:t>
            </a:r>
            <a:endParaRPr lang="pt-BR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600" dirty="0" smtClean="0"/>
              <a:t>Habilidade de usar </a:t>
            </a:r>
            <a:r>
              <a:rPr lang="pt-BR" sz="1600" dirty="0" err="1" smtClean="0"/>
              <a:t>storytelling</a:t>
            </a:r>
            <a:r>
              <a:rPr lang="pt-BR" sz="1600" dirty="0" smtClean="0"/>
              <a:t> para traduzir os resultados obtidos</a:t>
            </a:r>
            <a:endParaRPr lang="pt-BR" sz="1600" dirty="0"/>
          </a:p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cs typeface="Arial" pitchFamily="34" charset="0"/>
            </a:endParaRPr>
          </a:p>
        </p:txBody>
      </p:sp>
      <p:pic>
        <p:nvPicPr>
          <p:cNvPr id="69" name="Imagem 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05" y="5851014"/>
            <a:ext cx="742458" cy="742458"/>
          </a:xfrm>
          <a:prstGeom prst="rect">
            <a:avLst/>
          </a:prstGeom>
        </p:spPr>
      </p:pic>
      <p:pic>
        <p:nvPicPr>
          <p:cNvPr id="70" name="Imagem 6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300" y="5851014"/>
            <a:ext cx="809286" cy="809286"/>
          </a:xfrm>
          <a:prstGeom prst="rect">
            <a:avLst/>
          </a:prstGeom>
        </p:spPr>
      </p:pic>
      <p:sp>
        <p:nvSpPr>
          <p:cNvPr id="29" name="Google Shape;415;p43"/>
          <p:cNvSpPr/>
          <p:nvPr/>
        </p:nvSpPr>
        <p:spPr>
          <a:xfrm>
            <a:off x="4265908" y="1133787"/>
            <a:ext cx="2831175" cy="63225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90000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pic>
        <p:nvPicPr>
          <p:cNvPr id="30" name="Imagem 29"/>
          <p:cNvPicPr>
            <a:picLocks noChangeAspect="1"/>
          </p:cNvPicPr>
          <p:nvPr>
            <p:custDataLst>
              <p:custData r:id="rId2"/>
            </p:custDataLst>
          </p:nvPr>
        </p:nvPicPr>
        <p:blipFill rotWithShape="1">
          <a:blip r:embed="rId7"/>
          <a:srcRect l="3298"/>
          <a:stretch/>
        </p:blipFill>
        <p:spPr>
          <a:xfrm rot="5400000">
            <a:off x="-1642402" y="876703"/>
            <a:ext cx="2309448" cy="576000"/>
          </a:xfrm>
          <a:prstGeom prst="rect">
            <a:avLst/>
          </a:prstGeom>
        </p:spPr>
      </p:pic>
      <p:sp>
        <p:nvSpPr>
          <p:cNvPr id="32" name="Rectangle 5">
            <a:extLst>
              <a:ext uri="{FF2B5EF4-FFF2-40B4-BE49-F238E27FC236}">
                <a16:creationId xmlns="" xmlns:a16="http://schemas.microsoft.com/office/drawing/2014/main" id="{1AB36919-1966-46B8-83A4-1DED03493081}"/>
              </a:ext>
            </a:extLst>
          </p:cNvPr>
          <p:cNvSpPr/>
          <p:nvPr/>
        </p:nvSpPr>
        <p:spPr>
          <a:xfrm>
            <a:off x="1384863" y="1337181"/>
            <a:ext cx="3888000" cy="530525"/>
          </a:xfrm>
          <a:prstGeom prst="rect">
            <a:avLst/>
          </a:prstGeom>
          <a:solidFill>
            <a:srgbClr val="8FB5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3" name="Text Placeholder 1">
            <a:extLst>
              <a:ext uri="{FF2B5EF4-FFF2-40B4-BE49-F238E27FC236}">
                <a16:creationId xmlns="" xmlns:a16="http://schemas.microsoft.com/office/drawing/2014/main" id="{CD11452D-6A37-4B85-A5ED-ACCF3E5CA4FE}"/>
              </a:ext>
            </a:extLst>
          </p:cNvPr>
          <p:cNvSpPr txBox="1">
            <a:spLocks/>
          </p:cNvSpPr>
          <p:nvPr/>
        </p:nvSpPr>
        <p:spPr>
          <a:xfrm>
            <a:off x="1818697" y="1421066"/>
            <a:ext cx="3020332" cy="3240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 smtClean="0">
                <a:solidFill>
                  <a:schemeClr val="bg1"/>
                </a:solidFill>
                <a:latin typeface="+mj-lt"/>
              </a:rPr>
              <a:t>Cientista</a:t>
            </a:r>
            <a:r>
              <a:rPr lang="en-US" altLang="ko-KR" sz="1800" dirty="0" smtClean="0">
                <a:solidFill>
                  <a:schemeClr val="bg1"/>
                </a:solidFill>
                <a:latin typeface="+mj-lt"/>
              </a:rPr>
              <a:t> de </a:t>
            </a:r>
            <a:r>
              <a:rPr lang="en-US" altLang="ko-KR" sz="1800" dirty="0" smtClean="0">
                <a:solidFill>
                  <a:schemeClr val="bg1"/>
                </a:solidFill>
                <a:latin typeface="+mj-lt"/>
              </a:rPr>
              <a:t>Dados</a:t>
            </a:r>
            <a:endParaRPr lang="ko-KR" altLang="en-US" sz="1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" name="TextBox 27">
            <a:extLst>
              <a:ext uri="{FF2B5EF4-FFF2-40B4-BE49-F238E27FC236}">
                <a16:creationId xmlns="" xmlns:a16="http://schemas.microsoft.com/office/drawing/2014/main" id="{9B9B80DA-C9DB-46E2-B608-6920B58024C3}"/>
              </a:ext>
            </a:extLst>
          </p:cNvPr>
          <p:cNvSpPr txBox="1"/>
          <p:nvPr/>
        </p:nvSpPr>
        <p:spPr>
          <a:xfrm>
            <a:off x="8721715" y="4885312"/>
            <a:ext cx="2844076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pt-BR" altLang="ko-KR" sz="1400" dirty="0">
                <a:solidFill>
                  <a:schemeClr val="accent4"/>
                </a:solidFill>
                <a:latin typeface="Berlin Sans FB Demi" panose="020E0802020502020306" pitchFamily="34" charset="0"/>
                <a:cs typeface="Arial" pitchFamily="34" charset="0"/>
              </a:rPr>
              <a:t>Os cientistas de </a:t>
            </a:r>
            <a:r>
              <a:rPr lang="pt-BR" altLang="ko-KR" sz="1400" dirty="0" smtClean="0">
                <a:solidFill>
                  <a:schemeClr val="accent4"/>
                </a:solidFill>
                <a:latin typeface="Berlin Sans FB Demi" panose="020E0802020502020306" pitchFamily="34" charset="0"/>
                <a:cs typeface="Arial" pitchFamily="34" charset="0"/>
              </a:rPr>
              <a:t>dados  desenvolvem </a:t>
            </a:r>
            <a:r>
              <a:rPr lang="pt-BR" altLang="ko-KR" sz="1400" dirty="0">
                <a:solidFill>
                  <a:schemeClr val="accent4"/>
                </a:solidFill>
                <a:latin typeface="Berlin Sans FB Demi" panose="020E0802020502020306" pitchFamily="34" charset="0"/>
                <a:cs typeface="Arial" pitchFamily="34" charset="0"/>
              </a:rPr>
              <a:t>produtos de dados e / ou executando análises estratégicas e aplicando métodos analíticos avançados (experimentos, modelos estatísticos ou de aprendizado de máquina) conforme necessário.</a:t>
            </a:r>
            <a:endParaRPr lang="ko-KR" altLang="en-US" sz="1400" dirty="0">
              <a:solidFill>
                <a:schemeClr val="accent4"/>
              </a:solidFill>
              <a:latin typeface="Berlin Sans FB Demi" panose="020E0802020502020306" pitchFamily="34" charset="0"/>
              <a:cs typeface="Arial" pitchFamily="34" charset="0"/>
            </a:endParaRPr>
          </a:p>
        </p:txBody>
      </p:sp>
      <p:grpSp>
        <p:nvGrpSpPr>
          <p:cNvPr id="35" name="Grupo 34"/>
          <p:cNvGrpSpPr/>
          <p:nvPr/>
        </p:nvGrpSpPr>
        <p:grpSpPr>
          <a:xfrm>
            <a:off x="2345643" y="5851014"/>
            <a:ext cx="1875669" cy="762262"/>
            <a:chOff x="318218" y="3634431"/>
            <a:chExt cx="1875669" cy="762262"/>
          </a:xfrm>
        </p:grpSpPr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18" y="3634431"/>
              <a:ext cx="762262" cy="762262"/>
            </a:xfrm>
            <a:prstGeom prst="rect">
              <a:avLst/>
            </a:prstGeom>
          </p:spPr>
        </p:pic>
        <p:sp>
          <p:nvSpPr>
            <p:cNvPr id="37" name="TextBox 54">
              <a:extLst>
                <a:ext uri="{FF2B5EF4-FFF2-40B4-BE49-F238E27FC236}">
                  <a16:creationId xmlns:a16="http://schemas.microsoft.com/office/drawing/2014/main" xmlns="" id="{D8E247C8-0094-4060-B01D-89354DCA7AFA}"/>
                </a:ext>
              </a:extLst>
            </p:cNvPr>
            <p:cNvSpPr txBox="1"/>
            <p:nvPr/>
          </p:nvSpPr>
          <p:spPr>
            <a:xfrm>
              <a:off x="1149362" y="3897596"/>
              <a:ext cx="10445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err="1">
                  <a:solidFill>
                    <a:srgbClr val="F8931D"/>
                  </a:solidFill>
                  <a:latin typeface="+mj-lt"/>
                  <a:cs typeface="Arial" pitchFamily="34" charset="0"/>
                </a:rPr>
                <a:t>Estatística</a:t>
              </a:r>
              <a:endParaRPr lang="en-US" altLang="ko-KR" sz="900" b="1" dirty="0">
                <a:solidFill>
                  <a:srgbClr val="F8931D"/>
                </a:solidFill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59" name="Grupo 58"/>
          <p:cNvGrpSpPr/>
          <p:nvPr/>
        </p:nvGrpSpPr>
        <p:grpSpPr>
          <a:xfrm>
            <a:off x="4100125" y="5851014"/>
            <a:ext cx="1928223" cy="762262"/>
            <a:chOff x="362997" y="4376889"/>
            <a:chExt cx="1928223" cy="762262"/>
          </a:xfrm>
        </p:grpSpPr>
        <p:pic>
          <p:nvPicPr>
            <p:cNvPr id="60" name="Imagem 5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997" y="4376889"/>
              <a:ext cx="762262" cy="762262"/>
            </a:xfrm>
            <a:prstGeom prst="rect">
              <a:avLst/>
            </a:prstGeom>
          </p:spPr>
        </p:pic>
        <p:sp>
          <p:nvSpPr>
            <p:cNvPr id="62" name="TextBox 54">
              <a:extLst>
                <a:ext uri="{FF2B5EF4-FFF2-40B4-BE49-F238E27FC236}">
                  <a16:creationId xmlns:a16="http://schemas.microsoft.com/office/drawing/2014/main" xmlns="" id="{D8E247C8-0094-4060-B01D-89354DCA7AFA}"/>
                </a:ext>
              </a:extLst>
            </p:cNvPr>
            <p:cNvSpPr txBox="1"/>
            <p:nvPr/>
          </p:nvSpPr>
          <p:spPr>
            <a:xfrm>
              <a:off x="1246695" y="4482318"/>
              <a:ext cx="1044525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 err="1">
                  <a:solidFill>
                    <a:srgbClr val="F8931D"/>
                  </a:solidFill>
                  <a:cs typeface="Arial" pitchFamily="34" charset="0"/>
                </a:rPr>
                <a:t>Algoritmos</a:t>
              </a:r>
              <a:r>
                <a:rPr lang="en-US" altLang="ko-KR" sz="1050" b="1" dirty="0">
                  <a:solidFill>
                    <a:srgbClr val="F8931D"/>
                  </a:solidFill>
                  <a:cs typeface="Arial" pitchFamily="34" charset="0"/>
                </a:rPr>
                <a:t> para </a:t>
              </a:r>
            </a:p>
            <a:p>
              <a:r>
                <a:rPr lang="en-US" altLang="ko-KR" sz="1050" b="1" dirty="0" err="1">
                  <a:solidFill>
                    <a:srgbClr val="F8931D"/>
                  </a:solidFill>
                  <a:cs typeface="Arial" pitchFamily="34" charset="0"/>
                </a:rPr>
                <a:t>Modelagem</a:t>
              </a:r>
              <a:endParaRPr lang="en-US" altLang="ko-KR" sz="105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944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nut 77">
            <a:extLst>
              <a:ext uri="{FF2B5EF4-FFF2-40B4-BE49-F238E27FC236}">
                <a16:creationId xmlns="" xmlns:a16="http://schemas.microsoft.com/office/drawing/2014/main" id="{E52CF753-A201-4EAD-A7F3-230E1F2997E2}"/>
              </a:ext>
            </a:extLst>
          </p:cNvPr>
          <p:cNvSpPr/>
          <p:nvPr/>
        </p:nvSpPr>
        <p:spPr>
          <a:xfrm>
            <a:off x="4538898" y="2354812"/>
            <a:ext cx="3114206" cy="3114206"/>
          </a:xfrm>
          <a:prstGeom prst="donut">
            <a:avLst>
              <a:gd name="adj" fmla="val 37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951B2695-24E2-4214-A3BF-540ED0551258}"/>
              </a:ext>
            </a:extLst>
          </p:cNvPr>
          <p:cNvSpPr/>
          <p:nvPr/>
        </p:nvSpPr>
        <p:spPr>
          <a:xfrm>
            <a:off x="5210434" y="3026348"/>
            <a:ext cx="1771134" cy="177113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" name="Donut 26">
            <a:extLst>
              <a:ext uri="{FF2B5EF4-FFF2-40B4-BE49-F238E27FC236}">
                <a16:creationId xmlns="" xmlns:a16="http://schemas.microsoft.com/office/drawing/2014/main" id="{6C9D62BF-4C4D-45CD-BF36-1D21145F1287}"/>
              </a:ext>
            </a:extLst>
          </p:cNvPr>
          <p:cNvSpPr/>
          <p:nvPr/>
        </p:nvSpPr>
        <p:spPr>
          <a:xfrm>
            <a:off x="4187788" y="2003702"/>
            <a:ext cx="3816424" cy="3816424"/>
          </a:xfrm>
          <a:prstGeom prst="donut">
            <a:avLst>
              <a:gd name="adj" fmla="val 37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BF697FED-8D80-49F2-AD9E-23EE1977E04B}"/>
              </a:ext>
            </a:extLst>
          </p:cNvPr>
          <p:cNvGrpSpPr/>
          <p:nvPr/>
        </p:nvGrpSpPr>
        <p:grpSpPr>
          <a:xfrm rot="12600000">
            <a:off x="4752575" y="4654297"/>
            <a:ext cx="979049" cy="1469591"/>
            <a:chOff x="5093002" y="2426934"/>
            <a:chExt cx="2232248" cy="3350691"/>
          </a:xfrm>
          <a:solidFill>
            <a:schemeClr val="accent6"/>
          </a:solidFill>
        </p:grpSpPr>
        <p:grpSp>
          <p:nvGrpSpPr>
            <p:cNvPr id="7" name="Group 6">
              <a:extLst>
                <a:ext uri="{FF2B5EF4-FFF2-40B4-BE49-F238E27FC236}">
                  <a16:creationId xmlns="" xmlns:a16="http://schemas.microsoft.com/office/drawing/2014/main" id="{FFF76C67-0A80-40AD-BDEC-FB0D92555A97}"/>
                </a:ext>
              </a:extLst>
            </p:cNvPr>
            <p:cNvGrpSpPr/>
            <p:nvPr/>
          </p:nvGrpSpPr>
          <p:grpSpPr>
            <a:xfrm>
              <a:off x="5625823" y="4659182"/>
              <a:ext cx="1166607" cy="1118443"/>
              <a:chOff x="4964627" y="3703863"/>
              <a:chExt cx="393594" cy="377344"/>
            </a:xfrm>
            <a:grpFill/>
          </p:grpSpPr>
          <p:sp>
            <p:nvSpPr>
              <p:cNvPr id="9" name="Oval 1">
                <a:extLst>
                  <a:ext uri="{FF2B5EF4-FFF2-40B4-BE49-F238E27FC236}">
                    <a16:creationId xmlns="" xmlns:a16="http://schemas.microsoft.com/office/drawing/2014/main" id="{D8768FD8-D2B5-4254-9CC1-75AB25F4A93E}"/>
                  </a:ext>
                </a:extLst>
              </p:cNvPr>
              <p:cNvSpPr/>
              <p:nvPr/>
            </p:nvSpPr>
            <p:spPr>
              <a:xfrm flipH="1">
                <a:off x="4977747" y="3794659"/>
                <a:ext cx="36735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" name="Oval 1">
                <a:extLst>
                  <a:ext uri="{FF2B5EF4-FFF2-40B4-BE49-F238E27FC236}">
                    <a16:creationId xmlns="" xmlns:a16="http://schemas.microsoft.com/office/drawing/2014/main" id="{D4D8257B-F344-40DD-87FF-17C347797E19}"/>
                  </a:ext>
                </a:extLst>
              </p:cNvPr>
              <p:cNvSpPr/>
              <p:nvPr/>
            </p:nvSpPr>
            <p:spPr>
              <a:xfrm flipH="1">
                <a:off x="5017106" y="3976249"/>
                <a:ext cx="288634" cy="104958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" name="Oval 1">
                <a:extLst>
                  <a:ext uri="{FF2B5EF4-FFF2-40B4-BE49-F238E27FC236}">
                    <a16:creationId xmlns="" xmlns:a16="http://schemas.microsoft.com/office/drawing/2014/main" id="{BF194558-7567-4A28-9072-235F5A5105F4}"/>
                  </a:ext>
                </a:extLst>
              </p:cNvPr>
              <p:cNvSpPr/>
              <p:nvPr/>
            </p:nvSpPr>
            <p:spPr>
              <a:xfrm flipH="1">
                <a:off x="4990867" y="3885454"/>
                <a:ext cx="34111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" name="Oval 1">
                <a:extLst>
                  <a:ext uri="{FF2B5EF4-FFF2-40B4-BE49-F238E27FC236}">
                    <a16:creationId xmlns="" xmlns:a16="http://schemas.microsoft.com/office/drawing/2014/main" id="{2F1EB75A-4A61-46C1-98FA-EC8CD4FCDA67}"/>
                  </a:ext>
                </a:extLst>
              </p:cNvPr>
              <p:cNvSpPr/>
              <p:nvPr/>
            </p:nvSpPr>
            <p:spPr>
              <a:xfrm flipH="1">
                <a:off x="4964627" y="3703863"/>
                <a:ext cx="39359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8" name="Block Arc 7">
              <a:extLst>
                <a:ext uri="{FF2B5EF4-FFF2-40B4-BE49-F238E27FC236}">
                  <a16:creationId xmlns="" xmlns:a16="http://schemas.microsoft.com/office/drawing/2014/main" id="{E4835110-5FE4-4114-AC54-16E7733E5E99}"/>
                </a:ext>
              </a:extLst>
            </p:cNvPr>
            <p:cNvSpPr/>
            <p:nvPr/>
          </p:nvSpPr>
          <p:spPr>
            <a:xfrm>
              <a:off x="5093002" y="2426934"/>
              <a:ext cx="2232248" cy="2232248"/>
            </a:xfrm>
            <a:prstGeom prst="blockArc">
              <a:avLst>
                <a:gd name="adj1" fmla="val 7222187"/>
                <a:gd name="adj2" fmla="val 3660514"/>
                <a:gd name="adj3" fmla="val 81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81BBE501-B194-4549-8E0B-8A7BF189B7BA}"/>
              </a:ext>
            </a:extLst>
          </p:cNvPr>
          <p:cNvGrpSpPr/>
          <p:nvPr/>
        </p:nvGrpSpPr>
        <p:grpSpPr>
          <a:xfrm rot="19800000">
            <a:off x="4752575" y="1666181"/>
            <a:ext cx="979049" cy="1469591"/>
            <a:chOff x="5093002" y="2426934"/>
            <a:chExt cx="2232248" cy="3350691"/>
          </a:xfrm>
          <a:solidFill>
            <a:schemeClr val="accent4"/>
          </a:solidFill>
        </p:grpSpPr>
        <p:grpSp>
          <p:nvGrpSpPr>
            <p:cNvPr id="14" name="Group 13">
              <a:extLst>
                <a:ext uri="{FF2B5EF4-FFF2-40B4-BE49-F238E27FC236}">
                  <a16:creationId xmlns="" xmlns:a16="http://schemas.microsoft.com/office/drawing/2014/main" id="{00012A4F-4E35-4FCA-B5AD-E2D06631BA6C}"/>
                </a:ext>
              </a:extLst>
            </p:cNvPr>
            <p:cNvGrpSpPr/>
            <p:nvPr/>
          </p:nvGrpSpPr>
          <p:grpSpPr>
            <a:xfrm>
              <a:off x="5625823" y="4659182"/>
              <a:ext cx="1166607" cy="1118443"/>
              <a:chOff x="4964627" y="3703863"/>
              <a:chExt cx="393594" cy="377344"/>
            </a:xfrm>
            <a:grpFill/>
          </p:grpSpPr>
          <p:sp>
            <p:nvSpPr>
              <p:cNvPr id="16" name="Oval 1">
                <a:extLst>
                  <a:ext uri="{FF2B5EF4-FFF2-40B4-BE49-F238E27FC236}">
                    <a16:creationId xmlns="" xmlns:a16="http://schemas.microsoft.com/office/drawing/2014/main" id="{422F05F0-EE5E-4561-BFD6-9CD5BC84D930}"/>
                  </a:ext>
                </a:extLst>
              </p:cNvPr>
              <p:cNvSpPr/>
              <p:nvPr/>
            </p:nvSpPr>
            <p:spPr>
              <a:xfrm flipH="1">
                <a:off x="4977747" y="3794659"/>
                <a:ext cx="36735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7" name="Oval 1">
                <a:extLst>
                  <a:ext uri="{FF2B5EF4-FFF2-40B4-BE49-F238E27FC236}">
                    <a16:creationId xmlns="" xmlns:a16="http://schemas.microsoft.com/office/drawing/2014/main" id="{11A93B5F-E25B-4A63-8217-F87C13861A5B}"/>
                  </a:ext>
                </a:extLst>
              </p:cNvPr>
              <p:cNvSpPr/>
              <p:nvPr/>
            </p:nvSpPr>
            <p:spPr>
              <a:xfrm flipH="1">
                <a:off x="5017106" y="3976249"/>
                <a:ext cx="288634" cy="104958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8" name="Oval 1">
                <a:extLst>
                  <a:ext uri="{FF2B5EF4-FFF2-40B4-BE49-F238E27FC236}">
                    <a16:creationId xmlns="" xmlns:a16="http://schemas.microsoft.com/office/drawing/2014/main" id="{A79E0771-352C-4573-8769-731963E8FB24}"/>
                  </a:ext>
                </a:extLst>
              </p:cNvPr>
              <p:cNvSpPr/>
              <p:nvPr/>
            </p:nvSpPr>
            <p:spPr>
              <a:xfrm flipH="1">
                <a:off x="4990867" y="3885454"/>
                <a:ext cx="34111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9" name="Oval 1">
                <a:extLst>
                  <a:ext uri="{FF2B5EF4-FFF2-40B4-BE49-F238E27FC236}">
                    <a16:creationId xmlns="" xmlns:a16="http://schemas.microsoft.com/office/drawing/2014/main" id="{ED1EBAC8-C8A1-454F-9F3E-9FEB440586B9}"/>
                  </a:ext>
                </a:extLst>
              </p:cNvPr>
              <p:cNvSpPr/>
              <p:nvPr/>
            </p:nvSpPr>
            <p:spPr>
              <a:xfrm flipH="1">
                <a:off x="4964627" y="3703863"/>
                <a:ext cx="39359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15" name="Block Arc 14">
              <a:extLst>
                <a:ext uri="{FF2B5EF4-FFF2-40B4-BE49-F238E27FC236}">
                  <a16:creationId xmlns="" xmlns:a16="http://schemas.microsoft.com/office/drawing/2014/main" id="{D41CD06A-C891-4E85-AAE4-A10E41564313}"/>
                </a:ext>
              </a:extLst>
            </p:cNvPr>
            <p:cNvSpPr/>
            <p:nvPr/>
          </p:nvSpPr>
          <p:spPr>
            <a:xfrm>
              <a:off x="5093002" y="2426934"/>
              <a:ext cx="2232248" cy="2232248"/>
            </a:xfrm>
            <a:prstGeom prst="blockArc">
              <a:avLst>
                <a:gd name="adj1" fmla="val 7222187"/>
                <a:gd name="adj2" fmla="val 3660514"/>
                <a:gd name="adj3" fmla="val 81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0580BCDB-8803-4D31-AD8A-367074161301}"/>
              </a:ext>
            </a:extLst>
          </p:cNvPr>
          <p:cNvGrpSpPr/>
          <p:nvPr/>
        </p:nvGrpSpPr>
        <p:grpSpPr>
          <a:xfrm rot="16200000">
            <a:off x="3916586" y="3177122"/>
            <a:ext cx="979049" cy="1469591"/>
            <a:chOff x="5093002" y="2426934"/>
            <a:chExt cx="2232248" cy="3350691"/>
          </a:xfrm>
          <a:solidFill>
            <a:schemeClr val="accent5"/>
          </a:solidFill>
        </p:grpSpPr>
        <p:grpSp>
          <p:nvGrpSpPr>
            <p:cNvPr id="21" name="Group 20">
              <a:extLst>
                <a:ext uri="{FF2B5EF4-FFF2-40B4-BE49-F238E27FC236}">
                  <a16:creationId xmlns="" xmlns:a16="http://schemas.microsoft.com/office/drawing/2014/main" id="{1B3F95A6-D594-4DF1-94F4-6E977B4D23B6}"/>
                </a:ext>
              </a:extLst>
            </p:cNvPr>
            <p:cNvGrpSpPr/>
            <p:nvPr/>
          </p:nvGrpSpPr>
          <p:grpSpPr>
            <a:xfrm>
              <a:off x="5625823" y="4659182"/>
              <a:ext cx="1166607" cy="1118443"/>
              <a:chOff x="4964627" y="3703863"/>
              <a:chExt cx="393594" cy="377344"/>
            </a:xfrm>
            <a:grpFill/>
          </p:grpSpPr>
          <p:sp>
            <p:nvSpPr>
              <p:cNvPr id="23" name="Oval 1">
                <a:extLst>
                  <a:ext uri="{FF2B5EF4-FFF2-40B4-BE49-F238E27FC236}">
                    <a16:creationId xmlns="" xmlns:a16="http://schemas.microsoft.com/office/drawing/2014/main" id="{D2EF55B2-F807-49B5-9288-2AF6F9D41803}"/>
                  </a:ext>
                </a:extLst>
              </p:cNvPr>
              <p:cNvSpPr/>
              <p:nvPr/>
            </p:nvSpPr>
            <p:spPr>
              <a:xfrm flipH="1">
                <a:off x="4977747" y="3794659"/>
                <a:ext cx="36735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4" name="Oval 1">
                <a:extLst>
                  <a:ext uri="{FF2B5EF4-FFF2-40B4-BE49-F238E27FC236}">
                    <a16:creationId xmlns="" xmlns:a16="http://schemas.microsoft.com/office/drawing/2014/main" id="{38DE1EA6-BE77-4B06-B71D-4890D8F70D8C}"/>
                  </a:ext>
                </a:extLst>
              </p:cNvPr>
              <p:cNvSpPr/>
              <p:nvPr/>
            </p:nvSpPr>
            <p:spPr>
              <a:xfrm flipH="1">
                <a:off x="5017106" y="3976249"/>
                <a:ext cx="288634" cy="104958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5" name="Oval 1">
                <a:extLst>
                  <a:ext uri="{FF2B5EF4-FFF2-40B4-BE49-F238E27FC236}">
                    <a16:creationId xmlns="" xmlns:a16="http://schemas.microsoft.com/office/drawing/2014/main" id="{54572260-CC7B-403D-A9C9-60B7834880F8}"/>
                  </a:ext>
                </a:extLst>
              </p:cNvPr>
              <p:cNvSpPr/>
              <p:nvPr/>
            </p:nvSpPr>
            <p:spPr>
              <a:xfrm flipH="1">
                <a:off x="4990867" y="3885454"/>
                <a:ext cx="34111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6" name="Oval 1">
                <a:extLst>
                  <a:ext uri="{FF2B5EF4-FFF2-40B4-BE49-F238E27FC236}">
                    <a16:creationId xmlns="" xmlns:a16="http://schemas.microsoft.com/office/drawing/2014/main" id="{44E4EF9E-61F0-40A6-B0D2-9753855311A1}"/>
                  </a:ext>
                </a:extLst>
              </p:cNvPr>
              <p:cNvSpPr/>
              <p:nvPr/>
            </p:nvSpPr>
            <p:spPr>
              <a:xfrm flipH="1">
                <a:off x="4964627" y="3703863"/>
                <a:ext cx="39359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22" name="Block Arc 21">
              <a:extLst>
                <a:ext uri="{FF2B5EF4-FFF2-40B4-BE49-F238E27FC236}">
                  <a16:creationId xmlns="" xmlns:a16="http://schemas.microsoft.com/office/drawing/2014/main" id="{9EBF8CBC-039E-4467-83D1-3AC65A46E560}"/>
                </a:ext>
              </a:extLst>
            </p:cNvPr>
            <p:cNvSpPr/>
            <p:nvPr/>
          </p:nvSpPr>
          <p:spPr>
            <a:xfrm>
              <a:off x="5093002" y="2426934"/>
              <a:ext cx="2232248" cy="2232248"/>
            </a:xfrm>
            <a:prstGeom prst="blockArc">
              <a:avLst>
                <a:gd name="adj1" fmla="val 7222187"/>
                <a:gd name="adj2" fmla="val 3660514"/>
                <a:gd name="adj3" fmla="val 81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948EED6C-3641-43FA-BD86-F9E17AEA61D6}"/>
              </a:ext>
            </a:extLst>
          </p:cNvPr>
          <p:cNvGrpSpPr/>
          <p:nvPr/>
        </p:nvGrpSpPr>
        <p:grpSpPr>
          <a:xfrm rot="9000000" flipH="1">
            <a:off x="6492048" y="4654297"/>
            <a:ext cx="979049" cy="1469591"/>
            <a:chOff x="5093002" y="2426934"/>
            <a:chExt cx="2232248" cy="3350691"/>
          </a:xfrm>
          <a:solidFill>
            <a:schemeClr val="accent3"/>
          </a:solidFill>
        </p:grpSpPr>
        <p:grpSp>
          <p:nvGrpSpPr>
            <p:cNvPr id="28" name="Group 27">
              <a:extLst>
                <a:ext uri="{FF2B5EF4-FFF2-40B4-BE49-F238E27FC236}">
                  <a16:creationId xmlns="" xmlns:a16="http://schemas.microsoft.com/office/drawing/2014/main" id="{C77DBCA8-EA6D-4EA4-B73F-B060860CAD28}"/>
                </a:ext>
              </a:extLst>
            </p:cNvPr>
            <p:cNvGrpSpPr/>
            <p:nvPr/>
          </p:nvGrpSpPr>
          <p:grpSpPr>
            <a:xfrm>
              <a:off x="5625823" y="4659182"/>
              <a:ext cx="1166607" cy="1118443"/>
              <a:chOff x="4964627" y="3703863"/>
              <a:chExt cx="393594" cy="377344"/>
            </a:xfrm>
            <a:grpFill/>
          </p:grpSpPr>
          <p:sp>
            <p:nvSpPr>
              <p:cNvPr id="30" name="Oval 1">
                <a:extLst>
                  <a:ext uri="{FF2B5EF4-FFF2-40B4-BE49-F238E27FC236}">
                    <a16:creationId xmlns="" xmlns:a16="http://schemas.microsoft.com/office/drawing/2014/main" id="{92876599-1813-4F32-A973-292EBD607BC6}"/>
                  </a:ext>
                </a:extLst>
              </p:cNvPr>
              <p:cNvSpPr/>
              <p:nvPr/>
            </p:nvSpPr>
            <p:spPr>
              <a:xfrm flipH="1">
                <a:off x="4977747" y="3794659"/>
                <a:ext cx="36735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1" name="Oval 1">
                <a:extLst>
                  <a:ext uri="{FF2B5EF4-FFF2-40B4-BE49-F238E27FC236}">
                    <a16:creationId xmlns="" xmlns:a16="http://schemas.microsoft.com/office/drawing/2014/main" id="{53861AFA-9D5F-417F-AF7F-6EDD722CF949}"/>
                  </a:ext>
                </a:extLst>
              </p:cNvPr>
              <p:cNvSpPr/>
              <p:nvPr/>
            </p:nvSpPr>
            <p:spPr>
              <a:xfrm flipH="1">
                <a:off x="5017106" y="3976249"/>
                <a:ext cx="288634" cy="104958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2" name="Oval 1">
                <a:extLst>
                  <a:ext uri="{FF2B5EF4-FFF2-40B4-BE49-F238E27FC236}">
                    <a16:creationId xmlns="" xmlns:a16="http://schemas.microsoft.com/office/drawing/2014/main" id="{94F5CEDB-D63C-4DEA-BF25-E8331CFA0191}"/>
                  </a:ext>
                </a:extLst>
              </p:cNvPr>
              <p:cNvSpPr/>
              <p:nvPr/>
            </p:nvSpPr>
            <p:spPr>
              <a:xfrm flipH="1">
                <a:off x="4990867" y="3885454"/>
                <a:ext cx="34111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3" name="Oval 1">
                <a:extLst>
                  <a:ext uri="{FF2B5EF4-FFF2-40B4-BE49-F238E27FC236}">
                    <a16:creationId xmlns="" xmlns:a16="http://schemas.microsoft.com/office/drawing/2014/main" id="{BB1BE1C5-7D7F-49CF-AC48-FDC6044E7F41}"/>
                  </a:ext>
                </a:extLst>
              </p:cNvPr>
              <p:cNvSpPr/>
              <p:nvPr/>
            </p:nvSpPr>
            <p:spPr>
              <a:xfrm flipH="1">
                <a:off x="4964627" y="3703863"/>
                <a:ext cx="39359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29" name="Block Arc 28">
              <a:extLst>
                <a:ext uri="{FF2B5EF4-FFF2-40B4-BE49-F238E27FC236}">
                  <a16:creationId xmlns="" xmlns:a16="http://schemas.microsoft.com/office/drawing/2014/main" id="{75A59B59-99CE-4524-BE3D-26BA69AF4814}"/>
                </a:ext>
              </a:extLst>
            </p:cNvPr>
            <p:cNvSpPr/>
            <p:nvPr/>
          </p:nvSpPr>
          <p:spPr>
            <a:xfrm>
              <a:off x="5093002" y="2426934"/>
              <a:ext cx="2232248" cy="2232248"/>
            </a:xfrm>
            <a:prstGeom prst="blockArc">
              <a:avLst>
                <a:gd name="adj1" fmla="val 7222187"/>
                <a:gd name="adj2" fmla="val 3660514"/>
                <a:gd name="adj3" fmla="val 81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03714F51-51BF-4D5F-AC17-96DBE0B5316B}"/>
              </a:ext>
            </a:extLst>
          </p:cNvPr>
          <p:cNvGrpSpPr/>
          <p:nvPr/>
        </p:nvGrpSpPr>
        <p:grpSpPr>
          <a:xfrm rot="1800000" flipH="1">
            <a:off x="6492048" y="1666181"/>
            <a:ext cx="979049" cy="1469591"/>
            <a:chOff x="5093002" y="2426934"/>
            <a:chExt cx="2232248" cy="3350691"/>
          </a:xfrm>
          <a:solidFill>
            <a:schemeClr val="accent1"/>
          </a:solidFill>
        </p:grpSpPr>
        <p:grpSp>
          <p:nvGrpSpPr>
            <p:cNvPr id="35" name="Group 34">
              <a:extLst>
                <a:ext uri="{FF2B5EF4-FFF2-40B4-BE49-F238E27FC236}">
                  <a16:creationId xmlns="" xmlns:a16="http://schemas.microsoft.com/office/drawing/2014/main" id="{D72FC82D-2CEB-43DB-B0A4-3DEC141E2218}"/>
                </a:ext>
              </a:extLst>
            </p:cNvPr>
            <p:cNvGrpSpPr/>
            <p:nvPr/>
          </p:nvGrpSpPr>
          <p:grpSpPr>
            <a:xfrm>
              <a:off x="5625823" y="4659182"/>
              <a:ext cx="1166607" cy="1118443"/>
              <a:chOff x="4964627" y="3703863"/>
              <a:chExt cx="393594" cy="377344"/>
            </a:xfrm>
            <a:grpFill/>
          </p:grpSpPr>
          <p:sp>
            <p:nvSpPr>
              <p:cNvPr id="37" name="Oval 1">
                <a:extLst>
                  <a:ext uri="{FF2B5EF4-FFF2-40B4-BE49-F238E27FC236}">
                    <a16:creationId xmlns="" xmlns:a16="http://schemas.microsoft.com/office/drawing/2014/main" id="{FE2330E7-EE3D-4EE0-8C12-DCE18BC57EC3}"/>
                  </a:ext>
                </a:extLst>
              </p:cNvPr>
              <p:cNvSpPr/>
              <p:nvPr/>
            </p:nvSpPr>
            <p:spPr>
              <a:xfrm flipH="1">
                <a:off x="4977747" y="3794659"/>
                <a:ext cx="36735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8" name="Oval 1">
                <a:extLst>
                  <a:ext uri="{FF2B5EF4-FFF2-40B4-BE49-F238E27FC236}">
                    <a16:creationId xmlns="" xmlns:a16="http://schemas.microsoft.com/office/drawing/2014/main" id="{7353C0EC-0244-4E51-92EB-2F4E880D088D}"/>
                  </a:ext>
                </a:extLst>
              </p:cNvPr>
              <p:cNvSpPr/>
              <p:nvPr/>
            </p:nvSpPr>
            <p:spPr>
              <a:xfrm flipH="1">
                <a:off x="5017106" y="3976249"/>
                <a:ext cx="288634" cy="104958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9" name="Oval 1">
                <a:extLst>
                  <a:ext uri="{FF2B5EF4-FFF2-40B4-BE49-F238E27FC236}">
                    <a16:creationId xmlns="" xmlns:a16="http://schemas.microsoft.com/office/drawing/2014/main" id="{B0A93D68-833D-413F-9EA2-9EEFB6661083}"/>
                  </a:ext>
                </a:extLst>
              </p:cNvPr>
              <p:cNvSpPr/>
              <p:nvPr/>
            </p:nvSpPr>
            <p:spPr>
              <a:xfrm flipH="1">
                <a:off x="4990867" y="3885454"/>
                <a:ext cx="34111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0" name="Oval 1">
                <a:extLst>
                  <a:ext uri="{FF2B5EF4-FFF2-40B4-BE49-F238E27FC236}">
                    <a16:creationId xmlns="" xmlns:a16="http://schemas.microsoft.com/office/drawing/2014/main" id="{A369A810-4057-4833-AF35-5E6DE92D3DA2}"/>
                  </a:ext>
                </a:extLst>
              </p:cNvPr>
              <p:cNvSpPr/>
              <p:nvPr/>
            </p:nvSpPr>
            <p:spPr>
              <a:xfrm flipH="1">
                <a:off x="4964627" y="3703863"/>
                <a:ext cx="39359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36" name="Block Arc 35">
              <a:extLst>
                <a:ext uri="{FF2B5EF4-FFF2-40B4-BE49-F238E27FC236}">
                  <a16:creationId xmlns="" xmlns:a16="http://schemas.microsoft.com/office/drawing/2014/main" id="{A757B5A3-55C8-4DE1-9B04-555FB90A5FB3}"/>
                </a:ext>
              </a:extLst>
            </p:cNvPr>
            <p:cNvSpPr/>
            <p:nvPr/>
          </p:nvSpPr>
          <p:spPr>
            <a:xfrm>
              <a:off x="5093002" y="2426934"/>
              <a:ext cx="2232248" cy="2232248"/>
            </a:xfrm>
            <a:prstGeom prst="blockArc">
              <a:avLst>
                <a:gd name="adj1" fmla="val 7222187"/>
                <a:gd name="adj2" fmla="val 3660514"/>
                <a:gd name="adj3" fmla="val 81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862E4ED0-609B-4E85-BEA0-69392E230701}"/>
              </a:ext>
            </a:extLst>
          </p:cNvPr>
          <p:cNvGrpSpPr/>
          <p:nvPr/>
        </p:nvGrpSpPr>
        <p:grpSpPr>
          <a:xfrm rot="5400000" flipH="1">
            <a:off x="7328037" y="3177122"/>
            <a:ext cx="979049" cy="1469591"/>
            <a:chOff x="5093002" y="2426934"/>
            <a:chExt cx="2232248" cy="3350691"/>
          </a:xfrm>
          <a:solidFill>
            <a:schemeClr val="accent2"/>
          </a:solidFill>
        </p:grpSpPr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AEE16EE9-2C05-45FE-8155-1E23EC83560E}"/>
                </a:ext>
              </a:extLst>
            </p:cNvPr>
            <p:cNvGrpSpPr/>
            <p:nvPr/>
          </p:nvGrpSpPr>
          <p:grpSpPr>
            <a:xfrm>
              <a:off x="5625823" y="4659182"/>
              <a:ext cx="1166607" cy="1118443"/>
              <a:chOff x="4964627" y="3703863"/>
              <a:chExt cx="393594" cy="377344"/>
            </a:xfrm>
            <a:grpFill/>
          </p:grpSpPr>
          <p:sp>
            <p:nvSpPr>
              <p:cNvPr id="44" name="Oval 1">
                <a:extLst>
                  <a:ext uri="{FF2B5EF4-FFF2-40B4-BE49-F238E27FC236}">
                    <a16:creationId xmlns="" xmlns:a16="http://schemas.microsoft.com/office/drawing/2014/main" id="{A40FAE59-05FA-4D88-B982-167D60FA17D8}"/>
                  </a:ext>
                </a:extLst>
              </p:cNvPr>
              <p:cNvSpPr/>
              <p:nvPr/>
            </p:nvSpPr>
            <p:spPr>
              <a:xfrm flipH="1">
                <a:off x="4977747" y="3794659"/>
                <a:ext cx="36735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5" name="Oval 1">
                <a:extLst>
                  <a:ext uri="{FF2B5EF4-FFF2-40B4-BE49-F238E27FC236}">
                    <a16:creationId xmlns="" xmlns:a16="http://schemas.microsoft.com/office/drawing/2014/main" id="{78D698C9-1BAC-4A9C-84B3-45ABC6342D9A}"/>
                  </a:ext>
                </a:extLst>
              </p:cNvPr>
              <p:cNvSpPr/>
              <p:nvPr/>
            </p:nvSpPr>
            <p:spPr>
              <a:xfrm flipH="1">
                <a:off x="5017106" y="3976249"/>
                <a:ext cx="288634" cy="104958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6" name="Oval 1">
                <a:extLst>
                  <a:ext uri="{FF2B5EF4-FFF2-40B4-BE49-F238E27FC236}">
                    <a16:creationId xmlns="" xmlns:a16="http://schemas.microsoft.com/office/drawing/2014/main" id="{F5EFC822-7BB9-4379-BCD3-896F04F6DDAC}"/>
                  </a:ext>
                </a:extLst>
              </p:cNvPr>
              <p:cNvSpPr/>
              <p:nvPr/>
            </p:nvSpPr>
            <p:spPr>
              <a:xfrm flipH="1">
                <a:off x="4990867" y="3885454"/>
                <a:ext cx="34111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7" name="Oval 1">
                <a:extLst>
                  <a:ext uri="{FF2B5EF4-FFF2-40B4-BE49-F238E27FC236}">
                    <a16:creationId xmlns="" xmlns:a16="http://schemas.microsoft.com/office/drawing/2014/main" id="{FC8CFB35-0D01-421B-B4CD-DF7209DAD0A9}"/>
                  </a:ext>
                </a:extLst>
              </p:cNvPr>
              <p:cNvSpPr/>
              <p:nvPr/>
            </p:nvSpPr>
            <p:spPr>
              <a:xfrm flipH="1">
                <a:off x="4964627" y="3703863"/>
                <a:ext cx="39359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43" name="Block Arc 42">
              <a:extLst>
                <a:ext uri="{FF2B5EF4-FFF2-40B4-BE49-F238E27FC236}">
                  <a16:creationId xmlns="" xmlns:a16="http://schemas.microsoft.com/office/drawing/2014/main" id="{7D2AF9F3-8369-4B30-8988-EA85FFE1B780}"/>
                </a:ext>
              </a:extLst>
            </p:cNvPr>
            <p:cNvSpPr/>
            <p:nvPr/>
          </p:nvSpPr>
          <p:spPr>
            <a:xfrm>
              <a:off x="5093002" y="2426934"/>
              <a:ext cx="2232248" cy="2232248"/>
            </a:xfrm>
            <a:prstGeom prst="blockArc">
              <a:avLst>
                <a:gd name="adj1" fmla="val 7222187"/>
                <a:gd name="adj2" fmla="val 3660514"/>
                <a:gd name="adj3" fmla="val 81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48" name="Oval 47">
            <a:extLst>
              <a:ext uri="{FF2B5EF4-FFF2-40B4-BE49-F238E27FC236}">
                <a16:creationId xmlns="" xmlns:a16="http://schemas.microsoft.com/office/drawing/2014/main" id="{04D7AC07-17F0-4D10-A8F4-447A3E6E46A3}"/>
              </a:ext>
            </a:extLst>
          </p:cNvPr>
          <p:cNvSpPr/>
          <p:nvPr/>
        </p:nvSpPr>
        <p:spPr>
          <a:xfrm>
            <a:off x="6757766" y="1852420"/>
            <a:ext cx="672289" cy="6722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9" name="Oval 48">
            <a:extLst>
              <a:ext uri="{FF2B5EF4-FFF2-40B4-BE49-F238E27FC236}">
                <a16:creationId xmlns="" xmlns:a16="http://schemas.microsoft.com/office/drawing/2014/main" id="{9A19AF83-4218-49C5-879B-C50FCDEB6BE4}"/>
              </a:ext>
            </a:extLst>
          </p:cNvPr>
          <p:cNvSpPr/>
          <p:nvPr/>
        </p:nvSpPr>
        <p:spPr>
          <a:xfrm>
            <a:off x="4783319" y="1852420"/>
            <a:ext cx="672289" cy="6722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0" name="Oval 49">
            <a:extLst>
              <a:ext uri="{FF2B5EF4-FFF2-40B4-BE49-F238E27FC236}">
                <a16:creationId xmlns="" xmlns:a16="http://schemas.microsoft.com/office/drawing/2014/main" id="{ABB9AB9B-682B-4E60-93E7-038A3C9C9825}"/>
              </a:ext>
            </a:extLst>
          </p:cNvPr>
          <p:cNvSpPr/>
          <p:nvPr/>
        </p:nvSpPr>
        <p:spPr>
          <a:xfrm>
            <a:off x="3807047" y="3575773"/>
            <a:ext cx="672289" cy="6722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1" name="Oval 50">
            <a:extLst>
              <a:ext uri="{FF2B5EF4-FFF2-40B4-BE49-F238E27FC236}">
                <a16:creationId xmlns="" xmlns:a16="http://schemas.microsoft.com/office/drawing/2014/main" id="{CB1D3263-B325-48E7-9EA6-435E78959E92}"/>
              </a:ext>
            </a:extLst>
          </p:cNvPr>
          <p:cNvSpPr/>
          <p:nvPr/>
        </p:nvSpPr>
        <p:spPr>
          <a:xfrm>
            <a:off x="4782466" y="5213162"/>
            <a:ext cx="672289" cy="6722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2" name="Oval 51">
            <a:extLst>
              <a:ext uri="{FF2B5EF4-FFF2-40B4-BE49-F238E27FC236}">
                <a16:creationId xmlns="" xmlns:a16="http://schemas.microsoft.com/office/drawing/2014/main" id="{64495C78-3895-43EC-9E1D-0FB197FDA8B6}"/>
              </a:ext>
            </a:extLst>
          </p:cNvPr>
          <p:cNvSpPr/>
          <p:nvPr/>
        </p:nvSpPr>
        <p:spPr>
          <a:xfrm>
            <a:off x="6767218" y="5222686"/>
            <a:ext cx="672289" cy="6722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3" name="Oval 52">
            <a:extLst>
              <a:ext uri="{FF2B5EF4-FFF2-40B4-BE49-F238E27FC236}">
                <a16:creationId xmlns="" xmlns:a16="http://schemas.microsoft.com/office/drawing/2014/main" id="{A6D66AD2-9A55-411B-B141-7729BDF2380D}"/>
              </a:ext>
            </a:extLst>
          </p:cNvPr>
          <p:cNvSpPr/>
          <p:nvPr/>
        </p:nvSpPr>
        <p:spPr>
          <a:xfrm>
            <a:off x="7714088" y="3575773"/>
            <a:ext cx="672289" cy="6722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54" name="Group 53">
            <a:extLst>
              <a:ext uri="{FF2B5EF4-FFF2-40B4-BE49-F238E27FC236}">
                <a16:creationId xmlns="" xmlns:a16="http://schemas.microsoft.com/office/drawing/2014/main" id="{AE292A10-8153-4544-92B1-1BBC83500AF1}"/>
              </a:ext>
            </a:extLst>
          </p:cNvPr>
          <p:cNvGrpSpPr/>
          <p:nvPr/>
        </p:nvGrpSpPr>
        <p:grpSpPr>
          <a:xfrm>
            <a:off x="7750822" y="1729630"/>
            <a:ext cx="2837896" cy="923330"/>
            <a:chOff x="2551705" y="4283314"/>
            <a:chExt cx="2357003" cy="923330"/>
          </a:xfrm>
        </p:grpSpPr>
        <p:sp>
          <p:nvSpPr>
            <p:cNvPr id="55" name="TextBox 54">
              <a:extLst>
                <a:ext uri="{FF2B5EF4-FFF2-40B4-BE49-F238E27FC236}">
                  <a16:creationId xmlns="" xmlns:a16="http://schemas.microsoft.com/office/drawing/2014/main" id="{D8E247C8-0094-4060-B01D-89354DCA7AFA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Capacidade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traduzir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dados para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informações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úteis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auxiliando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solução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problemas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negócios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="" xmlns:a16="http://schemas.microsoft.com/office/drawing/2014/main" id="{C637CFCE-9F76-46EF-960D-195C9B0FC444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accent1"/>
                  </a:solidFill>
                  <a:cs typeface="Arial" pitchFamily="34" charset="0"/>
                </a:rPr>
                <a:t>Análise</a:t>
              </a:r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 dos dados</a:t>
              </a:r>
              <a:endParaRPr lang="en-US" altLang="ko-KR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="" xmlns:a16="http://schemas.microsoft.com/office/drawing/2014/main" id="{D4BB3270-8F05-471C-AFFF-6123301DEB9F}"/>
              </a:ext>
            </a:extLst>
          </p:cNvPr>
          <p:cNvGrpSpPr/>
          <p:nvPr/>
        </p:nvGrpSpPr>
        <p:grpSpPr>
          <a:xfrm>
            <a:off x="8644856" y="3441432"/>
            <a:ext cx="2837898" cy="1107996"/>
            <a:chOff x="2551705" y="4283314"/>
            <a:chExt cx="2357003" cy="1107996"/>
          </a:xfrm>
        </p:grpSpPr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D16629AC-DC18-489B-BFFF-76C0EF2E41DA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Conseguir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realizer pipeline de dados,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transformando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 dado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bruto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em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informações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que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possam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utilizadas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para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obtenção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insights.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DE53C5B9-2C72-411A-A343-FE07F377553A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>
                  <a:solidFill>
                    <a:schemeClr val="accent2"/>
                  </a:solidFill>
                  <a:cs typeface="Arial" pitchFamily="34" charset="0"/>
                </a:rPr>
                <a:t>Engenharia</a:t>
              </a:r>
              <a:r>
                <a:rPr lang="en-US" altLang="ko-KR" sz="1200" b="1" dirty="0" smtClean="0">
                  <a:solidFill>
                    <a:schemeClr val="accent2"/>
                  </a:solidFill>
                  <a:cs typeface="Arial" pitchFamily="34" charset="0"/>
                </a:rPr>
                <a:t> de dados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799AD777-6F41-4EF2-A4DA-57FD193B4E0C}"/>
              </a:ext>
            </a:extLst>
          </p:cNvPr>
          <p:cNvGrpSpPr/>
          <p:nvPr/>
        </p:nvGrpSpPr>
        <p:grpSpPr>
          <a:xfrm>
            <a:off x="7774945" y="5107847"/>
            <a:ext cx="2813773" cy="1477328"/>
            <a:chOff x="2551705" y="4283314"/>
            <a:chExt cx="2357003" cy="1477328"/>
          </a:xfrm>
        </p:grpSpPr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A767D4BF-D3E4-40BC-903E-64EF6AC6CFEB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Usar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estatística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para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analisar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transformar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limpar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dados,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avaliar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otimizar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algoritmos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aprendizado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máquina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Também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permitir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analista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 o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engenheiro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dados, a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identiifcar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padrões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em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determinada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ação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065BBB00-4C6E-44E2-AC15-7A321EE2E0A2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>
                  <a:solidFill>
                    <a:schemeClr val="accent3"/>
                  </a:solidFill>
                  <a:cs typeface="Arial" pitchFamily="34" charset="0"/>
                </a:rPr>
                <a:t>Estatística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="" xmlns:a16="http://schemas.microsoft.com/office/drawing/2014/main" id="{0222021D-F1CB-46DF-AD29-782EAA8A02AA}"/>
              </a:ext>
            </a:extLst>
          </p:cNvPr>
          <p:cNvGrpSpPr/>
          <p:nvPr/>
        </p:nvGrpSpPr>
        <p:grpSpPr>
          <a:xfrm>
            <a:off x="1650221" y="1729630"/>
            <a:ext cx="2798913" cy="1107996"/>
            <a:chOff x="2551705" y="4283314"/>
            <a:chExt cx="2357003" cy="1107996"/>
          </a:xfrm>
        </p:grpSpPr>
        <p:sp>
          <p:nvSpPr>
            <p:cNvPr id="64" name="TextBox 63">
              <a:extLst>
                <a:ext uri="{FF2B5EF4-FFF2-40B4-BE49-F238E27FC236}">
                  <a16:creationId xmlns="" xmlns:a16="http://schemas.microsoft.com/office/drawing/2014/main" id="{F328A2C7-C009-48BA-8AD9-2B9EDE58FDC3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Habilitar o colaborador a utilizar a linguagem de programação como principal ferramenta de auxilio às atividades do dia a dia</a:t>
              </a:r>
              <a:endParaRPr lang="pt-B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="" xmlns:a16="http://schemas.microsoft.com/office/drawing/2014/main" id="{BF3EDC47-A8E1-4BA6-A4F1-82E6C8611C7A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err="1">
                  <a:solidFill>
                    <a:schemeClr val="accent4"/>
                  </a:solidFill>
                  <a:cs typeface="Arial" pitchFamily="34" charset="0"/>
                </a:rPr>
                <a:t>Programação</a:t>
              </a:r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 - Python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="" xmlns:a16="http://schemas.microsoft.com/office/drawing/2014/main" id="{9A807ABB-133D-47BC-B719-C4431C2015ED}"/>
              </a:ext>
            </a:extLst>
          </p:cNvPr>
          <p:cNvGrpSpPr/>
          <p:nvPr/>
        </p:nvGrpSpPr>
        <p:grpSpPr>
          <a:xfrm>
            <a:off x="733371" y="3441432"/>
            <a:ext cx="2798916" cy="1107996"/>
            <a:chOff x="2551705" y="4283314"/>
            <a:chExt cx="2357003" cy="1107996"/>
          </a:xfrm>
        </p:grpSpPr>
        <p:sp>
          <p:nvSpPr>
            <p:cNvPr id="67" name="TextBox 66">
              <a:extLst>
                <a:ext uri="{FF2B5EF4-FFF2-40B4-BE49-F238E27FC236}">
                  <a16:creationId xmlns="" xmlns:a16="http://schemas.microsoft.com/office/drawing/2014/main" id="{FE2CF4FF-A7A5-48D8-B7E3-4435ACD51890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capaz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entender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os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principais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aspectos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modelagem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avaliar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desempenho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um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modelo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 construer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produtos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dados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3423FB8C-72EC-4690-9234-AE72A6C87E61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err="1">
                  <a:solidFill>
                    <a:schemeClr val="accent5"/>
                  </a:solidFill>
                  <a:cs typeface="Arial" pitchFamily="34" charset="0"/>
                </a:rPr>
                <a:t>Ciência</a:t>
              </a:r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 dos </a:t>
              </a:r>
              <a:r>
                <a:rPr lang="en-US" altLang="ko-KR" sz="1200" b="1" dirty="0" smtClean="0">
                  <a:solidFill>
                    <a:schemeClr val="accent5"/>
                  </a:solidFill>
                  <a:cs typeface="Arial" pitchFamily="34" charset="0"/>
                </a:rPr>
                <a:t>dados</a:t>
              </a:r>
              <a:endParaRPr lang="en-US" altLang="ko-KR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="" xmlns:a16="http://schemas.microsoft.com/office/drawing/2014/main" id="{99FF0B04-EC3D-40BA-889E-B2997539EF31}"/>
              </a:ext>
            </a:extLst>
          </p:cNvPr>
          <p:cNvGrpSpPr/>
          <p:nvPr/>
        </p:nvGrpSpPr>
        <p:grpSpPr>
          <a:xfrm>
            <a:off x="1650218" y="5159777"/>
            <a:ext cx="2798914" cy="738664"/>
            <a:chOff x="2551705" y="4283314"/>
            <a:chExt cx="2357003" cy="738664"/>
          </a:xfrm>
        </p:grpSpPr>
        <p:sp>
          <p:nvSpPr>
            <p:cNvPr id="70" name="TextBox 69">
              <a:extLst>
                <a:ext uri="{FF2B5EF4-FFF2-40B4-BE49-F238E27FC236}">
                  <a16:creationId xmlns="" xmlns:a16="http://schemas.microsoft.com/office/drawing/2014/main" id="{DC4177BF-9D8D-458F-991C-E9F88FABFB6E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Obter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extrair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dados de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fontes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SQL e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oSQL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="" xmlns:a16="http://schemas.microsoft.com/office/drawing/2014/main" id="{588DFC74-827C-4DD2-855B-958E2A841939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Bancos</a:t>
              </a:r>
              <a:r>
                <a:rPr lang="en-US" altLang="ko-KR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de dados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6" name="Block Arc 25">
            <a:extLst>
              <a:ext uri="{FF2B5EF4-FFF2-40B4-BE49-F238E27FC236}">
                <a16:creationId xmlns="" xmlns:a16="http://schemas.microsoft.com/office/drawing/2014/main" id="{E43F7A58-678B-4EC5-AB16-B0CFDA06F081}"/>
              </a:ext>
            </a:extLst>
          </p:cNvPr>
          <p:cNvSpPr>
            <a:spLocks noChangeAspect="1"/>
          </p:cNvSpPr>
          <p:nvPr/>
        </p:nvSpPr>
        <p:spPr>
          <a:xfrm>
            <a:off x="7910737" y="3684330"/>
            <a:ext cx="283779" cy="409976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78" name="Group 110">
            <a:extLst>
              <a:ext uri="{FF2B5EF4-FFF2-40B4-BE49-F238E27FC236}">
                <a16:creationId xmlns="" xmlns:a16="http://schemas.microsoft.com/office/drawing/2014/main" id="{A49CCC77-88B3-4697-9796-51FBB07B7605}"/>
              </a:ext>
            </a:extLst>
          </p:cNvPr>
          <p:cNvGrpSpPr/>
          <p:nvPr/>
        </p:nvGrpSpPr>
        <p:grpSpPr>
          <a:xfrm>
            <a:off x="5632947" y="3423274"/>
            <a:ext cx="874199" cy="965993"/>
            <a:chOff x="4835382" y="73243"/>
            <a:chExt cx="2920830" cy="322753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9" name="Freeform 111">
              <a:extLst>
                <a:ext uri="{FF2B5EF4-FFF2-40B4-BE49-F238E27FC236}">
                  <a16:creationId xmlns="" xmlns:a16="http://schemas.microsoft.com/office/drawing/2014/main" id="{E3AB1C32-6460-440F-9CE6-EE29C02B9557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80" name="Oval 37">
              <a:extLst>
                <a:ext uri="{FF2B5EF4-FFF2-40B4-BE49-F238E27FC236}">
                  <a16:creationId xmlns="" xmlns:a16="http://schemas.microsoft.com/office/drawing/2014/main" id="{2544231B-D82D-4F8E-8425-1E8E4003BBBA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82" name="Grupo 81"/>
          <p:cNvGrpSpPr/>
          <p:nvPr/>
        </p:nvGrpSpPr>
        <p:grpSpPr>
          <a:xfrm>
            <a:off x="733371" y="323022"/>
            <a:ext cx="10725258" cy="877925"/>
            <a:chOff x="733371" y="323022"/>
            <a:chExt cx="10725258" cy="877925"/>
          </a:xfrm>
        </p:grpSpPr>
        <p:sp>
          <p:nvSpPr>
            <p:cNvPr id="83" name="Google Shape;412;p43"/>
            <p:cNvSpPr txBox="1">
              <a:spLocks/>
            </p:cNvSpPr>
            <p:nvPr/>
          </p:nvSpPr>
          <p:spPr>
            <a:xfrm>
              <a:off x="733371" y="590212"/>
              <a:ext cx="10725258" cy="457200"/>
            </a:xfrm>
            <a:prstGeom prst="rect">
              <a:avLst/>
            </a:prstGeom>
          </p:spPr>
          <p:txBody>
            <a:bodyPr spcFirstLastPara="1" wrap="square" lIns="68569" tIns="68569" rIns="68569" bIns="68569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pt-BR" dirty="0" smtClean="0"/>
                <a:t>Os pilares do desenvolvimento </a:t>
              </a:r>
              <a:endParaRPr lang="pt-BR" dirty="0"/>
            </a:p>
          </p:txBody>
        </p:sp>
        <p:sp>
          <p:nvSpPr>
            <p:cNvPr id="84" name="Google Shape;415;p43"/>
            <p:cNvSpPr/>
            <p:nvPr/>
          </p:nvSpPr>
          <p:spPr>
            <a:xfrm>
              <a:off x="4631542" y="1137722"/>
              <a:ext cx="2831175" cy="63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900002" scaled="0"/>
            </a:gra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grpSp>
          <p:nvGrpSpPr>
            <p:cNvPr id="85" name="Google Shape;416;p43"/>
            <p:cNvGrpSpPr/>
            <p:nvPr/>
          </p:nvGrpSpPr>
          <p:grpSpPr>
            <a:xfrm rot="-5400000">
              <a:off x="6779053" y="-134072"/>
              <a:ext cx="226549" cy="1140737"/>
              <a:chOff x="-108754" y="2690919"/>
              <a:chExt cx="302065" cy="1520982"/>
            </a:xfrm>
            <a:solidFill>
              <a:srgbClr val="FFFFFF"/>
            </a:solidFill>
          </p:grpSpPr>
          <p:sp>
            <p:nvSpPr>
              <p:cNvPr id="86" name="Google Shape;417;p43"/>
              <p:cNvSpPr/>
              <p:nvPr/>
            </p:nvSpPr>
            <p:spPr>
              <a:xfrm>
                <a:off x="-62388" y="2782841"/>
                <a:ext cx="209364" cy="1335580"/>
              </a:xfrm>
              <a:custGeom>
                <a:avLst/>
                <a:gdLst/>
                <a:ahLst/>
                <a:cxnLst/>
                <a:rect l="l" t="t" r="r" b="b"/>
                <a:pathLst>
                  <a:path w="6719" h="42862" fill="none" extrusionOk="0">
                    <a:moveTo>
                      <a:pt x="0" y="42862"/>
                    </a:moveTo>
                    <a:lnTo>
                      <a:pt x="0" y="23799"/>
                    </a:lnTo>
                    <a:lnTo>
                      <a:pt x="6718" y="17056"/>
                    </a:lnTo>
                    <a:lnTo>
                      <a:pt x="6718" y="1"/>
                    </a:lnTo>
                  </a:path>
                </a:pathLst>
              </a:custGeom>
              <a:grpFill/>
              <a:ln w="19050" cap="rnd" cmpd="sng">
                <a:solidFill>
                  <a:srgbClr val="F8931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  <p:sp>
            <p:nvSpPr>
              <p:cNvPr id="87" name="Google Shape;418;p43"/>
              <p:cNvSpPr/>
              <p:nvPr/>
            </p:nvSpPr>
            <p:spPr>
              <a:xfrm>
                <a:off x="101358" y="2690919"/>
                <a:ext cx="91953" cy="91953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2951" fill="none" extrusionOk="0">
                    <a:moveTo>
                      <a:pt x="1463" y="1"/>
                    </a:moveTo>
                    <a:cubicBezTo>
                      <a:pt x="2281" y="1"/>
                      <a:pt x="2951" y="645"/>
                      <a:pt x="2951" y="1463"/>
                    </a:cubicBezTo>
                    <a:cubicBezTo>
                      <a:pt x="2951" y="2281"/>
                      <a:pt x="2281" y="2951"/>
                      <a:pt x="1463" y="2951"/>
                    </a:cubicBezTo>
                    <a:cubicBezTo>
                      <a:pt x="645" y="2951"/>
                      <a:pt x="1" y="2281"/>
                      <a:pt x="1" y="1463"/>
                    </a:cubicBezTo>
                    <a:cubicBezTo>
                      <a:pt x="1" y="645"/>
                      <a:pt x="645" y="1"/>
                      <a:pt x="1463" y="1"/>
                    </a:cubicBezTo>
                    <a:close/>
                  </a:path>
                </a:pathLst>
              </a:custGeom>
              <a:grpFill/>
              <a:ln w="19050" cap="rnd" cmpd="sng">
                <a:solidFill>
                  <a:srgbClr val="F8931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  <p:sp>
            <p:nvSpPr>
              <p:cNvPr id="88" name="Google Shape;419;p43"/>
              <p:cNvSpPr/>
              <p:nvPr/>
            </p:nvSpPr>
            <p:spPr>
              <a:xfrm>
                <a:off x="125320" y="2714881"/>
                <a:ext cx="43281" cy="43281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1389" extrusionOk="0">
                    <a:moveTo>
                      <a:pt x="694" y="0"/>
                    </a:moveTo>
                    <a:cubicBezTo>
                      <a:pt x="322" y="0"/>
                      <a:pt x="0" y="322"/>
                      <a:pt x="0" y="694"/>
                    </a:cubicBezTo>
                    <a:cubicBezTo>
                      <a:pt x="0" y="1091"/>
                      <a:pt x="322" y="1388"/>
                      <a:pt x="694" y="1388"/>
                    </a:cubicBezTo>
                    <a:cubicBezTo>
                      <a:pt x="1091" y="1388"/>
                      <a:pt x="1388" y="1091"/>
                      <a:pt x="1388" y="694"/>
                    </a:cubicBezTo>
                    <a:cubicBezTo>
                      <a:pt x="1388" y="322"/>
                      <a:pt x="1091" y="0"/>
                      <a:pt x="694" y="0"/>
                    </a:cubicBezTo>
                    <a:close/>
                  </a:path>
                </a:pathLst>
              </a:custGeom>
              <a:grpFill/>
              <a:ln>
                <a:solidFill>
                  <a:srgbClr val="F8931D"/>
                </a:solidFill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  <p:sp>
            <p:nvSpPr>
              <p:cNvPr id="89" name="Google Shape;420;p43"/>
              <p:cNvSpPr/>
              <p:nvPr/>
            </p:nvSpPr>
            <p:spPr>
              <a:xfrm>
                <a:off x="-108754" y="4119948"/>
                <a:ext cx="91953" cy="91953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2951" fill="none" extrusionOk="0">
                    <a:moveTo>
                      <a:pt x="1488" y="0"/>
                    </a:moveTo>
                    <a:cubicBezTo>
                      <a:pt x="2306" y="0"/>
                      <a:pt x="2951" y="670"/>
                      <a:pt x="2951" y="1463"/>
                    </a:cubicBezTo>
                    <a:cubicBezTo>
                      <a:pt x="2951" y="2281"/>
                      <a:pt x="2306" y="2950"/>
                      <a:pt x="1488" y="2950"/>
                    </a:cubicBezTo>
                    <a:cubicBezTo>
                      <a:pt x="670" y="2950"/>
                      <a:pt x="1" y="2281"/>
                      <a:pt x="1" y="1463"/>
                    </a:cubicBezTo>
                    <a:cubicBezTo>
                      <a:pt x="1" y="670"/>
                      <a:pt x="670" y="0"/>
                      <a:pt x="1488" y="0"/>
                    </a:cubicBezTo>
                    <a:close/>
                  </a:path>
                </a:pathLst>
              </a:custGeom>
              <a:grpFill/>
              <a:ln w="19050" cap="rnd" cmpd="sng">
                <a:solidFill>
                  <a:srgbClr val="F8931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  <p:sp>
            <p:nvSpPr>
              <p:cNvPr id="90" name="Google Shape;421;p43"/>
              <p:cNvSpPr/>
              <p:nvPr/>
            </p:nvSpPr>
            <p:spPr>
              <a:xfrm>
                <a:off x="-84013" y="4144658"/>
                <a:ext cx="43281" cy="42533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1365" extrusionOk="0">
                    <a:moveTo>
                      <a:pt x="694" y="1"/>
                    </a:moveTo>
                    <a:cubicBezTo>
                      <a:pt x="298" y="1"/>
                      <a:pt x="0" y="298"/>
                      <a:pt x="0" y="670"/>
                    </a:cubicBezTo>
                    <a:cubicBezTo>
                      <a:pt x="0" y="1067"/>
                      <a:pt x="298" y="1364"/>
                      <a:pt x="694" y="1364"/>
                    </a:cubicBezTo>
                    <a:cubicBezTo>
                      <a:pt x="1066" y="1364"/>
                      <a:pt x="1388" y="1067"/>
                      <a:pt x="1388" y="670"/>
                    </a:cubicBezTo>
                    <a:cubicBezTo>
                      <a:pt x="1388" y="298"/>
                      <a:pt x="1066" y="1"/>
                      <a:pt x="694" y="1"/>
                    </a:cubicBezTo>
                    <a:close/>
                  </a:path>
                </a:pathLst>
              </a:custGeom>
              <a:grpFill/>
              <a:ln>
                <a:solidFill>
                  <a:srgbClr val="F8931D"/>
                </a:solidFill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</p:grpSp>
      </p:grpSp>
      <p:grpSp>
        <p:nvGrpSpPr>
          <p:cNvPr id="91" name="Google Shape;422;p43"/>
          <p:cNvGrpSpPr/>
          <p:nvPr/>
        </p:nvGrpSpPr>
        <p:grpSpPr>
          <a:xfrm rot="5400000">
            <a:off x="7059995" y="152708"/>
            <a:ext cx="74177" cy="414818"/>
            <a:chOff x="4898850" y="4820550"/>
            <a:chExt cx="98902" cy="553090"/>
          </a:xfrm>
          <a:solidFill>
            <a:srgbClr val="F8931D"/>
          </a:solidFill>
        </p:grpSpPr>
        <p:sp>
          <p:nvSpPr>
            <p:cNvPr id="92" name="Google Shape;423;p4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grpFill/>
            <a:ln w="19050" cap="rnd" cmpd="sng">
              <a:solidFill>
                <a:srgbClr val="F893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3" name="Google Shape;424;p4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grpFill/>
            <a:ln>
              <a:solidFill>
                <a:srgbClr val="F8931D"/>
              </a:solidFill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4" name="Google Shape;425;p4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grpFill/>
            <a:ln w="19050" cap="rnd" cmpd="sng">
              <a:solidFill>
                <a:srgbClr val="F893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5" name="Google Shape;426;p4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grpFill/>
            <a:ln>
              <a:solidFill>
                <a:srgbClr val="F8931D"/>
              </a:solidFill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6" name="Google Shape;427;p4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grpFill/>
            <a:ln w="19050" cap="rnd" cmpd="sng">
              <a:solidFill>
                <a:srgbClr val="F893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pic>
        <p:nvPicPr>
          <p:cNvPr id="97" name="Imagem 96"/>
          <p:cNvPicPr>
            <a:picLocks noChangeAspect="1"/>
          </p:cNvPicPr>
          <p:nvPr>
            <p:custDataLst>
              <p:custData r:id="rId1"/>
            </p:custDataLst>
          </p:nvPr>
        </p:nvPicPr>
        <p:blipFill rotWithShape="1">
          <a:blip r:embed="rId3"/>
          <a:srcRect l="3298"/>
          <a:stretch/>
        </p:blipFill>
        <p:spPr>
          <a:xfrm rot="5400000">
            <a:off x="-1642402" y="876703"/>
            <a:ext cx="2309448" cy="576000"/>
          </a:xfrm>
          <a:prstGeom prst="rect">
            <a:avLst/>
          </a:prstGeom>
        </p:spPr>
      </p:pic>
      <p:sp>
        <p:nvSpPr>
          <p:cNvPr id="98" name="Trapezoid 13">
            <a:extLst>
              <a:ext uri="{FF2B5EF4-FFF2-40B4-BE49-F238E27FC236}">
                <a16:creationId xmlns=""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4844012" y="1933704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9" name="Rectangle 7">
            <a:extLst>
              <a:ext uri="{FF2B5EF4-FFF2-40B4-BE49-F238E27FC236}">
                <a16:creationId xmlns=""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886141" y="5385983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0" name="Oval 50">
            <a:extLst>
              <a:ext uri="{FF2B5EF4-FFF2-40B4-BE49-F238E27FC236}">
                <a16:creationId xmlns=""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3910882" y="3637939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1" name="Rectangle 9">
            <a:extLst>
              <a:ext uri="{FF2B5EF4-FFF2-40B4-BE49-F238E27FC236}">
                <a16:creationId xmlns=""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4840639" y="531655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2" name="Rectangle 7">
            <a:extLst>
              <a:ext uri="{FF2B5EF4-FFF2-40B4-BE49-F238E27FC236}">
                <a16:creationId xmlns=""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7009092" y="1932711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438;p44"/>
          <p:cNvSpPr txBox="1">
            <a:spLocks/>
          </p:cNvSpPr>
          <p:nvPr/>
        </p:nvSpPr>
        <p:spPr>
          <a:xfrm>
            <a:off x="8422783" y="2963799"/>
            <a:ext cx="3326625" cy="1158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Quantico"/>
              <a:buNone/>
              <a:defRPr sz="375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ebas Neue"/>
              <a:buNone/>
              <a:defRPr sz="27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ebas Neue"/>
              <a:buNone/>
              <a:defRPr sz="27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ebas Neue"/>
              <a:buNone/>
              <a:defRPr sz="27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ebas Neue"/>
              <a:buNone/>
              <a:defRPr sz="27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ebas Neue"/>
              <a:buNone/>
              <a:defRPr sz="27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ebas Neue"/>
              <a:buNone/>
              <a:defRPr sz="27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ebas Neue"/>
              <a:buNone/>
              <a:defRPr sz="27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ebas Neue"/>
              <a:buNone/>
              <a:defRPr sz="27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E0E0"/>
              </a:buClr>
              <a:buSzPts val="3600"/>
              <a:buFont typeface="Quantico"/>
              <a:buNone/>
              <a:tabLst/>
              <a:defRPr/>
            </a:pPr>
            <a:r>
              <a:rPr kumimoji="0" lang="pt-BR" sz="375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Quantico"/>
                <a:sym typeface="Quantico"/>
              </a:rPr>
              <a:t>Como formar</a:t>
            </a:r>
            <a:br>
              <a:rPr kumimoji="0" lang="pt-BR" sz="375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Quantico"/>
                <a:sym typeface="Quantico"/>
              </a:rPr>
            </a:br>
            <a:r>
              <a:rPr kumimoji="0" lang="pt-BR" sz="3750" b="1" i="0" u="none" strike="noStrike" kern="0" cap="none" spc="0" normalizeH="0" baseline="0" noProof="0" dirty="0" smtClean="0">
                <a:ln>
                  <a:noFill/>
                </a:ln>
                <a:solidFill>
                  <a:srgbClr val="F8931D"/>
                </a:solidFill>
                <a:effectLst/>
                <a:uLnTx/>
                <a:uFillTx/>
                <a:latin typeface="Quantico"/>
                <a:sym typeface="Quantico"/>
              </a:rPr>
              <a:t>Capacita UDA</a:t>
            </a:r>
            <a:endParaRPr kumimoji="0" lang="pt-BR" sz="3750" b="1" i="0" u="none" strike="noStrike" kern="0" cap="none" spc="0" normalizeH="0" baseline="0" noProof="0" dirty="0">
              <a:ln>
                <a:noFill/>
              </a:ln>
              <a:solidFill>
                <a:srgbClr val="F8931D"/>
              </a:solidFill>
              <a:effectLst/>
              <a:uLnTx/>
              <a:uFillTx/>
              <a:latin typeface="Quantico"/>
              <a:sym typeface="Quantico"/>
            </a:endParaRPr>
          </a:p>
        </p:txBody>
      </p:sp>
      <p:sp>
        <p:nvSpPr>
          <p:cNvPr id="19" name="Google Shape;439;p44"/>
          <p:cNvSpPr txBox="1">
            <a:spLocks/>
          </p:cNvSpPr>
          <p:nvPr/>
        </p:nvSpPr>
        <p:spPr>
          <a:xfrm>
            <a:off x="8422783" y="4301577"/>
            <a:ext cx="3326625" cy="32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125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atamaran"/>
              <a:buNone/>
              <a:tabLst/>
              <a:defRPr/>
            </a:pPr>
            <a:r>
              <a:rPr kumimoji="0" lang="pt-BR" sz="1125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tamaran"/>
                <a:sym typeface="Catamaran"/>
              </a:rPr>
              <a:t>brainIAcs - Gambits</a:t>
            </a:r>
            <a:endParaRPr kumimoji="0" lang="pt-BR" sz="112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tamaran"/>
              <a:sym typeface="Catamaran"/>
            </a:endParaRPr>
          </a:p>
        </p:txBody>
      </p:sp>
      <p:sp>
        <p:nvSpPr>
          <p:cNvPr id="20" name="Google Shape;440;p44"/>
          <p:cNvSpPr/>
          <p:nvPr/>
        </p:nvSpPr>
        <p:spPr>
          <a:xfrm>
            <a:off x="8422782" y="2105007"/>
            <a:ext cx="1221548" cy="76414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pt-BR" sz="1050" b="1" kern="0" dirty="0" smtClean="0">
                <a:ln w="19050" cap="flat" cmpd="sng">
                  <a:solidFill>
                    <a:srgbClr val="8FB5D7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F8931D"/>
                </a:solidFill>
                <a:latin typeface="Quantico"/>
                <a:cs typeface="Arial"/>
                <a:sym typeface="Arial"/>
              </a:rPr>
              <a:t>02</a:t>
            </a:r>
            <a:endParaRPr lang="pt-BR" sz="1050" b="1" kern="0" dirty="0">
              <a:ln w="19050" cap="flat" cmpd="sng">
                <a:solidFill>
                  <a:srgbClr val="8FB5D7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rgbClr val="F8931D"/>
              </a:solidFill>
              <a:latin typeface="Quantico"/>
              <a:cs typeface="Arial"/>
              <a:sym typeface="Arial"/>
            </a:endParaRPr>
          </a:p>
        </p:txBody>
      </p:sp>
      <p:sp>
        <p:nvSpPr>
          <p:cNvPr id="21" name="Google Shape;442;p44"/>
          <p:cNvSpPr/>
          <p:nvPr/>
        </p:nvSpPr>
        <p:spPr>
          <a:xfrm>
            <a:off x="8422785" y="4178212"/>
            <a:ext cx="2831175" cy="63225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spcFirstLastPara="1" wrap="square" lIns="68569" tIns="68569" rIns="68569" bIns="68569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5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</p:txBody>
      </p:sp>
      <p:grpSp>
        <p:nvGrpSpPr>
          <p:cNvPr id="22" name="Google Shape;443;p44"/>
          <p:cNvGrpSpPr/>
          <p:nvPr/>
        </p:nvGrpSpPr>
        <p:grpSpPr>
          <a:xfrm flipH="1">
            <a:off x="7876571" y="1283015"/>
            <a:ext cx="1367262" cy="222482"/>
            <a:chOff x="7857346" y="3902355"/>
            <a:chExt cx="1823016" cy="296643"/>
          </a:xfrm>
        </p:grpSpPr>
        <p:sp>
          <p:nvSpPr>
            <p:cNvPr id="23" name="Google Shape;444;p4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893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0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24" name="Google Shape;445;p4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rgbClr val="0FE0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0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25" name="Google Shape;446;p4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rgbClr val="0F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0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26" name="Google Shape;447;p4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rgbClr val="0FE0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0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27" name="Google Shape;448;p4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rgbClr val="0F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0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28" name="Google Shape;449;p4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rgbClr val="F893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0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</p:grpSp>
      <p:pic>
        <p:nvPicPr>
          <p:cNvPr id="29" name="Imagem 28"/>
          <p:cNvPicPr>
            <a:picLocks noChangeAspect="1"/>
          </p:cNvPicPr>
          <p:nvPr>
            <p:custDataLst>
              <p:custData r:id="rId1"/>
            </p:custDataLst>
          </p:nvPr>
        </p:nvPicPr>
        <p:blipFill rotWithShape="1">
          <a:blip r:embed="rId3"/>
          <a:srcRect l="3298"/>
          <a:stretch/>
        </p:blipFill>
        <p:spPr>
          <a:xfrm rot="5400000">
            <a:off x="-1642402" y="876703"/>
            <a:ext cx="2309448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99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3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BA16"/>
      </a:accent1>
      <a:accent2>
        <a:srgbClr val="454545"/>
      </a:accent2>
      <a:accent3>
        <a:srgbClr val="F8BA16"/>
      </a:accent3>
      <a:accent4>
        <a:srgbClr val="454545"/>
      </a:accent4>
      <a:accent5>
        <a:srgbClr val="F8BA16"/>
      </a:accent5>
      <a:accent6>
        <a:srgbClr val="454545"/>
      </a:accent6>
      <a:hlink>
        <a:srgbClr val="454545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411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11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LLPPT-41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FCA08"/>
    </a:accent1>
    <a:accent2>
      <a:srgbClr val="F8931D"/>
    </a:accent2>
    <a:accent3>
      <a:srgbClr val="CE8D3E"/>
    </a:accent3>
    <a:accent4>
      <a:srgbClr val="EC7016"/>
    </a:accent4>
    <a:accent5>
      <a:srgbClr val="E64823"/>
    </a:accent5>
    <a:accent6>
      <a:srgbClr val="9C6A6A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648ec8d4-2109-4620-9549-9074f5ae0fbd" Revision="1" Stencil="System.MyShapes" StencilVersion="1.0"/>
</Control>
</file>

<file path=customXml/item10.xml><?xml version="1.0" encoding="utf-8"?>
<Control xmlns="http://schemas.microsoft.com/VisualStudio/2011/storyboarding/control">
  <Id Name="648ec8d4-2109-4620-9549-9074f5ae0fbd" Revision="1" Stencil="System.MyShapes" StencilVersion="1.0"/>
</Control>
</file>

<file path=customXml/item11.xml><?xml version="1.0" encoding="utf-8"?>
<Control xmlns="http://schemas.microsoft.com/VisualStudio/2011/storyboarding/control">
  <Id Name="648ec8d4-2109-4620-9549-9074f5ae0fbd" Revision="1" Stencil="System.MyShapes" StencilVersion="1.0"/>
</Control>
</file>

<file path=customXml/item12.xml><?xml version="1.0" encoding="utf-8"?>
<Control xmlns="http://schemas.microsoft.com/VisualStudio/2011/storyboarding/control">
  <Id Name="648ec8d4-2109-4620-9549-9074f5ae0fbd" Revision="1" Stencil="System.MyShapes" StencilVersion="1.0"/>
</Control>
</file>

<file path=customXml/item13.xml><?xml version="1.0" encoding="utf-8"?>
<Control xmlns="http://schemas.microsoft.com/VisualStudio/2011/storyboarding/control">
  <Id Name="648ec8d4-2109-4620-9549-9074f5ae0fbd" Revision="1" Stencil="System.MyShapes" StencilVersion="1.0"/>
</Control>
</file>

<file path=customXml/item14.xml><?xml version="1.0" encoding="utf-8"?>
<Control xmlns="http://schemas.microsoft.com/VisualStudio/2011/storyboarding/control">
  <Id Name="648ec8d4-2109-4620-9549-9074f5ae0fbd" Revision="1" Stencil="System.MyShapes" StencilVersion="1.0"/>
</Control>
</file>

<file path=customXml/item15.xml><?xml version="1.0" encoding="utf-8"?>
<Control xmlns="http://schemas.microsoft.com/VisualStudio/2011/storyboarding/control">
  <Id Name="648ec8d4-2109-4620-9549-9074f5ae0fbd" Revision="1" Stencil="System.MyShapes" StencilVersion="1.0"/>
</Control>
</file>

<file path=customXml/item2.xml><?xml version="1.0" encoding="utf-8"?>
<Control xmlns="http://schemas.microsoft.com/VisualStudio/2011/storyboarding/control">
  <Id Name="648ec8d4-2109-4620-9549-9074f5ae0fbd" Revision="1" Stencil="System.MyShapes" StencilVersion="1.0"/>
</Control>
</file>

<file path=customXml/item3.xml><?xml version="1.0" encoding="utf-8"?>
<Control xmlns="http://schemas.microsoft.com/VisualStudio/2011/storyboarding/control">
  <Id Name="648ec8d4-2109-4620-9549-9074f5ae0fbd" Revision="1" Stencil="System.MyShapes" StencilVersion="1.0"/>
</Control>
</file>

<file path=customXml/item4.xml><?xml version="1.0" encoding="utf-8"?>
<Control xmlns="http://schemas.microsoft.com/VisualStudio/2011/storyboarding/control">
  <Id Name="648ec8d4-2109-4620-9549-9074f5ae0fbd" Revision="1" Stencil="System.MyShapes" StencilVersion="1.0"/>
</Control>
</file>

<file path=customXml/item5.xml><?xml version="1.0" encoding="utf-8"?>
<Control xmlns="http://schemas.microsoft.com/VisualStudio/2011/storyboarding/control">
  <Id Name="648ec8d4-2109-4620-9549-9074f5ae0fbd" Revision="1" Stencil="System.MyShapes" StencilVersion="1.0"/>
</Control>
</file>

<file path=customXml/item6.xml><?xml version="1.0" encoding="utf-8"?>
<Control xmlns="http://schemas.microsoft.com/VisualStudio/2011/storyboarding/control">
  <Id Name="648ec8d4-2109-4620-9549-9074f5ae0fbd" Revision="1" Stencil="System.MyShapes" StencilVersion="1.0"/>
</Control>
</file>

<file path=customXml/item7.xml><?xml version="1.0" encoding="utf-8"?>
<Control xmlns="http://schemas.microsoft.com/VisualStudio/2011/storyboarding/control">
  <Id Name="648ec8d4-2109-4620-9549-9074f5ae0fbd" Revision="1" Stencil="System.MyShapes" StencilVersion="1.0"/>
</Control>
</file>

<file path=customXml/item8.xml><?xml version="1.0" encoding="utf-8"?>
<Control xmlns="http://schemas.microsoft.com/VisualStudio/2011/storyboarding/control">
  <Id Name="648ec8d4-2109-4620-9549-9074f5ae0fbd" Revision="1" Stencil="System.MyShapes" StencilVersion="1.0"/>
</Control>
</file>

<file path=customXml/item9.xml><?xml version="1.0" encoding="utf-8"?>
<Control xmlns="http://schemas.microsoft.com/VisualStudio/2011/storyboarding/control">
  <Id Name="648ec8d4-2109-4620-9549-9074f5ae0fbd" Revision="1" Stencil="System.MyShapes" StencilVersion="1.0"/>
</Control>
</file>

<file path=customXml/itemProps1.xml><?xml version="1.0" encoding="utf-8"?>
<ds:datastoreItem xmlns:ds="http://schemas.openxmlformats.org/officeDocument/2006/customXml" ds:itemID="{21E3E8DE-16F1-4EA6-AD93-6A87D2F3A6A7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F3BC7D0C-322D-4053-9951-CB0AA0DDEAD4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4D6A6AF3-DB07-4698-A267-ED459BC5872B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469A7682-121D-45B0-A4F3-6EC1EA307BCD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B0E887A3-C7DD-4C15-9943-2D88B77BCFB0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8AE6A53D-56F8-4549-8677-113ED42B32B3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6826719E-3E96-4F7E-8DBE-15141E6F77B4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E82E7C71-FCAD-42E9-96D3-6C04709C7D86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6AE9C47D-1D7E-4688-8CD3-541AB12BB899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F5C24B8E-5DDB-4542-B72E-D0DA79411E56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AB44F18C-DAA9-4E58-B76E-63C79E34443E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119CD165-ABED-4DE9-9CE6-3334E50F7941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10054C57-CB10-494D-82C7-2A860E734B5B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755F6FC5-8FB6-416E-832A-BC42391547CE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1A41415F-03B2-4260-A4F9-FAE4DA92958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5757</TotalTime>
  <Words>935</Words>
  <Application>Microsoft Office PowerPoint</Application>
  <PresentationFormat>Widescreen</PresentationFormat>
  <Paragraphs>145</Paragraphs>
  <Slides>19</Slides>
  <Notes>0</Notes>
  <HiddenSlides>3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19</vt:i4>
      </vt:variant>
    </vt:vector>
  </HeadingPairs>
  <TitlesOfParts>
    <vt:vector size="32" baseType="lpstr">
      <vt:lpstr>Arial Unicode MS</vt:lpstr>
      <vt:lpstr>맑은 고딕</vt:lpstr>
      <vt:lpstr>Arial</vt:lpstr>
      <vt:lpstr>Arial Black</vt:lpstr>
      <vt:lpstr>Berlin Sans FB Demi</vt:lpstr>
      <vt:lpstr>Bowlby One SC</vt:lpstr>
      <vt:lpstr>Calibri</vt:lpstr>
      <vt:lpstr>Catamaran</vt:lpstr>
      <vt:lpstr>Quantico</vt:lpstr>
      <vt:lpstr>Wingdings</vt:lpstr>
      <vt:lpstr>Cover and End Slide Master</vt:lpstr>
      <vt:lpstr>Contents Slide Master</vt:lpstr>
      <vt:lpstr>Section Break Slide Master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Emerson</cp:lastModifiedBy>
  <cp:revision>151</cp:revision>
  <dcterms:created xsi:type="dcterms:W3CDTF">2020-01-20T05:08:25Z</dcterms:created>
  <dcterms:modified xsi:type="dcterms:W3CDTF">2023-02-15T12:57:31Z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