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8" r:id="rId5"/>
    <p:sldId id="258" r:id="rId6"/>
    <p:sldId id="259" r:id="rId7"/>
    <p:sldId id="261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erson Lima" initials="EL" lastIdx="1" clrIdx="0">
    <p:extLst>
      <p:ext uri="{19B8F6BF-5375-455C-9EA6-DF929625EA0E}">
        <p15:presenceInfo xmlns:p15="http://schemas.microsoft.com/office/powerpoint/2012/main" userId="5da892895813f2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21A7-954A-4C55-985A-DDB48E2C8DF6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CFFB-E0F0-42E8-9E5D-250E97422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40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21A7-954A-4C55-985A-DDB48E2C8DF6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CFFB-E0F0-42E8-9E5D-250E97422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83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21A7-954A-4C55-985A-DDB48E2C8DF6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CFFB-E0F0-42E8-9E5D-250E97422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328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21A7-954A-4C55-985A-DDB48E2C8DF6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CFFB-E0F0-42E8-9E5D-250E974220CE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8310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21A7-954A-4C55-985A-DDB48E2C8DF6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CFFB-E0F0-42E8-9E5D-250E97422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112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21A7-954A-4C55-985A-DDB48E2C8DF6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CFFB-E0F0-42E8-9E5D-250E97422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630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21A7-954A-4C55-985A-DDB48E2C8DF6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CFFB-E0F0-42E8-9E5D-250E97422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8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21A7-954A-4C55-985A-DDB48E2C8DF6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CFFB-E0F0-42E8-9E5D-250E97422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013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21A7-954A-4C55-985A-DDB48E2C8DF6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CFFB-E0F0-42E8-9E5D-250E97422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28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21A7-954A-4C55-985A-DDB48E2C8DF6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CFFB-E0F0-42E8-9E5D-250E97422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32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21A7-954A-4C55-985A-DDB48E2C8DF6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CFFB-E0F0-42E8-9E5D-250E97422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61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21A7-954A-4C55-985A-DDB48E2C8DF6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CFFB-E0F0-42E8-9E5D-250E97422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22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21A7-954A-4C55-985A-DDB48E2C8DF6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CFFB-E0F0-42E8-9E5D-250E97422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72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21A7-954A-4C55-985A-DDB48E2C8DF6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CFFB-E0F0-42E8-9E5D-250E97422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37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21A7-954A-4C55-985A-DDB48E2C8DF6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CFFB-E0F0-42E8-9E5D-250E97422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24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21A7-954A-4C55-985A-DDB48E2C8DF6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CFFB-E0F0-42E8-9E5D-250E97422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38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21A7-954A-4C55-985A-DDB48E2C8DF6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CFFB-E0F0-42E8-9E5D-250E97422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63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8B21A7-954A-4C55-985A-DDB48E2C8DF6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6CFFB-E0F0-42E8-9E5D-250E97422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28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793E1-E671-4B70-8BFA-CB922CCFC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304498" cy="3329581"/>
          </a:xfrm>
        </p:spPr>
        <p:txBody>
          <a:bodyPr/>
          <a:lstStyle/>
          <a:p>
            <a:r>
              <a:rPr lang="pt-BR" sz="4000" b="1" dirty="0" err="1">
                <a:solidFill>
                  <a:schemeClr val="tx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Clustering</a:t>
            </a:r>
            <a:r>
              <a:rPr lang="pt-BR" sz="4000" b="1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4000" b="1" dirty="0" err="1">
                <a:solidFill>
                  <a:schemeClr val="tx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Neighborhoods</a:t>
            </a:r>
            <a:r>
              <a:rPr lang="pt-BR" sz="4000" b="1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in </a:t>
            </a:r>
            <a:r>
              <a:rPr lang="pt-BR" sz="4000" b="1" dirty="0" err="1">
                <a:solidFill>
                  <a:schemeClr val="tx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Brasilia</a:t>
            </a:r>
            <a:b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667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793E1-E671-4B70-8BFA-CB922CCFC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219" y="165100"/>
            <a:ext cx="10936781" cy="863600"/>
          </a:xfrm>
        </p:spPr>
        <p:txBody>
          <a:bodyPr/>
          <a:lstStyle/>
          <a:p>
            <a:r>
              <a:rPr lang="pt-BR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Foursquare</a:t>
            </a: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Sandwich</a:t>
            </a: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</a:t>
            </a: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Restaurants</a:t>
            </a:r>
            <a:endParaRPr lang="pt-BR" sz="4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3DD606-55A0-44A5-AED9-DE01FBAC8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1775643"/>
            <a:ext cx="4246634" cy="419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4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793E1-E671-4B70-8BFA-CB922CCFC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219" y="165100"/>
            <a:ext cx="10936781" cy="863600"/>
          </a:xfrm>
        </p:spPr>
        <p:txBody>
          <a:bodyPr/>
          <a:lstStyle/>
          <a:p>
            <a:r>
              <a:rPr lang="pt-BR" sz="6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pt-BR" sz="6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epresent</a:t>
            </a:r>
            <a: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Clusters</a:t>
            </a:r>
            <a:endParaRPr lang="pt-BR" sz="6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B29BA48-0883-404B-972A-CEE2D67C6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028700"/>
            <a:ext cx="934402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7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793E1-E671-4B70-8BFA-CB922CCFC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8808" y="2025316"/>
            <a:ext cx="9673466" cy="3329581"/>
          </a:xfrm>
        </p:spPr>
        <p:txBody>
          <a:bodyPr/>
          <a:lstStyle/>
          <a:p>
            <a:r>
              <a:rPr lang="pt-BR" sz="4400" dirty="0" err="1"/>
              <a:t>Problem</a:t>
            </a:r>
            <a:r>
              <a:rPr lang="pt-BR" sz="4400" dirty="0"/>
              <a:t>: </a:t>
            </a:r>
            <a:r>
              <a:rPr lang="pt-BR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</a:t>
            </a: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</a:t>
            </a: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visitors</a:t>
            </a: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visualize </a:t>
            </a:r>
            <a:r>
              <a:rPr lang="pt-BR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Brazilian</a:t>
            </a: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districts</a:t>
            </a: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</a:t>
            </a: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needs</a:t>
            </a: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pt-BR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</a:t>
            </a: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culinary</a:t>
            </a: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venues</a:t>
            </a: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33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793E1-E671-4B70-8BFA-CB922CCFC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308" y="196517"/>
            <a:ext cx="9673466" cy="1860884"/>
          </a:xfrm>
        </p:spPr>
        <p:txBody>
          <a:bodyPr/>
          <a:lstStyle/>
          <a:p>
            <a:r>
              <a:rPr lang="pt-BR" sz="4400" dirty="0"/>
              <a:t>CRISP-DM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2A0CDF9-BDDC-40AB-B159-E561EEED08F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790" y="1604962"/>
            <a:ext cx="4893310" cy="45866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404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793E1-E671-4B70-8BFA-CB922CCFC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308" y="196517"/>
            <a:ext cx="9673466" cy="1860884"/>
          </a:xfrm>
        </p:spPr>
        <p:txBody>
          <a:bodyPr/>
          <a:lstStyle/>
          <a:p>
            <a:r>
              <a:rPr lang="pt-BR" sz="4400" dirty="0"/>
              <a:t>CRISP-DM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51A257-0393-44AC-8908-7A496E9BD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77" y="1054817"/>
            <a:ext cx="8077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7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793E1-E671-4B70-8BFA-CB922CCFC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219" y="165100"/>
            <a:ext cx="9450881" cy="1968500"/>
          </a:xfrm>
        </p:spPr>
        <p:txBody>
          <a:bodyPr/>
          <a:lstStyle/>
          <a:p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pt-BR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B2DEB70-B9AF-4FA7-923A-AF17E02C95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63252" y="1193800"/>
            <a:ext cx="520509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793E1-E671-4B70-8BFA-CB922CCFC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219" y="165100"/>
            <a:ext cx="9450881" cy="1968500"/>
          </a:xfrm>
        </p:spPr>
        <p:txBody>
          <a:bodyPr/>
          <a:lstStyle/>
          <a:p>
            <a:r>
              <a:rPr lang="pt-BR" sz="5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pt-BR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ataframes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29A984-4DD3-444A-B4E0-C7DD8483A6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1622" y="1041400"/>
            <a:ext cx="5867400" cy="55245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214F873-C4A6-4B36-8E36-604187724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425" y="1041400"/>
            <a:ext cx="25812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8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793E1-E671-4B70-8BFA-CB922CCFC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219" y="165100"/>
            <a:ext cx="10936781" cy="1968500"/>
          </a:xfrm>
        </p:spPr>
        <p:txBody>
          <a:bodyPr/>
          <a:lstStyle/>
          <a:p>
            <a:r>
              <a:rPr lang="pt-BR" sz="5400" dirty="0">
                <a:latin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pt-BR" sz="5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Manipulation</a:t>
            </a:r>
            <a:r>
              <a:rPr lang="pt-BR" sz="5400" dirty="0">
                <a:latin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BR" sz="5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pt-BR" sz="5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DataFrames</a:t>
            </a:r>
            <a:r>
              <a:rPr lang="pt-BR" sz="54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FB6EAB-C95E-446A-B0E0-28C891990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266" y="1028700"/>
            <a:ext cx="4771467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3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793E1-E671-4B70-8BFA-CB922CCFC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219" y="165100"/>
            <a:ext cx="10936781" cy="863600"/>
          </a:xfrm>
        </p:spPr>
        <p:txBody>
          <a:bodyPr/>
          <a:lstStyle/>
          <a:p>
            <a: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</a:t>
            </a:r>
            <a:r>
              <a:rPr lang="pt-BR" sz="6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pt-BR" sz="6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olium</a:t>
            </a:r>
            <a: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6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ibrary </a:t>
            </a:r>
            <a:endParaRPr lang="pt-BR" sz="6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7CF57D-3803-4095-BB62-475D19563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920750"/>
            <a:ext cx="95631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8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793E1-E671-4B70-8BFA-CB922CCFC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219" y="165100"/>
            <a:ext cx="11815129" cy="863600"/>
          </a:xfrm>
        </p:spPr>
        <p:txBody>
          <a:bodyPr/>
          <a:lstStyle/>
          <a:p>
            <a:r>
              <a:rPr lang="en-US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neighborhood column back to neighborhood column back to Neighborhood Column</a:t>
            </a:r>
            <a:endParaRPr lang="pt-BR" sz="6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07E97E-8D5D-4528-84F6-DF9628A4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028700"/>
            <a:ext cx="94964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77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65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Helvetica</vt:lpstr>
      <vt:lpstr>Times New Roman</vt:lpstr>
      <vt:lpstr>Wingdings 3</vt:lpstr>
      <vt:lpstr>Íon</vt:lpstr>
      <vt:lpstr>Clustering Neighborhoods in Brasilia </vt:lpstr>
      <vt:lpstr>Problem: Provide support to different visitors to list and visualize Brazilian districts that fit their needs in term of culinary venues. </vt:lpstr>
      <vt:lpstr>CRISP-DM </vt:lpstr>
      <vt:lpstr>CRISP-DM </vt:lpstr>
      <vt:lpstr>Data Requirements </vt:lpstr>
      <vt:lpstr>Dataframes  </vt:lpstr>
      <vt:lpstr>Data Manipulation (Join DataFrames) </vt:lpstr>
      <vt:lpstr>Python Folium Library </vt:lpstr>
      <vt:lpstr>neighborhood column back to neighborhood column back to Neighborhood Column</vt:lpstr>
      <vt:lpstr>Foursquare and Sandwich Place Restaurants</vt:lpstr>
      <vt:lpstr>Represent Clusters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Neighborhoods in Brasilia </dc:title>
  <dc:creator>Emerson Lima</dc:creator>
  <cp:lastModifiedBy>Emerson Lima</cp:lastModifiedBy>
  <cp:revision>18</cp:revision>
  <dcterms:created xsi:type="dcterms:W3CDTF">2020-08-04T20:52:55Z</dcterms:created>
  <dcterms:modified xsi:type="dcterms:W3CDTF">2020-08-04T21:21:22Z</dcterms:modified>
</cp:coreProperties>
</file>