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9" r:id="rId3"/>
    <p:sldId id="258" r:id="rId4"/>
    <p:sldId id="275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6" r:id="rId19"/>
    <p:sldId id="277" r:id="rId20"/>
    <p:sldId id="272" r:id="rId21"/>
    <p:sldId id="27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02/09/2023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02/09/2023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02/09/2023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 smtClean="0">
                <a:latin typeface="Rockwell" panose="02060603020205020403" pitchFamily="18" charset="0"/>
              </a:rPr>
              <a:t>Apostila</a:t>
            </a:r>
            <a:br>
              <a:rPr lang="pt-BR" sz="5400" dirty="0" smtClean="0">
                <a:latin typeface="Rockwell" panose="02060603020205020403" pitchFamily="18" charset="0"/>
              </a:rPr>
            </a:br>
            <a:r>
              <a:rPr lang="pt-BR" sz="5400" dirty="0" smtClean="0">
                <a:latin typeface="Rockwell" panose="02060603020205020403" pitchFamily="18" charset="0"/>
              </a:rPr>
              <a:t>java</a:t>
            </a:r>
            <a:endParaRPr lang="pt-BR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31765" y="229500"/>
            <a:ext cx="675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Ex...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969357" y="943483"/>
            <a:ext cx="27930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idade = 30;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idade;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31765" y="2246190"/>
            <a:ext cx="67047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um tipo inteiro ser alocado em uma variável</a:t>
            </a:r>
          </a:p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 tipo string, tem que converter o inteiro para string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7" name="Multiplicar 6"/>
          <p:cNvSpPr/>
          <p:nvPr/>
        </p:nvSpPr>
        <p:spPr>
          <a:xfrm>
            <a:off x="4762366" y="787031"/>
            <a:ext cx="1014609" cy="1143900"/>
          </a:xfrm>
          <a:prstGeom prst="mathMultiply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211022" y="4269595"/>
            <a:ext cx="4814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(idade);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211022" y="4729598"/>
            <a:ext cx="67157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(idade);</a:t>
            </a: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Seria com dizer :Converter do tipo inteiro para string</a:t>
            </a:r>
            <a:r>
              <a:rPr lang="pt-BR" sz="2400" dirty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</a:p>
        </p:txBody>
      </p:sp>
      <p:sp>
        <p:nvSpPr>
          <p:cNvPr id="10" name="Rosto feliz 9"/>
          <p:cNvSpPr/>
          <p:nvPr/>
        </p:nvSpPr>
        <p:spPr>
          <a:xfrm>
            <a:off x="8926771" y="4021514"/>
            <a:ext cx="948019" cy="956165"/>
          </a:xfrm>
          <a:prstGeom prst="smileyFac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182910" y="3672560"/>
            <a:ext cx="4678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Converter o valor inteiro para string.</a:t>
            </a:r>
            <a:endParaRPr lang="pt-BR" sz="24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127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19731" y="1171091"/>
            <a:ext cx="36716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Converter string para inteiro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48540" y="2048255"/>
            <a:ext cx="43379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“30”;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idade =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integer.parseInt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(valor);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99524" y="3636579"/>
            <a:ext cx="34918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Converter string para 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71215" y="4467576"/>
            <a:ext cx="469256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valor = “30,5”;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 idade =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float.parseFloat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(valor);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2492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Operadores unários</a:t>
            </a:r>
            <a:br>
              <a:rPr lang="pt-BR" dirty="0" smtClean="0">
                <a:latin typeface="Bodoni MT" panose="02070603080606020203" pitchFamily="18" charset="0"/>
              </a:rPr>
            </a:b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0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19939" y="381951"/>
            <a:ext cx="691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EX...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810246" y="843616"/>
            <a:ext cx="51611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n1 = 3;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 ++;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será igual a 6;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Basicamente, acontece isso..n1 = n1 + 1;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04183" y="4387736"/>
            <a:ext cx="51611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n1 = 3;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n1 --;</a:t>
            </a:r>
          </a:p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n1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será igual a 2;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Basicamente, acontece isso..n1 = n1 - 1;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71402" y="3100097"/>
            <a:ext cx="601235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 n1 = 5;</a:t>
            </a:r>
          </a:p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v = 5 + ++n1;</a:t>
            </a:r>
          </a:p>
          <a:p>
            <a:pPr lvl="0"/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será igual a 11;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Basicamente, acontece </a:t>
            </a:r>
            <a:r>
              <a:rPr lang="pt-BR" sz="2400" dirty="0" err="1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isso..v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 n1 + ++n1 +1;</a:t>
            </a:r>
          </a:p>
        </p:txBody>
      </p:sp>
    </p:spTree>
    <p:extLst>
      <p:ext uri="{BB962C8B-B14F-4D97-AF65-F5344CB8AC3E}">
        <p14:creationId xmlns:p14="http://schemas.microsoft.com/office/powerpoint/2010/main" val="276447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Classe math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19731" y="807836"/>
            <a:ext cx="7170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 classe math vai facilitar a execução de alguns cálculos.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398969" y="1847497"/>
            <a:ext cx="611398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PI</a:t>
            </a:r>
          </a:p>
          <a:p>
            <a:pPr lvl="0"/>
            <a:r>
              <a:rPr lang="pt-B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</a:t>
            </a:r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ath.PI = 3,14.</a:t>
            </a:r>
          </a:p>
          <a:p>
            <a:pPr lvl="0"/>
            <a:endParaRPr lang="pt-BR" sz="2400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 err="1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ExponencIação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(Pow);</a:t>
            </a:r>
          </a:p>
          <a:p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math.Pow(</a:t>
            </a:r>
            <a:r>
              <a:rPr lang="pt-BR" sz="2400" dirty="0" err="1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base,expoente</a:t>
            </a:r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). </a:t>
            </a:r>
          </a:p>
          <a:p>
            <a:endParaRPr lang="pt-BR" sz="2400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Raiz quadrada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Sqrt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);</a:t>
            </a:r>
            <a:endParaRPr lang="pt-BR" sz="24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math.Sqrt(x).</a:t>
            </a:r>
          </a:p>
          <a:p>
            <a:endParaRPr lang="pt-BR" sz="2400" dirty="0" smtClean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fazer um calculo com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Raiz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cubica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brt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);</a:t>
            </a:r>
          </a:p>
          <a:p>
            <a:r>
              <a:rPr lang="pt-BR" sz="240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math.Sqrt(x</a:t>
            </a:r>
            <a:r>
              <a:rPr lang="pt-BR" sz="24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).</a:t>
            </a:r>
            <a:endParaRPr lang="pt-BR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597966" y="1847497"/>
            <a:ext cx="34914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..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Math.sqrt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(25)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Num será igual a 5.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75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868460" y="2572578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Numeros random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(Math..)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84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19939" y="381951"/>
            <a:ext cx="2102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19939" y="1271299"/>
            <a:ext cx="53224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ale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Math.random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 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entre 0 e 1;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19939" y="2070826"/>
            <a:ext cx="56270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Double ale =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5 +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Math.random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 * (5 – 10);</a:t>
            </a:r>
          </a:p>
          <a:p>
            <a:endParaRPr lang="pt-BR" sz="2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256033" y="2538877"/>
            <a:ext cx="100942" cy="732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882688" y="3224988"/>
            <a:ext cx="196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Numero menor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 flipH="1" flipV="1">
            <a:off x="6291277" y="2557235"/>
            <a:ext cx="551145" cy="352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/>
          <p:cNvSpPr/>
          <p:nvPr/>
        </p:nvSpPr>
        <p:spPr>
          <a:xfrm>
            <a:off x="5225098" y="2910071"/>
            <a:ext cx="60574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Numero máximo menos o menor numero, ou seja</a:t>
            </a:r>
          </a:p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Nesse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um numero aleatório entre 5 e 10,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564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Arredondamento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Classe math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8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83193" y="1784866"/>
            <a:ext cx="7933390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Abs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, valor absoluto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math.abs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(-10);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sera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igual a 10.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Floor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arredondamento para baixo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math.floor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(3.9);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igual a 3.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Ceil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, arredonda para cima =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math.ceil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(4.2);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igual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a 4.5.</a:t>
            </a:r>
          </a:p>
          <a:p>
            <a:pPr lvl="0"/>
            <a:endParaRPr lang="pt-B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Round , arredondamento aritmético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math.round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(5.6);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igual a 6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3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2092" y="944693"/>
            <a:ext cx="5160610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Entradas(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a 6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Saídas(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a 8</a:t>
            </a:r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Incompatibilidade de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 a 11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unários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a 13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 a 15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Numeros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random(Math..)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 a 17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Arredondamento(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 a 19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Swing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a 22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Relacionais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 a 25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Operadores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Lógicos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 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28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Expressão logica composta(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 a 30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pt-B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Estruturas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condicionais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31 a 32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 a 34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pt-B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410706" y="-25052"/>
            <a:ext cx="2415979" cy="969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Bodoni MT" panose="02070603080606020203" pitchFamily="18" charset="0"/>
              </a:rPr>
              <a:t>Sumário 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2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868460" y="2572578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swing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37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82361" y="300625"/>
            <a:ext cx="4437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pegar um valor de um objeto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482361" y="790226"/>
            <a:ext cx="6882140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txtNum.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getvalue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</a:t>
            </a:r>
          </a:p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Pega o valor.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txtNum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.getvalue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().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toString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</a:t>
            </a: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Diz o tipo da variável.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pt-BR" sz="240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num = </a:t>
            </a:r>
            <a:r>
              <a:rPr lang="pt-BR" sz="2400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Integer.parseint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txtNum.getvalue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().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());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Converte tudo para inteiro,.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94678" y="4030902"/>
            <a:ext cx="1742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atribuir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394678" y="4657204"/>
            <a:ext cx="18757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lblBt.setText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();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964676" y="4030902"/>
            <a:ext cx="4084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converter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</a:t>
            </a:r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para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018120" y="4657204"/>
            <a:ext cx="41423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lblBt.setText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Float.toString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(num));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365279" y="5257368"/>
            <a:ext cx="1934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Para formatar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394678" y="5837503"/>
            <a:ext cx="50649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lblBt.setText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String.Format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(“%.2f”,num));</a:t>
            </a: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84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482361" y="300625"/>
            <a:ext cx="93192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Quebrar a linha de um </a:t>
            </a:r>
            <a:r>
              <a:rPr lang="pt-BR" sz="2400" dirty="0" err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label</a:t>
            </a:r>
            <a:endParaRPr lang="pt-BR" sz="2400" dirty="0" smtClean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0"/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lblFrase.setText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("&lt;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&gt;de 1 a 5, qual numero estou pensando?&lt;/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html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&gt;");</a:t>
            </a:r>
          </a:p>
        </p:txBody>
      </p:sp>
    </p:spTree>
    <p:extLst>
      <p:ext uri="{BB962C8B-B14F-4D97-AF65-F5344CB8AC3E}">
        <p14:creationId xmlns:p14="http://schemas.microsoft.com/office/powerpoint/2010/main" val="247999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Operadores Relacionais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979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67" y="1163842"/>
            <a:ext cx="9231013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24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862" y="695451"/>
            <a:ext cx="8526065" cy="471553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312623" y="0"/>
            <a:ext cx="2086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782862" y="5761973"/>
            <a:ext cx="5827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 n1 for maior que n2 então r=0 se não r=1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223353" y="4321479"/>
            <a:ext cx="1014609" cy="551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29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Operadores 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Lógicos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698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3" y="161741"/>
            <a:ext cx="8688012" cy="355332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" y="4176925"/>
            <a:ext cx="11879333" cy="256258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48663" y="3715062"/>
            <a:ext cx="1526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Sua Logica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6919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13376" y="470821"/>
            <a:ext cx="2230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00" y="1220309"/>
            <a:ext cx="70199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86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Expressão logica composta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7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48700" y="2284479"/>
            <a:ext cx="2866916" cy="1478570"/>
          </a:xfrm>
        </p:spPr>
        <p:txBody>
          <a:bodyPr/>
          <a:lstStyle/>
          <a:p>
            <a:r>
              <a:rPr lang="pt-BR" dirty="0" smtClean="0">
                <a:latin typeface="Bodoni MT" panose="02070603080606020203" pitchFamily="18" charset="0"/>
              </a:rPr>
              <a:t>Entradas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179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5" y="746738"/>
            <a:ext cx="11336887" cy="2734057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75156" y="4150146"/>
            <a:ext cx="113263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String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sit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=((idade &gt;=16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&amp;&amp;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idade&lt;18)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|| 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(idade&gt;70))?”E 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opcional”:”Não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é opcional”;</a:t>
            </a:r>
          </a:p>
          <a:p>
            <a:pPr lvl="0"/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Se idade for maior ou igual a 16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idade for menor que 18 </a:t>
            </a:r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ou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idade for maior que 70 </a:t>
            </a:r>
            <a:endParaRPr lang="pt-BR" sz="24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50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Estrutura condicional</a:t>
            </a:r>
            <a:br>
              <a:rPr lang="pt-BR" dirty="0" smtClean="0">
                <a:latin typeface="Bodoni MT" panose="02070603080606020203" pitchFamily="18" charset="0"/>
              </a:rPr>
            </a:br>
            <a:r>
              <a:rPr lang="pt-BR" dirty="0">
                <a:latin typeface="Bodoni MT" panose="02070603080606020203" pitchFamily="18" charset="0"/>
              </a:rPr>
              <a:t/>
            </a:r>
            <a:br>
              <a:rPr lang="pt-BR" dirty="0">
                <a:latin typeface="Bodoni MT" panose="02070603080606020203" pitchFamily="18" charset="0"/>
              </a:rPr>
            </a:br>
            <a:r>
              <a:rPr lang="pt-BR" dirty="0" smtClean="0">
                <a:latin typeface="Bodoni MT" panose="02070603080606020203" pitchFamily="18" charset="0"/>
              </a:rPr>
              <a:t>composta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12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56" y="1370080"/>
            <a:ext cx="9146087" cy="333970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94356" y="44513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pt-BR" sz="240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Exemplo de uso..</a:t>
            </a:r>
            <a:endParaRPr lang="pt-BR" sz="240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8755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30674" y="2434792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Case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50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164239"/>
            <a:ext cx="6358199" cy="658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21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550407" y="249187"/>
            <a:ext cx="31162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Era Eclipse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26" y="1277544"/>
            <a:ext cx="7087794" cy="499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9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781" t="5344" r="3661" b="2283"/>
          <a:stretch/>
        </p:blipFill>
        <p:spPr>
          <a:xfrm>
            <a:off x="2229632" y="1340285"/>
            <a:ext cx="8004132" cy="43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5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387953" y="148978"/>
            <a:ext cx="86328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não tem métodos de entrada,tem </a:t>
            </a:r>
            <a:r>
              <a:rPr lang="pt-BR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 fazer a importação...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75533" y="786008"/>
            <a:ext cx="304923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 java.util.Scanner</a:t>
            </a:r>
            <a:endParaRPr lang="pt-BR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27458" y="1423038"/>
            <a:ext cx="611904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 ler o que se digita no teclado por exemplo</a:t>
            </a:r>
          </a:p>
          <a:p>
            <a:pPr algn="just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Deve-se criar um objeto qual será identificado</a:t>
            </a:r>
          </a:p>
          <a:p>
            <a:pPr algn="just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Como uma entrada..EX 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008012" y="2798732"/>
            <a:ext cx="551330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 teclado = </a:t>
            </a:r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Scanner</a:t>
            </a:r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(System.in)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pt-BR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382027" y="3253299"/>
            <a:ext cx="382637" cy="5045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5287599" y="3260397"/>
            <a:ext cx="382637" cy="5045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1127458" y="3757808"/>
            <a:ext cx="2757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 um objeto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684850" y="3764906"/>
            <a:ext cx="2757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 uma entrada</a:t>
            </a:r>
          </a:p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sistema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490272" y="5315965"/>
            <a:ext cx="275784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Codigo exemplo..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15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22169" y="836112"/>
            <a:ext cx="692324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 teclado =New teclado (System.in);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System.out.print(“digite o nome do aluno”);</a:t>
            </a:r>
          </a:p>
          <a:p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 nome = teclado.</a:t>
            </a:r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nextLine</a:t>
            </a:r>
            <a:r>
              <a:rPr lang="pt-BR" sz="2400" b="0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System.out.print(“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digite a nota do aluno”);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Float nota =teclado.</a:t>
            </a:r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nextFloat</a:t>
            </a:r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System.out.format(“a nota do de %s é %f”,nome,nota)</a:t>
            </a:r>
            <a:endParaRPr lang="pt-BR" sz="240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522169" y="3441526"/>
            <a:ext cx="547489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2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nextLine = </a:t>
            </a:r>
            <a:r>
              <a:rPr lang="pt-BR" sz="2400" b="0" cap="none" spc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pega o valor text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da variável.</a:t>
            </a:r>
            <a:endParaRPr lang="pt-BR" sz="2400" b="0" cap="none" spc="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nextFloat = </a:t>
            </a:r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pega o valor Real da variável.</a:t>
            </a:r>
          </a:p>
          <a:p>
            <a:endParaRPr lang="pt-BR" sz="2400" b="0" cap="none" spc="0" dirty="0" smtClean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4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78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4886695" y="2334583"/>
            <a:ext cx="2866916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latin typeface="Bodoni MT" panose="02070603080606020203" pitchFamily="18" charset="0"/>
              </a:rPr>
              <a:t>Saídas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59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593002" y="1478071"/>
            <a:ext cx="7377716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  ou sout + tab</a:t>
            </a:r>
          </a:p>
          <a:p>
            <a:endParaRPr lang="pt-BR" sz="2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System.out.printf(“a sua nota é %f”,nota);</a:t>
            </a:r>
          </a:p>
          <a:p>
            <a:r>
              <a:rPr lang="pt-BR" sz="2400" b="0" cap="none" spc="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 Valor da variável Real(Float) é armazenada em %f.</a:t>
            </a:r>
          </a:p>
          <a:p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System.out.printf(“a sua nota é </a:t>
            </a:r>
            <a:r>
              <a:rPr lang="pt-BR" sz="24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%.2f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”,nota);</a:t>
            </a: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Será exibido apenas duas casas decimais.</a:t>
            </a:r>
          </a:p>
          <a:p>
            <a:endParaRPr lang="pt-BR" sz="2400" dirty="0" smtClean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System.out.printf(“a sua nota é </a:t>
            </a:r>
            <a:r>
              <a:rPr lang="pt-BR" sz="2400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%.</a:t>
            </a:r>
            <a:r>
              <a:rPr lang="pt-BR" sz="2400" u="sng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2f\</a:t>
            </a:r>
            <a:r>
              <a:rPr lang="pt-BR" sz="2400" u="sng" dirty="0" err="1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r>
              <a:rPr lang="pt-BR" sz="2400" dirty="0" err="1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”,</a:t>
            </a:r>
            <a:r>
              <a:rPr lang="pt-BR" sz="2400" dirty="0" err="1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nota</a:t>
            </a:r>
            <a:r>
              <a:rPr lang="pt-BR" sz="24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);</a:t>
            </a:r>
          </a:p>
          <a:p>
            <a:r>
              <a:rPr lang="pt-BR" sz="2400" dirty="0" smtClean="0">
                <a:ln w="0"/>
                <a:solidFill>
                  <a:srgbClr val="92D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\n quebra a linha.</a:t>
            </a:r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pt-BR" sz="240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13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55934" y="2347109"/>
            <a:ext cx="6488481" cy="147857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odoni MT" panose="02070603080606020203" pitchFamily="18" charset="0"/>
              </a:rPr>
              <a:t>Incompatibilidade de  tipos</a:t>
            </a:r>
            <a:endParaRPr lang="pt-BR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296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0</TotalTime>
  <Words>763</Words>
  <Application>Microsoft Office PowerPoint</Application>
  <PresentationFormat>Widescreen</PresentationFormat>
  <Paragraphs>143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Bodoni MT</vt:lpstr>
      <vt:lpstr>Calibri</vt:lpstr>
      <vt:lpstr>Rockwell</vt:lpstr>
      <vt:lpstr>Trebuchet MS</vt:lpstr>
      <vt:lpstr>Tw Cen MT</vt:lpstr>
      <vt:lpstr>Circuito</vt:lpstr>
      <vt:lpstr>Apostila java</vt:lpstr>
      <vt:lpstr>Apresentação do PowerPoint</vt:lpstr>
      <vt:lpstr>Entradas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Incompatibilidade de  tipos</vt:lpstr>
      <vt:lpstr>Apresentação do PowerPoint</vt:lpstr>
      <vt:lpstr>Apresentação do PowerPoint</vt:lpstr>
      <vt:lpstr>Operadores unários </vt:lpstr>
      <vt:lpstr>Apresentação do PowerPoint</vt:lpstr>
      <vt:lpstr>Classe math</vt:lpstr>
      <vt:lpstr>Apresentação do PowerPoint</vt:lpstr>
      <vt:lpstr>Numeros random (Math..)</vt:lpstr>
      <vt:lpstr>Apresentação do PowerPoint</vt:lpstr>
      <vt:lpstr>Arredondamento Classe math</vt:lpstr>
      <vt:lpstr>Apresentação do PowerPoint</vt:lpstr>
      <vt:lpstr>swing</vt:lpstr>
      <vt:lpstr>Apresentação do PowerPoint</vt:lpstr>
      <vt:lpstr>Apresentação do PowerPoint</vt:lpstr>
      <vt:lpstr>Operadores Relacionais</vt:lpstr>
      <vt:lpstr>Apresentação do PowerPoint</vt:lpstr>
      <vt:lpstr>Apresentação do PowerPoint</vt:lpstr>
      <vt:lpstr>Operadores  Lógicos</vt:lpstr>
      <vt:lpstr>Apresentação do PowerPoint</vt:lpstr>
      <vt:lpstr>Apresentação do PowerPoint</vt:lpstr>
      <vt:lpstr>Expressão logica composta</vt:lpstr>
      <vt:lpstr>Apresentação do PowerPoint</vt:lpstr>
      <vt:lpstr>Estrutura condicional  composta</vt:lpstr>
      <vt:lpstr>Apresentação do PowerPoint</vt:lpstr>
      <vt:lpstr>Case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2023-01-12T01:09:23Z</dcterms:created>
  <dcterms:modified xsi:type="dcterms:W3CDTF">2023-09-03T03:45:38Z</dcterms:modified>
</cp:coreProperties>
</file>