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3"/>
    <p:restoredTop sz="77008" autoAdjust="0"/>
  </p:normalViewPr>
  <p:slideViewPr>
    <p:cSldViewPr snapToGrid="0" snapToObjects="1">
      <p:cViewPr varScale="1">
        <p:scale>
          <a:sx n="88" d="100"/>
          <a:sy n="88" d="100"/>
        </p:scale>
        <p:origin x="156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C7211-F7BD-2542-85DF-D7E51FED5545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DD466-5A72-5A45-8DA9-FFF1D91AE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89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Juan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DD466-5A72-5A45-8DA9-FFF1D91AE5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7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DD466-5A72-5A45-8DA9-FFF1D91AE5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37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DD466-5A72-5A45-8DA9-FFF1D91AE5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37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Jeffrey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DD466-5A72-5A45-8DA9-FFF1D91AE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0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Haley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DD466-5A72-5A45-8DA9-FFF1D91AE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46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Edgar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DD466-5A72-5A45-8DA9-FFF1D91AE5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11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DD466-5A72-5A45-8DA9-FFF1D91AE5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1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Juan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DD466-5A72-5A45-8DA9-FFF1D91AE5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Jeffrey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DD466-5A72-5A45-8DA9-FFF1D91AE5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13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Haley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DD466-5A72-5A45-8DA9-FFF1D91AE5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46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DD466-5A72-5A45-8DA9-FFF1D91AE5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3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riybanyV8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22F3-D901-2D44-9775-404B2442D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8000" dirty="0"/>
              <a:t>Garvis Pool repair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1BB43-9A42-BE4D-95AE-3D7C2EB4F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059238"/>
            <a:ext cx="8791575" cy="1655762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/>
              <a:t>By</a:t>
            </a:r>
            <a:r>
              <a:rPr lang="en-US" sz="3200" dirty="0"/>
              <a:t> </a:t>
            </a:r>
            <a:r>
              <a:rPr lang="en-US" sz="3200" dirty="0" err="1"/>
              <a:t>tuesdayone</a:t>
            </a:r>
            <a:endParaRPr lang="en-US" sz="3200" dirty="0"/>
          </a:p>
          <a:p>
            <a:pPr algn="ctr"/>
            <a:r>
              <a:rPr lang="en-US" sz="4400" dirty="0"/>
              <a:t>Featuring</a:t>
            </a:r>
            <a:r>
              <a:rPr lang="en-US" sz="3200" dirty="0"/>
              <a:t>: Haley </a:t>
            </a:r>
            <a:r>
              <a:rPr lang="en-US" sz="3200" dirty="0" err="1"/>
              <a:t>ovenhouse</a:t>
            </a:r>
            <a:r>
              <a:rPr lang="en-US" sz="3200" dirty="0"/>
              <a:t>, Jeffrey </a:t>
            </a:r>
            <a:r>
              <a:rPr lang="en-US" sz="3200" dirty="0" err="1"/>
              <a:t>fleurent</a:t>
            </a:r>
            <a:r>
              <a:rPr lang="en-US" sz="3200" dirty="0"/>
              <a:t>, </a:t>
            </a:r>
            <a:r>
              <a:rPr lang="en-US" sz="3200" dirty="0" err="1"/>
              <a:t>david</a:t>
            </a:r>
            <a:r>
              <a:rPr lang="en-US" sz="3200" dirty="0"/>
              <a:t> </a:t>
            </a:r>
            <a:r>
              <a:rPr lang="en-US" sz="3200" dirty="0" err="1"/>
              <a:t>murad</a:t>
            </a:r>
            <a:r>
              <a:rPr lang="en-US" sz="3200" dirty="0"/>
              <a:t>, </a:t>
            </a:r>
            <a:r>
              <a:rPr lang="en-US" sz="3200" dirty="0" err="1"/>
              <a:t>edgar</a:t>
            </a:r>
            <a:r>
              <a:rPr lang="en-US" sz="3200" dirty="0"/>
              <a:t> </a:t>
            </a:r>
            <a:r>
              <a:rPr lang="en-US" sz="3200" dirty="0" err="1"/>
              <a:t>meruvia</a:t>
            </a:r>
            <a:r>
              <a:rPr lang="en-US" sz="3200" dirty="0"/>
              <a:t> &amp; </a:t>
            </a:r>
            <a:r>
              <a:rPr lang="en-US" sz="3200" dirty="0" err="1"/>
              <a:t>juan</a:t>
            </a:r>
            <a:r>
              <a:rPr lang="en-US" sz="3200" dirty="0"/>
              <a:t> </a:t>
            </a:r>
            <a:r>
              <a:rPr lang="en-US" sz="3200" dirty="0" err="1"/>
              <a:t>gomez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973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7ECDB-AC08-0B4E-BE22-3592A4B7647A}"/>
              </a:ext>
            </a:extLst>
          </p:cNvPr>
          <p:cNvSpPr txBox="1"/>
          <p:nvPr/>
        </p:nvSpPr>
        <p:spPr>
          <a:xfrm>
            <a:off x="4627681" y="219041"/>
            <a:ext cx="242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1841E-B87D-7346-835E-D9A8C85A8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66" y="1100378"/>
            <a:ext cx="3081741" cy="54786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537097-ACC0-3741-B1C5-1EB127DC6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171" y="1100378"/>
            <a:ext cx="3081741" cy="5478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5855E6-855B-EA44-899E-D86856777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085" y="1100378"/>
            <a:ext cx="3080853" cy="54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5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7ECDB-AC08-0B4E-BE22-3592A4B7647A}"/>
              </a:ext>
            </a:extLst>
          </p:cNvPr>
          <p:cNvSpPr txBox="1"/>
          <p:nvPr/>
        </p:nvSpPr>
        <p:spPr>
          <a:xfrm>
            <a:off x="4653115" y="234540"/>
            <a:ext cx="242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C592B-3B43-724F-97E1-56C73757E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45" y="1100379"/>
            <a:ext cx="3046870" cy="54166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04825-F02A-1948-A82E-4F41C55A6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040" y="1100378"/>
            <a:ext cx="3046871" cy="5416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5473CB-8A07-CE42-BC88-B648EEC06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136" y="1100378"/>
            <a:ext cx="3020717" cy="53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5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80C1-3B1A-CA43-A8AC-F8B9ADBC1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9392"/>
            <a:ext cx="9905998" cy="620385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2F77-4B8D-4A4C-AA91-A2F51EFE4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297" y="1272025"/>
            <a:ext cx="10573405" cy="4876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CLIENT:	</a:t>
            </a:r>
            <a:r>
              <a:rPr lang="en-US" dirty="0"/>
              <a:t>Garvis Pool Repair</a:t>
            </a:r>
          </a:p>
          <a:p>
            <a:pPr marL="0" indent="0">
              <a:buNone/>
            </a:pPr>
            <a:r>
              <a:rPr lang="en-US" sz="2800" dirty="0"/>
              <a:t>PROBLEM:</a:t>
            </a:r>
            <a:r>
              <a:rPr lang="en-US" dirty="0"/>
              <a:t>	Garvis Pool Repair company is currently running on a pen and paper 		system 	that does not allow for easy communication within the business. </a:t>
            </a:r>
          </a:p>
          <a:p>
            <a:pPr marL="0" indent="0">
              <a:buNone/>
            </a:pPr>
            <a:r>
              <a:rPr lang="en-US" sz="2800" dirty="0"/>
              <a:t>SOLUTION:</a:t>
            </a:r>
            <a:r>
              <a:rPr lang="en-US" dirty="0"/>
              <a:t>	Create a mobile application that all employees use to manage 			operations across the company. </a:t>
            </a:r>
          </a:p>
          <a:p>
            <a:pPr lvl="4"/>
            <a:r>
              <a:rPr lang="en-US" sz="2000" dirty="0"/>
              <a:t>Client Registry – Client’s name, address, email address, homeowner notes, &amp; work order history.</a:t>
            </a:r>
          </a:p>
          <a:p>
            <a:pPr lvl="4"/>
            <a:r>
              <a:rPr lang="en-US" sz="2000" dirty="0"/>
              <a:t>Work Order - Attached client, assigned employee, day &amp; time of appointment, job description, quoted price, and completion button.</a:t>
            </a:r>
          </a:p>
          <a:p>
            <a:pPr lvl="4"/>
            <a:r>
              <a:rPr lang="en-US" sz="2000" dirty="0"/>
              <a:t>Schedule -  Displays the work orders by day and time.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5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CE5-F1A9-1D45-8CD4-9E77E6CE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1964"/>
            <a:ext cx="9905998" cy="96276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Team member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63A2-E5EF-7046-8C76-781AFF3C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526" y="1344733"/>
            <a:ext cx="8333771" cy="4471688"/>
          </a:xfrm>
        </p:spPr>
        <p:txBody>
          <a:bodyPr anchor="ctr">
            <a:noAutofit/>
          </a:bodyPr>
          <a:lstStyle/>
          <a:p>
            <a:pPr fontAlgn="base">
              <a:buFont typeface="AppleColorEmoji" pitchFamily="2" charset="0"/>
              <a:buChar char="💻"/>
            </a:pPr>
            <a:r>
              <a:rPr lang="en-US" sz="3200" dirty="0"/>
              <a:t>Team Lead: 			Haley </a:t>
            </a:r>
            <a:r>
              <a:rPr lang="en-US" sz="3200" dirty="0" err="1"/>
              <a:t>Ovenhouse</a:t>
            </a:r>
            <a:endParaRPr lang="en-US" sz="3200" dirty="0"/>
          </a:p>
          <a:p>
            <a:pPr fontAlgn="base">
              <a:buFont typeface="AppleColorEmoji" pitchFamily="2" charset="0"/>
              <a:buChar char="💻"/>
            </a:pPr>
            <a:r>
              <a:rPr lang="en-US" sz="3200" dirty="0"/>
              <a:t>Database Lead: 		David Murad</a:t>
            </a:r>
          </a:p>
          <a:p>
            <a:pPr fontAlgn="base">
              <a:buFont typeface="AppleColorEmoji" pitchFamily="2" charset="0"/>
              <a:buChar char="💻"/>
            </a:pPr>
            <a:r>
              <a:rPr lang="en-US" sz="3200" dirty="0"/>
              <a:t>Backend Lead: 		Jeffrey Fleurent</a:t>
            </a:r>
          </a:p>
          <a:p>
            <a:pPr fontAlgn="base">
              <a:buFont typeface="AppleColorEmoji" pitchFamily="2" charset="0"/>
              <a:buChar char="💻"/>
            </a:pPr>
            <a:r>
              <a:rPr lang="en-US" sz="3200" dirty="0"/>
              <a:t>Version Control: 		Edgar </a:t>
            </a:r>
            <a:r>
              <a:rPr lang="en-US" sz="3200" dirty="0" err="1"/>
              <a:t>Meruvia</a:t>
            </a:r>
            <a:endParaRPr lang="en-US" sz="3200" dirty="0"/>
          </a:p>
          <a:p>
            <a:pPr>
              <a:buFont typeface="AppleColorEmoji" pitchFamily="2" charset="0"/>
              <a:buChar char="💻"/>
            </a:pPr>
            <a:r>
              <a:rPr lang="en-US" sz="3200" dirty="0"/>
              <a:t>UX/UI Lead: 		Juan Gomez</a:t>
            </a:r>
          </a:p>
        </p:txBody>
      </p:sp>
    </p:spTree>
    <p:extLst>
      <p:ext uri="{BB962C8B-B14F-4D97-AF65-F5344CB8AC3E}">
        <p14:creationId xmlns:p14="http://schemas.microsoft.com/office/powerpoint/2010/main" val="205831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CE618A-560A-4445-9D0E-FED2521C20BF}"/>
              </a:ext>
            </a:extLst>
          </p:cNvPr>
          <p:cNvSpPr txBox="1"/>
          <p:nvPr/>
        </p:nvSpPr>
        <p:spPr>
          <a:xfrm>
            <a:off x="578734" y="2167773"/>
            <a:ext cx="4375231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/>
              <a:t>SEMESTER EFFORTS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E83F-E4E6-D040-A6D2-7341B28BCC78}"/>
              </a:ext>
            </a:extLst>
          </p:cNvPr>
          <p:cNvSpPr txBox="1"/>
          <p:nvPr/>
        </p:nvSpPr>
        <p:spPr>
          <a:xfrm>
            <a:off x="4826644" y="183010"/>
            <a:ext cx="687536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base">
              <a:buFont typeface="AppleColorEmoji" pitchFamily="2" charset="0"/>
              <a:buChar char="👨🏾‍💻"/>
            </a:pPr>
            <a:r>
              <a:rPr lang="en-US" sz="2800" dirty="0"/>
              <a:t>LOC: 20,000+ lines of code from Java 			and XML</a:t>
            </a:r>
          </a:p>
          <a:p>
            <a:pPr marL="571500" indent="-571500" fontAlgn="base">
              <a:buFont typeface="AppleColorEmoji" pitchFamily="2" charset="0"/>
              <a:buChar char="👨🏾‍💻"/>
            </a:pPr>
            <a:r>
              <a:rPr lang="en-US" sz="2800" dirty="0"/>
              <a:t>CLASSES &amp; METHODS:</a:t>
            </a:r>
          </a:p>
          <a:p>
            <a:pPr lvl="1" fontAlgn="base"/>
            <a:r>
              <a:rPr lang="en-US" sz="2800" dirty="0"/>
              <a:t>	23 Java Classes</a:t>
            </a:r>
          </a:p>
          <a:p>
            <a:pPr fontAlgn="base"/>
            <a:r>
              <a:rPr lang="en-US" sz="2800" dirty="0"/>
              <a:t>		100+ methods</a:t>
            </a:r>
          </a:p>
          <a:p>
            <a:pPr marL="571500" indent="-571500" fontAlgn="base">
              <a:buFont typeface="AppleColorEmoji" pitchFamily="2" charset="0"/>
              <a:buChar char="👨🏾‍💻"/>
            </a:pPr>
            <a:r>
              <a:rPr lang="en-US" sz="2800" dirty="0"/>
              <a:t>TECHNOLOGIES USED: </a:t>
            </a:r>
          </a:p>
          <a:p>
            <a:pPr marL="1028700" lvl="1" indent="-571500" fontAlgn="base">
              <a:buFont typeface="AppleColorEmoji" pitchFamily="2" charset="0"/>
              <a:buChar char="⌨️"/>
            </a:pPr>
            <a:r>
              <a:rPr lang="en-US" sz="2800" dirty="0"/>
              <a:t>Android Studio - Java</a:t>
            </a:r>
          </a:p>
          <a:p>
            <a:pPr marL="1028700" lvl="1" indent="-571500" fontAlgn="base">
              <a:buFont typeface="AppleColorEmoji" pitchFamily="2" charset="0"/>
              <a:buChar char="⌨️"/>
            </a:pPr>
            <a:r>
              <a:rPr lang="en-US" sz="2800" dirty="0" err="1"/>
              <a:t>FireBase</a:t>
            </a:r>
            <a:r>
              <a:rPr lang="en-US" sz="2800" dirty="0"/>
              <a:t> – </a:t>
            </a:r>
            <a:r>
              <a:rPr lang="en-US" sz="2800" dirty="0" err="1"/>
              <a:t>noSQL</a:t>
            </a:r>
            <a:endParaRPr lang="en-US" sz="2800" dirty="0"/>
          </a:p>
          <a:p>
            <a:pPr marL="1028700" lvl="1" indent="-571500" fontAlgn="base">
              <a:buFont typeface="AppleColorEmoji" pitchFamily="2" charset="0"/>
              <a:buChar char="⌨️"/>
            </a:pPr>
            <a:r>
              <a:rPr lang="en-US" sz="2800" dirty="0" err="1"/>
              <a:t>GoogleMaps</a:t>
            </a:r>
            <a:r>
              <a:rPr lang="en-US" sz="2800" dirty="0"/>
              <a:t> API</a:t>
            </a:r>
          </a:p>
          <a:p>
            <a:pPr marL="571500" indent="-571500" fontAlgn="base">
              <a:buFont typeface="AppleColorEmoji" pitchFamily="2" charset="0"/>
              <a:buChar char="👨🏾‍💻"/>
            </a:pPr>
            <a:r>
              <a:rPr lang="en-US" sz="2800" dirty="0"/>
              <a:t>HOURS SPENT:</a:t>
            </a:r>
          </a:p>
          <a:p>
            <a:pPr marL="1028700" lvl="1" indent="-571500" fontAlgn="base">
              <a:buFont typeface="AppleColorEmoji" pitchFamily="2" charset="0"/>
              <a:buChar char="⌨️"/>
            </a:pPr>
            <a:r>
              <a:rPr lang="en-US" sz="2800" dirty="0"/>
              <a:t>Coding: 				120+ hours</a:t>
            </a:r>
          </a:p>
          <a:p>
            <a:pPr marL="1028700" lvl="1" indent="-571500" fontAlgn="base">
              <a:buFont typeface="AppleColorEmoji" pitchFamily="2" charset="0"/>
              <a:buChar char="⌨️"/>
            </a:pPr>
            <a:r>
              <a:rPr lang="en-US" sz="2800" dirty="0"/>
              <a:t>Research: 			60+ hours</a:t>
            </a:r>
          </a:p>
          <a:p>
            <a:pPr marL="1028700" lvl="1" indent="-571500" fontAlgn="base">
              <a:buFont typeface="AppleColorEmoji" pitchFamily="2" charset="0"/>
              <a:buChar char="⌨️"/>
            </a:pPr>
            <a:r>
              <a:rPr lang="en-US" sz="2800" dirty="0"/>
              <a:t>Time w/ client: 		5+ hours</a:t>
            </a:r>
          </a:p>
          <a:p>
            <a:pPr marL="1028700" lvl="1" indent="-571500" fontAlgn="base">
              <a:buFont typeface="AppleColorEmoji" pitchFamily="2" charset="0"/>
              <a:buChar char="⌨️"/>
            </a:pPr>
            <a:r>
              <a:rPr lang="en-US" sz="2800" dirty="0"/>
              <a:t>Documentation: 	12+ hours</a:t>
            </a:r>
          </a:p>
          <a:p>
            <a:pPr marL="1028700" lvl="1" indent="-571500" fontAlgn="base">
              <a:buFont typeface="AppleColorEmoji" pitchFamily="2" charset="0"/>
              <a:buChar char="⌨️"/>
            </a:pPr>
            <a:r>
              <a:rPr lang="en-US" sz="2800" dirty="0"/>
              <a:t>TOTAL: 				197+ hours</a:t>
            </a:r>
          </a:p>
        </p:txBody>
      </p:sp>
    </p:spTree>
    <p:extLst>
      <p:ext uri="{BB962C8B-B14F-4D97-AF65-F5344CB8AC3E}">
        <p14:creationId xmlns:p14="http://schemas.microsoft.com/office/powerpoint/2010/main" val="425007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EE8DF9-BD06-7441-B70A-DE51B6F17D58}"/>
              </a:ext>
            </a:extLst>
          </p:cNvPr>
          <p:cNvSpPr txBox="1"/>
          <p:nvPr/>
        </p:nvSpPr>
        <p:spPr>
          <a:xfrm>
            <a:off x="0" y="2578102"/>
            <a:ext cx="12192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dirty="0">
                <a:hlinkClick r:id="rId3"/>
              </a:rPr>
              <a:t>Video</a:t>
            </a:r>
            <a:endParaRPr lang="en-US" sz="9600" dirty="0"/>
          </a:p>
          <a:p>
            <a:pPr algn="ctr"/>
            <a:r>
              <a:rPr lang="en-US" sz="1200" dirty="0"/>
              <a:t>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=xriybanyV8M&amp;feature=</a:t>
            </a:r>
            <a:r>
              <a:rPr lang="en-US" sz="1200" dirty="0" err="1"/>
              <a:t>youtu.be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543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59D9AE-530A-7440-ADF8-7983D0ABF7D3}"/>
              </a:ext>
            </a:extLst>
          </p:cNvPr>
          <p:cNvSpPr txBox="1"/>
          <p:nvPr/>
        </p:nvSpPr>
        <p:spPr>
          <a:xfrm>
            <a:off x="4855510" y="52231"/>
            <a:ext cx="31667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/>
              <a:t>Test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D2AF0-C6A0-AC4F-BE93-439CFCA14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6" y="1317002"/>
            <a:ext cx="2766526" cy="491826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262C70-E0AD-2249-ACC3-EDE4CD07A29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654160" y="721217"/>
            <a:ext cx="1383262" cy="993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9890A1-AA9A-7C43-8AA3-63AF075C479E}"/>
              </a:ext>
            </a:extLst>
          </p:cNvPr>
          <p:cNvSpPr txBox="1"/>
          <p:nvPr/>
        </p:nvSpPr>
        <p:spPr>
          <a:xfrm>
            <a:off x="3037422" y="538276"/>
            <a:ext cx="1206500" cy="36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Search Bar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6EBD6-16D0-7D44-82A7-63849D9B7746}"/>
              </a:ext>
            </a:extLst>
          </p:cNvPr>
          <p:cNvSpPr txBox="1"/>
          <p:nvPr/>
        </p:nvSpPr>
        <p:spPr>
          <a:xfrm>
            <a:off x="3168203" y="959981"/>
            <a:ext cx="28462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bar functionality does not work as we would have liked for it to. </a:t>
            </a:r>
          </a:p>
          <a:p>
            <a:endParaRPr lang="en-US" dirty="0"/>
          </a:p>
          <a:p>
            <a:r>
              <a:rPr lang="en-US" dirty="0"/>
              <a:t>Originally wanted search bar to search through clients and work orders to filter them.</a:t>
            </a:r>
          </a:p>
          <a:p>
            <a:endParaRPr lang="en-US" dirty="0"/>
          </a:p>
          <a:p>
            <a:r>
              <a:rPr lang="en-US" dirty="0"/>
              <a:t>Did not get implemented due to difficulties with querying data base to search for anything containing what is in the text field. </a:t>
            </a:r>
          </a:p>
          <a:p>
            <a:endParaRPr lang="en-US" dirty="0"/>
          </a:p>
          <a:p>
            <a:r>
              <a:rPr lang="en-US" dirty="0"/>
              <a:t>Would like to have implemented in future versions when we have better understanding of the data base.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190F0A-150E-E44C-9A30-705C4DFE3AB6}"/>
              </a:ext>
            </a:extLst>
          </p:cNvPr>
          <p:cNvSpPr txBox="1"/>
          <p:nvPr/>
        </p:nvSpPr>
        <p:spPr>
          <a:xfrm>
            <a:off x="6452383" y="904158"/>
            <a:ext cx="22537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Lacks address validation</a:t>
            </a:r>
          </a:p>
          <a:p>
            <a:endParaRPr lang="en-US" dirty="0"/>
          </a:p>
          <a:p>
            <a:r>
              <a:rPr lang="en-US" dirty="0"/>
              <a:t>When entering an address when creating a client, there is no validation to make sure that the address actually exists.</a:t>
            </a:r>
          </a:p>
          <a:p>
            <a:endParaRPr lang="en-US" dirty="0"/>
          </a:p>
          <a:p>
            <a:r>
              <a:rPr lang="en-US" dirty="0"/>
              <a:t>This can create issues with the </a:t>
            </a:r>
            <a:r>
              <a:rPr lang="en-US" dirty="0" err="1"/>
              <a:t>GoogleMaps</a:t>
            </a:r>
            <a:r>
              <a:rPr lang="en-US" dirty="0"/>
              <a:t> API when the address does not actually exist, it gives a very random location.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719233-A36D-984B-ADD1-D4A3B064B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696" y="1051538"/>
            <a:ext cx="3065173" cy="54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549C-083E-0F46-8FEC-527253937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8268" y="2145496"/>
            <a:ext cx="3842796" cy="2387600"/>
          </a:xfrm>
        </p:spPr>
        <p:txBody>
          <a:bodyPr anchor="ctr"/>
          <a:lstStyle/>
          <a:p>
            <a:pPr algn="ctr"/>
            <a:r>
              <a:rPr lang="en-US" dirty="0"/>
              <a:t>LEGACY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B3EC8-3DF7-544D-9C45-C5CEE4048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5627" y="185195"/>
            <a:ext cx="5612398" cy="6308202"/>
          </a:xfrm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Setting up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Designing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Creating the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Connecting UI component of the app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Learned Along the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 of various UI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 of Firebase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Google Maps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Acquiring requirements from clients</a:t>
            </a:r>
          </a:p>
          <a:p>
            <a:r>
              <a:rPr lang="en-US" dirty="0">
                <a:solidFill>
                  <a:schemeClr val="tx1"/>
                </a:solidFill>
              </a:rPr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Should have planned better on the design of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Done more research on what type of database to use before working on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Manage time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0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78DE14-23DE-0340-AF77-4B7C7968A1CE}"/>
              </a:ext>
            </a:extLst>
          </p:cNvPr>
          <p:cNvSpPr txBox="1"/>
          <p:nvPr/>
        </p:nvSpPr>
        <p:spPr>
          <a:xfrm>
            <a:off x="2999772" y="1720840"/>
            <a:ext cx="6192456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/>
              <a:t>Thank You!</a:t>
            </a:r>
          </a:p>
          <a:p>
            <a:pPr algn="ctr"/>
            <a:r>
              <a:rPr lang="en-US" sz="7200" dirty="0"/>
              <a:t>&amp;</a:t>
            </a:r>
          </a:p>
          <a:p>
            <a:pPr algn="ctr"/>
            <a:r>
              <a:rPr lang="en-US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2332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C7ECDB-AC08-0B4E-BE22-3592A4B7647A}"/>
              </a:ext>
            </a:extLst>
          </p:cNvPr>
          <p:cNvSpPr txBox="1"/>
          <p:nvPr/>
        </p:nvSpPr>
        <p:spPr>
          <a:xfrm>
            <a:off x="4822592" y="219041"/>
            <a:ext cx="241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4F03D-F3C3-E34E-AFEA-6A76E930C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49" y="1131377"/>
            <a:ext cx="3127349" cy="5559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54917-42AC-C14E-A663-D780A72F2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529" y="1138841"/>
            <a:ext cx="3127348" cy="5559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BEE089-74C2-7F42-9CD1-C76D18ED3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709" y="1131377"/>
            <a:ext cx="3131546" cy="556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4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487</TotalTime>
  <Words>290</Words>
  <Application>Microsoft Office PowerPoint</Application>
  <PresentationFormat>Widescreen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AppleColorEmoji</vt:lpstr>
      <vt:lpstr>Arial</vt:lpstr>
      <vt:lpstr>Calibri</vt:lpstr>
      <vt:lpstr>Trebuchet MS</vt:lpstr>
      <vt:lpstr>Tw Cen MT</vt:lpstr>
      <vt:lpstr>Circuit</vt:lpstr>
      <vt:lpstr>Garvis Pool repair</vt:lpstr>
      <vt:lpstr>Overview</vt:lpstr>
      <vt:lpstr>Team member Roles</vt:lpstr>
      <vt:lpstr>PowerPoint Presentation</vt:lpstr>
      <vt:lpstr>PowerPoint Presentation</vt:lpstr>
      <vt:lpstr>PowerPoint Presentation</vt:lpstr>
      <vt:lpstr>LEGACY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Garvis Pool repair</dc:title>
  <dc:creator>Haley Ovenhouse</dc:creator>
  <cp:lastModifiedBy>Edgar Meruvia</cp:lastModifiedBy>
  <cp:revision>28</cp:revision>
  <dcterms:created xsi:type="dcterms:W3CDTF">2018-04-12T21:55:00Z</dcterms:created>
  <dcterms:modified xsi:type="dcterms:W3CDTF">2018-04-24T00:20:38Z</dcterms:modified>
</cp:coreProperties>
</file>