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19"/>
    <p:restoredTop sz="96327"/>
  </p:normalViewPr>
  <p:slideViewPr>
    <p:cSldViewPr snapToGrid="0">
      <p:cViewPr>
        <p:scale>
          <a:sx n="180" d="100"/>
          <a:sy n="180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3F7F-64D8-2344-90AD-0E23E948254B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B675-CFF0-4C4C-9E09-18ECE6D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B64B48-39DE-2261-C56E-316E186E4C13}"/>
              </a:ext>
            </a:extLst>
          </p:cNvPr>
          <p:cNvGrpSpPr/>
          <p:nvPr/>
        </p:nvGrpSpPr>
        <p:grpSpPr>
          <a:xfrm>
            <a:off x="92958" y="92848"/>
            <a:ext cx="10137047" cy="6672303"/>
            <a:chOff x="360086" y="92848"/>
            <a:chExt cx="10137047" cy="6672303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77D023A-2BB2-43B3-64F5-2A78361E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134" y="354458"/>
              <a:ext cx="4919266" cy="6149083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A7643545-937D-C5DD-A49E-75C38A72A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0" y="354458"/>
              <a:ext cx="4923130" cy="61539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ED7662-CFA0-AD77-2724-CA8A328BA335}"/>
                </a:ext>
              </a:extLst>
            </p:cNvPr>
            <p:cNvSpPr txBox="1"/>
            <p:nvPr/>
          </p:nvSpPr>
          <p:spPr>
            <a:xfrm rot="16200000">
              <a:off x="193572" y="1276487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Abundance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202B56-4873-8518-A04F-ABED372ED4E0}"/>
                </a:ext>
              </a:extLst>
            </p:cNvPr>
            <p:cNvSpPr txBox="1"/>
            <p:nvPr/>
          </p:nvSpPr>
          <p:spPr>
            <a:xfrm rot="16200000">
              <a:off x="117332" y="320631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Abundance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07F28-8C91-51A1-0B8E-2BFE383C42B9}"/>
                </a:ext>
              </a:extLst>
            </p:cNvPr>
            <p:cNvSpPr txBox="1"/>
            <p:nvPr/>
          </p:nvSpPr>
          <p:spPr>
            <a:xfrm rot="16200000">
              <a:off x="41088" y="5284787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Abundance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A30F0A-501F-3395-827C-291FC71888F4}"/>
                </a:ext>
              </a:extLst>
            </p:cNvPr>
            <p:cNvSpPr txBox="1"/>
            <p:nvPr/>
          </p:nvSpPr>
          <p:spPr>
            <a:xfrm>
              <a:off x="1157635" y="2362123"/>
              <a:ext cx="17892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Mean Soil Moisture (5cm)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78ADE3-026F-0C8C-29A8-87BADD55FEEA}"/>
                </a:ext>
              </a:extLst>
            </p:cNvPr>
            <p:cNvSpPr txBox="1"/>
            <p:nvPr/>
          </p:nvSpPr>
          <p:spPr>
            <a:xfrm>
              <a:off x="5937752" y="2362121"/>
              <a:ext cx="17892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Mean Soil Moisture (5cm)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E2A558-8D6F-027C-6AC0-263B71FA80A0}"/>
                </a:ext>
              </a:extLst>
            </p:cNvPr>
            <p:cNvSpPr txBox="1"/>
            <p:nvPr/>
          </p:nvSpPr>
          <p:spPr>
            <a:xfrm>
              <a:off x="3495910" y="2362123"/>
              <a:ext cx="2055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Mean Soil Temperature (5cm)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C486E2-A828-4698-B9C3-82DD4AE5B434}"/>
                </a:ext>
              </a:extLst>
            </p:cNvPr>
            <p:cNvSpPr txBox="1"/>
            <p:nvPr/>
          </p:nvSpPr>
          <p:spPr>
            <a:xfrm>
              <a:off x="8178376" y="2362121"/>
              <a:ext cx="2055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Mean Soil Temperature (5cm)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A6DFE7-E0E7-C79C-C968-D81EF53F7709}"/>
                </a:ext>
              </a:extLst>
            </p:cNvPr>
            <p:cNvSpPr txBox="1"/>
            <p:nvPr/>
          </p:nvSpPr>
          <p:spPr>
            <a:xfrm>
              <a:off x="984455" y="4432831"/>
              <a:ext cx="2050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 Variability (5cm)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19F13F-D8C0-D453-1AA4-B074B17BB89F}"/>
                </a:ext>
              </a:extLst>
            </p:cNvPr>
            <p:cNvSpPr txBox="1"/>
            <p:nvPr/>
          </p:nvSpPr>
          <p:spPr>
            <a:xfrm>
              <a:off x="5849155" y="4432831"/>
              <a:ext cx="2050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 Variability (5cm)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7497C-2C8E-5DB4-ABE3-A37CF25DC63C}"/>
                </a:ext>
              </a:extLst>
            </p:cNvPr>
            <p:cNvSpPr txBox="1"/>
            <p:nvPr/>
          </p:nvSpPr>
          <p:spPr>
            <a:xfrm>
              <a:off x="3237102" y="4432831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Temperature Variability (5cm)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8BDAC-4990-B7C7-4DFD-1199D93028EE}"/>
                </a:ext>
              </a:extLst>
            </p:cNvPr>
            <p:cNvSpPr txBox="1"/>
            <p:nvPr/>
          </p:nvSpPr>
          <p:spPr>
            <a:xfrm>
              <a:off x="8102488" y="4432831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Temperature Variability (5cm)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7CFC9D-9E7A-7C8A-BD3B-614EFE5EC727}"/>
                </a:ext>
              </a:extLst>
            </p:cNvPr>
            <p:cNvSpPr txBox="1"/>
            <p:nvPr/>
          </p:nvSpPr>
          <p:spPr>
            <a:xfrm>
              <a:off x="7992921" y="6503541"/>
              <a:ext cx="2504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Temperature Predictability (5cm)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3EAB92-CB41-CBCE-5A2B-851046C5818A}"/>
                </a:ext>
              </a:extLst>
            </p:cNvPr>
            <p:cNvSpPr txBox="1"/>
            <p:nvPr/>
          </p:nvSpPr>
          <p:spPr>
            <a:xfrm>
              <a:off x="3119005" y="6477819"/>
              <a:ext cx="2504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Temperature Predictability (5cm)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DBB5C1-1BA5-F060-77B1-2CEE8AB81CDC}"/>
                </a:ext>
              </a:extLst>
            </p:cNvPr>
            <p:cNvSpPr txBox="1"/>
            <p:nvPr/>
          </p:nvSpPr>
          <p:spPr>
            <a:xfrm>
              <a:off x="5675387" y="6482992"/>
              <a:ext cx="2238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 Predictability (5cm)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375218-C54D-8E28-109C-C4D00CF506FB}"/>
                </a:ext>
              </a:extLst>
            </p:cNvPr>
            <p:cNvSpPr txBox="1"/>
            <p:nvPr/>
          </p:nvSpPr>
          <p:spPr>
            <a:xfrm>
              <a:off x="752257" y="6503541"/>
              <a:ext cx="2238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 Predictability (5cm)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474185-F547-D755-BCE0-8A668E10EE92}"/>
                </a:ext>
              </a:extLst>
            </p:cNvPr>
            <p:cNvSpPr txBox="1"/>
            <p:nvPr/>
          </p:nvSpPr>
          <p:spPr>
            <a:xfrm>
              <a:off x="2600273" y="9284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Seasonal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9A02DF-B9BF-13D9-7CBF-7FB2A23E34FF}"/>
                </a:ext>
              </a:extLst>
            </p:cNvPr>
            <p:cNvSpPr txBox="1"/>
            <p:nvPr/>
          </p:nvSpPr>
          <p:spPr>
            <a:xfrm>
              <a:off x="7580558" y="92848"/>
              <a:ext cx="638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Daily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1B0BC1E2-915A-3D96-9FC3-7401F7A8D9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2" t="9013" r="8270" b="7073"/>
          <a:stretch/>
        </p:blipFill>
        <p:spPr>
          <a:xfrm>
            <a:off x="9873659" y="2937960"/>
            <a:ext cx="1006180" cy="10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8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C95ECB6-5E0B-B40E-BD40-8A80D575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1" y="102741"/>
            <a:ext cx="3516521" cy="615391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A996D0D-EA14-0A7C-9520-C0ECCEE2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919" y="174661"/>
            <a:ext cx="4923130" cy="6153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95265-13A6-BF28-EBAC-2245522794A0}"/>
              </a:ext>
            </a:extLst>
          </p:cNvPr>
          <p:cNvSpPr txBox="1"/>
          <p:nvPr/>
        </p:nvSpPr>
        <p:spPr>
          <a:xfrm>
            <a:off x="2392162" y="3167390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Moisture (5cm)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52DC3-4F70-79E4-8529-C130B97AC7D8}"/>
              </a:ext>
            </a:extLst>
          </p:cNvPr>
          <p:cNvSpPr txBox="1"/>
          <p:nvPr/>
        </p:nvSpPr>
        <p:spPr>
          <a:xfrm>
            <a:off x="5155894" y="2189633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Moisture (5cm)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ED693-F175-6FC3-9D4C-BD53B77EAA12}"/>
              </a:ext>
            </a:extLst>
          </p:cNvPr>
          <p:cNvSpPr txBox="1"/>
          <p:nvPr/>
        </p:nvSpPr>
        <p:spPr>
          <a:xfrm>
            <a:off x="2259112" y="6232039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Temperature (5cm)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D5ECB-6298-055B-C308-2AC7B38A8C01}"/>
              </a:ext>
            </a:extLst>
          </p:cNvPr>
          <p:cNvSpPr txBox="1"/>
          <p:nvPr/>
        </p:nvSpPr>
        <p:spPr>
          <a:xfrm>
            <a:off x="7325310" y="2189633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Temperature (5cm)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930-D5D2-E587-C371-3013A5D0A8F6}"/>
              </a:ext>
            </a:extLst>
          </p:cNvPr>
          <p:cNvSpPr txBox="1"/>
          <p:nvPr/>
        </p:nvSpPr>
        <p:spPr>
          <a:xfrm>
            <a:off x="4922272" y="4259103"/>
            <a:ext cx="2050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Variability (5cm)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23B00-C820-4FEC-3070-EB00A50CB1B0}"/>
              </a:ext>
            </a:extLst>
          </p:cNvPr>
          <p:cNvSpPr txBox="1"/>
          <p:nvPr/>
        </p:nvSpPr>
        <p:spPr>
          <a:xfrm>
            <a:off x="7250389" y="4204605"/>
            <a:ext cx="2316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Variability (5cm)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28119-8CDE-3A42-6484-E4165B83EF0D}"/>
              </a:ext>
            </a:extLst>
          </p:cNvPr>
          <p:cNvSpPr txBox="1"/>
          <p:nvPr/>
        </p:nvSpPr>
        <p:spPr>
          <a:xfrm>
            <a:off x="7132292" y="6249593"/>
            <a:ext cx="2504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Predictability (5cm)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25619-C22A-B6D4-AEF4-C97B47453E80}"/>
              </a:ext>
            </a:extLst>
          </p:cNvPr>
          <p:cNvSpPr txBox="1"/>
          <p:nvPr/>
        </p:nvSpPr>
        <p:spPr>
          <a:xfrm>
            <a:off x="4765544" y="6275315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Predictability (5cm)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42B43-6A84-4BBE-315B-D753212774F8}"/>
              </a:ext>
            </a:extLst>
          </p:cNvPr>
          <p:cNvSpPr txBox="1"/>
          <p:nvPr/>
        </p:nvSpPr>
        <p:spPr>
          <a:xfrm rot="16200000">
            <a:off x="4151588" y="113264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D7937-C89D-BE10-EF6C-6CE3F0B49343}"/>
              </a:ext>
            </a:extLst>
          </p:cNvPr>
          <p:cNvSpPr txBox="1"/>
          <p:nvPr/>
        </p:nvSpPr>
        <p:spPr>
          <a:xfrm rot="16200000">
            <a:off x="4151592" y="306247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B824ED-5CEA-98DA-6EA3-8E7FAF960D09}"/>
              </a:ext>
            </a:extLst>
          </p:cNvPr>
          <p:cNvSpPr txBox="1"/>
          <p:nvPr/>
        </p:nvSpPr>
        <p:spPr>
          <a:xfrm rot="16200000">
            <a:off x="4151588" y="5140949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021CA-47B2-1431-6AA5-5FE67ACCCF40}"/>
              </a:ext>
            </a:extLst>
          </p:cNvPr>
          <p:cNvSpPr txBox="1"/>
          <p:nvPr/>
        </p:nvSpPr>
        <p:spPr>
          <a:xfrm rot="16200000">
            <a:off x="1011512" y="1582449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CBFDC-72E3-F92D-9973-C58ACBA8ABB5}"/>
              </a:ext>
            </a:extLst>
          </p:cNvPr>
          <p:cNvSpPr txBox="1"/>
          <p:nvPr/>
        </p:nvSpPr>
        <p:spPr>
          <a:xfrm rot="16200000">
            <a:off x="1011512" y="465440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36D3E-29B4-7351-8FB4-4B8DD0237FFD}"/>
              </a:ext>
            </a:extLst>
          </p:cNvPr>
          <p:cNvSpPr txBox="1"/>
          <p:nvPr/>
        </p:nvSpPr>
        <p:spPr>
          <a:xfrm>
            <a:off x="2524252" y="30821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Means Only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DD443-EE25-0AFC-9DF1-0AD1201AD7FB}"/>
              </a:ext>
            </a:extLst>
          </p:cNvPr>
          <p:cNvSpPr txBox="1"/>
          <p:nvPr/>
        </p:nvSpPr>
        <p:spPr>
          <a:xfrm>
            <a:off x="5284959" y="8243"/>
            <a:ext cx="376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Means with Variability and Predictability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7D141F21-6120-BACA-9939-6592A5152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2" t="9013" r="8270" b="7073"/>
          <a:stretch/>
        </p:blipFill>
        <p:spPr>
          <a:xfrm>
            <a:off x="9380681" y="2616434"/>
            <a:ext cx="1243335" cy="12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Artemesia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scopulorum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(ARTSCO)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	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[[1]]    4 317.25 324.98 -154.62   309.25    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[[1]]     8 304.50 319.96 -144.25   288.50 20.747  4  0.0003555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0.82034    0.65461   1.253    0.210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3.52491    2.66113   1.325    0.185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-0.06593    0.05814  -1.134    0.257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11.01139    4.68660   2.350  0.01880 *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 5.85930    3.72170   1.574  0.11540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-0.23819    0.08054  -2.957  0.00310 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  0.06104    0.05148   1.186  0.23578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  0.03516    0.01398   2.516  0.01188 *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  0.96377    1.16075   0.830  0.40637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-13.38530    4.83704  -2.767  0.00565 **</a:t>
            </a:r>
          </a:p>
        </p:txBody>
      </p:sp>
    </p:spTree>
    <p:extLst>
      <p:ext uri="{BB962C8B-B14F-4D97-AF65-F5344CB8AC3E}">
        <p14:creationId xmlns:p14="http://schemas.microsoft.com/office/powerpoint/2010/main" val="5648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Geum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rossii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(ACOROS)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	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[[2]]    4 339.04 346.76 -165.52   331.04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[[2]]     8 340.03 355.48 -162.01   324.03 7.0083  4     0.1354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0.54888    0.76908   0.714 0.475421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6.26875    1.69427   3.700 0.000216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0.06860    0.03547   1.934 0.053077 .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1.807299   2.012228   0.898   0.3691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5.191137   2.351231   2.208   0.0273 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0.096691   0.042175   2.293   0.0219 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-0.004916   0.022124  -0.222   0.8241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-0.018832   0.008672  -2.172   0.0299 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-0.257341   0.418445  -0.615   0.5386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-0.902507   1.950790  -0.463   0.6436 </a:t>
            </a:r>
          </a:p>
        </p:txBody>
      </p:sp>
    </p:spTree>
    <p:extLst>
      <p:ext uri="{BB962C8B-B14F-4D97-AF65-F5344CB8AC3E}">
        <p14:creationId xmlns:p14="http://schemas.microsoft.com/office/powerpoint/2010/main" val="31181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Deschampsia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ceaspitosa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(DESCAE)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	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[[3]]    4 388.67 396.40 -190.34   380.67    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[[3]]     8 367.09 382.54 -175.54   351.09 29.581  4  5.957e-06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 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0.73076    1.32974   0.550  0.58263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0.97090    1.63902   0.592  0.55360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-0.09955    0.03151  -3.159  0.00158 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8.346889   2.896836   2.881  0.00396 **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0.314434   2.539185   0.124  0.90145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-0.111352   0.045801  -2.431  0.01505 *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-0.096131   0.024509  -3.922 8.77e-05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 0.014898   0.008637   1.725  0.08455 .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-0.898321   0.670947  -1.339  0.18061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-7.180049   2.774117  -2.588  0.00965 ** </a:t>
            </a:r>
          </a:p>
        </p:txBody>
      </p:sp>
    </p:spTree>
    <p:extLst>
      <p:ext uri="{BB962C8B-B14F-4D97-AF65-F5344CB8AC3E}">
        <p14:creationId xmlns:p14="http://schemas.microsoft.com/office/powerpoint/2010/main" val="141766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Kobresia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myosuroides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(KOBMYO)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	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[[4]]    4 540.18 547.91 -266.09   532.18    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[[4]]     8 520.03 535.49 -252.01   504.03 28.153  4  1.161e-05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 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-6.7511     1.7671  -3.820 0.000133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33.0580     4.1127   8.038 9.13e-16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 0.1601     0.1485   1.078 0.280878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 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-20.49244    3.91713  -5.231 1.68e-07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31.95301    5.80808   5.501 3.77e-08 ***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 0.40932    0.17075   2.397 0.016519 *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 -0.06990    0.04227  -1.654 0.098212 .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  0.01925    0.02123   0.907 0.364632 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  1.96167    1.13761   1.724 0.084641 .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 14.03395    3.82922   3.665 0.000247 ***</a:t>
            </a:r>
          </a:p>
        </p:txBody>
      </p:sp>
    </p:spTree>
    <p:extLst>
      <p:ext uri="{BB962C8B-B14F-4D97-AF65-F5344CB8AC3E}">
        <p14:creationId xmlns:p14="http://schemas.microsoft.com/office/powerpoint/2010/main" val="6586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Trifolium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parrii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(TRIPAR)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	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[[5]]    4 348.22 355.95 -170.11   340.22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[[5]]     8 349.64 365.09 -166.82   333.64 6.5851  4     0.1595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 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1.17583    0.72573   1.620    0.105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2.22528    2.24358   0.992    0.321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0.01638    0.05682   0.288    0.773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-2.8147654  3.3142569  -0.849   0.3957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2.0111893  3.3285073   0.604   0.5457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 0.0163534  0.0738146   0.222   0.8247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 0.0697232  0.0305143   2.285   0.0223 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 0.0003135  0.0120454   0.026   0.9792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 1.1531663  0.9032765   1.277   0.2017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 3.1519593  3.5730197   0.882   0.3777 </a:t>
            </a:r>
          </a:p>
        </p:txBody>
      </p:sp>
    </p:spTree>
    <p:extLst>
      <p:ext uri="{BB962C8B-B14F-4D97-AF65-F5344CB8AC3E}">
        <p14:creationId xmlns:p14="http://schemas.microsoft.com/office/powerpoint/2010/main" val="136439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957-B670-293D-3017-139443C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Bistorta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bistoides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(BISBIS)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B3C-086D-12EB-76E5-555536B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7285"/>
            <a:ext cx="9464040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	 </a:t>
            </a:r>
            <a:r>
              <a:rPr lang="en-US" sz="1100" dirty="0" err="1">
                <a:latin typeface="Courier" pitchFamily="2" charset="0"/>
              </a:rPr>
              <a:t>npar</a:t>
            </a:r>
            <a:r>
              <a:rPr lang="en-US" sz="1100" dirty="0">
                <a:latin typeface="Courier" pitchFamily="2" charset="0"/>
              </a:rPr>
              <a:t>    AIC    BIC  </a:t>
            </a:r>
            <a:r>
              <a:rPr lang="en-US" sz="1100" dirty="0" err="1">
                <a:latin typeface="Courier" pitchFamily="2" charset="0"/>
              </a:rPr>
              <a:t>logLik</a:t>
            </a:r>
            <a:r>
              <a:rPr lang="en-US" sz="1100" dirty="0">
                <a:latin typeface="Courier" pitchFamily="2" charset="0"/>
              </a:rPr>
              <a:t> deviance  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</a:t>
            </a:r>
            <a:r>
              <a:rPr lang="en-US" sz="1100" dirty="0" err="1">
                <a:latin typeface="Courier" pitchFamily="2" charset="0"/>
              </a:rPr>
              <a:t>Chisq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mean.mod.list</a:t>
            </a:r>
            <a:r>
              <a:rPr lang="en-US" sz="1100" dirty="0">
                <a:latin typeface="Courier" pitchFamily="2" charset="0"/>
              </a:rPr>
              <a:t>[[6]]    4 280.78 288.51 -136.39   272.78   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all.mod.list</a:t>
            </a:r>
            <a:r>
              <a:rPr lang="en-US" sz="1100" dirty="0">
                <a:latin typeface="Courier" pitchFamily="2" charset="0"/>
              </a:rPr>
              <a:t>[[6]]     8 285.94 301.39 -134.97   269.94 2.8437  4     0.5843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-0.19701    0.60594  -0.325  0.74507 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9.26567    3.05871   3.029  0.00245 **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-0.13769    0.07674  -1.794  0.07279 .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	Estimate Std. Error z value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(&gt;|z|)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(Intercept)  5.59948    5.32959   1.051   0.2934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MEAN_SM_5    9.15467    4.36483   2.097   0.0360 *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MEAN_ST_5   -0.16871    0.09436  -1.788   0.0738 .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VAR_SM_5_tc -0.05721    0.05698  -1.004   0.3154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VAR_ST_5_tc  0.01463    0.01882   0.777   0.4371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PRED_SM_5   -0.46383    1.44511  -0.321   0.7482 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PRED_ST_5   -5.87077    5.68146  -1.033   0.3015 </a:t>
            </a:r>
          </a:p>
        </p:txBody>
      </p:sp>
    </p:spTree>
    <p:extLst>
      <p:ext uri="{BB962C8B-B14F-4D97-AF65-F5344CB8AC3E}">
        <p14:creationId xmlns:p14="http://schemas.microsoft.com/office/powerpoint/2010/main" val="280224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9FA504F-340A-4416-43A9-78C2CBE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2" y="135395"/>
            <a:ext cx="5106010" cy="6382512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BAACA01-5E5E-EDF6-0980-DDB4334E5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3314" y="135162"/>
            <a:ext cx="5106381" cy="6382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520C5-1C83-57A3-BCED-F24C2A285135}"/>
              </a:ext>
            </a:extLst>
          </p:cNvPr>
          <p:cNvSpPr txBox="1"/>
          <p:nvPr/>
        </p:nvSpPr>
        <p:spPr>
          <a:xfrm rot="16200000">
            <a:off x="-346081" y="526118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ln(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1452B-FC01-2328-9C27-2264B7E947FF}"/>
              </a:ext>
            </a:extLst>
          </p:cNvPr>
          <p:cNvSpPr txBox="1"/>
          <p:nvPr/>
        </p:nvSpPr>
        <p:spPr>
          <a:xfrm>
            <a:off x="5775814" y="2213627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Moisture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3F0B-857A-8D1D-4CBD-CA4ABDD2CA32}"/>
              </a:ext>
            </a:extLst>
          </p:cNvPr>
          <p:cNvSpPr txBox="1"/>
          <p:nvPr/>
        </p:nvSpPr>
        <p:spPr>
          <a:xfrm>
            <a:off x="8156625" y="2213627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A3C3B-B19F-D675-1B1C-38C8A8462310}"/>
              </a:ext>
            </a:extLst>
          </p:cNvPr>
          <p:cNvSpPr txBox="1"/>
          <p:nvPr/>
        </p:nvSpPr>
        <p:spPr>
          <a:xfrm>
            <a:off x="5560676" y="4374630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5183D-F463-031B-3C89-7BEAA96E07B8}"/>
              </a:ext>
            </a:extLst>
          </p:cNvPr>
          <p:cNvSpPr txBox="1"/>
          <p:nvPr/>
        </p:nvSpPr>
        <p:spPr>
          <a:xfrm>
            <a:off x="7983500" y="4338647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Variability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306E0-5EBF-6A49-39B8-CD0A5CFB48BE}"/>
              </a:ext>
            </a:extLst>
          </p:cNvPr>
          <p:cNvSpPr txBox="1"/>
          <p:nvPr/>
        </p:nvSpPr>
        <p:spPr>
          <a:xfrm>
            <a:off x="7880908" y="6517907"/>
            <a:ext cx="2106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Predictability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ED96F-7639-BD38-C656-C9E359C3BD06}"/>
              </a:ext>
            </a:extLst>
          </p:cNvPr>
          <p:cNvSpPr txBox="1"/>
          <p:nvPr/>
        </p:nvSpPr>
        <p:spPr>
          <a:xfrm>
            <a:off x="5466900" y="6490148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Predictability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3380299-4F94-2ED8-44DF-0F8DB3CD85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2" t="9013" r="8270" b="7073"/>
          <a:stretch/>
        </p:blipFill>
        <p:spPr>
          <a:xfrm>
            <a:off x="10013224" y="2714847"/>
            <a:ext cx="893371" cy="904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D1139-7317-0ABA-BD06-E3E22C2F2623}"/>
              </a:ext>
            </a:extLst>
          </p:cNvPr>
          <p:cNvSpPr txBox="1"/>
          <p:nvPr/>
        </p:nvSpPr>
        <p:spPr>
          <a:xfrm>
            <a:off x="938716" y="2213627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Moisture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39BC8-8A6F-38A9-E0E6-97E0E4780990}"/>
              </a:ext>
            </a:extLst>
          </p:cNvPr>
          <p:cNvSpPr txBox="1"/>
          <p:nvPr/>
        </p:nvSpPr>
        <p:spPr>
          <a:xfrm>
            <a:off x="3319527" y="2213627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Soil Temperature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BB35B-8D37-F421-E1AE-0691A9A21AAB}"/>
              </a:ext>
            </a:extLst>
          </p:cNvPr>
          <p:cNvSpPr txBox="1"/>
          <p:nvPr/>
        </p:nvSpPr>
        <p:spPr>
          <a:xfrm>
            <a:off x="723578" y="4374630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Variability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433FD-D954-D8D2-C493-2345FF2E4852}"/>
              </a:ext>
            </a:extLst>
          </p:cNvPr>
          <p:cNvSpPr txBox="1"/>
          <p:nvPr/>
        </p:nvSpPr>
        <p:spPr>
          <a:xfrm>
            <a:off x="3146402" y="4338647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Variability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98E75-BA31-D547-68DC-55C7839ECDCC}"/>
              </a:ext>
            </a:extLst>
          </p:cNvPr>
          <p:cNvSpPr txBox="1"/>
          <p:nvPr/>
        </p:nvSpPr>
        <p:spPr>
          <a:xfrm>
            <a:off x="3043810" y="6517907"/>
            <a:ext cx="2106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Temperature Predictability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6907A-CA87-BE09-AE4C-97F974EFC4D6}"/>
              </a:ext>
            </a:extLst>
          </p:cNvPr>
          <p:cNvSpPr txBox="1"/>
          <p:nvPr/>
        </p:nvSpPr>
        <p:spPr>
          <a:xfrm>
            <a:off x="629802" y="6490148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Soil Moisture Predictability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186CD-90E3-774D-858B-F4C28790351D}"/>
              </a:ext>
            </a:extLst>
          </p:cNvPr>
          <p:cNvSpPr txBox="1"/>
          <p:nvPr/>
        </p:nvSpPr>
        <p:spPr>
          <a:xfrm rot="16200000">
            <a:off x="-347545" y="308416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ln(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217F0-38C4-283F-00B8-04C16980D065}"/>
              </a:ext>
            </a:extLst>
          </p:cNvPr>
          <p:cNvSpPr txBox="1"/>
          <p:nvPr/>
        </p:nvSpPr>
        <p:spPr>
          <a:xfrm rot="16200000">
            <a:off x="-341971" y="105335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ln(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Abundance)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CCC0D-12A2-4C2C-7939-AE57A7A5F53F}"/>
              </a:ext>
            </a:extLst>
          </p:cNvPr>
          <p:cNvSpPr txBox="1"/>
          <p:nvPr/>
        </p:nvSpPr>
        <p:spPr>
          <a:xfrm>
            <a:off x="447115" y="2427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Daily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AAC3C-A134-2258-83D4-6668DF778E08}"/>
              </a:ext>
            </a:extLst>
          </p:cNvPr>
          <p:cNvSpPr txBox="1"/>
          <p:nvPr/>
        </p:nvSpPr>
        <p:spPr>
          <a:xfrm>
            <a:off x="5331382" y="54711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Seasonal</a:t>
            </a:r>
          </a:p>
        </p:txBody>
      </p:sp>
    </p:spTree>
    <p:extLst>
      <p:ext uri="{BB962C8B-B14F-4D97-AF65-F5344CB8AC3E}">
        <p14:creationId xmlns:p14="http://schemas.microsoft.com/office/powerpoint/2010/main" val="8537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34552</TotalTime>
  <Words>1261</Words>
  <Application>Microsoft Macintosh PowerPoint</Application>
  <PresentationFormat>Custom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Artemesia scopulorum (ARTSCO)</vt:lpstr>
      <vt:lpstr>Geum rossii (ACOROS)</vt:lpstr>
      <vt:lpstr>Deschampsia ceaspitosa (DESCAE)</vt:lpstr>
      <vt:lpstr>Kobresia myosuroides (KOBMYO)</vt:lpstr>
      <vt:lpstr>Trifolium parrii (TRIPAR)</vt:lpstr>
      <vt:lpstr>Bistorta bistoides (BISBIS)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Reed</dc:creator>
  <cp:lastModifiedBy>Will Reed</cp:lastModifiedBy>
  <cp:revision>2</cp:revision>
  <dcterms:created xsi:type="dcterms:W3CDTF">2022-07-22T14:48:57Z</dcterms:created>
  <dcterms:modified xsi:type="dcterms:W3CDTF">2022-08-15T14:41:12Z</dcterms:modified>
</cp:coreProperties>
</file>