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7" r:id="rId3"/>
    <p:sldId id="317" r:id="rId4"/>
    <p:sldId id="314" r:id="rId5"/>
    <p:sldId id="308" r:id="rId6"/>
    <p:sldId id="309" r:id="rId7"/>
    <p:sldId id="311" r:id="rId8"/>
    <p:sldId id="312" r:id="rId9"/>
    <p:sldId id="310" r:id="rId10"/>
    <p:sldId id="315" r:id="rId11"/>
    <p:sldId id="316" r:id="rId12"/>
    <p:sldId id="31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Daniel Emery" initials="JDE" lastIdx="24" clrIdx="0">
    <p:extLst>
      <p:ext uri="{19B8F6BF-5375-455C-9EA6-DF929625EA0E}">
        <p15:presenceInfo xmlns:p15="http://schemas.microsoft.com/office/powerpoint/2012/main" userId="S-1-5-21-1314685492-1227910640-2161445334-1139306" providerId="AD"/>
      </p:ext>
    </p:extLst>
  </p:cmAuthor>
  <p:cmAuthor id="2" name="James M Rondinelli" initials="JMR" lastIdx="14" clrIdx="1">
    <p:extLst>
      <p:ext uri="{19B8F6BF-5375-455C-9EA6-DF929625EA0E}">
        <p15:presenceInfo xmlns:p15="http://schemas.microsoft.com/office/powerpoint/2012/main" userId="S-1-5-21-1314685492-1227910640-2161445334-1027481" providerId="AD"/>
      </p:ext>
    </p:extLst>
  </p:cmAuthor>
  <p:cmAuthor id="3" name="Lincoln Lauhon" initials="LJL" lastIdx="11" clrIdx="2">
    <p:extLst>
      <p:ext uri="{19B8F6BF-5375-455C-9EA6-DF929625EA0E}">
        <p15:presenceInfo xmlns:p15="http://schemas.microsoft.com/office/powerpoint/2012/main" userId="Lincoln Lauhon" providerId="None"/>
      </p:ext>
    </p:extLst>
  </p:cmAuthor>
  <p:cmAuthor id="4" name="Kathleen Stair" initials="KS" lastIdx="8" clrIdx="3">
    <p:extLst>
      <p:ext uri="{19B8F6BF-5375-455C-9EA6-DF929625EA0E}">
        <p15:presenceInfo xmlns:p15="http://schemas.microsoft.com/office/powerpoint/2012/main" userId="ZdIUj8VJvvtwMqvCc5uYb8nm2yKRgqWKQh37OjBjDdk=" providerId="None"/>
      </p:ext>
    </p:extLst>
  </p:cmAuthor>
  <p:cmAuthor id="5" name="Lincoln Lauhon" initials="LL" lastIdx="6" clrIdx="4">
    <p:extLst>
      <p:ext uri="{19B8F6BF-5375-455C-9EA6-DF929625EA0E}">
        <p15:presenceInfo xmlns:p15="http://schemas.microsoft.com/office/powerpoint/2012/main" userId="ffH/5aODJgj5oChlpyg8urrC0feUJf3FnOfggcNje0Q=" providerId="None"/>
      </p:ext>
    </p:extLst>
  </p:cmAuthor>
  <p:cmAuthor id="6" name="Jonathan Daniel Emery" initials="JE" lastIdx="13" clrIdx="5">
    <p:extLst>
      <p:ext uri="{19B8F6BF-5375-455C-9EA6-DF929625EA0E}">
        <p15:presenceInfo xmlns:p15="http://schemas.microsoft.com/office/powerpoint/2012/main" userId="RRbnh6y/lji3Ypw6cwxE2fvgyQjRu5lreAeDvQyEJGs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DF4E5-2FCA-4C0C-B86F-99F694796A34}" v="1743" dt="2020-08-17T22:16:34.986"/>
    <p1510:client id="{919ADF17-3FA6-480D-B492-229E1AAF6037}" v="317" dt="2020-07-21T14:05:11.754"/>
    <p1510:client id="{A00AA974-FE2A-4C5D-9AD8-4F63D2E69C57}" v="704" dt="2020-08-13T05:11:37.371"/>
    <p1510:client id="{A072DD38-AA4A-400B-B1DA-6D2E5E916DC7}" v="108" dt="2020-08-19T04:49:41.550"/>
    <p1510:client id="{A1EF39BF-9F6C-45E3-AFAC-F78E3CA780F0}" v="38" dt="2020-08-13T14:48:53.316"/>
    <p1510:client id="{B433E5D8-0AED-4B81-BF06-83E36FC31D8F}" v="242" dt="2020-08-18T21:25:22.269"/>
    <p1510:client id="{EEBD562F-BB3D-4E18-B13C-37C7A72E97AE}" v="203" dt="2020-08-13T15:06:16.265"/>
    <p1510:client id="{EEE0E4CD-43C6-4D68-B834-18F6120C72C4}" v="515" dt="2020-08-17T20:30:28.242"/>
    <p1510:client id="{FA2D6F47-CEE9-41A2-BBD0-4F7EFCC899DF}" v="166" dt="2020-08-19T13:01:33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8665" autoAdjust="0"/>
  </p:normalViewPr>
  <p:slideViewPr>
    <p:cSldViewPr snapToGrid="0" snapToObjects="1">
      <p:cViewPr varScale="1">
        <p:scale>
          <a:sx n="72" d="100"/>
          <a:sy n="72" d="100"/>
        </p:scale>
        <p:origin x="106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40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Daniel Emery" userId="RRbnh6y/lji3Ypw6cwxE2fvgyQjRu5lreAeDvQyEJGs=" providerId="None" clId="Web-{EEE0E4CD-43C6-4D68-B834-18F6120C72C4}"/>
    <pc:docChg chg="modSld">
      <pc:chgData name="Jonathan Daniel Emery" userId="RRbnh6y/lji3Ypw6cwxE2fvgyQjRu5lreAeDvQyEJGs=" providerId="None" clId="Web-{EEE0E4CD-43C6-4D68-B834-18F6120C72C4}" dt="2020-08-17T20:30:27.679" v="508" actId="20577"/>
      <pc:docMkLst>
        <pc:docMk/>
      </pc:docMkLst>
      <pc:sldChg chg="delCm">
        <pc:chgData name="Jonathan Daniel Emery" userId="RRbnh6y/lji3Ypw6cwxE2fvgyQjRu5lreAeDvQyEJGs=" providerId="None" clId="Web-{EEE0E4CD-43C6-4D68-B834-18F6120C72C4}" dt="2020-08-17T20:04:51.516" v="61"/>
        <pc:sldMkLst>
          <pc:docMk/>
          <pc:sldMk cId="2777041523" sldId="257"/>
        </pc:sldMkLst>
      </pc:sldChg>
      <pc:sldChg chg="modSp">
        <pc:chgData name="Jonathan Daniel Emery" userId="RRbnh6y/lji3Ypw6cwxE2fvgyQjRu5lreAeDvQyEJGs=" providerId="None" clId="Web-{EEE0E4CD-43C6-4D68-B834-18F6120C72C4}" dt="2020-08-17T20:15:32.691" v="72" actId="20577"/>
        <pc:sldMkLst>
          <pc:docMk/>
          <pc:sldMk cId="2814417741" sldId="273"/>
        </pc:sldMkLst>
        <pc:spChg chg="mod">
          <ac:chgData name="Jonathan Daniel Emery" userId="RRbnh6y/lji3Ypw6cwxE2fvgyQjRu5lreAeDvQyEJGs=" providerId="None" clId="Web-{EEE0E4CD-43C6-4D68-B834-18F6120C72C4}" dt="2020-08-17T20:15:32.691" v="72" actId="20577"/>
          <ac:spMkLst>
            <pc:docMk/>
            <pc:sldMk cId="2814417741" sldId="273"/>
            <ac:spMk id="3" creationId="{00000000-0000-0000-0000-000000000000}"/>
          </ac:spMkLst>
        </pc:spChg>
      </pc:sldChg>
      <pc:sldChg chg="modSp addCm delCm">
        <pc:chgData name="Jonathan Daniel Emery" userId="RRbnh6y/lji3Ypw6cwxE2fvgyQjRu5lreAeDvQyEJGs=" providerId="None" clId="Web-{EEE0E4CD-43C6-4D68-B834-18F6120C72C4}" dt="2020-08-17T20:02:05.796" v="52" actId="20577"/>
        <pc:sldMkLst>
          <pc:docMk/>
          <pc:sldMk cId="512106631" sldId="306"/>
        </pc:sldMkLst>
        <pc:spChg chg="mod">
          <ac:chgData name="Jonathan Daniel Emery" userId="RRbnh6y/lji3Ypw6cwxE2fvgyQjRu5lreAeDvQyEJGs=" providerId="None" clId="Web-{EEE0E4CD-43C6-4D68-B834-18F6120C72C4}" dt="2020-08-17T20:02:05.796" v="52" actId="20577"/>
          <ac:spMkLst>
            <pc:docMk/>
            <pc:sldMk cId="512106631" sldId="306"/>
            <ac:spMk id="11" creationId="{00000000-0000-0000-0000-000000000000}"/>
          </ac:spMkLst>
        </pc:spChg>
      </pc:sldChg>
      <pc:sldChg chg="modSp addCm">
        <pc:chgData name="Jonathan Daniel Emery" userId="RRbnh6y/lji3Ypw6cwxE2fvgyQjRu5lreAeDvQyEJGs=" providerId="None" clId="Web-{EEE0E4CD-43C6-4D68-B834-18F6120C72C4}" dt="2020-08-17T20:04:45.953" v="59" actId="20577"/>
        <pc:sldMkLst>
          <pc:docMk/>
          <pc:sldMk cId="877856824" sldId="309"/>
        </pc:sldMkLst>
        <pc:spChg chg="mod">
          <ac:chgData name="Jonathan Daniel Emery" userId="RRbnh6y/lji3Ypw6cwxE2fvgyQjRu5lreAeDvQyEJGs=" providerId="None" clId="Web-{EEE0E4CD-43C6-4D68-B834-18F6120C72C4}" dt="2020-08-17T20:04:45.953" v="59" actId="20577"/>
          <ac:spMkLst>
            <pc:docMk/>
            <pc:sldMk cId="877856824" sldId="309"/>
            <ac:spMk id="3" creationId="{79639733-BEBD-41BA-B0D3-7D5A86CD78C9}"/>
          </ac:spMkLst>
        </pc:spChg>
      </pc:sldChg>
      <pc:sldChg chg="addCm modCm">
        <pc:chgData name="Jonathan Daniel Emery" userId="RRbnh6y/lji3Ypw6cwxE2fvgyQjRu5lreAeDvQyEJGs=" providerId="None" clId="Web-{EEE0E4CD-43C6-4D68-B834-18F6120C72C4}" dt="2020-08-17T20:08:50.626" v="63"/>
        <pc:sldMkLst>
          <pc:docMk/>
          <pc:sldMk cId="1216656845" sldId="318"/>
        </pc:sldMkLst>
      </pc:sldChg>
      <pc:sldChg chg="modSp addCm">
        <pc:chgData name="Jonathan Daniel Emery" userId="RRbnh6y/lji3Ypw6cwxE2fvgyQjRu5lreAeDvQyEJGs=" providerId="None" clId="Web-{EEE0E4CD-43C6-4D68-B834-18F6120C72C4}" dt="2020-08-17T20:11:03.580" v="66"/>
        <pc:sldMkLst>
          <pc:docMk/>
          <pc:sldMk cId="4073961382" sldId="320"/>
        </pc:sldMkLst>
        <pc:spChg chg="mod">
          <ac:chgData name="Jonathan Daniel Emery" userId="RRbnh6y/lji3Ypw6cwxE2fvgyQjRu5lreAeDvQyEJGs=" providerId="None" clId="Web-{EEE0E4CD-43C6-4D68-B834-18F6120C72C4}" dt="2020-08-17T20:09:09.642" v="65" actId="20577"/>
          <ac:spMkLst>
            <pc:docMk/>
            <pc:sldMk cId="4073961382" sldId="320"/>
            <ac:spMk id="4" creationId="{00000000-0000-0000-0000-000000000000}"/>
          </ac:spMkLst>
        </pc:spChg>
      </pc:sldChg>
      <pc:sldChg chg="addCm">
        <pc:chgData name="Jonathan Daniel Emery" userId="RRbnh6y/lji3Ypw6cwxE2fvgyQjRu5lreAeDvQyEJGs=" providerId="None" clId="Web-{EEE0E4CD-43C6-4D68-B834-18F6120C72C4}" dt="2020-08-17T20:21:22.974" v="75"/>
        <pc:sldMkLst>
          <pc:docMk/>
          <pc:sldMk cId="981023068" sldId="323"/>
        </pc:sldMkLst>
      </pc:sldChg>
      <pc:sldChg chg="modSp addCm">
        <pc:chgData name="Jonathan Daniel Emery" userId="RRbnh6y/lji3Ypw6cwxE2fvgyQjRu5lreAeDvQyEJGs=" providerId="None" clId="Web-{EEE0E4CD-43C6-4D68-B834-18F6120C72C4}" dt="2020-08-17T20:24:09.599" v="80"/>
        <pc:sldMkLst>
          <pc:docMk/>
          <pc:sldMk cId="3921920112" sldId="332"/>
        </pc:sldMkLst>
        <pc:spChg chg="mod">
          <ac:chgData name="Jonathan Daniel Emery" userId="RRbnh6y/lji3Ypw6cwxE2fvgyQjRu5lreAeDvQyEJGs=" providerId="None" clId="Web-{EEE0E4CD-43C6-4D68-B834-18F6120C72C4}" dt="2020-08-17T20:22:20.989" v="78" actId="20577"/>
          <ac:spMkLst>
            <pc:docMk/>
            <pc:sldMk cId="3921920112" sldId="332"/>
            <ac:spMk id="5" creationId="{00000000-0000-0000-0000-000000000000}"/>
          </ac:spMkLst>
        </pc:spChg>
      </pc:sldChg>
      <pc:sldChg chg="modSp addCm">
        <pc:chgData name="Jonathan Daniel Emery" userId="RRbnh6y/lji3Ypw6cwxE2fvgyQjRu5lreAeDvQyEJGs=" providerId="None" clId="Web-{EEE0E4CD-43C6-4D68-B834-18F6120C72C4}" dt="2020-08-17T20:25:50.678" v="89" actId="20577"/>
        <pc:sldMkLst>
          <pc:docMk/>
          <pc:sldMk cId="796926969" sldId="334"/>
        </pc:sldMkLst>
        <pc:spChg chg="mod">
          <ac:chgData name="Jonathan Daniel Emery" userId="RRbnh6y/lji3Ypw6cwxE2fvgyQjRu5lreAeDvQyEJGs=" providerId="None" clId="Web-{EEE0E4CD-43C6-4D68-B834-18F6120C72C4}" dt="2020-08-17T20:25:50.678" v="89" actId="20577"/>
          <ac:spMkLst>
            <pc:docMk/>
            <pc:sldMk cId="796926969" sldId="334"/>
            <ac:spMk id="3" creationId="{00000000-0000-0000-0000-000000000000}"/>
          </ac:spMkLst>
        </pc:spChg>
      </pc:sldChg>
      <pc:sldChg chg="modSp">
        <pc:chgData name="Jonathan Daniel Emery" userId="RRbnh6y/lji3Ypw6cwxE2fvgyQjRu5lreAeDvQyEJGs=" providerId="None" clId="Web-{EEE0E4CD-43C6-4D68-B834-18F6120C72C4}" dt="2020-08-17T20:27:54.538" v="350" actId="20577"/>
        <pc:sldMkLst>
          <pc:docMk/>
          <pc:sldMk cId="2517755444" sldId="335"/>
        </pc:sldMkLst>
        <pc:spChg chg="mod">
          <ac:chgData name="Jonathan Daniel Emery" userId="RRbnh6y/lji3Ypw6cwxE2fvgyQjRu5lreAeDvQyEJGs=" providerId="None" clId="Web-{EEE0E4CD-43C6-4D68-B834-18F6120C72C4}" dt="2020-08-17T20:27:54.538" v="350" actId="20577"/>
          <ac:spMkLst>
            <pc:docMk/>
            <pc:sldMk cId="2517755444" sldId="335"/>
            <ac:spMk id="3" creationId="{00000000-0000-0000-0000-000000000000}"/>
          </ac:spMkLst>
        </pc:spChg>
      </pc:sldChg>
      <pc:sldChg chg="modSp">
        <pc:chgData name="Jonathan Daniel Emery" userId="RRbnh6y/lji3Ypw6cwxE2fvgyQjRu5lreAeDvQyEJGs=" providerId="None" clId="Web-{EEE0E4CD-43C6-4D68-B834-18F6120C72C4}" dt="2020-08-17T20:30:27.679" v="507" actId="20577"/>
        <pc:sldMkLst>
          <pc:docMk/>
          <pc:sldMk cId="369739003" sldId="337"/>
        </pc:sldMkLst>
        <pc:spChg chg="mod">
          <ac:chgData name="Jonathan Daniel Emery" userId="RRbnh6y/lji3Ypw6cwxE2fvgyQjRu5lreAeDvQyEJGs=" providerId="None" clId="Web-{EEE0E4CD-43C6-4D68-B834-18F6120C72C4}" dt="2020-08-17T20:30:27.679" v="507" actId="20577"/>
          <ac:spMkLst>
            <pc:docMk/>
            <pc:sldMk cId="369739003" sldId="337"/>
            <ac:spMk id="3" creationId="{00000000-0000-0000-0000-000000000000}"/>
          </ac:spMkLst>
        </pc:spChg>
      </pc:sldChg>
    </pc:docChg>
  </pc:docChgLst>
  <pc:docChgLst>
    <pc:chgData name="Sossina Haile" userId="839Qy+DzAN44i34pciDOP1oFLKmrfVSX2XQSPfsXJEg=" providerId="None" clId="Web-{B433E5D8-0AED-4B81-BF06-83E36FC31D8F}"/>
    <pc:docChg chg="modSld">
      <pc:chgData name="Sossina Haile" userId="839Qy+DzAN44i34pciDOP1oFLKmrfVSX2XQSPfsXJEg=" providerId="None" clId="Web-{B433E5D8-0AED-4B81-BF06-83E36FC31D8F}" dt="2020-08-18T21:25:22.097" v="240" actId="20577"/>
      <pc:docMkLst>
        <pc:docMk/>
      </pc:docMkLst>
      <pc:sldChg chg="modSp">
        <pc:chgData name="Sossina Haile" userId="839Qy+DzAN44i34pciDOP1oFLKmrfVSX2XQSPfsXJEg=" providerId="None" clId="Web-{B433E5D8-0AED-4B81-BF06-83E36FC31D8F}" dt="2020-08-18T21:25:19.894" v="238" actId="20577"/>
        <pc:sldMkLst>
          <pc:docMk/>
          <pc:sldMk cId="981023068" sldId="323"/>
        </pc:sldMkLst>
        <pc:spChg chg="mod">
          <ac:chgData name="Sossina Haile" userId="839Qy+DzAN44i34pciDOP1oFLKmrfVSX2XQSPfsXJEg=" providerId="None" clId="Web-{B433E5D8-0AED-4B81-BF06-83E36FC31D8F}" dt="2020-08-18T21:25:19.894" v="238" actId="20577"/>
          <ac:spMkLst>
            <pc:docMk/>
            <pc:sldMk cId="981023068" sldId="323"/>
            <ac:spMk id="3" creationId="{00000000-0000-0000-0000-000000000000}"/>
          </ac:spMkLst>
        </pc:spChg>
      </pc:sldChg>
    </pc:docChg>
  </pc:docChgLst>
  <pc:docChgLst>
    <pc:chgData name="Lincoln Lauhon" userId="ffH/5aODJgj5oChlpyg8urrC0feUJf3FnOfggcNje0Q=" providerId="None" clId="Web-{FA2D6F47-CEE9-41A2-BBD0-4F7EFCC899DF}"/>
    <pc:docChg chg="modSld">
      <pc:chgData name="Lincoln Lauhon" userId="ffH/5aODJgj5oChlpyg8urrC0feUJf3FnOfggcNje0Q=" providerId="None" clId="Web-{FA2D6F47-CEE9-41A2-BBD0-4F7EFCC899DF}" dt="2020-08-19T13:01:33.469" v="164" actId="20577"/>
      <pc:docMkLst>
        <pc:docMk/>
      </pc:docMkLst>
      <pc:sldChg chg="modSp">
        <pc:chgData name="Lincoln Lauhon" userId="ffH/5aODJgj5oChlpyg8urrC0feUJf3FnOfggcNje0Q=" providerId="None" clId="Web-{FA2D6F47-CEE9-41A2-BBD0-4F7EFCC899DF}" dt="2020-08-19T13:01:33.453" v="163" actId="20577"/>
        <pc:sldMkLst>
          <pc:docMk/>
          <pc:sldMk cId="2458180339" sldId="342"/>
        </pc:sldMkLst>
        <pc:spChg chg="mod">
          <ac:chgData name="Lincoln Lauhon" userId="ffH/5aODJgj5oChlpyg8urrC0feUJf3FnOfggcNje0Q=" providerId="None" clId="Web-{FA2D6F47-CEE9-41A2-BBD0-4F7EFCC899DF}" dt="2020-08-19T13:01:33.453" v="163" actId="20577"/>
          <ac:spMkLst>
            <pc:docMk/>
            <pc:sldMk cId="2458180339" sldId="342"/>
            <ac:spMk id="3" creationId="{00000000-0000-0000-0000-000000000000}"/>
          </ac:spMkLst>
        </pc:spChg>
      </pc:sldChg>
    </pc:docChg>
  </pc:docChgLst>
  <pc:docChgLst>
    <pc:chgData name="Mark Hersam" userId="D/oRh53GTGxCikJMxqzF8xfAW8gmJODT2Z2Br5dXsdI=" providerId="None" clId="Web-{A072DD38-AA4A-400B-B1DA-6D2E5E916DC7}"/>
    <pc:docChg chg="modSld">
      <pc:chgData name="Mark Hersam" userId="D/oRh53GTGxCikJMxqzF8xfAW8gmJODT2Z2Br5dXsdI=" providerId="None" clId="Web-{A072DD38-AA4A-400B-B1DA-6D2E5E916DC7}" dt="2020-08-19T04:49:40.128" v="102" actId="20577"/>
      <pc:docMkLst>
        <pc:docMk/>
      </pc:docMkLst>
      <pc:sldChg chg="modSp">
        <pc:chgData name="Mark Hersam" userId="D/oRh53GTGxCikJMxqzF8xfAW8gmJODT2Z2Br5dXsdI=" providerId="None" clId="Web-{A072DD38-AA4A-400B-B1DA-6D2E5E916DC7}" dt="2020-08-19T04:27:57.321" v="7" actId="20577"/>
        <pc:sldMkLst>
          <pc:docMk/>
          <pc:sldMk cId="1658893515" sldId="259"/>
        </pc:sldMkLst>
        <pc:spChg chg="mod">
          <ac:chgData name="Mark Hersam" userId="D/oRh53GTGxCikJMxqzF8xfAW8gmJODT2Z2Br5dXsdI=" providerId="None" clId="Web-{A072DD38-AA4A-400B-B1DA-6D2E5E916DC7}" dt="2020-08-19T04:27:57.321" v="7" actId="20577"/>
          <ac:spMkLst>
            <pc:docMk/>
            <pc:sldMk cId="1658893515" sldId="259"/>
            <ac:spMk id="5" creationId="{00000000-0000-0000-0000-000000000000}"/>
          </ac:spMkLst>
        </pc:spChg>
        <pc:spChg chg="mod">
          <ac:chgData name="Mark Hersam" userId="D/oRh53GTGxCikJMxqzF8xfAW8gmJODT2Z2Br5dXsdI=" providerId="None" clId="Web-{A072DD38-AA4A-400B-B1DA-6D2E5E916DC7}" dt="2020-08-19T04:27:43.821" v="0" actId="20577"/>
          <ac:spMkLst>
            <pc:docMk/>
            <pc:sldMk cId="1658893515" sldId="259"/>
            <ac:spMk id="6" creationId="{00000000-0000-0000-0000-000000000000}"/>
          </ac:spMkLst>
        </pc:spChg>
      </pc:sldChg>
      <pc:sldChg chg="modSp">
        <pc:chgData name="Mark Hersam" userId="D/oRh53GTGxCikJMxqzF8xfAW8gmJODT2Z2Br5dXsdI=" providerId="None" clId="Web-{A072DD38-AA4A-400B-B1DA-6D2E5E916DC7}" dt="2020-08-19T04:48:52.691" v="98" actId="20577"/>
        <pc:sldMkLst>
          <pc:docMk/>
          <pc:sldMk cId="2193275739" sldId="272"/>
        </pc:sldMkLst>
        <pc:spChg chg="mod">
          <ac:chgData name="Mark Hersam" userId="D/oRh53GTGxCikJMxqzF8xfAW8gmJODT2Z2Br5dXsdI=" providerId="None" clId="Web-{A072DD38-AA4A-400B-B1DA-6D2E5E916DC7}" dt="2020-08-19T04:48:52.691" v="98" actId="20577"/>
          <ac:spMkLst>
            <pc:docMk/>
            <pc:sldMk cId="2193275739" sldId="272"/>
            <ac:spMk id="5" creationId="{00000000-0000-0000-0000-000000000000}"/>
          </ac:spMkLst>
        </pc:spChg>
      </pc:sldChg>
      <pc:sldChg chg="modSp">
        <pc:chgData name="Mark Hersam" userId="D/oRh53GTGxCikJMxqzF8xfAW8gmJODT2Z2Br5dXsdI=" providerId="None" clId="Web-{A072DD38-AA4A-400B-B1DA-6D2E5E916DC7}" dt="2020-08-19T04:31:57.340" v="14" actId="20577"/>
        <pc:sldMkLst>
          <pc:docMk/>
          <pc:sldMk cId="4073961382" sldId="320"/>
        </pc:sldMkLst>
        <pc:spChg chg="mod">
          <ac:chgData name="Mark Hersam" userId="D/oRh53GTGxCikJMxqzF8xfAW8gmJODT2Z2Br5dXsdI=" providerId="None" clId="Web-{A072DD38-AA4A-400B-B1DA-6D2E5E916DC7}" dt="2020-08-19T04:31:57.340" v="14" actId="20577"/>
          <ac:spMkLst>
            <pc:docMk/>
            <pc:sldMk cId="4073961382" sldId="320"/>
            <ac:spMk id="5" creationId="{00000000-0000-0000-0000-000000000000}"/>
          </ac:spMkLst>
        </pc:spChg>
      </pc:sldChg>
      <pc:sldChg chg="modSp">
        <pc:chgData name="Mark Hersam" userId="D/oRh53GTGxCikJMxqzF8xfAW8gmJODT2Z2Br5dXsdI=" providerId="None" clId="Web-{A072DD38-AA4A-400B-B1DA-6D2E5E916DC7}" dt="2020-08-19T04:44:44.865" v="35" actId="14100"/>
        <pc:sldMkLst>
          <pc:docMk/>
          <pc:sldMk cId="3317307478" sldId="322"/>
        </pc:sldMkLst>
        <pc:spChg chg="mod">
          <ac:chgData name="Mark Hersam" userId="D/oRh53GTGxCikJMxqzF8xfAW8gmJODT2Z2Br5dXsdI=" providerId="None" clId="Web-{A072DD38-AA4A-400B-B1DA-6D2E5E916DC7}" dt="2020-08-19T04:44:44.865" v="35" actId="14100"/>
          <ac:spMkLst>
            <pc:docMk/>
            <pc:sldMk cId="3317307478" sldId="322"/>
            <ac:spMk id="5" creationId="{00000000-0000-0000-0000-000000000000}"/>
          </ac:spMkLst>
        </pc:spChg>
      </pc:sldChg>
      <pc:sldChg chg="modSp">
        <pc:chgData name="Mark Hersam" userId="D/oRh53GTGxCikJMxqzF8xfAW8gmJODT2Z2Br5dXsdI=" providerId="None" clId="Web-{A072DD38-AA4A-400B-B1DA-6D2E5E916DC7}" dt="2020-08-19T04:49:40.128" v="102" actId="20577"/>
        <pc:sldMkLst>
          <pc:docMk/>
          <pc:sldMk cId="2260088065" sldId="341"/>
        </pc:sldMkLst>
        <pc:spChg chg="mod">
          <ac:chgData name="Mark Hersam" userId="D/oRh53GTGxCikJMxqzF8xfAW8gmJODT2Z2Br5dXsdI=" providerId="None" clId="Web-{A072DD38-AA4A-400B-B1DA-6D2E5E916DC7}" dt="2020-08-19T04:49:40.128" v="102" actId="20577"/>
          <ac:spMkLst>
            <pc:docMk/>
            <pc:sldMk cId="2260088065" sldId="341"/>
            <ac:spMk id="3" creationId="{00000000-0000-0000-0000-000000000000}"/>
          </ac:spMkLst>
        </pc:spChg>
      </pc:sldChg>
    </pc:docChg>
  </pc:docChgLst>
  <pc:docChgLst>
    <pc:chgData name="James M Rondinelli" clId="Web-{919ADF17-3FA6-480D-B492-229E1AAF6037}"/>
    <pc:docChg chg="addSld modSld sldOrd">
      <pc:chgData name="James M Rondinelli" userId="" providerId="" clId="Web-{919ADF17-3FA6-480D-B492-229E1AAF6037}" dt="2020-07-21T14:05:11.754" v="307" actId="14100"/>
      <pc:docMkLst>
        <pc:docMk/>
      </pc:docMkLst>
      <pc:sldChg chg="modSp ord">
        <pc:chgData name="James M Rondinelli" userId="" providerId="" clId="Web-{919ADF17-3FA6-480D-B492-229E1AAF6037}" dt="2020-07-21T13:58:22.667" v="218"/>
        <pc:sldMkLst>
          <pc:docMk/>
          <pc:sldMk cId="1399357261" sldId="259"/>
        </pc:sldMkLst>
        <pc:spChg chg="mod">
          <ac:chgData name="James M Rondinelli" userId="" providerId="" clId="Web-{919ADF17-3FA6-480D-B492-229E1AAF6037}" dt="2020-07-21T13:56:42.833" v="162" actId="20577"/>
          <ac:spMkLst>
            <pc:docMk/>
            <pc:sldMk cId="1399357261" sldId="259"/>
            <ac:spMk id="3" creationId="{00000000-0000-0000-0000-000000000000}"/>
          </ac:spMkLst>
        </pc:spChg>
      </pc:sldChg>
      <pc:sldChg chg="modSp new">
        <pc:chgData name="James M Rondinelli" userId="" providerId="" clId="Web-{919ADF17-3FA6-480D-B492-229E1AAF6037}" dt="2020-07-21T13:56:08.721" v="135" actId="20577"/>
        <pc:sldMkLst>
          <pc:docMk/>
          <pc:sldMk cId="1887924707" sldId="260"/>
        </pc:sldMkLst>
        <pc:spChg chg="mod">
          <ac:chgData name="James M Rondinelli" userId="" providerId="" clId="Web-{919ADF17-3FA6-480D-B492-229E1AAF6037}" dt="2020-07-21T13:53:58.307" v="7" actId="20577"/>
          <ac:spMkLst>
            <pc:docMk/>
            <pc:sldMk cId="1887924707" sldId="260"/>
            <ac:spMk id="2" creationId="{B0FD2FE9-3C23-43B3-A2AA-B522C5B5B2C1}"/>
          </ac:spMkLst>
        </pc:spChg>
        <pc:spChg chg="mod">
          <ac:chgData name="James M Rondinelli" userId="" providerId="" clId="Web-{919ADF17-3FA6-480D-B492-229E1AAF6037}" dt="2020-07-21T13:56:08.721" v="135" actId="20577"/>
          <ac:spMkLst>
            <pc:docMk/>
            <pc:sldMk cId="1887924707" sldId="260"/>
            <ac:spMk id="3" creationId="{04432A01-F437-4949-AF83-0473455F38C1}"/>
          </ac:spMkLst>
        </pc:spChg>
      </pc:sldChg>
      <pc:sldChg chg="addSp delSp modSp new mod ord modClrScheme chgLayout">
        <pc:chgData name="James M Rondinelli" userId="" providerId="" clId="Web-{919ADF17-3FA6-480D-B492-229E1AAF6037}" dt="2020-07-21T14:05:11.754" v="307" actId="14100"/>
        <pc:sldMkLst>
          <pc:docMk/>
          <pc:sldMk cId="2383853077" sldId="261"/>
        </pc:sldMkLst>
        <pc:spChg chg="mod ord">
          <ac:chgData name="James M Rondinelli" userId="" providerId="" clId="Web-{919ADF17-3FA6-480D-B492-229E1AAF6037}" dt="2020-07-21T14:04:30.220" v="231"/>
          <ac:spMkLst>
            <pc:docMk/>
            <pc:sldMk cId="2383853077" sldId="261"/>
            <ac:spMk id="2" creationId="{9FD79E62-B6FD-4344-87CE-3E257130A32F}"/>
          </ac:spMkLst>
        </pc:spChg>
        <pc:spChg chg="del">
          <ac:chgData name="James M Rondinelli" userId="" providerId="" clId="Web-{919ADF17-3FA6-480D-B492-229E1AAF6037}" dt="2020-07-21T14:03:53.749" v="230"/>
          <ac:spMkLst>
            <pc:docMk/>
            <pc:sldMk cId="2383853077" sldId="261"/>
            <ac:spMk id="3" creationId="{12FCC1F5-55BF-47DD-B63C-2790F3C7DB90}"/>
          </ac:spMkLst>
        </pc:spChg>
        <pc:spChg chg="mod ord">
          <ac:chgData name="James M Rondinelli" userId="" providerId="" clId="Web-{919ADF17-3FA6-480D-B492-229E1AAF6037}" dt="2020-07-21T14:04:30.220" v="231"/>
          <ac:spMkLst>
            <pc:docMk/>
            <pc:sldMk cId="2383853077" sldId="261"/>
            <ac:spMk id="4" creationId="{8E13DEA6-99D3-4791-9169-D64B01AABD48}"/>
          </ac:spMkLst>
        </pc:spChg>
        <pc:spChg chg="add mod ord">
          <ac:chgData name="James M Rondinelli" userId="" providerId="" clId="Web-{919ADF17-3FA6-480D-B492-229E1AAF6037}" dt="2020-07-21T14:05:11.754" v="307" actId="14100"/>
          <ac:spMkLst>
            <pc:docMk/>
            <pc:sldMk cId="2383853077" sldId="261"/>
            <ac:spMk id="6" creationId="{F657F1C7-C8B1-4495-A207-4904F4BC3DEE}"/>
          </ac:spMkLst>
        </pc:spChg>
        <pc:picChg chg="add mod ord">
          <ac:chgData name="James M Rondinelli" userId="" providerId="" clId="Web-{919ADF17-3FA6-480D-B492-229E1AAF6037}" dt="2020-07-21T14:04:30.220" v="231"/>
          <ac:picMkLst>
            <pc:docMk/>
            <pc:sldMk cId="2383853077" sldId="261"/>
            <ac:picMk id="5" creationId="{DED02BD7-C2C7-44B5-97E2-B4C8DE8A5F9C}"/>
          </ac:picMkLst>
        </pc:picChg>
      </pc:sldChg>
      <pc:sldChg chg="modSp new">
        <pc:chgData name="James M Rondinelli" userId="" providerId="" clId="Web-{919ADF17-3FA6-480D-B492-229E1AAF6037}" dt="2020-07-21T13:56:56.771" v="165" actId="20577"/>
        <pc:sldMkLst>
          <pc:docMk/>
          <pc:sldMk cId="466514582" sldId="262"/>
        </pc:sldMkLst>
        <pc:spChg chg="mod">
          <ac:chgData name="James M Rondinelli" userId="" providerId="" clId="Web-{919ADF17-3FA6-480D-B492-229E1AAF6037}" dt="2020-07-21T13:56:56.771" v="165" actId="20577"/>
          <ac:spMkLst>
            <pc:docMk/>
            <pc:sldMk cId="466514582" sldId="262"/>
            <ac:spMk id="2" creationId="{FEC202BF-7F37-49D1-9AC8-3CAA0E3D8ED7}"/>
          </ac:spMkLst>
        </pc:spChg>
      </pc:sldChg>
      <pc:sldChg chg="modSp new">
        <pc:chgData name="James M Rondinelli" userId="" providerId="" clId="Web-{919ADF17-3FA6-480D-B492-229E1AAF6037}" dt="2020-07-21T13:57:42.586" v="209" actId="20577"/>
        <pc:sldMkLst>
          <pc:docMk/>
          <pc:sldMk cId="2634609851" sldId="263"/>
        </pc:sldMkLst>
        <pc:spChg chg="mod">
          <ac:chgData name="James M Rondinelli" userId="" providerId="" clId="Web-{919ADF17-3FA6-480D-B492-229E1AAF6037}" dt="2020-07-21T13:57:42.586" v="209" actId="20577"/>
          <ac:spMkLst>
            <pc:docMk/>
            <pc:sldMk cId="2634609851" sldId="263"/>
            <ac:spMk id="2" creationId="{E2FB4317-12F5-47A5-B950-F50BD67CDEAA}"/>
          </ac:spMkLst>
        </pc:spChg>
      </pc:sldChg>
      <pc:sldChg chg="modSp new">
        <pc:chgData name="James M Rondinelli" userId="" providerId="" clId="Web-{919ADF17-3FA6-480D-B492-229E1AAF6037}" dt="2020-07-21T13:58:01.728" v="217" actId="20577"/>
        <pc:sldMkLst>
          <pc:docMk/>
          <pc:sldMk cId="317008432" sldId="264"/>
        </pc:sldMkLst>
        <pc:spChg chg="mod">
          <ac:chgData name="James M Rondinelli" userId="" providerId="" clId="Web-{919ADF17-3FA6-480D-B492-229E1AAF6037}" dt="2020-07-21T13:58:01.728" v="217" actId="20577"/>
          <ac:spMkLst>
            <pc:docMk/>
            <pc:sldMk cId="317008432" sldId="264"/>
            <ac:spMk id="2" creationId="{D5A77A1A-ECD8-4786-A421-A055934CC19C}"/>
          </ac:spMkLst>
        </pc:spChg>
      </pc:sldChg>
      <pc:sldChg chg="modSp new">
        <pc:chgData name="James M Rondinelli" userId="" providerId="" clId="Web-{919ADF17-3FA6-480D-B492-229E1AAF6037}" dt="2020-07-21T13:58:45.637" v="229" actId="20577"/>
        <pc:sldMkLst>
          <pc:docMk/>
          <pc:sldMk cId="132999604" sldId="265"/>
        </pc:sldMkLst>
        <pc:spChg chg="mod">
          <ac:chgData name="James M Rondinelli" userId="" providerId="" clId="Web-{919ADF17-3FA6-480D-B492-229E1AAF6037}" dt="2020-07-21T13:58:45.637" v="229" actId="20577"/>
          <ac:spMkLst>
            <pc:docMk/>
            <pc:sldMk cId="132999604" sldId="265"/>
            <ac:spMk id="2" creationId="{7368DD58-1C68-48E2-8EBE-2A44943BD8FB}"/>
          </ac:spMkLst>
        </pc:spChg>
      </pc:sldChg>
    </pc:docChg>
  </pc:docChgLst>
  <pc:docChgLst>
    <pc:chgData name="Kathleen Stair" userId="ZdIUj8VJvvtwMqvCc5uYb8nm2yKRgqWKQh37OjBjDdk=" providerId="None" clId="Web-{EEBD562F-BB3D-4E18-B13C-37C7A72E97AE}"/>
    <pc:docChg chg="modSld">
      <pc:chgData name="Kathleen Stair" userId="ZdIUj8VJvvtwMqvCc5uYb8nm2yKRgqWKQh37OjBjDdk=" providerId="None" clId="Web-{EEBD562F-BB3D-4E18-B13C-37C7A72E97AE}" dt="2020-08-13T15:06:15.296" v="200" actId="20577"/>
      <pc:docMkLst>
        <pc:docMk/>
      </pc:docMkLst>
      <pc:sldChg chg="addSp delSp modSp">
        <pc:chgData name="Kathleen Stair" userId="ZdIUj8VJvvtwMqvCc5uYb8nm2yKRgqWKQh37OjBjDdk=" providerId="None" clId="Web-{EEBD562F-BB3D-4E18-B13C-37C7A72E97AE}" dt="2020-08-13T14:54:53.201" v="15" actId="20577"/>
        <pc:sldMkLst>
          <pc:docMk/>
          <pc:sldMk cId="2777041523" sldId="257"/>
        </pc:sldMkLst>
        <pc:spChg chg="mod">
          <ac:chgData name="Kathleen Stair" userId="ZdIUj8VJvvtwMqvCc5uYb8nm2yKRgqWKQh37OjBjDdk=" providerId="None" clId="Web-{EEBD562F-BB3D-4E18-B13C-37C7A72E97AE}" dt="2020-08-13T14:54:53.201" v="15" actId="20577"/>
          <ac:spMkLst>
            <pc:docMk/>
            <pc:sldMk cId="2777041523" sldId="257"/>
            <ac:spMk id="2" creationId="{00000000-0000-0000-0000-000000000000}"/>
          </ac:spMkLst>
        </pc:spChg>
        <pc:spChg chg="add del">
          <ac:chgData name="Kathleen Stair" userId="ZdIUj8VJvvtwMqvCc5uYb8nm2yKRgqWKQh37OjBjDdk=" providerId="None" clId="Web-{EEBD562F-BB3D-4E18-B13C-37C7A72E97AE}" dt="2020-08-13T14:51:52.544" v="13"/>
          <ac:spMkLst>
            <pc:docMk/>
            <pc:sldMk cId="2777041523" sldId="257"/>
            <ac:spMk id="4" creationId="{FD217A42-4022-4662-ADCE-822F0676E8D6}"/>
          </ac:spMkLst>
        </pc:spChg>
      </pc:sldChg>
      <pc:sldChg chg="modSp">
        <pc:chgData name="Kathleen Stair" userId="ZdIUj8VJvvtwMqvCc5uYb8nm2yKRgqWKQh37OjBjDdk=" providerId="None" clId="Web-{EEBD562F-BB3D-4E18-B13C-37C7A72E97AE}" dt="2020-08-13T14:57:18.029" v="70" actId="20577"/>
        <pc:sldMkLst>
          <pc:docMk/>
          <pc:sldMk cId="101953095" sldId="284"/>
        </pc:sldMkLst>
        <pc:spChg chg="mod">
          <ac:chgData name="Kathleen Stair" userId="ZdIUj8VJvvtwMqvCc5uYb8nm2yKRgqWKQh37OjBjDdk=" providerId="None" clId="Web-{EEBD562F-BB3D-4E18-B13C-37C7A72E97AE}" dt="2020-08-13T14:57:18.029" v="70" actId="20577"/>
          <ac:spMkLst>
            <pc:docMk/>
            <pc:sldMk cId="101953095" sldId="284"/>
            <ac:spMk id="3" creationId="{00000000-0000-0000-0000-000000000000}"/>
          </ac:spMkLst>
        </pc:spChg>
      </pc:sldChg>
      <pc:sldChg chg="modSp">
        <pc:chgData name="Kathleen Stair" userId="ZdIUj8VJvvtwMqvCc5uYb8nm2yKRgqWKQh37OjBjDdk=" providerId="None" clId="Web-{EEBD562F-BB3D-4E18-B13C-37C7A72E97AE}" dt="2020-08-13T15:06:15.296" v="200" actId="20577"/>
        <pc:sldMkLst>
          <pc:docMk/>
          <pc:sldMk cId="2391350039" sldId="288"/>
        </pc:sldMkLst>
        <pc:spChg chg="mod">
          <ac:chgData name="Kathleen Stair" userId="ZdIUj8VJvvtwMqvCc5uYb8nm2yKRgqWKQh37OjBjDdk=" providerId="None" clId="Web-{EEBD562F-BB3D-4E18-B13C-37C7A72E97AE}" dt="2020-08-13T15:06:15.296" v="200" actId="20577"/>
          <ac:spMkLst>
            <pc:docMk/>
            <pc:sldMk cId="2391350039" sldId="288"/>
            <ac:spMk id="4" creationId="{00000000-0000-0000-0000-000000000000}"/>
          </ac:spMkLst>
        </pc:spChg>
      </pc:sldChg>
      <pc:sldChg chg="modSp">
        <pc:chgData name="Kathleen Stair" userId="ZdIUj8VJvvtwMqvCc5uYb8nm2yKRgqWKQh37OjBjDdk=" providerId="None" clId="Web-{EEBD562F-BB3D-4E18-B13C-37C7A72E97AE}" dt="2020-08-13T14:58:50.420" v="80" actId="20577"/>
        <pc:sldMkLst>
          <pc:docMk/>
          <pc:sldMk cId="1894296507" sldId="296"/>
        </pc:sldMkLst>
        <pc:spChg chg="mod">
          <ac:chgData name="Kathleen Stair" userId="ZdIUj8VJvvtwMqvCc5uYb8nm2yKRgqWKQh37OjBjDdk=" providerId="None" clId="Web-{EEBD562F-BB3D-4E18-B13C-37C7A72E97AE}" dt="2020-08-13T14:58:50.420" v="80" actId="20577"/>
          <ac:spMkLst>
            <pc:docMk/>
            <pc:sldMk cId="1894296507" sldId="296"/>
            <ac:spMk id="3" creationId="{00000000-0000-0000-0000-000000000000}"/>
          </ac:spMkLst>
        </pc:spChg>
      </pc:sldChg>
      <pc:sldChg chg="modSp">
        <pc:chgData name="Kathleen Stair" userId="ZdIUj8VJvvtwMqvCc5uYb8nm2yKRgqWKQh37OjBjDdk=" providerId="None" clId="Web-{EEBD562F-BB3D-4E18-B13C-37C7A72E97AE}" dt="2020-08-13T14:49:27.278" v="4" actId="20577"/>
        <pc:sldMkLst>
          <pc:docMk/>
          <pc:sldMk cId="2102002860" sldId="305"/>
        </pc:sldMkLst>
        <pc:spChg chg="mod">
          <ac:chgData name="Kathleen Stair" userId="ZdIUj8VJvvtwMqvCc5uYb8nm2yKRgqWKQh37OjBjDdk=" providerId="None" clId="Web-{EEBD562F-BB3D-4E18-B13C-37C7A72E97AE}" dt="2020-08-13T14:49:27.278" v="4" actId="20577"/>
          <ac:spMkLst>
            <pc:docMk/>
            <pc:sldMk cId="2102002860" sldId="305"/>
            <ac:spMk id="2" creationId="{00000000-0000-0000-0000-000000000000}"/>
          </ac:spMkLst>
        </pc:spChg>
      </pc:sldChg>
      <pc:sldChg chg="modSp">
        <pc:chgData name="Kathleen Stair" userId="ZdIUj8VJvvtwMqvCc5uYb8nm2yKRgqWKQh37OjBjDdk=" providerId="None" clId="Web-{EEBD562F-BB3D-4E18-B13C-37C7A72E97AE}" dt="2020-08-13T14:56:03.654" v="44" actId="20577"/>
        <pc:sldMkLst>
          <pc:docMk/>
          <pc:sldMk cId="877856824" sldId="309"/>
        </pc:sldMkLst>
        <pc:spChg chg="mod">
          <ac:chgData name="Kathleen Stair" userId="ZdIUj8VJvvtwMqvCc5uYb8nm2yKRgqWKQh37OjBjDdk=" providerId="None" clId="Web-{EEBD562F-BB3D-4E18-B13C-37C7A72E97AE}" dt="2020-08-13T14:56:03.654" v="44" actId="20577"/>
          <ac:spMkLst>
            <pc:docMk/>
            <pc:sldMk cId="877856824" sldId="309"/>
            <ac:spMk id="3" creationId="{79639733-BEBD-41BA-B0D3-7D5A86CD78C9}"/>
          </ac:spMkLst>
        </pc:spChg>
      </pc:sldChg>
      <pc:sldChg chg="modSp">
        <pc:chgData name="Kathleen Stair" userId="ZdIUj8VJvvtwMqvCc5uYb8nm2yKRgqWKQh37OjBjDdk=" providerId="None" clId="Web-{EEBD562F-BB3D-4E18-B13C-37C7A72E97AE}" dt="2020-08-13T15:02:40.889" v="197" actId="20577"/>
        <pc:sldMkLst>
          <pc:docMk/>
          <pc:sldMk cId="270067374" sldId="313"/>
        </pc:sldMkLst>
        <pc:spChg chg="mod">
          <ac:chgData name="Kathleen Stair" userId="ZdIUj8VJvvtwMqvCc5uYb8nm2yKRgqWKQh37OjBjDdk=" providerId="None" clId="Web-{EEBD562F-BB3D-4E18-B13C-37C7A72E97AE}" dt="2020-08-13T15:02:40.889" v="197" actId="20577"/>
          <ac:spMkLst>
            <pc:docMk/>
            <pc:sldMk cId="270067374" sldId="313"/>
            <ac:spMk id="6" creationId="{00000000-0000-0000-0000-000000000000}"/>
          </ac:spMkLst>
        </pc:spChg>
      </pc:sldChg>
    </pc:docChg>
  </pc:docChgLst>
  <pc:docChgLst>
    <pc:chgData name="Kathleen Stair" userId="ZdIUj8VJvvtwMqvCc5uYb8nm2yKRgqWKQh37OjBjDdk=" providerId="None" clId="Web-{A00AA974-FE2A-4C5D-9AD8-4F63D2E69C57}"/>
    <pc:docChg chg="modSld">
      <pc:chgData name="Kathleen Stair" userId="ZdIUj8VJvvtwMqvCc5uYb8nm2yKRgqWKQh37OjBjDdk=" providerId="None" clId="Web-{A00AA974-FE2A-4C5D-9AD8-4F63D2E69C57}" dt="2020-08-13T05:11:37.371" v="703" actId="20577"/>
      <pc:docMkLst>
        <pc:docMk/>
      </pc:docMkLst>
      <pc:sldChg chg="addCm">
        <pc:chgData name="Kathleen Stair" userId="ZdIUj8VJvvtwMqvCc5uYb8nm2yKRgqWKQh37OjBjDdk=" providerId="None" clId="Web-{A00AA974-FE2A-4C5D-9AD8-4F63D2E69C57}" dt="2020-08-13T04:51:35.823" v="1"/>
        <pc:sldMkLst>
          <pc:docMk/>
          <pc:sldMk cId="2777041523" sldId="257"/>
        </pc:sldMkLst>
      </pc:sldChg>
      <pc:sldChg chg="modSp addCm">
        <pc:chgData name="Kathleen Stair" userId="ZdIUj8VJvvtwMqvCc5uYb8nm2yKRgqWKQh37OjBjDdk=" providerId="None" clId="Web-{A00AA974-FE2A-4C5D-9AD8-4F63D2E69C57}" dt="2020-08-13T05:11:37.369" v="702" actId="20577"/>
        <pc:sldMkLst>
          <pc:docMk/>
          <pc:sldMk cId="101953095" sldId="284"/>
        </pc:sldMkLst>
        <pc:spChg chg="mod">
          <ac:chgData name="Kathleen Stair" userId="ZdIUj8VJvvtwMqvCc5uYb8nm2yKRgqWKQh37OjBjDdk=" providerId="None" clId="Web-{A00AA974-FE2A-4C5D-9AD8-4F63D2E69C57}" dt="2020-08-13T05:11:37.369" v="702" actId="20577"/>
          <ac:spMkLst>
            <pc:docMk/>
            <pc:sldMk cId="101953095" sldId="284"/>
            <ac:spMk id="3" creationId="{00000000-0000-0000-0000-000000000000}"/>
          </ac:spMkLst>
        </pc:spChg>
      </pc:sldChg>
      <pc:sldChg chg="addCm">
        <pc:chgData name="Kathleen Stair" userId="ZdIUj8VJvvtwMqvCc5uYb8nm2yKRgqWKQh37OjBjDdk=" providerId="None" clId="Web-{A00AA974-FE2A-4C5D-9AD8-4F63D2E69C57}" dt="2020-08-13T04:57:49.905" v="5"/>
        <pc:sldMkLst>
          <pc:docMk/>
          <pc:sldMk cId="1894296507" sldId="296"/>
        </pc:sldMkLst>
      </pc:sldChg>
      <pc:sldChg chg="addCm">
        <pc:chgData name="Kathleen Stair" userId="ZdIUj8VJvvtwMqvCc5uYb8nm2yKRgqWKQh37OjBjDdk=" providerId="None" clId="Web-{A00AA974-FE2A-4C5D-9AD8-4F63D2E69C57}" dt="2020-08-13T04:47:26.696" v="0"/>
        <pc:sldMkLst>
          <pc:docMk/>
          <pc:sldMk cId="2102002860" sldId="305"/>
        </pc:sldMkLst>
      </pc:sldChg>
      <pc:sldChg chg="addCm">
        <pc:chgData name="Kathleen Stair" userId="ZdIUj8VJvvtwMqvCc5uYb8nm2yKRgqWKQh37OjBjDdk=" providerId="None" clId="Web-{A00AA974-FE2A-4C5D-9AD8-4F63D2E69C57}" dt="2020-08-13T04:59:34.764" v="6"/>
        <pc:sldMkLst>
          <pc:docMk/>
          <pc:sldMk cId="1790030896" sldId="310"/>
        </pc:sldMkLst>
      </pc:sldChg>
    </pc:docChg>
  </pc:docChgLst>
  <pc:docChgLst>
    <pc:chgData name="Kathleen Stair" userId="ZdIUj8VJvvtwMqvCc5uYb8nm2yKRgqWKQh37OjBjDdk=" providerId="None" clId="Web-{A1EF39BF-9F6C-45E3-AFAC-F78E3CA780F0}"/>
    <pc:docChg chg="modSld">
      <pc:chgData name="Kathleen Stair" userId="ZdIUj8VJvvtwMqvCc5uYb8nm2yKRgqWKQh37OjBjDdk=" providerId="None" clId="Web-{A1EF39BF-9F6C-45E3-AFAC-F78E3CA780F0}" dt="2020-08-13T14:48:53.316" v="36" actId="20577"/>
      <pc:docMkLst>
        <pc:docMk/>
      </pc:docMkLst>
      <pc:sldChg chg="modSp">
        <pc:chgData name="Kathleen Stair" userId="ZdIUj8VJvvtwMqvCc5uYb8nm2yKRgqWKQh37OjBjDdk=" providerId="None" clId="Web-{A1EF39BF-9F6C-45E3-AFAC-F78E3CA780F0}" dt="2020-08-13T14:48:53.316" v="36" actId="20577"/>
        <pc:sldMkLst>
          <pc:docMk/>
          <pc:sldMk cId="2777041523" sldId="257"/>
        </pc:sldMkLst>
        <pc:spChg chg="mod">
          <ac:chgData name="Kathleen Stair" userId="ZdIUj8VJvvtwMqvCc5uYb8nm2yKRgqWKQh37OjBjDdk=" providerId="None" clId="Web-{A1EF39BF-9F6C-45E3-AFAC-F78E3CA780F0}" dt="2020-08-13T14:48:53.316" v="36" actId="20577"/>
          <ac:spMkLst>
            <pc:docMk/>
            <pc:sldMk cId="2777041523" sldId="257"/>
            <ac:spMk id="2" creationId="{00000000-0000-0000-0000-000000000000}"/>
          </ac:spMkLst>
        </pc:spChg>
      </pc:sldChg>
      <pc:sldChg chg="modSp">
        <pc:chgData name="Kathleen Stair" userId="ZdIUj8VJvvtwMqvCc5uYb8nm2yKRgqWKQh37OjBjDdk=" providerId="None" clId="Web-{A1EF39BF-9F6C-45E3-AFAC-F78E3CA780F0}" dt="2020-08-13T14:47:53.348" v="34" actId="20577"/>
        <pc:sldMkLst>
          <pc:docMk/>
          <pc:sldMk cId="2102002860" sldId="305"/>
        </pc:sldMkLst>
        <pc:spChg chg="mod">
          <ac:chgData name="Kathleen Stair" userId="ZdIUj8VJvvtwMqvCc5uYb8nm2yKRgqWKQh37OjBjDdk=" providerId="None" clId="Web-{A1EF39BF-9F6C-45E3-AFAC-F78E3CA780F0}" dt="2020-08-13T14:47:53.348" v="34" actId="20577"/>
          <ac:spMkLst>
            <pc:docMk/>
            <pc:sldMk cId="2102002860" sldId="305"/>
            <ac:spMk id="2" creationId="{00000000-0000-0000-0000-000000000000}"/>
          </ac:spMkLst>
        </pc:spChg>
      </pc:sldChg>
    </pc:docChg>
  </pc:docChgLst>
  <pc:docChgLst>
    <pc:chgData name="Jonathan Daniel Emery" userId="RRbnh6y/lji3Ypw6cwxE2fvgyQjRu5lreAeDvQyEJGs=" providerId="None" clId="Web-{276DF4E5-2FCA-4C0C-B86F-99F694796A34}"/>
    <pc:docChg chg="modSld">
      <pc:chgData name="Jonathan Daniel Emery" userId="RRbnh6y/lji3Ypw6cwxE2fvgyQjRu5lreAeDvQyEJGs=" providerId="None" clId="Web-{276DF4E5-2FCA-4C0C-B86F-99F694796A34}" dt="2020-08-17T22:16:34.986" v="1738" actId="20577"/>
      <pc:docMkLst>
        <pc:docMk/>
      </pc:docMkLst>
      <pc:sldChg chg="modSp addCm delCm">
        <pc:chgData name="Jonathan Daniel Emery" userId="RRbnh6y/lji3Ypw6cwxE2fvgyQjRu5lreAeDvQyEJGs=" providerId="None" clId="Web-{276DF4E5-2FCA-4C0C-B86F-99F694796A34}" dt="2020-08-17T20:56:01.778" v="93" actId="20577"/>
        <pc:sldMkLst>
          <pc:docMk/>
          <pc:sldMk cId="4123727881" sldId="266"/>
        </pc:sldMkLst>
        <pc:spChg chg="mod">
          <ac:chgData name="Jonathan Daniel Emery" userId="RRbnh6y/lji3Ypw6cwxE2fvgyQjRu5lreAeDvQyEJGs=" providerId="None" clId="Web-{276DF4E5-2FCA-4C0C-B86F-99F694796A34}" dt="2020-08-17T20:56:01.778" v="93" actId="20577"/>
          <ac:spMkLst>
            <pc:docMk/>
            <pc:sldMk cId="4123727881" sldId="266"/>
            <ac:spMk id="3" creationId="{00000000-0000-0000-0000-000000000000}"/>
          </ac:spMkLst>
        </pc:spChg>
      </pc:sldChg>
      <pc:sldChg chg="modSp addCm delCm">
        <pc:chgData name="Jonathan Daniel Emery" userId="RRbnh6y/lji3Ypw6cwxE2fvgyQjRu5lreAeDvQyEJGs=" providerId="None" clId="Web-{276DF4E5-2FCA-4C0C-B86F-99F694796A34}" dt="2020-08-17T21:07:50.112" v="230" actId="20577"/>
        <pc:sldMkLst>
          <pc:docMk/>
          <pc:sldMk cId="877856824" sldId="309"/>
        </pc:sldMkLst>
        <pc:spChg chg="mod">
          <ac:chgData name="Jonathan Daniel Emery" userId="RRbnh6y/lji3Ypw6cwxE2fvgyQjRu5lreAeDvQyEJGs=" providerId="None" clId="Web-{276DF4E5-2FCA-4C0C-B86F-99F694796A34}" dt="2020-08-17T21:07:50.112" v="230" actId="20577"/>
          <ac:spMkLst>
            <pc:docMk/>
            <pc:sldMk cId="877856824" sldId="309"/>
            <ac:spMk id="3" creationId="{79639733-BEBD-41BA-B0D3-7D5A86CD78C9}"/>
          </ac:spMkLst>
        </pc:spChg>
      </pc:sldChg>
      <pc:sldChg chg="modSp addCm">
        <pc:chgData name="Jonathan Daniel Emery" userId="RRbnh6y/lji3Ypw6cwxE2fvgyQjRu5lreAeDvQyEJGs=" providerId="None" clId="Web-{276DF4E5-2FCA-4C0C-B86F-99F694796A34}" dt="2020-08-17T21:11:34.644" v="239" actId="20577"/>
        <pc:sldMkLst>
          <pc:docMk/>
          <pc:sldMk cId="4073961382" sldId="320"/>
        </pc:sldMkLst>
        <pc:spChg chg="mod">
          <ac:chgData name="Jonathan Daniel Emery" userId="RRbnh6y/lji3Ypw6cwxE2fvgyQjRu5lreAeDvQyEJGs=" providerId="None" clId="Web-{276DF4E5-2FCA-4C0C-B86F-99F694796A34}" dt="2020-08-17T21:11:34.644" v="239" actId="20577"/>
          <ac:spMkLst>
            <pc:docMk/>
            <pc:sldMk cId="4073961382" sldId="320"/>
            <ac:spMk id="5" creationId="{00000000-0000-0000-0000-000000000000}"/>
          </ac:spMkLst>
        </pc:spChg>
      </pc:sldChg>
      <pc:sldChg chg="modCm">
        <pc:chgData name="Jonathan Daniel Emery" userId="RRbnh6y/lji3Ypw6cwxE2fvgyQjRu5lreAeDvQyEJGs=" providerId="None" clId="Web-{276DF4E5-2FCA-4C0C-B86F-99F694796A34}" dt="2020-08-17T21:13:57.874" v="242"/>
        <pc:sldMkLst>
          <pc:docMk/>
          <pc:sldMk cId="981023068" sldId="323"/>
        </pc:sldMkLst>
      </pc:sldChg>
      <pc:sldChg chg="modSp modCm">
        <pc:chgData name="Jonathan Daniel Emery" userId="RRbnh6y/lji3Ypw6cwxE2fvgyQjRu5lreAeDvQyEJGs=" providerId="None" clId="Web-{276DF4E5-2FCA-4C0C-B86F-99F694796A34}" dt="2020-08-17T21:17:14.420" v="246" actId="20577"/>
        <pc:sldMkLst>
          <pc:docMk/>
          <pc:sldMk cId="3921920112" sldId="332"/>
        </pc:sldMkLst>
        <pc:spChg chg="mod">
          <ac:chgData name="Jonathan Daniel Emery" userId="RRbnh6y/lji3Ypw6cwxE2fvgyQjRu5lreAeDvQyEJGs=" providerId="None" clId="Web-{276DF4E5-2FCA-4C0C-B86F-99F694796A34}" dt="2020-08-17T21:17:14.420" v="246" actId="20577"/>
          <ac:spMkLst>
            <pc:docMk/>
            <pc:sldMk cId="3921920112" sldId="332"/>
            <ac:spMk id="5" creationId="{00000000-0000-0000-0000-000000000000}"/>
          </ac:spMkLst>
        </pc:spChg>
      </pc:sldChg>
      <pc:sldChg chg="modSp addCm modCm">
        <pc:chgData name="Jonathan Daniel Emery" userId="RRbnh6y/lji3Ypw6cwxE2fvgyQjRu5lreAeDvQyEJGs=" providerId="None" clId="Web-{276DF4E5-2FCA-4C0C-B86F-99F694796A34}" dt="2020-08-17T22:07:13.679" v="1604"/>
        <pc:sldMkLst>
          <pc:docMk/>
          <pc:sldMk cId="796926969" sldId="334"/>
        </pc:sldMkLst>
        <pc:spChg chg="mod">
          <ac:chgData name="Jonathan Daniel Emery" userId="RRbnh6y/lji3Ypw6cwxE2fvgyQjRu5lreAeDvQyEJGs=" providerId="None" clId="Web-{276DF4E5-2FCA-4C0C-B86F-99F694796A34}" dt="2020-08-17T21:21:10.687" v="490" actId="20577"/>
          <ac:spMkLst>
            <pc:docMk/>
            <pc:sldMk cId="796926969" sldId="334"/>
            <ac:spMk id="3" creationId="{00000000-0000-0000-0000-000000000000}"/>
          </ac:spMkLst>
        </pc:spChg>
      </pc:sldChg>
      <pc:sldChg chg="modSp">
        <pc:chgData name="Jonathan Daniel Emery" userId="RRbnh6y/lji3Ypw6cwxE2fvgyQjRu5lreAeDvQyEJGs=" providerId="None" clId="Web-{276DF4E5-2FCA-4C0C-B86F-99F694796A34}" dt="2020-08-17T20:51:53.025" v="39" actId="20577"/>
        <pc:sldMkLst>
          <pc:docMk/>
          <pc:sldMk cId="2517755444" sldId="335"/>
        </pc:sldMkLst>
        <pc:spChg chg="mod">
          <ac:chgData name="Jonathan Daniel Emery" userId="RRbnh6y/lji3Ypw6cwxE2fvgyQjRu5lreAeDvQyEJGs=" providerId="None" clId="Web-{276DF4E5-2FCA-4C0C-B86F-99F694796A34}" dt="2020-08-17T20:51:53.025" v="39" actId="20577"/>
          <ac:spMkLst>
            <pc:docMk/>
            <pc:sldMk cId="2517755444" sldId="335"/>
            <ac:spMk id="3" creationId="{00000000-0000-0000-0000-000000000000}"/>
          </ac:spMkLst>
        </pc:spChg>
      </pc:sldChg>
      <pc:sldChg chg="modSp addCm">
        <pc:chgData name="Jonathan Daniel Emery" userId="RRbnh6y/lji3Ypw6cwxE2fvgyQjRu5lreAeDvQyEJGs=" providerId="None" clId="Web-{276DF4E5-2FCA-4C0C-B86F-99F694796A34}" dt="2020-08-17T22:16:34.971" v="1737" actId="20577"/>
        <pc:sldMkLst>
          <pc:docMk/>
          <pc:sldMk cId="369739003" sldId="337"/>
        </pc:sldMkLst>
        <pc:spChg chg="mod">
          <ac:chgData name="Jonathan Daniel Emery" userId="RRbnh6y/lji3Ypw6cwxE2fvgyQjRu5lreAeDvQyEJGs=" providerId="None" clId="Web-{276DF4E5-2FCA-4C0C-B86F-99F694796A34}" dt="2020-08-17T22:16:34.971" v="1737" actId="20577"/>
          <ac:spMkLst>
            <pc:docMk/>
            <pc:sldMk cId="369739003" sldId="33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366D-2BB1-1D44-A920-38772E07476C}" type="datetime1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69C83-0A30-2C4F-9AA5-F534E6C3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3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BFF33-8740-884E-9117-8CE82C098C33}" type="datetime1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9E779-BDB2-2A4A-A72C-484C260D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2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E779-BDB2-2A4A-A72C-484C260DC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VESTA – compatibility</a:t>
            </a:r>
            <a:r>
              <a:rPr lang="en-US" baseline="0" dirty="0" smtClean="0"/>
              <a:t> with DFT data. Electronic structure visualization. Broad import option formats.</a:t>
            </a:r>
            <a:endParaRPr lang="en-US" dirty="0" smtClean="0"/>
          </a:p>
          <a:p>
            <a:r>
              <a:rPr lang="en-US" dirty="0" smtClean="0"/>
              <a:t>Mercury – powerful</a:t>
            </a:r>
            <a:r>
              <a:rPr lang="en-US" baseline="0" dirty="0" smtClean="0"/>
              <a:t> for visualization and computes simple powder structures.</a:t>
            </a:r>
          </a:p>
          <a:p>
            <a:r>
              <a:rPr lang="en-US" baseline="0" dirty="0" smtClean="0"/>
              <a:t>J(S)</a:t>
            </a:r>
            <a:r>
              <a:rPr lang="en-US" baseline="0" dirty="0" err="1" smtClean="0"/>
              <a:t>mol</a:t>
            </a:r>
            <a:r>
              <a:rPr lang="en-US" baseline="0" dirty="0" smtClean="0"/>
              <a:t> – Java/JavaScript creation of applets and HTML5 snippets that can be embedded into webpages.</a:t>
            </a:r>
          </a:p>
          <a:p>
            <a:r>
              <a:rPr lang="en-US" baseline="0" dirty="0" err="1" smtClean="0"/>
              <a:t>PyXtal</a:t>
            </a:r>
            <a:r>
              <a:rPr lang="en-US" baseline="0" dirty="0" smtClean="0"/>
              <a:t> – Clean, powerful, </a:t>
            </a:r>
            <a:r>
              <a:rPr lang="en-US" baseline="0" dirty="0" err="1" smtClean="0"/>
              <a:t>opensource</a:t>
            </a:r>
            <a:r>
              <a:rPr lang="en-US" baseline="0" dirty="0" smtClean="0"/>
              <a:t> Python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E779-BDB2-2A4A-A72C-484C260DC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9E779-BDB2-2A4A-A72C-484C260DC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269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43999" cy="116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-rule.ai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9753" b="36625"/>
          <a:stretch/>
        </p:blipFill>
        <p:spPr>
          <a:xfrm>
            <a:off x="1" y="4887618"/>
            <a:ext cx="9143997" cy="25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028" y="417786"/>
            <a:ext cx="7608972" cy="2334610"/>
          </a:xfrm>
        </p:spPr>
        <p:txBody>
          <a:bodyPr bIns="91440" anchor="b">
            <a:noAutofit/>
          </a:bodyPr>
          <a:lstStyle>
            <a:lvl1pPr>
              <a:lnSpc>
                <a:spcPct val="85000"/>
              </a:lnSpc>
              <a:defRPr sz="4800" b="0" cap="all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028" y="2935454"/>
            <a:ext cx="6999372" cy="11298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8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horiz_mcc-eng_white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137" y="4239030"/>
            <a:ext cx="3073400" cy="3683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73027" y="4015433"/>
            <a:ext cx="3502640" cy="584200"/>
          </a:xfrm>
          <a:ln>
            <a:noFill/>
          </a:ln>
        </p:spPr>
        <p:txBody>
          <a:bodyPr lIns="0" rIns="0" anchor="b" anchorCtr="0">
            <a:normAutofit/>
          </a:bodyPr>
          <a:lstStyle>
            <a:lvl1pPr marL="0" indent="0">
              <a:buNone/>
              <a:defRPr sz="13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 and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43933" y="152399"/>
            <a:ext cx="8856134" cy="4492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5E624C1-0CB6-4F8C-B21A-3EBF4C9C87E6}" type="datetime1">
              <a:rPr lang="en-US" smtClean="0"/>
              <a:t>8/24/2020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 with Optional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4816" y="4016687"/>
            <a:ext cx="6752895" cy="353943"/>
          </a:xfrm>
          <a:noFill/>
        </p:spPr>
        <p:txBody>
          <a:bodyPr wrap="square" lIns="182880" tIns="45720" bIns="9144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i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85380" y="717679"/>
            <a:ext cx="41148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6"/>
          </p:nvPr>
        </p:nvSpPr>
        <p:spPr>
          <a:xfrm>
            <a:off x="4643817" y="717679"/>
            <a:ext cx="41148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A1E257A-E579-4C1E-B651-C708D791153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53992" y="465138"/>
            <a:ext cx="2636343" cy="39973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/>
          </p:nvPr>
        </p:nvSpPr>
        <p:spPr>
          <a:xfrm>
            <a:off x="6045197" y="465137"/>
            <a:ext cx="2637216" cy="3997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9"/>
          </p:nvPr>
        </p:nvSpPr>
        <p:spPr>
          <a:xfrm>
            <a:off x="3251200" y="465138"/>
            <a:ext cx="2641600" cy="399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4856A3A-4E52-49E4-B8C1-6EA360455C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4817532"/>
            <a:ext cx="9144000" cy="3259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399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79579" y="693682"/>
            <a:ext cx="6999372" cy="2807576"/>
          </a:xfrm>
        </p:spPr>
        <p:txBody>
          <a:bodyPr bIns="91440" anchor="ctr" anchorCtr="0">
            <a:noAutofit/>
          </a:bodyPr>
          <a:lstStyle>
            <a:lvl1pPr algn="ctr">
              <a:lnSpc>
                <a:spcPct val="85000"/>
              </a:lnSpc>
              <a:defRPr sz="4000" b="0" cap="none" spc="0">
                <a:solidFill>
                  <a:schemeClr val="tx1"/>
                </a:solidFill>
                <a:latin typeface="+mj-lt"/>
                <a:cs typeface="Arial Blac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 descr="horiz_mcc-eng_purpl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300" y="4273552"/>
            <a:ext cx="3073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66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49632"/>
            <a:ext cx="7958667" cy="4296968"/>
          </a:xfrm>
        </p:spPr>
        <p:txBody>
          <a:bodyPr anchor="ctr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06F3-3A1D-43C0-9AB7-16CCB506201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0932" y="1024466"/>
            <a:ext cx="6126480" cy="2633134"/>
          </a:xfrm>
          <a:solidFill>
            <a:schemeClr val="accent1"/>
          </a:solidFill>
        </p:spPr>
        <p:txBody>
          <a:bodyPr lIns="365760" tIns="137160" rIns="365760" bIns="182880" anchor="ctr" anchorCtr="0">
            <a:noAutofit/>
          </a:bodyPr>
          <a:lstStyle>
            <a:lvl1pPr algn="ctr">
              <a:lnSpc>
                <a:spcPct val="90000"/>
              </a:lnSpc>
              <a:defRPr sz="40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D8F-5CA2-45E3-9B31-A5C370E39AC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0932" y="1024466"/>
            <a:ext cx="6126480" cy="2633134"/>
          </a:xfrm>
          <a:solidFill>
            <a:schemeClr val="accent3"/>
          </a:solidFill>
        </p:spPr>
        <p:txBody>
          <a:bodyPr lIns="365760" tIns="137160" rIns="365760" bIns="182880" anchor="ctr" anchorCtr="0">
            <a:noAutofit/>
          </a:bodyPr>
          <a:lstStyle>
            <a:lvl1pPr algn="ctr">
              <a:lnSpc>
                <a:spcPct val="90000"/>
              </a:lnSpc>
              <a:defRPr sz="40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CD0-225A-4135-9FDD-5F3501DD55F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98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8600" y="228599"/>
            <a:ext cx="8686800" cy="43891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1394" y="1109132"/>
            <a:ext cx="7088909" cy="2463801"/>
          </a:xfrm>
          <a:noFill/>
          <a:ln>
            <a:noFill/>
          </a:ln>
          <a:effectLst/>
        </p:spPr>
        <p:txBody>
          <a:bodyPr lIns="365760" tIns="137160" rIns="365760" bIns="182880" anchor="ctr" anchorCtr="0">
            <a:noAutofit/>
          </a:bodyPr>
          <a:lstStyle>
            <a:lvl1pPr algn="ctr">
              <a:lnSpc>
                <a:spcPct val="85000"/>
              </a:lnSpc>
              <a:defRPr sz="4000" cap="all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C5F-BDF6-4DF9-9D21-B4B61818755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269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3999" cy="464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9632"/>
            <a:ext cx="7992533" cy="4296968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2820A9-71D9-4014-A10E-241F4D21857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3999" cy="1162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15" t="74963" r="11175" b="9886"/>
          <a:stretch/>
        </p:blipFill>
        <p:spPr>
          <a:xfrm>
            <a:off x="0" y="4342486"/>
            <a:ext cx="9143999" cy="3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397766" cy="33444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4278-C4C7-4347-B4C9-041655E6AD2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Footer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51AB57-4F8C-41BE-8C08-7165E9FFC2B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 Footer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5270"/>
            <a:ext cx="8397766" cy="35222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94885"/>
            <a:ext cx="8703733" cy="670315"/>
          </a:xfrm>
          <a:custGeom>
            <a:avLst/>
            <a:gdLst>
              <a:gd name="connsiteX0" fmla="*/ 0 w 8703733"/>
              <a:gd name="connsiteY0" fmla="*/ 0 h 602584"/>
              <a:gd name="connsiteX1" fmla="*/ 8703733 w 8703733"/>
              <a:gd name="connsiteY1" fmla="*/ 0 h 602584"/>
              <a:gd name="connsiteX2" fmla="*/ 8703733 w 8703733"/>
              <a:gd name="connsiteY2" fmla="*/ 602584 h 602584"/>
              <a:gd name="connsiteX3" fmla="*/ 0 w 8703733"/>
              <a:gd name="connsiteY3" fmla="*/ 602584 h 602584"/>
              <a:gd name="connsiteX4" fmla="*/ 0 w 8703733"/>
              <a:gd name="connsiteY4" fmla="*/ 0 h 602584"/>
              <a:gd name="connsiteX0" fmla="*/ 0 w 8703733"/>
              <a:gd name="connsiteY0" fmla="*/ 0 h 602584"/>
              <a:gd name="connsiteX1" fmla="*/ 8252883 w 8703733"/>
              <a:gd name="connsiteY1" fmla="*/ 0 h 602584"/>
              <a:gd name="connsiteX2" fmla="*/ 8703733 w 8703733"/>
              <a:gd name="connsiteY2" fmla="*/ 602584 h 602584"/>
              <a:gd name="connsiteX3" fmla="*/ 0 w 8703733"/>
              <a:gd name="connsiteY3" fmla="*/ 602584 h 602584"/>
              <a:gd name="connsiteX4" fmla="*/ 0 w 8703733"/>
              <a:gd name="connsiteY4" fmla="*/ 0 h 60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3" h="602584">
                <a:moveTo>
                  <a:pt x="0" y="0"/>
                </a:moveTo>
                <a:lnTo>
                  <a:pt x="8252883" y="0"/>
                </a:lnTo>
                <a:lnTo>
                  <a:pt x="8703733" y="602584"/>
                </a:lnTo>
                <a:lnTo>
                  <a:pt x="0" y="6025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287"/>
            <a:ext cx="8397766" cy="602584"/>
          </a:xfr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46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4533"/>
            <a:ext cx="3992179" cy="3403600"/>
          </a:xfr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  <a:lvl2pPr>
              <a:defRPr>
                <a:solidFill>
                  <a:srgbClr val="444444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4622" y="1134533"/>
            <a:ext cx="3992179" cy="3403600"/>
          </a:xfr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  <a:lvl2pPr>
              <a:defRPr>
                <a:solidFill>
                  <a:srgbClr val="444444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rgbClr val="444444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32059-D08A-4D83-B857-B1A141DF5DC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9144000" cy="319193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0216"/>
            <a:ext cx="8397766" cy="8211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4086"/>
            <a:ext cx="8397766" cy="321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1100" b="0" i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4E27-D176-48EB-A7F4-9DF6A9C4159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 Footer </a:t>
            </a:r>
          </a:p>
        </p:txBody>
      </p:sp>
      <p:pic>
        <p:nvPicPr>
          <p:cNvPr id="5" name="Picture 4" descr="horiz_eng_purple_RGB.eps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69" y="4823239"/>
            <a:ext cx="1676546" cy="161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1" r:id="rId3"/>
    <p:sldLayoutId id="2147483672" r:id="rId4"/>
    <p:sldLayoutId id="2147483673" r:id="rId5"/>
    <p:sldLayoutId id="2147483670" r:id="rId6"/>
    <p:sldLayoutId id="2147483650" r:id="rId7"/>
    <p:sldLayoutId id="2147483667" r:id="rId8"/>
    <p:sldLayoutId id="2147483662" r:id="rId9"/>
    <p:sldLayoutId id="2147483657" r:id="rId10"/>
    <p:sldLayoutId id="2147483666" r:id="rId11"/>
    <p:sldLayoutId id="2147483665" r:id="rId12"/>
    <p:sldLayoutId id="2147483669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i="0" kern="1200" cap="none" spc="-100" normalizeH="0" baseline="0">
          <a:solidFill>
            <a:schemeClr val="tx2"/>
          </a:solidFill>
          <a:effectLst/>
          <a:latin typeface="+mn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charset="2"/>
        <a:buChar char="§"/>
        <a:defRPr sz="19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Wingdings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rthwestern.app.box.com/s/s63nlkvdtnax6s22okstcj251ajjk8a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service-catalog/device-management/software/available-software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p-minerals.org/vesta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mol.sourceforge.net/" TargetMode="External"/><Relationship Id="rId5" Type="http://schemas.openxmlformats.org/officeDocument/2006/relationships/hyperlink" Target="https://pyxtal.readthedocs.io/en/latest/" TargetMode="External"/><Relationship Id="rId4" Type="http://schemas.openxmlformats.org/officeDocument/2006/relationships/hyperlink" Target="https://www.ccdc.cam.ac.uk/Community/csd-community/freemercu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de621\AppData\Local\Apps\CrystalMaker%20Software\CrystalMaker\WinCM.ex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sz="3600" dirty="0" err="1" smtClean="0"/>
              <a:t>rystal</a:t>
            </a:r>
            <a:r>
              <a:rPr lang="en-US" dirty="0" err="1" smtClean="0"/>
              <a:t>M</a:t>
            </a:r>
            <a:r>
              <a:rPr lang="en-US" sz="3600" dirty="0" err="1" smtClean="0"/>
              <a:t>aker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Science and Engineering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</a:t>
            </a:r>
            <a:r>
              <a:rPr lang="en-US" dirty="0" smtClean="0"/>
              <a:t>26,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77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35" y="1031326"/>
            <a:ext cx="4053110" cy="35643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3699835" cy="3344490"/>
          </a:xfrm>
        </p:spPr>
        <p:txBody>
          <a:bodyPr/>
          <a:lstStyle/>
          <a:p>
            <a:r>
              <a:rPr lang="en-US" dirty="0" smtClean="0"/>
              <a:t>Think in orthogonal screen axes.</a:t>
            </a:r>
          </a:p>
          <a:p>
            <a:r>
              <a:rPr lang="en-US" dirty="0" smtClean="0"/>
              <a:t>Crystallographic axes will rotate with crystal.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005864" cy="3344490"/>
          </a:xfrm>
        </p:spPr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b="1" dirty="0" smtClean="0"/>
              <a:t>Screen </a:t>
            </a:r>
            <a:r>
              <a:rPr lang="en-US" b="1" i="1" dirty="0" smtClean="0"/>
              <a:t>x</a:t>
            </a:r>
            <a:r>
              <a:rPr lang="en-US" b="1" dirty="0" smtClean="0"/>
              <a:t>-axis drag</a:t>
            </a:r>
            <a:r>
              <a:rPr lang="en-US" dirty="0" smtClean="0"/>
              <a:t>: two finger drag up or down on trackpad</a:t>
            </a:r>
          </a:p>
          <a:p>
            <a:pPr lvl="1"/>
            <a:r>
              <a:rPr lang="en-US" b="1" dirty="0"/>
              <a:t>Screen </a:t>
            </a:r>
            <a:r>
              <a:rPr lang="en-US" b="1" dirty="0" smtClean="0"/>
              <a:t>y-axis </a:t>
            </a:r>
            <a:r>
              <a:rPr lang="en-US" b="1" dirty="0"/>
              <a:t>drag</a:t>
            </a:r>
            <a:r>
              <a:rPr lang="en-US" dirty="0"/>
              <a:t>: two finger drag </a:t>
            </a:r>
            <a:r>
              <a:rPr lang="en-US" dirty="0" smtClean="0"/>
              <a:t>left or right on trackpad</a:t>
            </a:r>
          </a:p>
          <a:p>
            <a:pPr lvl="1"/>
            <a:r>
              <a:rPr lang="en-US" b="1" dirty="0" smtClean="0"/>
              <a:t>Screen z-axis drag: </a:t>
            </a:r>
            <a:r>
              <a:rPr lang="en-US" dirty="0" smtClean="0"/>
              <a:t>use “rotate” gesture on trackpad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Screen </a:t>
            </a:r>
            <a:r>
              <a:rPr lang="en-US" b="1" i="1" dirty="0"/>
              <a:t>x</a:t>
            </a:r>
            <a:r>
              <a:rPr lang="en-US" b="1" dirty="0"/>
              <a:t>-axis drag</a:t>
            </a:r>
            <a:r>
              <a:rPr lang="en-US" dirty="0"/>
              <a:t>: </a:t>
            </a:r>
            <a:r>
              <a:rPr lang="en-US" dirty="0" smtClean="0"/>
              <a:t>turn mouse wheel </a:t>
            </a:r>
            <a:endParaRPr lang="en-US" dirty="0"/>
          </a:p>
          <a:p>
            <a:pPr lvl="1"/>
            <a:r>
              <a:rPr lang="en-US" b="1" dirty="0"/>
              <a:t>Screen y-axis drag</a:t>
            </a:r>
            <a:r>
              <a:rPr lang="en-US" dirty="0"/>
              <a:t>: </a:t>
            </a:r>
            <a:r>
              <a:rPr lang="en-US" dirty="0" smtClean="0"/>
              <a:t>hold </a:t>
            </a:r>
            <a:r>
              <a:rPr lang="en-US" b="1" dirty="0" smtClean="0">
                <a:latin typeface="Akkurat Pro" panose="020B0504020101020102" pitchFamily="34" charset="0"/>
              </a:rPr>
              <a:t>alt</a:t>
            </a:r>
            <a:r>
              <a:rPr lang="en-US" dirty="0" smtClean="0"/>
              <a:t> and turn mouse wheel</a:t>
            </a:r>
            <a:endParaRPr lang="en-US" dirty="0"/>
          </a:p>
          <a:p>
            <a:pPr lvl="1"/>
            <a:r>
              <a:rPr lang="en-US" b="1" dirty="0"/>
              <a:t>Screen </a:t>
            </a:r>
            <a:r>
              <a:rPr lang="en-US" b="1" i="1" dirty="0"/>
              <a:t>z</a:t>
            </a:r>
            <a:r>
              <a:rPr lang="en-US" b="1" dirty="0"/>
              <a:t>-axis drag: </a:t>
            </a:r>
            <a:r>
              <a:rPr lang="en-US" dirty="0" smtClean="0"/>
              <a:t>hold </a:t>
            </a:r>
            <a:r>
              <a:rPr lang="en-US" b="1" dirty="0" smtClean="0">
                <a:latin typeface="Akkurat Pro" panose="020B0504020101020102" pitchFamily="34" charset="0"/>
              </a:rPr>
              <a:t>shift </a:t>
            </a:r>
            <a:r>
              <a:rPr lang="en-US" dirty="0" smtClean="0"/>
              <a:t>and move mouse in circular motion</a:t>
            </a:r>
            <a:endParaRPr lang="en-US" b="1" dirty="0">
              <a:latin typeface="Akkurat Pro" panose="020B0504020101020102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532" y="3755957"/>
            <a:ext cx="3987801" cy="334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charset="2"/>
              <a:buChar char="§"/>
              <a:defRPr sz="19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954124" y="693615"/>
            <a:ext cx="4719637" cy="3763962"/>
            <a:chOff x="2049" y="957"/>
            <a:chExt cx="2973" cy="2371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49" y="957"/>
              <a:ext cx="2973" cy="2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" y="957"/>
              <a:ext cx="2979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24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CrystalMaker</a:t>
            </a:r>
            <a:r>
              <a:rPr lang="en-US" dirty="0" smtClean="0"/>
              <a:t> </a:t>
            </a:r>
            <a:r>
              <a:rPr lang="en-US" dirty="0" smtClean="0"/>
              <a:t>-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Basic Navigation</a:t>
            </a:r>
          </a:p>
          <a:p>
            <a:r>
              <a:rPr lang="en-US" dirty="0" smtClean="0"/>
              <a:t>Building Crystals</a:t>
            </a:r>
          </a:p>
          <a:p>
            <a:r>
              <a:rPr lang="en-US" dirty="0" smtClean="0"/>
              <a:t>Diffraction</a:t>
            </a:r>
          </a:p>
          <a:p>
            <a:pPr lvl="1"/>
            <a:r>
              <a:rPr lang="en-US" dirty="0" smtClean="0"/>
              <a:t>Powder simulations</a:t>
            </a:r>
          </a:p>
          <a:p>
            <a:pPr lvl="1"/>
            <a:r>
              <a:rPr lang="en-US" dirty="0" smtClean="0"/>
              <a:t>Single crystal simulations</a:t>
            </a:r>
          </a:p>
          <a:p>
            <a:r>
              <a:rPr lang="en-US" dirty="0" smtClean="0"/>
              <a:t>Consulting/Requests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86179" y="4497774"/>
            <a:ext cx="8397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Box Link: </a:t>
            </a:r>
            <a:r>
              <a:rPr lang="en-US" sz="1200" dirty="0">
                <a:hlinkClick r:id="rId2"/>
              </a:rPr>
              <a:t>https://northwestern.app.box.com/s/s63nlkvdtnax6s22okstcj251ajjk8ay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959" t="45918" r="26766" b="28194"/>
          <a:stretch/>
        </p:blipFill>
        <p:spPr>
          <a:xfrm>
            <a:off x="5800547" y="2612841"/>
            <a:ext cx="2632730" cy="2120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87" t="45918" r="50786" b="28194"/>
          <a:stretch/>
        </p:blipFill>
        <p:spPr>
          <a:xfrm>
            <a:off x="5800547" y="420964"/>
            <a:ext cx="2351074" cy="21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Better visualization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crystal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structures 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6)</a:t>
            </a:r>
          </a:p>
          <a:p>
            <a:r>
              <a:rPr 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Learn more about crystallography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2)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Make nice figures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2)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General research tool competency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2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CrystalMaker</a:t>
            </a:r>
            <a:r>
              <a:rPr lang="en-US" dirty="0" smtClean="0"/>
              <a:t> Workshop -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Attendees will be able to access </a:t>
            </a:r>
            <a:r>
              <a:rPr lang="en-US" dirty="0" err="1" smtClean="0"/>
              <a:t>CrystalMaker</a:t>
            </a:r>
            <a:r>
              <a:rPr lang="en-US" dirty="0" smtClean="0"/>
              <a:t> as well as other useful, free software from </a:t>
            </a:r>
            <a:r>
              <a:rPr lang="en-US" dirty="0" smtClean="0">
                <a:hlinkClick r:id="rId2"/>
              </a:rPr>
              <a:t>Northwestern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Attendees will be able to 1. create crystals from scratch or 2. use crystallographic database to render crystal structures</a:t>
            </a:r>
          </a:p>
          <a:p>
            <a:r>
              <a:rPr lang="en-US" dirty="0" smtClean="0"/>
              <a:t>Attendees will have the ability to investigate structure and symmetry details of any crystal structure they may encounter in classes or research.</a:t>
            </a:r>
          </a:p>
          <a:p>
            <a:r>
              <a:rPr lang="en-US" dirty="0" smtClean="0"/>
              <a:t>Attendees will be able to create publication-quality images.</a:t>
            </a:r>
          </a:p>
          <a:p>
            <a:r>
              <a:rPr lang="en-US" dirty="0" smtClean="0"/>
              <a:t>Attendees will be able to simulate IR, diffraction,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(Some) Free </a:t>
            </a:r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VESTA - </a:t>
            </a:r>
            <a:r>
              <a:rPr lang="en-US" dirty="0">
                <a:hlinkClick r:id="rId3"/>
              </a:rPr>
              <a:t>https://jp-minerals.org/vesta/en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Mercury - </a:t>
            </a:r>
            <a:r>
              <a:rPr lang="en-US" dirty="0">
                <a:hlinkClick r:id="rId4"/>
              </a:rPr>
              <a:t>https://www.ccdc.cam.ac.uk/Community/csd-community/freemercury/</a:t>
            </a:r>
            <a:endParaRPr lang="en-US" dirty="0"/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PyXtal</a:t>
            </a:r>
            <a:r>
              <a:rPr lang="en-U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n-US" dirty="0">
                <a:hlinkClick r:id="rId5"/>
              </a:rPr>
              <a:t>https://pyxtal.readthedocs.io/en/latest/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J(S)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 </a:t>
            </a:r>
            <a:r>
              <a:rPr lang="en-US" dirty="0">
                <a:hlinkClick r:id="rId6"/>
              </a:rPr>
              <a:t>http://jmol.sourceforge.net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Many more…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CrystalMaker</a:t>
            </a:r>
            <a:r>
              <a:rPr lang="en-US" dirty="0" smtClean="0"/>
              <a:t> Strengths: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Intuitive GUI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Versatile visualization, rendering, and annotation options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Diffraction calculations</a:t>
            </a:r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Multistructure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/Interface visualization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[Native Mac Program]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CrystalMaker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CrystalMaker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>
                <a:hlinkClick r:id="rId2" action="ppaction://hlinkfile"/>
              </a:rPr>
              <a:t>CrystalMaker</a:t>
            </a:r>
            <a:endParaRPr lang="en-US" dirty="0" smtClean="0"/>
          </a:p>
          <a:p>
            <a:r>
              <a:rPr lang="en-US" dirty="0" smtClean="0"/>
              <a:t>Pick a crystal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6">
      <a:dk1>
        <a:srgbClr val="342F2E"/>
      </a:dk1>
      <a:lt1>
        <a:sysClr val="window" lastClr="FFFFFF"/>
      </a:lt1>
      <a:dk2>
        <a:srgbClr val="4E2A84"/>
      </a:dk2>
      <a:lt2>
        <a:srgbClr val="D8D6D6"/>
      </a:lt2>
      <a:accent1>
        <a:srgbClr val="401F68"/>
      </a:accent1>
      <a:accent2>
        <a:srgbClr val="007FA4"/>
      </a:accent2>
      <a:accent3>
        <a:srgbClr val="0D2D6C"/>
      </a:accent3>
      <a:accent4>
        <a:srgbClr val="D9C826"/>
      </a:accent4>
      <a:accent5>
        <a:srgbClr val="CA7C1B"/>
      </a:accent5>
      <a:accent6>
        <a:srgbClr val="D85820"/>
      </a:accent6>
      <a:hlink>
        <a:srgbClr val="5091CD"/>
      </a:hlink>
      <a:folHlink>
        <a:srgbClr val="BBB8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thwestern Engineering Light Widescreen" id="{7F134A34-E531-554A-887A-F9F7F14A8963}" vid="{BED150B7-CB91-0A44-ADDE-CADCF44A2B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364</Words>
  <Application>Microsoft Office PowerPoint</Application>
  <PresentationFormat>On-screen Show (16:9)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Akkurat Pro</vt:lpstr>
      <vt:lpstr>Arial</vt:lpstr>
      <vt:lpstr>Arial Black</vt:lpstr>
      <vt:lpstr>Calibri</vt:lpstr>
      <vt:lpstr>Courier New</vt:lpstr>
      <vt:lpstr>Symbol</vt:lpstr>
      <vt:lpstr>Wingdings</vt:lpstr>
      <vt:lpstr>Executive</vt:lpstr>
      <vt:lpstr>CrystalMaker</vt:lpstr>
      <vt:lpstr>CrystalMaker - Outline</vt:lpstr>
      <vt:lpstr>PowerPoint Presentation</vt:lpstr>
      <vt:lpstr>CrystalMaker Workshop - Outcomes</vt:lpstr>
      <vt:lpstr>(Some) Free Competitors</vt:lpstr>
      <vt:lpstr>CrystalMaker Strengths:</vt:lpstr>
      <vt:lpstr>CrystalMaker Gallery</vt:lpstr>
      <vt:lpstr>CrystalMaker Gallery</vt:lpstr>
      <vt:lpstr>Getting Started</vt:lpstr>
      <vt:lpstr>Interactivity</vt:lpstr>
      <vt:lpstr>Interactivity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Martel</dc:creator>
  <cp:lastModifiedBy>Jonathan Daniel Emery</cp:lastModifiedBy>
  <cp:revision>844</cp:revision>
  <cp:lastPrinted>2015-07-30T22:06:39Z</cp:lastPrinted>
  <dcterms:created xsi:type="dcterms:W3CDTF">2015-07-29T19:46:13Z</dcterms:created>
  <dcterms:modified xsi:type="dcterms:W3CDTF">2020-08-26T00:38:02Z</dcterms:modified>
</cp:coreProperties>
</file>