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76" r:id="rId15"/>
    <p:sldId id="279" r:id="rId16"/>
    <p:sldId id="275" r:id="rId17"/>
    <p:sldId id="278" r:id="rId18"/>
    <p:sldId id="277" r:id="rId19"/>
    <p:sldId id="267" r:id="rId20"/>
    <p:sldId id="268" r:id="rId21"/>
    <p:sldId id="269" r:id="rId22"/>
    <p:sldId id="270" r:id="rId23"/>
    <p:sldId id="271" r:id="rId24"/>
    <p:sldId id="27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16B63-1EAE-BE48-9989-9091A0B403D0}" v="19" dt="2023-04-03T13:06:3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3"/>
    <p:restoredTop sz="96292"/>
  </p:normalViewPr>
  <p:slideViewPr>
    <p:cSldViewPr snapToGrid="0">
      <p:cViewPr>
        <p:scale>
          <a:sx n="131" d="100"/>
          <a:sy n="131" d="100"/>
        </p:scale>
        <p:origin x="33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675" y="1330775"/>
            <a:ext cx="8361229" cy="1521756"/>
          </a:xfrm>
        </p:spPr>
        <p:txBody>
          <a:bodyPr/>
          <a:lstStyle/>
          <a:p>
            <a:r>
              <a:rPr lang="en-GB" sz="3600" dirty="0"/>
              <a:t>Research Proposal</a:t>
            </a:r>
            <a:br>
              <a:rPr lang="en-GB" sz="3600" dirty="0"/>
            </a:br>
            <a:endParaRPr lang="en-B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299C8-C38E-4CD1-2484-D5ECAD05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452" y="3633993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Emmanuel </a:t>
            </a:r>
            <a:r>
              <a:rPr lang="en-GB" sz="2400" dirty="0" err="1"/>
              <a:t>Eshun</a:t>
            </a:r>
            <a:r>
              <a:rPr lang="en-GB" sz="2400" dirty="0"/>
              <a:t>-Davies</a:t>
            </a:r>
          </a:p>
          <a:p>
            <a:r>
              <a:rPr lang="en-GB" sz="2400" dirty="0"/>
              <a:t>Essex University, United Kingdom</a:t>
            </a:r>
          </a:p>
          <a:p>
            <a:r>
              <a:rPr lang="en-GB" sz="2400" dirty="0"/>
              <a:t>MSc Computer Science</a:t>
            </a:r>
          </a:p>
          <a:p>
            <a:r>
              <a:rPr lang="en-GB" sz="2400" dirty="0"/>
              <a:t>April 03, 2023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8499F6-1058-F4FD-D480-C6E3444B5F7C}"/>
              </a:ext>
            </a:extLst>
          </p:cNvPr>
          <p:cNvSpPr txBox="1">
            <a:spLocks/>
          </p:cNvSpPr>
          <p:nvPr/>
        </p:nvSpPr>
        <p:spPr>
          <a:xfrm>
            <a:off x="2680163" y="2547756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IMPACT OF MODERN TECHNOLOGY ON THE STUDENT PERFORMANCE IN HIGHER EDUCATION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4932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4670919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Population and 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169565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150 students (50 from each country)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countries (Ghana, USA, and Belgium)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continents (Africa, America, Europe)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C14D4C-3AC5-DDA6-503D-58B0EA4EC028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28:31">
            <a:hlinkClick r:id="" action="ppaction://media"/>
            <a:extLst>
              <a:ext uri="{FF2B5EF4-FFF2-40B4-BE49-F238E27FC236}">
                <a16:creationId xmlns:a16="http://schemas.microsoft.com/office/drawing/2014/main" id="{9CC5F06F-D11A-4A2F-2D00-5A9AE2797B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68982" y="0"/>
            <a:ext cx="627018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4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5088931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169565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nline survey using Google forms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Interviews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ocus groups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49D8B7-78B0-BE93-4A0A-329D964D109D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30:07">
            <a:hlinkClick r:id="" action="ppaction://media"/>
            <a:extLst>
              <a:ext uri="{FF2B5EF4-FFF2-40B4-BE49-F238E27FC236}">
                <a16:creationId xmlns:a16="http://schemas.microsoft.com/office/drawing/2014/main" id="{A98396DE-3B34-7A92-D804-618FA9C3E7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03653" y="0"/>
            <a:ext cx="601355" cy="6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6536592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Analyses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2319150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Descriptive</a:t>
            </a:r>
            <a:endParaRPr lang="en-BE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BE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Infereintial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Purposive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Thematic Analysis</a:t>
            </a:r>
            <a:endParaRPr lang="en-BE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49D8B7-78B0-BE93-4A0A-329D964D109D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32:06">
            <a:hlinkClick r:id="" action="ppaction://media"/>
            <a:extLst>
              <a:ext uri="{FF2B5EF4-FFF2-40B4-BE49-F238E27FC236}">
                <a16:creationId xmlns:a16="http://schemas.microsoft.com/office/drawing/2014/main" id="{68851F0E-62CD-F182-150D-F193A22059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91158" y="9728"/>
            <a:ext cx="633379" cy="6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837" y="2893840"/>
            <a:ext cx="9096326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Privacy Policy &amp; Data Protection</a:t>
            </a:r>
            <a:endParaRPr lang="en-BE" sz="4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F02925-967C-13F7-B410-0CAA4BB37DF1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188993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6536592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Analyses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2319150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Informed Consent</a:t>
            </a:r>
            <a:endParaRPr lang="en-BE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Anonymity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Security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Retention</a:t>
            </a:r>
            <a:endParaRPr lang="en-BE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49D8B7-78B0-BE93-4A0A-329D964D109D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39:06">
            <a:hlinkClick r:id="" action="ppaction://media"/>
            <a:extLst>
              <a:ext uri="{FF2B5EF4-FFF2-40B4-BE49-F238E27FC236}">
                <a16:creationId xmlns:a16="http://schemas.microsoft.com/office/drawing/2014/main" id="{FF66C5F0-910E-256C-8A67-E7A2C4EE5E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61974" y="10241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4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6536592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Risk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2319150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Privacy and confidentiality risks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Psychological risks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Physical risks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protection risks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Legal risks</a:t>
            </a:r>
            <a:endParaRPr lang="en-BE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49D8B7-78B0-BE93-4A0A-329D964D109D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43:49">
            <a:hlinkClick r:id="" action="ppaction://media"/>
            <a:extLst>
              <a:ext uri="{FF2B5EF4-FFF2-40B4-BE49-F238E27FC236}">
                <a16:creationId xmlns:a16="http://schemas.microsoft.com/office/drawing/2014/main" id="{D5FF6B20-09A5-CEBF-E9B9-5B50379923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9090" y="42431"/>
            <a:ext cx="526374" cy="5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569" y="2913295"/>
            <a:ext cx="8862862" cy="775299"/>
          </a:xfrm>
        </p:spPr>
        <p:txBody>
          <a:bodyPr/>
          <a:lstStyle/>
          <a:p>
            <a:r>
              <a:rPr lang="en-GB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Timeline of proposed activities</a:t>
            </a:r>
            <a:endParaRPr lang="en-BE" sz="4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F02925-967C-13F7-B410-0CAA4BB37DF1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416976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6536592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Timeline of Proposed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7"/>
            <a:ext cx="9782851" cy="47413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research questions and objectives - 1 week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Conduct a literature review and refine research questions - 2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research methodology and privacy policy - 1 week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Obtain necessary approvals from institutional review board (IRB) - 2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Recruit study participants - 3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Collect data through surveys, interviews, and focus groups - 6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Analyze data using qualitative and quantitative methods - 4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Interpret data and write up results - 4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recommendations for best practices - 1 week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Write final research report and prepare for presentation - 2 weeks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Overhead – 8 weeks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49D8B7-78B0-BE93-4A0A-329D964D109D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46:52">
            <a:hlinkClick r:id="" action="ppaction://media"/>
            <a:extLst>
              <a:ext uri="{FF2B5EF4-FFF2-40B4-BE49-F238E27FC236}">
                <a16:creationId xmlns:a16="http://schemas.microsoft.com/office/drawing/2014/main" id="{A2993BE0-C728-A7D7-958E-32F067DF44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7464" y="10241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BE" sz="4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F02925-967C-13F7-B410-0CAA4BB37DF1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5250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7441265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Presentation and Analyses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3194639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of findings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relationship between modern technology and student performance in higher education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relationship between technology use and student engagement, motivation, and satisfaction in higher education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why there could be contrasting results in similar or same setting/environment.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61F6B5-55E3-ED6A-45A7-6B3B915D4DB7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51:01">
            <a:hlinkClick r:id="" action="ppaction://media"/>
            <a:extLst>
              <a:ext uri="{FF2B5EF4-FFF2-40B4-BE49-F238E27FC236}">
                <a16:creationId xmlns:a16="http://schemas.microsoft.com/office/drawing/2014/main" id="{6D5600DF-9DF7-FE45-5D2D-D2BA6ADB20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47583" y="52158"/>
            <a:ext cx="506919" cy="5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GB" sz="4400" b="1" dirty="0"/>
              <a:t>Introduction</a:t>
            </a:r>
            <a:endParaRPr lang="en-BE" sz="44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B1CC638-A91F-B65D-E4FB-34A33604A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10305"/>
            <a:ext cx="12192000" cy="247695"/>
          </a:xfrm>
        </p:spPr>
        <p:txBody>
          <a:bodyPr>
            <a:normAutofit/>
          </a:bodyPr>
          <a:lstStyle/>
          <a:p>
            <a:pPr algn="r"/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62193D3-8B1B-6162-F1CF-607AF07FE4E6}"/>
              </a:ext>
            </a:extLst>
          </p:cNvPr>
          <p:cNvSpPr txBox="1">
            <a:spLocks/>
          </p:cNvSpPr>
          <p:nvPr/>
        </p:nvSpPr>
        <p:spPr>
          <a:xfrm>
            <a:off x="5360327" y="0"/>
            <a:ext cx="6831673" cy="247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E" sz="1050" dirty="0"/>
          </a:p>
        </p:txBody>
      </p:sp>
      <p:pic>
        <p:nvPicPr>
          <p:cNvPr id="10" name="Audio Recording 3 Apr 2023 at 13:53:24">
            <a:hlinkClick r:id="" action="ppaction://media"/>
            <a:extLst>
              <a:ext uri="{FF2B5EF4-FFF2-40B4-BE49-F238E27FC236}">
                <a16:creationId xmlns:a16="http://schemas.microsoft.com/office/drawing/2014/main" id="{EF8C5E92-CB7F-BDDF-26F8-98CBEF95BB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5081" y="682557"/>
            <a:ext cx="545830" cy="5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endParaRPr lang="en-BE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29899-3864-A51E-28B1-9ABC3A9BF393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285250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5088931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169565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of findings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of implications for practice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of limitations of the study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 for future research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ADE54C-1263-9F03-CAAE-755DAB531F90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53:33">
            <a:hlinkClick r:id="" action="ppaction://media"/>
            <a:extLst>
              <a:ext uri="{FF2B5EF4-FFF2-40B4-BE49-F238E27FC236}">
                <a16:creationId xmlns:a16="http://schemas.microsoft.com/office/drawing/2014/main" id="{25AFEE14-9420-A3F1-53D1-9068A894F0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9328" y="10241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BE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DACD-6202-0467-4AD5-9C3F1FDDDFCC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179566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5088931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169565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the research findings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Concluding remarks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for further research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2FC384-3483-7226-67EE-993A829A5613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54:55">
            <a:hlinkClick r:id="" action="ppaction://media"/>
            <a:extLst>
              <a:ext uri="{FF2B5EF4-FFF2-40B4-BE49-F238E27FC236}">
                <a16:creationId xmlns:a16="http://schemas.microsoft.com/office/drawing/2014/main" id="{0C3237B6-B437-E06C-69C2-F1C23976D8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10241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 &amp; Appendix</a:t>
            </a:r>
            <a:endParaRPr lang="en-BE" sz="4400" b="1" dirty="0"/>
          </a:p>
        </p:txBody>
      </p:sp>
      <p:pic>
        <p:nvPicPr>
          <p:cNvPr id="4" name="Audio Recording 3 Apr 2023 at 14:57:30">
            <a:hlinkClick r:id="" action="ppaction://media"/>
            <a:extLst>
              <a:ext uri="{FF2B5EF4-FFF2-40B4-BE49-F238E27FC236}">
                <a16:creationId xmlns:a16="http://schemas.microsoft.com/office/drawing/2014/main" id="{868F83EC-1BF6-DB9C-2962-4B88C1B0ED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42903" y="599003"/>
            <a:ext cx="625272" cy="6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5088931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006638"/>
            <a:ext cx="10281741" cy="5208265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Commission. (2018). General Data Protection Regulation (GDPR). https://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ec.europa.eu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/info/law/law-topic/data-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protection_en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Field, A. (2018). Discovering statistics using IBM SPSS statistics. Sage.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Guest, G., MacQueen, K.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E. (2012). Applied thematic analysis. Sage.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Science Foundation. (2020). Proposal and Award Policies and Procedures Guide. National Science Foundation. https://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www.nsf.gov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/publications/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pub_summ.jsp?ods_key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pappg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Selwyn, N. (2016). Education and technology: Key issues and debates. Bloomsbury Publishing.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Tabachnick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G.,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Fidell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S. (2019). Using multivariate statistics (7th ed.). Pearson Education.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Health Organization. (2018). International ethical guidelines for health-related research involving humans. Geneva: World Health Organization.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Yin, R. K. (2017). Case study research and applications: Design and methods. Sage publications.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2FC384-3483-7226-67EE-993A829A5613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200989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4" y="0"/>
            <a:ext cx="4784130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B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4" y="1832954"/>
            <a:ext cx="9948313" cy="106588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Even with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 many existing research on the topic, there still seem to be a lack of deeper understanding and a need to research further on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 topic.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FE46F7-20E1-5214-B0A1-389DDDF6F937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7" name="Audio Recording 3 Apr 2023 at 13:55:06">
            <a:hlinkClick r:id="" action="ppaction://media"/>
            <a:extLst>
              <a:ext uri="{FF2B5EF4-FFF2-40B4-BE49-F238E27FC236}">
                <a16:creationId xmlns:a16="http://schemas.microsoft.com/office/drawing/2014/main" id="{F526CDDD-0364-408D-C62F-FAF5FD92AE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26562" y="-1"/>
            <a:ext cx="611237" cy="6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4" y="0"/>
            <a:ext cx="4784130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RESEARCH QUESTIONS</a:t>
            </a:r>
            <a:endParaRPr lang="en-B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4" y="1113107"/>
            <a:ext cx="9948313" cy="362024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does the use of modern technology impact student performance in higher education?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are the benefits and drawbacks of using modern technology in higher education?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are the best practices for integrating technology into higher education to maximize its </a:t>
            </a:r>
            <a:r>
              <a:rPr lang="en-BE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benefits?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are the reasons for the discrepancies in the existing literature on the impact of modern technology on student performance in higher education?</a:t>
            </a:r>
            <a:endParaRPr lang="en-BE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BE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FE46F7-20E1-5214-B0A1-389DDDF6F937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4" name="Audio Recording 3 Apr 2023 at 14:09:14">
            <a:hlinkClick r:id="" action="ppaction://media"/>
            <a:extLst>
              <a:ext uri="{FF2B5EF4-FFF2-40B4-BE49-F238E27FC236}">
                <a16:creationId xmlns:a16="http://schemas.microsoft.com/office/drawing/2014/main" id="{A4A42987-3B2A-9BD4-7DF9-4EE03D75C1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04774" y="0"/>
            <a:ext cx="591226" cy="5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3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4670919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Objective of the Study</a:t>
            </a:r>
            <a:endParaRPr lang="en-B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267907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examine the relationship between the use of modern technology and student performance in higher education.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the benefits and drawbacks of using modern technology in higher education.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recommendations for best practices in integrating technology into higher education.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147685-1B25-9292-B1B3-E2CFFF5DCD9F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6" name="Audio Recording 3 Apr 2023 at 14:14:28">
            <a:hlinkClick r:id="" action="ppaction://media"/>
            <a:extLst>
              <a:ext uri="{FF2B5EF4-FFF2-40B4-BE49-F238E27FC236}">
                <a16:creationId xmlns:a16="http://schemas.microsoft.com/office/drawing/2014/main" id="{4ED01AD3-ADC1-BA3F-FAC1-A962FEF0B4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63364" y="0"/>
            <a:ext cx="611236" cy="6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r>
              <a:rPr lang="en-BE" sz="4400" dirty="0">
                <a:effectLst/>
              </a:rPr>
              <a:t> </a:t>
            </a:r>
            <a:endParaRPr lang="en-BE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2EDB2-A351-3C47-3A2D-CC4426692DB0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239508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5758380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Literature review sections</a:t>
            </a:r>
            <a:endParaRPr lang="en-B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4221139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modern technology in higher education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impact of modern technology on student learning and performance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framework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studies on technology and student performance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D5ED5A-E578-6AF2-7B27-02CFA6B41A37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20:30">
            <a:hlinkClick r:id="" action="ppaction://media"/>
            <a:extLst>
              <a:ext uri="{FF2B5EF4-FFF2-40B4-BE49-F238E27FC236}">
                <a16:creationId xmlns:a16="http://schemas.microsoft.com/office/drawing/2014/main" id="{7667576A-4D62-F8F9-A21E-A13A6581EA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5207" y="-377"/>
            <a:ext cx="611236" cy="6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3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576-C6E9-9BA7-A34B-F706B05C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52206"/>
            <a:ext cx="8361229" cy="775299"/>
          </a:xfrm>
        </p:spPr>
        <p:txBody>
          <a:bodyPr/>
          <a:lstStyle/>
          <a:p>
            <a:r>
              <a:rPr lang="en-BE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r>
              <a:rPr lang="en-BE" sz="4400" dirty="0">
                <a:effectLst/>
              </a:rPr>
              <a:t> </a:t>
            </a:r>
            <a:endParaRPr lang="en-BE" sz="4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E31F40-974E-1884-8335-14B44E5AFB50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</p:spTree>
    <p:extLst>
      <p:ext uri="{BB962C8B-B14F-4D97-AF65-F5344CB8AC3E}">
        <p14:creationId xmlns:p14="http://schemas.microsoft.com/office/powerpoint/2010/main" val="406898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91D-8B56-23A2-1995-172B5367EE35}"/>
              </a:ext>
            </a:extLst>
          </p:cNvPr>
          <p:cNvSpPr txBox="1">
            <a:spLocks/>
          </p:cNvSpPr>
          <p:nvPr/>
        </p:nvSpPr>
        <p:spPr>
          <a:xfrm>
            <a:off x="798063" y="0"/>
            <a:ext cx="4670919" cy="611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Research Design</a:t>
            </a:r>
            <a:endParaRPr lang="en-BE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7C76-3D89-E109-FC46-E8256162DF29}"/>
              </a:ext>
            </a:extLst>
          </p:cNvPr>
          <p:cNvSpPr txBox="1">
            <a:spLocks/>
          </p:cNvSpPr>
          <p:nvPr/>
        </p:nvSpPr>
        <p:spPr>
          <a:xfrm>
            <a:off x="798063" y="1221718"/>
            <a:ext cx="9782851" cy="430359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Quantitative and Qualitative methods</a:t>
            </a:r>
          </a:p>
          <a:p>
            <a:pPr lvl="1"/>
            <a:r>
              <a:rPr lang="en-B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B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nterviews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B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ocus groups</a:t>
            </a:r>
          </a:p>
          <a:p>
            <a:pPr marL="0" lvl="0" indent="0">
              <a:buNone/>
            </a:pPr>
            <a:endParaRPr lang="en-B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C82E3C-F97C-AD14-F23C-C8C1C511AE55}"/>
              </a:ext>
            </a:extLst>
          </p:cNvPr>
          <p:cNvSpPr txBox="1">
            <a:spLocks/>
          </p:cNvSpPr>
          <p:nvPr/>
        </p:nvSpPr>
        <p:spPr>
          <a:xfrm>
            <a:off x="0" y="6610305"/>
            <a:ext cx="12192000" cy="24769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900" dirty="0"/>
              <a:t>RESEARCH PROPOSAL - IMPACT OF MODERN TECHNOLOGY ON THE STUDENT PERFORMANCE IN HIGHER EDUCATION | EMMANUEL ESHUN-DAVIES | ESSEX UNIVERSITY, UNITED KINGDOM | MSC COMPUTER SCIENCE | APRIL 03, 2023</a:t>
            </a:r>
          </a:p>
        </p:txBody>
      </p:sp>
      <p:pic>
        <p:nvPicPr>
          <p:cNvPr id="5" name="Audio Recording 3 Apr 2023 at 14:23:58">
            <a:hlinkClick r:id="" action="ppaction://media"/>
            <a:extLst>
              <a:ext uri="{FF2B5EF4-FFF2-40B4-BE49-F238E27FC236}">
                <a16:creationId xmlns:a16="http://schemas.microsoft.com/office/drawing/2014/main" id="{B17AF084-3963-1CA7-8DF5-77872D6C53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42903" y="0"/>
            <a:ext cx="594468" cy="5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3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{B8D4CA6F-BADB-8347-B8B8-A38C96D5CAF6}tf10001072</Template>
  <TotalTime>8732</TotalTime>
  <Words>1450</Words>
  <Application>Microsoft Macintosh PowerPoint</Application>
  <PresentationFormat>Widescreen</PresentationFormat>
  <Paragraphs>118</Paragraphs>
  <Slides>25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Symbol</vt:lpstr>
      <vt:lpstr>Crop</vt:lpstr>
      <vt:lpstr>Research Proposal </vt:lpstr>
      <vt:lpstr>Introduction</vt:lpstr>
      <vt:lpstr>PowerPoint Presentation</vt:lpstr>
      <vt:lpstr>PowerPoint Presentation</vt:lpstr>
      <vt:lpstr>PowerPoint Presentation</vt:lpstr>
      <vt:lpstr>Literature Review </vt:lpstr>
      <vt:lpstr>PowerPoint Presentation</vt:lpstr>
      <vt:lpstr>Methodology </vt:lpstr>
      <vt:lpstr>PowerPoint Presentation</vt:lpstr>
      <vt:lpstr>PowerPoint Presentation</vt:lpstr>
      <vt:lpstr>PowerPoint Presentation</vt:lpstr>
      <vt:lpstr>PowerPoint Presentation</vt:lpstr>
      <vt:lpstr>Privacy Policy &amp; Data Protection</vt:lpstr>
      <vt:lpstr>PowerPoint Presentation</vt:lpstr>
      <vt:lpstr>PowerPoint Presentation</vt:lpstr>
      <vt:lpstr>Timeline of proposed activities</vt:lpstr>
      <vt:lpstr>PowerPoint Presentation</vt:lpstr>
      <vt:lpstr>Results</vt:lpstr>
      <vt:lpstr>PowerPoint Presentation</vt:lpstr>
      <vt:lpstr>Discussion</vt:lpstr>
      <vt:lpstr>PowerPoint Presentation</vt:lpstr>
      <vt:lpstr>Conclusion</vt:lpstr>
      <vt:lpstr>PowerPoint Presentation</vt:lpstr>
      <vt:lpstr>References &amp; 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</dc:title>
  <dc:creator>Emmanuel Eshun-Davies</dc:creator>
  <cp:lastModifiedBy>Emmanuel Eshun-Davies</cp:lastModifiedBy>
  <cp:revision>8</cp:revision>
  <dcterms:created xsi:type="dcterms:W3CDTF">2023-03-24T13:23:04Z</dcterms:created>
  <dcterms:modified xsi:type="dcterms:W3CDTF">2023-04-03T13:25:46Z</dcterms:modified>
</cp:coreProperties>
</file>