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85" r:id="rId2"/>
    <p:sldId id="257" r:id="rId3"/>
    <p:sldId id="256" r:id="rId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6561" autoAdjust="0"/>
  </p:normalViewPr>
  <p:slideViewPr>
    <p:cSldViewPr>
      <p:cViewPr varScale="1">
        <p:scale>
          <a:sx n="75" d="100"/>
          <a:sy n="75" d="100"/>
        </p:scale>
        <p:origin x="1608" y="4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2018-04-06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2018-04-06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8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93755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0" y="2133600"/>
            <a:ext cx="8423275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0" y="3886200"/>
            <a:ext cx="8423275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+mn-ea"/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15641" y="2317750"/>
            <a:ext cx="8485832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1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9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60" r:id="rId3"/>
    <p:sldLayoutId id="2147483692" r:id="rId4"/>
    <p:sldLayoutId id="2147483693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DEAB38-78CD-465D-ACF9-93B59419968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화면 흐름도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A202595-E492-4ED5-AF44-69B7458A20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/>
              <a:t>이민섭</a:t>
            </a:r>
          </a:p>
        </p:txBody>
      </p:sp>
    </p:spTree>
    <p:extLst>
      <p:ext uri="{BB962C8B-B14F-4D97-AF65-F5344CB8AC3E}">
        <p14:creationId xmlns:p14="http://schemas.microsoft.com/office/powerpoint/2010/main" val="12862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14C71-4D6F-40F6-A33C-82E726BA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흐름도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577F5-D70D-4C6F-B542-567E67C56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977C4B-03C3-4E86-8257-2EFDFD8E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804987"/>
            <a:ext cx="7915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079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274FEE-A042-4A18-90D3-6042E7EF4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710357"/>
            <a:ext cx="6353075" cy="5959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847CB4-799A-4CA8-9D24-8C0D02BE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흐름도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7F9C2-EB1D-4C34-A935-8CDEA782E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6" name="별: 꼭짓점 8개 75">
            <a:extLst>
              <a:ext uri="{FF2B5EF4-FFF2-40B4-BE49-F238E27FC236}">
                <a16:creationId xmlns:a16="http://schemas.microsoft.com/office/drawing/2014/main" id="{774F6A56-A5A5-4C1A-942C-18BAD805FB08}"/>
              </a:ext>
            </a:extLst>
          </p:cNvPr>
          <p:cNvSpPr/>
          <p:nvPr/>
        </p:nvSpPr>
        <p:spPr>
          <a:xfrm>
            <a:off x="2072680" y="1052736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7" name="별: 꼭짓점 8개 76">
            <a:extLst>
              <a:ext uri="{FF2B5EF4-FFF2-40B4-BE49-F238E27FC236}">
                <a16:creationId xmlns:a16="http://schemas.microsoft.com/office/drawing/2014/main" id="{6AC5C7FF-6DF5-427F-A27E-09F577BF6CCB}"/>
              </a:ext>
            </a:extLst>
          </p:cNvPr>
          <p:cNvSpPr/>
          <p:nvPr/>
        </p:nvSpPr>
        <p:spPr>
          <a:xfrm>
            <a:off x="3080792" y="1058104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8" name="별: 꼭짓점 8개 77">
            <a:extLst>
              <a:ext uri="{FF2B5EF4-FFF2-40B4-BE49-F238E27FC236}">
                <a16:creationId xmlns:a16="http://schemas.microsoft.com/office/drawing/2014/main" id="{8ADAD2C5-C583-4024-ACDF-4B044725A86B}"/>
              </a:ext>
            </a:extLst>
          </p:cNvPr>
          <p:cNvSpPr/>
          <p:nvPr/>
        </p:nvSpPr>
        <p:spPr>
          <a:xfrm>
            <a:off x="3080792" y="1844824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9" name="별: 꼭짓점 8개 78">
            <a:extLst>
              <a:ext uri="{FF2B5EF4-FFF2-40B4-BE49-F238E27FC236}">
                <a16:creationId xmlns:a16="http://schemas.microsoft.com/office/drawing/2014/main" id="{2C2EE418-C86C-487D-8249-4B2B88A0625C}"/>
              </a:ext>
            </a:extLst>
          </p:cNvPr>
          <p:cNvSpPr/>
          <p:nvPr/>
        </p:nvSpPr>
        <p:spPr>
          <a:xfrm>
            <a:off x="3080792" y="3523412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별: 꼭짓점 8개 79">
            <a:extLst>
              <a:ext uri="{FF2B5EF4-FFF2-40B4-BE49-F238E27FC236}">
                <a16:creationId xmlns:a16="http://schemas.microsoft.com/office/drawing/2014/main" id="{D1576DAC-EE8A-484A-A099-B065314EF189}"/>
              </a:ext>
            </a:extLst>
          </p:cNvPr>
          <p:cNvSpPr/>
          <p:nvPr/>
        </p:nvSpPr>
        <p:spPr>
          <a:xfrm>
            <a:off x="3080792" y="2564904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1" name="별: 꼭짓점 8개 80">
            <a:extLst>
              <a:ext uri="{FF2B5EF4-FFF2-40B4-BE49-F238E27FC236}">
                <a16:creationId xmlns:a16="http://schemas.microsoft.com/office/drawing/2014/main" id="{BECB0292-B222-4921-B1C3-399E05D46B45}"/>
              </a:ext>
            </a:extLst>
          </p:cNvPr>
          <p:cNvSpPr/>
          <p:nvPr/>
        </p:nvSpPr>
        <p:spPr>
          <a:xfrm>
            <a:off x="5457056" y="4725144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별: 꼭짓점 8개 81">
            <a:extLst>
              <a:ext uri="{FF2B5EF4-FFF2-40B4-BE49-F238E27FC236}">
                <a16:creationId xmlns:a16="http://schemas.microsoft.com/office/drawing/2014/main" id="{16F387D3-BDCC-4227-AC38-75C599175684}"/>
              </a:ext>
            </a:extLst>
          </p:cNvPr>
          <p:cNvSpPr/>
          <p:nvPr/>
        </p:nvSpPr>
        <p:spPr>
          <a:xfrm>
            <a:off x="4448944" y="4725144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별: 꼭짓점 8개 82">
            <a:extLst>
              <a:ext uri="{FF2B5EF4-FFF2-40B4-BE49-F238E27FC236}">
                <a16:creationId xmlns:a16="http://schemas.microsoft.com/office/drawing/2014/main" id="{F6E3F299-2139-40EF-95E8-0A61B08FFBBF}"/>
              </a:ext>
            </a:extLst>
          </p:cNvPr>
          <p:cNvSpPr/>
          <p:nvPr/>
        </p:nvSpPr>
        <p:spPr>
          <a:xfrm>
            <a:off x="4448944" y="5661248"/>
            <a:ext cx="216024" cy="216024"/>
          </a:xfrm>
          <a:prstGeom prst="star8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5452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56727</TotalTime>
  <Words>19</Words>
  <Application>Microsoft Office PowerPoint</Application>
  <PresentationFormat>A4 용지(210x297mm)</PresentationFormat>
  <Paragraphs>12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화면 흐름도</vt:lpstr>
      <vt:lpstr>화면 흐름도 - 개요</vt:lpstr>
      <vt:lpstr>화면 흐름도 - 상세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Minseop Lee</cp:lastModifiedBy>
  <cp:revision>5339</cp:revision>
  <cp:lastPrinted>2011-11-28T10:50:45Z</cp:lastPrinted>
  <dcterms:created xsi:type="dcterms:W3CDTF">2007-10-15T08:30:37Z</dcterms:created>
  <dcterms:modified xsi:type="dcterms:W3CDTF">2018-04-06T03:36:40Z</dcterms:modified>
</cp:coreProperties>
</file>