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4" r:id="rId2"/>
    <p:sldId id="257" r:id="rId3"/>
    <p:sldId id="265" r:id="rId4"/>
    <p:sldId id="266" r:id="rId5"/>
    <p:sldId id="273" r:id="rId6"/>
    <p:sldId id="268" r:id="rId7"/>
    <p:sldId id="274" r:id="rId8"/>
    <p:sldId id="269" r:id="rId9"/>
    <p:sldId id="275" r:id="rId10"/>
    <p:sldId id="277" r:id="rId11"/>
    <p:sldId id="278" r:id="rId12"/>
    <p:sldId id="276" r:id="rId13"/>
    <p:sldId id="279" r:id="rId14"/>
    <p:sldId id="272" r:id="rId15"/>
    <p:sldId id="270" r:id="rId16"/>
    <p:sldId id="281" r:id="rId17"/>
    <p:sldId id="282" r:id="rId18"/>
    <p:sldId id="280" r:id="rId19"/>
    <p:sldId id="271" r:id="rId20"/>
    <p:sldId id="263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74E"/>
    <a:srgbClr val="B8C8D9"/>
    <a:srgbClr val="355B8A"/>
    <a:srgbClr val="010178"/>
    <a:srgbClr val="73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4"/>
    <p:restoredTop sz="95563"/>
  </p:normalViewPr>
  <p:slideViewPr>
    <p:cSldViewPr snapToGrid="0" snapToObjects="1">
      <p:cViewPr varScale="1">
        <p:scale>
          <a:sx n="117" d="100"/>
          <a:sy n="117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0887-9A2F-0B42-8B03-BFD10C43597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6F791-D41D-8F46-ACFB-3D9C5F9923C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03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Quisiera hacer una presentación del proyecto apoyándome en un documento en el que explicaré lo que había que hacer y lo que se ha hecho, mostraré la App, el código, etc., y posteriormente podremos ver la App en vivo y responder a preguntas, comentarios, etc.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4117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Cualquier aplicación hoy en día tiene que estar preparada para funcionar en cualquier dispositivo, y se ha implementado el responsive a partir, principalmente de los siguientes elementos:</a:t>
            </a:r>
          </a:p>
          <a:p>
            <a:r>
              <a:rPr lang="es-ES_tradnl" dirty="0"/>
              <a:t>- Uso de Flex y </a:t>
            </a:r>
            <a:r>
              <a:rPr lang="es-ES_tradnl" dirty="0" err="1"/>
              <a:t>Grid</a:t>
            </a:r>
            <a:r>
              <a:rPr lang="es-ES_tradnl" dirty="0"/>
              <a:t>.</a:t>
            </a:r>
          </a:p>
          <a:p>
            <a:r>
              <a:rPr lang="es-ES_tradnl" dirty="0"/>
              <a:t>- Uso de Media </a:t>
            </a:r>
            <a:r>
              <a:rPr lang="es-ES_tradnl" dirty="0" err="1"/>
              <a:t>Queries</a:t>
            </a:r>
            <a:r>
              <a:rPr lang="es-ES_tradnl" dirty="0"/>
              <a:t>.</a:t>
            </a:r>
          </a:p>
          <a:p>
            <a:r>
              <a:rPr lang="es-ES_tradnl" dirty="0"/>
              <a:t>- Utilizando medidas de </a:t>
            </a:r>
            <a:r>
              <a:rPr lang="es-ES_tradnl" dirty="0" err="1"/>
              <a:t>viewport</a:t>
            </a:r>
            <a:r>
              <a:rPr lang="es-ES_tradnl" dirty="0"/>
              <a:t> o porcentajes.</a:t>
            </a:r>
          </a:p>
          <a:p>
            <a:r>
              <a:rPr lang="es-ES_tradnl" dirty="0"/>
              <a:t>Comentar simplemente que para mí ha sido y es el mayor reto de este proyecto.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022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El usuario tiene que recibir </a:t>
            </a:r>
            <a:r>
              <a:rPr lang="es-ES_tradnl" dirty="0" err="1"/>
              <a:t>feedback</a:t>
            </a:r>
            <a:r>
              <a:rPr lang="es-ES_tradnl" dirty="0"/>
              <a:t> de la aplicación, como se comentó en clase, y lo que se ha hecho ha sido incluir, una vez terminado el juego una animación de </a:t>
            </a:r>
            <a:r>
              <a:rPr lang="es-ES_tradnl" dirty="0" err="1"/>
              <a:t>confetti</a:t>
            </a:r>
            <a:r>
              <a:rPr lang="es-ES_tradnl" dirty="0"/>
              <a:t> si ganaba o unos emojis llorando si perdía, y según el juego, se ha mostrado la puntuación, el tiempo, etc.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66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Como requisitos extra se ha trabajado tanto en la aplicación de tareas simple como en la que es tipo Kanban.</a:t>
            </a:r>
          </a:p>
          <a:p>
            <a:r>
              <a:rPr lang="es-ES_tradnl" dirty="0"/>
              <a:t>La primera se ha finalizado, y la segunda está en progreso con la idea de terminarla a posteriori.</a:t>
            </a:r>
          </a:p>
          <a:p>
            <a:r>
              <a:rPr lang="es-ES_tradnl" dirty="0"/>
              <a:t>La simple permite crear, añadir y eliminar </a:t>
            </a:r>
            <a:r>
              <a:rPr lang="es-ES_tradnl" dirty="0" err="1"/>
              <a:t>task</a:t>
            </a:r>
            <a:r>
              <a:rPr lang="es-ES_tradnl" dirty="0"/>
              <a:t> como vemos aquí.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6308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Ahora vamos con los puntos clave, que son la parte más única y significativa de esta app y en lo que se ha tratado de poner más énfasis.</a:t>
            </a:r>
          </a:p>
          <a:p>
            <a:r>
              <a:rPr lang="es-ES_tradnl" dirty="0"/>
              <a:t>En resumen se trata de encontrar coherencia y simplicidad (tanto visual como en código).</a:t>
            </a:r>
          </a:p>
          <a:p>
            <a:r>
              <a:rPr lang="es-ES_tradnl" dirty="0"/>
              <a:t>Ahora lo vemos en detalle.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32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Como vemos, el diseño es simple, los iconos son del mismo estilo gráfico, tanto en los juegos como en el </a:t>
            </a:r>
            <a:r>
              <a:rPr lang="es-ES_tradnl" dirty="0" err="1"/>
              <a:t>header</a:t>
            </a:r>
            <a:r>
              <a:rPr lang="es-ES_tradnl" dirty="0"/>
              <a:t>, donde se persigue la limpieza y el uso de formas poco o nada complejas.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995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lo que es la simplicidad del código, se apoya en estos pilares:</a:t>
            </a:r>
          </a:p>
          <a:p>
            <a:r>
              <a:rPr lang="es-ES_tradnl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Maquetación de cada juego (CSS): por ejemplo, el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los juegos es común, con las mismas clases e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decir, todos los botones, todas las medidas, etc., son iguales y se ha recogido en el archivo común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style.css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dejando cada .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propio para aspectos más concretos de cada juego.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Escalable: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buFont typeface="Wingdings" pitchFamily="2" charset="2"/>
              <a:buChar char="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juegos comparten maquetación y componentes.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buFont typeface="Wingdings" pitchFamily="2" charset="2"/>
              <a:buChar char="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uno nuevo que se vea igual implica únicamente crear la lógica, ya que a nivel de estilos y componentes se monta igual que el resto.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buFont typeface="Wingdings" pitchFamily="2" charset="2"/>
              <a:buChar char=""/>
            </a:pP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Maquetación de cada juego (CSS): por ejemplo, todos los botones, todas las medidas, etc. Y se ha recogido en el archivo común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style.css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dejando cada .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propio para aspectos más concretos de cada juego.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80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Por otro lado, en cuanto a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programación todos los juegos tienen la misma estructura de archivo: 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1º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2º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3º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addlisteners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inicia el juego (con funciones exportadas desde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4ª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esta forma, el código es más legible y sobre todo, es muy escalable, ya que como todos los juegos comparten maquetación y componentes, c</a:t>
            </a:r>
            <a:r>
              <a: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uno nuevo que se vea igual implica únicamente crear la lógica, ya que a nivel de estilos y componentes se monta igual que el resto.</a:t>
            </a:r>
            <a:r>
              <a:rPr lang="es-ES" dirty="0">
                <a:effectLst/>
              </a:rPr>
              <a:t>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3608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650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Este es un guion de la presentación. No me extenderé más allá de unos 8-10 minutos para que podamos después interactuar con la App.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21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primer lugar, el proyecto consiste en crear un </a:t>
            </a:r>
            <a:r>
              <a:rPr lang="es-ES_tradnl" dirty="0" err="1"/>
              <a:t>hub</a:t>
            </a:r>
            <a:r>
              <a:rPr lang="es-ES_tradnl" dirty="0"/>
              <a:t> de juegos, con HTML, CSS y JS, a través de una aplicación de Vite, donde se trata de aprender la estructura de una aplicación, utilizar el DOM, hacer uso de código moderno y practicar todo lo que llevamos aprendido hasta el momento.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38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La App que he preparado se llama </a:t>
            </a:r>
            <a:r>
              <a:rPr lang="es-ES_tradnl" dirty="0" err="1"/>
              <a:t>GameHub</a:t>
            </a:r>
            <a:r>
              <a:rPr lang="es-ES_tradnl" dirty="0"/>
              <a:t>, tiene un total de 7 juegos, </a:t>
            </a:r>
            <a:r>
              <a:rPr lang="es-ES_tradnl" dirty="0" err="1"/>
              <a:t>Pokemon</a:t>
            </a:r>
            <a:r>
              <a:rPr lang="es-ES_tradnl" dirty="0"/>
              <a:t>, </a:t>
            </a:r>
            <a:r>
              <a:rPr lang="es-ES_tradnl" dirty="0" err="1"/>
              <a:t>Memory</a:t>
            </a:r>
            <a:r>
              <a:rPr lang="es-ES_tradnl" dirty="0"/>
              <a:t> y otros 5 adicionales.</a:t>
            </a:r>
          </a:p>
          <a:p>
            <a:r>
              <a:rPr lang="es-ES_tradnl" dirty="0"/>
              <a:t>Se ha tratado de tener una clara coherencia en todos los sentidos y un diseño lo más cuidado posible, a la par que se cumplen los requisitos mínimos marcados y algunos extra propuestos.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945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Así es como se ve </a:t>
            </a:r>
            <a:r>
              <a:rPr lang="es-ES_tradnl" dirty="0" err="1"/>
              <a:t>Game</a:t>
            </a:r>
            <a:r>
              <a:rPr lang="es-ES_tradnl" dirty="0"/>
              <a:t> Hub. Estructura sencilla de </a:t>
            </a:r>
            <a:r>
              <a:rPr lang="es-ES_tradnl" dirty="0" err="1"/>
              <a:t>Header</a:t>
            </a:r>
            <a:r>
              <a:rPr lang="es-ES_tradnl" dirty="0"/>
              <a:t>, </a:t>
            </a:r>
            <a:r>
              <a:rPr lang="es-ES_tradnl" dirty="0" err="1"/>
              <a:t>Main</a:t>
            </a:r>
            <a:r>
              <a:rPr lang="es-ES_tradnl" dirty="0"/>
              <a:t> y </a:t>
            </a:r>
            <a:r>
              <a:rPr lang="es-ES_tradnl" dirty="0" err="1"/>
              <a:t>Footer</a:t>
            </a:r>
            <a:r>
              <a:rPr lang="es-ES_tradnl" dirty="0"/>
              <a:t>.</a:t>
            </a:r>
          </a:p>
          <a:p>
            <a:r>
              <a:rPr lang="es-ES_tradnl" dirty="0"/>
              <a:t>El </a:t>
            </a:r>
            <a:r>
              <a:rPr lang="es-ES_tradnl" dirty="0" err="1"/>
              <a:t>Header</a:t>
            </a:r>
            <a:r>
              <a:rPr lang="es-ES_tradnl" dirty="0"/>
              <a:t> nos ofrece distintas </a:t>
            </a:r>
            <a:r>
              <a:rPr lang="es-ES_tradnl" dirty="0" err="1"/>
              <a:t>ocpiones</a:t>
            </a:r>
            <a:r>
              <a:rPr lang="es-ES_tradnl" dirty="0"/>
              <a:t>, como cambiar el color de fondo de modo </a:t>
            </a:r>
            <a:r>
              <a:rPr lang="es-ES_tradnl" dirty="0" err="1"/>
              <a:t>random</a:t>
            </a:r>
            <a:r>
              <a:rPr lang="es-ES_tradnl" dirty="0"/>
              <a:t>, ver </a:t>
            </a:r>
            <a:r>
              <a:rPr lang="es-ES_tradnl" dirty="0" err="1"/>
              <a:t>dashboard</a:t>
            </a:r>
            <a:r>
              <a:rPr lang="es-ES_tradnl" dirty="0"/>
              <a:t> con los juegos, entrar en el área de usuario, verlo en modo día o noche, y salir de la App.</a:t>
            </a:r>
          </a:p>
          <a:p>
            <a:r>
              <a:rPr lang="es-ES_tradnl" dirty="0"/>
              <a:t>En el </a:t>
            </a:r>
            <a:r>
              <a:rPr lang="es-ES_tradnl" dirty="0" err="1"/>
              <a:t>main</a:t>
            </a:r>
            <a:r>
              <a:rPr lang="es-ES_tradnl" dirty="0"/>
              <a:t> tenemos los juegos siguiendo un </a:t>
            </a:r>
            <a:r>
              <a:rPr lang="es-ES_tradnl" dirty="0" err="1"/>
              <a:t>display</a:t>
            </a:r>
            <a:r>
              <a:rPr lang="es-ES_tradnl" dirty="0"/>
              <a:t> de Flex.</a:t>
            </a:r>
          </a:p>
          <a:p>
            <a:r>
              <a:rPr lang="es-ES_tradnl" dirty="0"/>
              <a:t>Y por último un </a:t>
            </a:r>
            <a:r>
              <a:rPr lang="es-ES_tradnl" dirty="0" err="1"/>
              <a:t>Footer</a:t>
            </a:r>
            <a:r>
              <a:rPr lang="es-ES_tradnl" dirty="0"/>
              <a:t> donde no se ha incluido más que la firma.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449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Los requisitos mínimos los conocemos todos, son básicamente estos, y algunas otras funcionalidades que se han ido hablando durante la semana en clase y que se mostrarán más adelante.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107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El primer requisito es añadir propiedades a la data de </a:t>
            </a:r>
            <a:r>
              <a:rPr lang="es-ES_tradnl" dirty="0" err="1"/>
              <a:t>Pokemos</a:t>
            </a:r>
            <a:r>
              <a:rPr lang="es-ES_tradnl" dirty="0"/>
              <a:t>. Esto se ha hecho en </a:t>
            </a:r>
            <a:r>
              <a:rPr lang="es-ES_tradnl" dirty="0" err="1"/>
              <a:t>dataPokemon.js</a:t>
            </a:r>
            <a:r>
              <a:rPr lang="es-ES_tradnl" dirty="0"/>
              <a:t> en </a:t>
            </a:r>
            <a:r>
              <a:rPr lang="es-ES_tradnl" dirty="0" err="1"/>
              <a:t>Utils</a:t>
            </a:r>
            <a:r>
              <a:rPr lang="es-ES_tradnl" dirty="0"/>
              <a:t> en la data se han añadido peso y altura, tomándolos de la Api.</a:t>
            </a:r>
          </a:p>
          <a:p>
            <a:r>
              <a:rPr lang="es-ES_tradnl" dirty="0"/>
              <a:t>Podemos ver que ahora, además de representar nombre, imagen y tipo (a través del color de la </a:t>
            </a:r>
            <a:r>
              <a:rPr lang="es-ES_tradnl" dirty="0" err="1"/>
              <a:t>card</a:t>
            </a:r>
            <a:r>
              <a:rPr lang="es-ES_tradnl" dirty="0"/>
              <a:t> y del borde) tenemos debajo los valores de peso y altura.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487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Los juegos se han </a:t>
            </a:r>
            <a:r>
              <a:rPr lang="es-ES_tradnl" dirty="0" err="1"/>
              <a:t>componetizado</a:t>
            </a:r>
            <a:r>
              <a:rPr lang="es-ES_tradnl" dirty="0"/>
              <a:t>, creando componentes que incluyen funciones concretas que luego se exportan y se utilizan en el código del juego, y también se han creado en </a:t>
            </a:r>
            <a:r>
              <a:rPr lang="es-ES_tradnl" dirty="0" err="1"/>
              <a:t>Utils</a:t>
            </a:r>
            <a:r>
              <a:rPr lang="es-ES_tradnl" dirty="0"/>
              <a:t> </a:t>
            </a:r>
            <a:r>
              <a:rPr lang="es-ES_tradnl" dirty="0" err="1"/>
              <a:t>caracteríscticas</a:t>
            </a:r>
            <a:r>
              <a:rPr lang="es-ES_tradnl" dirty="0"/>
              <a:t> como por ejemplo, la inclusión de un array de preguntas para el juego del Trivial.</a:t>
            </a:r>
          </a:p>
          <a:p>
            <a:r>
              <a:rPr lang="es-ES_tradnl" dirty="0"/>
              <a:t>Estas prácticas hacen que el código esté más limpio y despejado.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6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Por otra parte, en la medida de lo posible dependiendo de algunas incompatibilidades, se ha implementado el anidamiento de CSS que lo hace mucho más legible y fácil de entender.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6F791-D41D-8F46-ACFB-3D9C5F9923C0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612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851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84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21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845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50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159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30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232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452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02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014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1D05-2588-2A46-8556-304135E2AE20}" type="datetimeFigureOut">
              <a:rPr lang="es-ES_tradnl" smtClean="0"/>
              <a:t>31/7/23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F240-28E2-D64D-8929-248D9A289D4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9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FC305B52-39A9-FEC9-B852-8B7D2AD7B409}"/>
              </a:ext>
            </a:extLst>
          </p:cNvPr>
          <p:cNvSpPr/>
          <p:nvPr/>
        </p:nvSpPr>
        <p:spPr>
          <a:xfrm>
            <a:off x="1952368" y="605819"/>
            <a:ext cx="9433790" cy="5746814"/>
          </a:xfrm>
          <a:prstGeom prst="roundRect">
            <a:avLst/>
          </a:prstGeom>
          <a:solidFill>
            <a:srgbClr val="E727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sz="5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PROYECTO FINAL HTML-CSS-JS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endParaRPr lang="es-ES" sz="36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MARTA PÉREZ ROMERO</a:t>
            </a:r>
          </a:p>
          <a:p>
            <a:r>
              <a:rPr lang="es-ES" sz="2400" dirty="0">
                <a:solidFill>
                  <a:schemeClr val="bg1"/>
                </a:solidFill>
              </a:rPr>
              <a:t>BOOTCAMP WEB DEVELOPMENT</a:t>
            </a:r>
          </a:p>
          <a:p>
            <a:r>
              <a:rPr lang="es-ES" sz="2400" dirty="0">
                <a:solidFill>
                  <a:schemeClr val="bg1"/>
                </a:solidFill>
              </a:rPr>
              <a:t>JULIO 2023</a:t>
            </a: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729545" y="1094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5DF3EEE8-1D3F-42EE-4C6F-518A41C19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3" y="935599"/>
            <a:ext cx="1156895" cy="1156895"/>
          </a:xfrm>
          <a:prstGeom prst="rect">
            <a:avLst/>
          </a:prstGeom>
        </p:spPr>
      </p:pic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2F54697-E8C3-6831-C53E-8BE77E02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71" y="1271010"/>
            <a:ext cx="3810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Responsive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069F578-6913-DC02-C9CD-8633CBEDC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61" y="1496786"/>
            <a:ext cx="5842000" cy="5105400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EFF9530-9BD7-5C72-60C8-42CAC4DF3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10" y="1909536"/>
            <a:ext cx="2425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Interacción con el usuario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79D2C12E-33CF-4D8A-96C4-223B070C4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53" y="1894113"/>
            <a:ext cx="4531633" cy="23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Requisitos extra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2579914"/>
            <a:ext cx="9576419" cy="33270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Todo </a:t>
            </a:r>
            <a:r>
              <a:rPr lang="es-ES" dirty="0" err="1"/>
              <a:t>List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Todo </a:t>
            </a:r>
            <a:r>
              <a:rPr lang="es-ES" dirty="0" err="1"/>
              <a:t>List</a:t>
            </a:r>
            <a:r>
              <a:rPr lang="es-ES" dirty="0"/>
              <a:t> Drag &amp; </a:t>
            </a:r>
            <a:r>
              <a:rPr lang="es-ES" dirty="0" err="1"/>
              <a:t>Drop</a:t>
            </a:r>
            <a:r>
              <a:rPr lang="es-ES" dirty="0"/>
              <a:t>.</a:t>
            </a:r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Requisitos extra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10" name="Imagen 9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A6986F0B-4C32-8EA8-AF87-C49DD05BF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9634"/>
            <a:ext cx="4790622" cy="2419670"/>
          </a:xfrm>
          <a:prstGeom prst="rect">
            <a:avLst/>
          </a:prstGeom>
        </p:spPr>
      </p:pic>
      <p:pic>
        <p:nvPicPr>
          <p:cNvPr id="12" name="Imagen 1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ADE40E3E-EA79-E841-52C3-7850C275E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1297262"/>
            <a:ext cx="5854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Puntos clave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7568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Coherencia.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Simplicidad visual: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Iconos del mismo estilo gráfico.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Limpieza y armonía de colores y formas.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Simplicidad del código: 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 err="1"/>
              <a:t>Template</a:t>
            </a:r>
            <a:r>
              <a:rPr lang="es-ES" dirty="0"/>
              <a:t> juegos común -&gt; Estilos en </a:t>
            </a:r>
            <a:r>
              <a:rPr lang="es-ES" dirty="0" err="1"/>
              <a:t>styles.css</a:t>
            </a:r>
            <a:r>
              <a:rPr lang="es-ES" dirty="0"/>
              <a:t>. Todo CSS anidado.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Código moderno: todas las funciones son </a:t>
            </a:r>
            <a:r>
              <a:rPr lang="es-ES" dirty="0" err="1"/>
              <a:t>arrow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Misma estructura por juego: </a:t>
            </a:r>
            <a:r>
              <a:rPr lang="es-ES" sz="1800" dirty="0" err="1"/>
              <a:t>imports</a:t>
            </a:r>
            <a:r>
              <a:rPr lang="es-ES" sz="1800" dirty="0"/>
              <a:t>/</a:t>
            </a:r>
            <a:r>
              <a:rPr lang="es-ES" sz="1800" dirty="0" err="1"/>
              <a:t>template</a:t>
            </a:r>
            <a:r>
              <a:rPr lang="es-ES" sz="1800" dirty="0"/>
              <a:t>/</a:t>
            </a:r>
            <a:r>
              <a:rPr lang="es-ES" sz="1800" dirty="0" err="1"/>
              <a:t>listeners</a:t>
            </a:r>
            <a:r>
              <a:rPr lang="es-ES" sz="1800" dirty="0"/>
              <a:t>/funciones/</a:t>
            </a:r>
            <a:r>
              <a:rPr lang="es-ES" sz="1800" dirty="0" err="1"/>
              <a:t>export</a:t>
            </a:r>
            <a:r>
              <a:rPr lang="es-ES" sz="1800" dirty="0"/>
              <a:t>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Simplicidad visual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5D122695-FFF9-0335-6DBC-0D77A6C2F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450" y="1739900"/>
            <a:ext cx="5499100" cy="1689100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13A38109-8F43-F357-C5DE-14EE54E6E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047" y="4093028"/>
            <a:ext cx="4307906" cy="10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0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" dirty="0"/>
              <a:t>Simplicidad del código (I)</a:t>
            </a:r>
            <a:endParaRPr lang="es-ES_tradnl" b="1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66C5375-6D5A-2431-DEB7-DCD3F12FD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01" y="2642051"/>
            <a:ext cx="5805343" cy="157389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8759E14-0CA1-23C6-2A4E-05E72B6A7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071" y="1297262"/>
            <a:ext cx="2746293" cy="4413685"/>
          </a:xfrm>
          <a:prstGeom prst="rect">
            <a:avLst/>
          </a:prstGeom>
        </p:spPr>
      </p:pic>
      <p:sp>
        <p:nvSpPr>
          <p:cNvPr id="9" name="Cerrar llave 8">
            <a:extLst>
              <a:ext uri="{FF2B5EF4-FFF2-40B4-BE49-F238E27FC236}">
                <a16:creationId xmlns:a16="http://schemas.microsoft.com/office/drawing/2014/main" id="{C21ABCFC-7736-9870-6093-81F46047C1DC}"/>
              </a:ext>
            </a:extLst>
          </p:cNvPr>
          <p:cNvSpPr/>
          <p:nvPr/>
        </p:nvSpPr>
        <p:spPr>
          <a:xfrm>
            <a:off x="6905710" y="2525484"/>
            <a:ext cx="435429" cy="1807029"/>
          </a:xfrm>
          <a:prstGeom prst="rightBrace">
            <a:avLst>
              <a:gd name="adj1" fmla="val 8333"/>
              <a:gd name="adj2" fmla="val 50602"/>
            </a:avLst>
          </a:prstGeom>
          <a:ln w="38100">
            <a:solidFill>
              <a:srgbClr val="E72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557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" dirty="0"/>
              <a:t>Simplicidad del código (II)</a:t>
            </a:r>
            <a:endParaRPr lang="es-ES_tradnl" b="1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3FFFF09-75D7-E866-C2BF-9D2BAEF57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79" y="1582964"/>
            <a:ext cx="4751683" cy="659956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D1C2754E-D5EA-B7EB-3173-32FF0F0F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852" y="2573631"/>
            <a:ext cx="2594732" cy="9859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A59F29-04E7-E6F2-8869-C98787A5D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687" y="3890340"/>
            <a:ext cx="2967284" cy="443706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F16E0A20-8934-8A3E-4A6D-2B594BE90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738" y="4876802"/>
            <a:ext cx="4777064" cy="8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8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Puntos destacables: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Aprendizaje exponencial.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Aprendizaje de nuevos elementos, como &lt;</a:t>
            </a:r>
            <a:r>
              <a:rPr lang="es-ES" dirty="0" err="1"/>
              <a:t>canvas</a:t>
            </a:r>
            <a:r>
              <a:rPr lang="es-ES" dirty="0"/>
              <a:t>&gt;.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Áreas de mejora: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Maquetación.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Soltura en la explotación de la estructura de archivos.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Trabajo muy entretenido y con amplias expectativas.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9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Líneas de trabajo futuro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Área de usuario con puntuaciones totales por juego.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 err="1"/>
              <a:t>Dark</a:t>
            </a:r>
            <a:r>
              <a:rPr lang="es-ES" dirty="0"/>
              <a:t> </a:t>
            </a:r>
            <a:r>
              <a:rPr lang="es-ES" dirty="0" err="1"/>
              <a:t>mode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Creación de nuevos juegos.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Consumo de otras </a:t>
            </a:r>
            <a:r>
              <a:rPr lang="es-ES" dirty="0" err="1"/>
              <a:t>APIs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Niveles de dificultad.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… nuevas ideas </a:t>
            </a:r>
            <a:r>
              <a:rPr lang="es-ES"/>
              <a:t>por implementar.</a:t>
            </a:r>
            <a:endParaRPr lang="es-ES" dirty="0"/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_tradnl" dirty="0"/>
              <a:t>Introducción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Presentación de la App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Requisitos mínimos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Requisitos extra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Puntos clave () =&gt; { Decisiones }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Conclusiones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Líneas de trabajo futuro</a:t>
            </a:r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FC305B52-39A9-FEC9-B852-8B7D2AD7B409}"/>
              </a:ext>
            </a:extLst>
          </p:cNvPr>
          <p:cNvSpPr/>
          <p:nvPr/>
        </p:nvSpPr>
        <p:spPr>
          <a:xfrm>
            <a:off x="1952368" y="605819"/>
            <a:ext cx="9433790" cy="5746814"/>
          </a:xfrm>
          <a:prstGeom prst="roundRect">
            <a:avLst/>
          </a:prstGeom>
          <a:solidFill>
            <a:srgbClr val="E727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s-ES" sz="3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sz="3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GRACIAS POR LA ATENCIÓN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MARTA PÉREZ ROMERO</a:t>
            </a:r>
          </a:p>
          <a:p>
            <a:r>
              <a:rPr lang="es-ES" sz="2400" dirty="0">
                <a:solidFill>
                  <a:schemeClr val="bg1"/>
                </a:solidFill>
              </a:rPr>
              <a:t>BOOTCAMP WEB DEVELOPMENT</a:t>
            </a:r>
          </a:p>
          <a:p>
            <a:r>
              <a:rPr lang="es-ES" sz="2400" dirty="0">
                <a:solidFill>
                  <a:schemeClr val="bg1"/>
                </a:solidFill>
              </a:rPr>
              <a:t>JULIO 2023</a:t>
            </a: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729545" y="1094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5DF3EEE8-1D3F-42EE-4C6F-518A41C19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3" y="935599"/>
            <a:ext cx="1156895" cy="1156895"/>
          </a:xfrm>
          <a:prstGeom prst="rect">
            <a:avLst/>
          </a:prstGeom>
        </p:spPr>
      </p:pic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2F54697-E8C3-6831-C53E-8BE77E02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71" y="1271010"/>
            <a:ext cx="3810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Cometido: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Creación de una App con HTML5-CSS3-JAVASCRIPT ES6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Hub de juegos.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Uso del DOM.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Uso de código moderno.</a:t>
            </a:r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Presentación de la App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Total de 5 juegos + </a:t>
            </a:r>
            <a:r>
              <a:rPr lang="es-ES" dirty="0" err="1"/>
              <a:t>Pokemon</a:t>
            </a:r>
            <a:r>
              <a:rPr lang="es-ES" dirty="0"/>
              <a:t> API +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Coherencia visual, semántica y sintáctica.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Diseño cuidado.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Requisitos mínimos + algunos extras y trabajo futuro.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BA955F-E00D-F92F-BD26-39C4AD97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39" y="117700"/>
            <a:ext cx="10014658" cy="66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4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Requisitos mínimos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380" y="1495311"/>
            <a:ext cx="9576419" cy="4411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Añadir dos propiedades más a data de </a:t>
            </a:r>
            <a:r>
              <a:rPr lang="es-ES" dirty="0" err="1"/>
              <a:t>Pokemon</a:t>
            </a:r>
            <a:endParaRPr lang="es-ES" dirty="0"/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 err="1"/>
              <a:t>Componetización</a:t>
            </a:r>
            <a:r>
              <a:rPr lang="es-ES" dirty="0"/>
              <a:t> y </a:t>
            </a:r>
            <a:r>
              <a:rPr lang="es-ES" dirty="0" err="1"/>
              <a:t>utils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Anidamiento en CSS.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Responsive.</a:t>
            </a:r>
          </a:p>
          <a:p>
            <a:pPr>
              <a:lnSpc>
                <a:spcPct val="150000"/>
              </a:lnSpc>
              <a:buSzPct val="80000"/>
              <a:buFont typeface="Wingdings" charset="2"/>
              <a:buChar char="§"/>
            </a:pPr>
            <a:r>
              <a:rPr lang="es-ES" dirty="0"/>
              <a:t>Interacción con el usuario.</a:t>
            </a:r>
          </a:p>
          <a:p>
            <a:pPr lvl="1">
              <a:lnSpc>
                <a:spcPct val="150000"/>
              </a:lnSpc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" dirty="0"/>
          </a:p>
          <a:p>
            <a:pPr>
              <a:buSzPct val="80000"/>
              <a:buFont typeface="Wingdings" charset="2"/>
              <a:buChar char="§"/>
            </a:pP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Propiedades data de </a:t>
            </a:r>
            <a:r>
              <a:rPr lang="es-ES_tradnl" b="1" dirty="0" err="1"/>
              <a:t>Pokemon</a:t>
            </a:r>
            <a:endParaRPr lang="es-ES_tradnl" b="1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D1BD995-6664-3091-3234-0D6D3891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81" y="1604675"/>
            <a:ext cx="4877724" cy="1704581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650FA7D8-F325-60B1-6015-81C2957AC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077" y="3270307"/>
            <a:ext cx="5035333" cy="319511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A5076DF-DACC-BE92-75E2-47CD80E06941}"/>
              </a:ext>
            </a:extLst>
          </p:cNvPr>
          <p:cNvSpPr/>
          <p:nvPr/>
        </p:nvSpPr>
        <p:spPr>
          <a:xfrm>
            <a:off x="1077686" y="2601686"/>
            <a:ext cx="2213157" cy="424543"/>
          </a:xfrm>
          <a:prstGeom prst="rect">
            <a:avLst/>
          </a:prstGeom>
          <a:noFill/>
          <a:ln w="38100">
            <a:solidFill>
              <a:srgbClr val="E727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A6E1AAA-0361-7F8F-E4D9-BA8318894722}"/>
              </a:ext>
            </a:extLst>
          </p:cNvPr>
          <p:cNvCxnSpPr>
            <a:cxnSpLocks/>
          </p:cNvCxnSpPr>
          <p:nvPr/>
        </p:nvCxnSpPr>
        <p:spPr>
          <a:xfrm>
            <a:off x="2318657" y="3026229"/>
            <a:ext cx="3973286" cy="2503810"/>
          </a:xfrm>
          <a:prstGeom prst="straightConnector1">
            <a:avLst/>
          </a:prstGeom>
          <a:ln w="38100">
            <a:solidFill>
              <a:srgbClr val="E72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C637E43-2F3A-147D-A2BD-9FF686ED7AB6}"/>
              </a:ext>
            </a:extLst>
          </p:cNvPr>
          <p:cNvSpPr/>
          <p:nvPr/>
        </p:nvSpPr>
        <p:spPr>
          <a:xfrm>
            <a:off x="6672944" y="5725886"/>
            <a:ext cx="1524000" cy="424543"/>
          </a:xfrm>
          <a:prstGeom prst="rect">
            <a:avLst/>
          </a:prstGeom>
          <a:noFill/>
          <a:ln w="38100">
            <a:solidFill>
              <a:srgbClr val="E727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6939AB-F54F-4FA1-7DDF-85AA7E3BC9F5}"/>
              </a:ext>
            </a:extLst>
          </p:cNvPr>
          <p:cNvSpPr/>
          <p:nvPr/>
        </p:nvSpPr>
        <p:spPr>
          <a:xfrm>
            <a:off x="9209316" y="5715001"/>
            <a:ext cx="1524000" cy="424543"/>
          </a:xfrm>
          <a:prstGeom prst="rect">
            <a:avLst/>
          </a:prstGeom>
          <a:noFill/>
          <a:ln w="38100">
            <a:solidFill>
              <a:srgbClr val="E727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806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 err="1"/>
              <a:t>Componetización</a:t>
            </a:r>
            <a:r>
              <a:rPr lang="es-ES_tradnl" b="1" dirty="0"/>
              <a:t> y </a:t>
            </a:r>
            <a:r>
              <a:rPr lang="es-ES_tradnl" b="1" dirty="0" err="1"/>
              <a:t>Utils</a:t>
            </a:r>
            <a:endParaRPr lang="es-ES_tradnl" b="1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D80EE07C-9B58-EDB9-1A4D-77CA79B632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840"/>
          <a:stretch/>
        </p:blipFill>
        <p:spPr>
          <a:xfrm>
            <a:off x="838199" y="1447800"/>
            <a:ext cx="2856853" cy="2786744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6B19DCDA-BBE6-2A8C-9FB8-E901C1E1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764" y="2699656"/>
            <a:ext cx="6199424" cy="72934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6B2462E-9F38-AD22-4439-B4E19E278516}"/>
              </a:ext>
            </a:extLst>
          </p:cNvPr>
          <p:cNvCxnSpPr/>
          <p:nvPr/>
        </p:nvCxnSpPr>
        <p:spPr>
          <a:xfrm>
            <a:off x="3788229" y="3064328"/>
            <a:ext cx="1153885" cy="0"/>
          </a:xfrm>
          <a:prstGeom prst="straightConnector1">
            <a:avLst/>
          </a:prstGeom>
          <a:ln w="38100">
            <a:solidFill>
              <a:srgbClr val="E72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E260BC1-4F76-0727-C861-21B4BBFED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632820"/>
            <a:ext cx="2304110" cy="1245465"/>
          </a:xfrm>
          <a:prstGeom prst="rect">
            <a:avLst/>
          </a:prstGeom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45DBEDB9-FE14-7421-65CB-A97459B1F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764" y="4985656"/>
            <a:ext cx="5189563" cy="729344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BA9B9A4-3DF6-C568-BA12-451E4F16A1C9}"/>
              </a:ext>
            </a:extLst>
          </p:cNvPr>
          <p:cNvCxnSpPr>
            <a:cxnSpLocks/>
          </p:cNvCxnSpPr>
          <p:nvPr/>
        </p:nvCxnSpPr>
        <p:spPr>
          <a:xfrm>
            <a:off x="3211286" y="5350328"/>
            <a:ext cx="1654628" cy="0"/>
          </a:xfrm>
          <a:prstGeom prst="straightConnector1">
            <a:avLst/>
          </a:prstGeom>
          <a:ln w="38100">
            <a:solidFill>
              <a:srgbClr val="E72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7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081" y="605818"/>
            <a:ext cx="9832347" cy="44370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Anidamiento en CSS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1907A88-8409-43CE-1830-78AB18FA0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81"/>
            <a:ext cx="939181" cy="939181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92F734E8-85B6-3335-A580-E66B925EE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21" y="1297262"/>
            <a:ext cx="1543957" cy="49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0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1343</Words>
  <Application>Microsoft Macintosh PowerPoint</Application>
  <PresentationFormat>Panorámica</PresentationFormat>
  <Paragraphs>142</Paragraphs>
  <Slides>20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Contenidos</vt:lpstr>
      <vt:lpstr>Introducción</vt:lpstr>
      <vt:lpstr>Presentación de la App</vt:lpstr>
      <vt:lpstr>Presentación de PowerPoint</vt:lpstr>
      <vt:lpstr>Requisitos mínimos</vt:lpstr>
      <vt:lpstr>Propiedades data de Pokemon</vt:lpstr>
      <vt:lpstr>Componetización y Utils</vt:lpstr>
      <vt:lpstr>Anidamiento en CSS</vt:lpstr>
      <vt:lpstr>Responsive</vt:lpstr>
      <vt:lpstr>Interacción con el usuario</vt:lpstr>
      <vt:lpstr>Requisitos extra</vt:lpstr>
      <vt:lpstr>Requisitos extra</vt:lpstr>
      <vt:lpstr>Puntos clave</vt:lpstr>
      <vt:lpstr>Simplicidad visual</vt:lpstr>
      <vt:lpstr>Simplicidad del código (I)</vt:lpstr>
      <vt:lpstr>Simplicidad del código (II)</vt:lpstr>
      <vt:lpstr>Conclusiones</vt:lpstr>
      <vt:lpstr>Líneas de trabajo futuro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Pérez Romero</dc:creator>
  <cp:lastModifiedBy>Marta Pérez Romero</cp:lastModifiedBy>
  <cp:revision>125</cp:revision>
  <dcterms:created xsi:type="dcterms:W3CDTF">2016-07-17T08:33:46Z</dcterms:created>
  <dcterms:modified xsi:type="dcterms:W3CDTF">2023-07-31T06:05:29Z</dcterms:modified>
</cp:coreProperties>
</file>