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6b424c2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6b424c2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6b424c2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6b424c2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6b424c2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6b424c2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6b424c2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6b424c2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6b424c2e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6b424c2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710297b8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710297b8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6b424c2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6b424c2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710297b8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4710297b8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6b424c2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6b424c2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6b424c2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6b424c2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6b424c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6b424c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6b424c2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6b424c2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6b424c2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6b424c2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6b424c2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6b424c2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5" cy="4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443175" y="335750"/>
            <a:ext cx="5116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 is a trained model ready to predict out target.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050"/>
            <a:ext cx="88106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60975" y="2323300"/>
            <a:ext cx="6660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 is to actually predict our target (dependent variable).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123" name="Google Shape;123;p22"/>
          <p:cNvSpPr txBox="1"/>
          <p:nvPr/>
        </p:nvSpPr>
        <p:spPr>
          <a:xfrm>
            <a:off x="152400" y="2745600"/>
            <a:ext cx="3223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Predicting Test set results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Y_pred = classifier.predict(X_test)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(Y_pred)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44600"/>
            <a:ext cx="36004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496900" y="3625975"/>
            <a:ext cx="197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EVALUATION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9774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132" name="Google Shape;132;p23"/>
          <p:cNvSpPr txBox="1"/>
          <p:nvPr/>
        </p:nvSpPr>
        <p:spPr>
          <a:xfrm>
            <a:off x="111800" y="1557775"/>
            <a:ext cx="6191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#Calculating and printing the model accuracy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'The accurancy score is: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accuracy_score(Y_pred,Y_test)*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62600" y="2403875"/>
            <a:ext cx="1181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0" y="3026175"/>
            <a:ext cx="39243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466675"/>
            <a:ext cx="8520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developed our model which is able to tell employee that is prone of leaving the company but we </a:t>
            </a:r>
            <a:r>
              <a:rPr lang="en"/>
              <a:t>don't</a:t>
            </a:r>
            <a:r>
              <a:rPr lang="en"/>
              <a:t> know the attribute that are contributing to high attrition in the company, </a:t>
            </a:r>
            <a:r>
              <a:rPr lang="en"/>
              <a:t>let's</a:t>
            </a:r>
            <a:r>
              <a:rPr lang="en"/>
              <a:t> solve that.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95450" y="1345825"/>
            <a:ext cx="1262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142" name="Google Shape;142;p24"/>
          <p:cNvSpPr txBox="1"/>
          <p:nvPr/>
        </p:nvSpPr>
        <p:spPr>
          <a:xfrm>
            <a:off x="0" y="1524000"/>
            <a:ext cx="5089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feat_importances = pd.Series(classifier.feature_importances_,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=X.columns)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feat_importances = feat_importances.nlargest(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feat_importances.plot(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'barh'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27567" t="0"/>
          <a:stretch/>
        </p:blipFill>
        <p:spPr>
          <a:xfrm>
            <a:off x="4109425" y="1919000"/>
            <a:ext cx="5034576" cy="32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3725" y="2887350"/>
            <a:ext cx="47676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From our output, we can see that satisfaction_level, time_spend_company,average_monthly_hours and last_evaluation are the top four contributors to employee attrition</a:t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PREDICTING EMPLOYEE THAT ARE PRONE TO LEAVE NEXT</a:t>
            </a:r>
            <a:endParaRPr b="1" sz="22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we need to know the employees that will be leaving the company next.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22300" y="1517525"/>
            <a:ext cx="873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152" name="Google Shape;152;p25"/>
          <p:cNvSpPr txBox="1"/>
          <p:nvPr/>
        </p:nvSpPr>
        <p:spPr>
          <a:xfrm>
            <a:off x="0" y="1905000"/>
            <a:ext cx="9144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#Reselecting the feature and target dataset in order to predict employee that is prone to leave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X1 = total_employees[[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"satisfaction_level"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"last_evaluation"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"average_montly_hours"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"time_spend_company"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"Work_accident"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"promotion_last_5years"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"dept"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Y1 = total_employees[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"left_company"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Split dataset into train and test set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X_train1, X_test1, Y_train1, Y_test1 = train_test_split(X1,Y1,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0.40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employee_prone_to_leave = pd.DataFrame(X_test1)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employee_prone_to_leave[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"left_company"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 = Y_test1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employee_prone_to_leave[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"predicted"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Y_pred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Predicting employees that will leave the company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leaving = employee_prone_to_leave[(employee_prone_to_leave[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"predicted"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&amp; (employee_prone_to_leave[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"left_company"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!=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leaving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214875" y="188025"/>
            <a:ext cx="1342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325"/>
            <a:ext cx="8839201" cy="413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SATISFACTORY SOLUTION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1.Let there be a measure for performance and reward accordingly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2.Create an independent measure of which promotion variable will depend on, this helps to regulate promotion processes within the company.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3.Once someone is promoted, let there be an increase in his/her income level.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4.Allocate award and titles by achievement and commitment.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5.Sanitize the Sale, Support and Technical department to reduce death incidents and reduce their allocated work.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6.Allocate more work to the high income earners to get them engaged in order to increase their satisfaction. Having no work to do is making them </a:t>
            </a:r>
            <a:r>
              <a:rPr lang="en" sz="1400">
                <a:solidFill>
                  <a:schemeClr val="dk1"/>
                </a:solidFill>
              </a:rPr>
              <a:t>lose</a:t>
            </a:r>
            <a:r>
              <a:rPr lang="en" sz="1400">
                <a:solidFill>
                  <a:schemeClr val="dk1"/>
                </a:solidFill>
              </a:rPr>
              <a:t> interest in their job.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7.Create an annual evaluation pipeline for all employees of all level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DEPENDENCIES/EXTERNAL RESOURCES</a:t>
            </a:r>
            <a:endParaRPr b="1"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619075"/>
            <a:ext cx="8520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success of this project was greatly dependent on this following Python modules and packages, of which its output is the general result of the project.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456600" y="1611550"/>
            <a:ext cx="54525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pandas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numpy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sklearn.model_selection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train_test_split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sklearn.ensemble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RandomForestClassifier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sklearn.preprocessing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LabelEncoder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sklearn.metrics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accuracy_score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87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14850" y="-97000"/>
            <a:ext cx="60432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existing_employee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existing_employees = pd.read_csv(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"Existing employees.csv"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existing_employees_count =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(existing_employees[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"Emp ID"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left_company = 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existing_employees_count !=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left_company.append(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existing_employees_count -=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"Before adding the new left_company column"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(existing_employees.head)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existing_employees[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"left_company"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left_company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"After adding the new left_company column"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existing_employees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18350" y="2524500"/>
            <a:ext cx="64998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left_employee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left_employees = pd.read_csv(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"Employees that left.csv"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left_employees_count =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(left_employees[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"Emp ID"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left_company = 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left_employees_count !=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left_company.append(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left_employees_count -=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left_employees[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"left_company"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left_company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(left_employees.head)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left_employees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employees_that_left = left_employee()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employees_that_left.head()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6540150" y="88125"/>
            <a:ext cx="24441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INPUT FOR BOTH DATASET RESPECTIVELY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" y="366975"/>
            <a:ext cx="8839202" cy="17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523750" y="102750"/>
            <a:ext cx="2967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sp>
        <p:nvSpPr>
          <p:cNvPr id="85" name="Google Shape;85;p18"/>
          <p:cNvSpPr txBox="1"/>
          <p:nvPr/>
        </p:nvSpPr>
        <p:spPr>
          <a:xfrm>
            <a:off x="270900" y="2160150"/>
            <a:ext cx="8602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Viewing and exploring Employee_that_left dataset: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This dataset is made up of </a:t>
            </a:r>
            <a:r>
              <a:rPr lang="en">
                <a:solidFill>
                  <a:schemeClr val="dk1"/>
                </a:solidFill>
              </a:rPr>
              <a:t>3571 rows and 12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00350"/>
            <a:ext cx="8839200" cy="172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5350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MERGING THE TWO DATASET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542875"/>
            <a:ext cx="8520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to achieve a linear dataset we could use to develop a model and make predictions.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93" name="Google Shape;93;p19"/>
          <p:cNvSpPr txBox="1"/>
          <p:nvPr/>
        </p:nvSpPr>
        <p:spPr>
          <a:xfrm>
            <a:off x="228300" y="1613925"/>
            <a:ext cx="62313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frames = [existing_employees, employees_that_left]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total_employees = pd.concat(frames)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total_employees.to_csv(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"total_employee_dataset.csv"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total_employees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3975"/>
            <a:ext cx="8679900" cy="1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08875" y="2563525"/>
            <a:ext cx="6043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made up of 14999 rows and 12 columns which now holds the full employee dataset for both existing and non-existing employees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FEATURE AND TARGET VARIABLES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71475"/>
            <a:ext cx="85206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102" name="Google Shape;102;p20"/>
          <p:cNvSpPr txBox="1"/>
          <p:nvPr/>
        </p:nvSpPr>
        <p:spPr>
          <a:xfrm>
            <a:off x="67150" y="1163275"/>
            <a:ext cx="91440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#Selecting the feature and target dataset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X=total_employees[[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"satisfaction_level"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"last_evaluation"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"average_montly_hours"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"time_spend_company"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"Work_accident"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"promotion_last_5years"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"dept"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 = total_employees[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"left_company"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2950" y="2614125"/>
            <a:ext cx="9038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Encoding categorical data AND Encoding independent variable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 = pd.get_dummies(X)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X.head()				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88025" y="2205025"/>
            <a:ext cx="8903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encoding categorical datas in our feature dataset with dummy data to maintain column names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" y="3409403"/>
            <a:ext cx="9144000" cy="167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483450" y="53725"/>
            <a:ext cx="8017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need to encode our target because it is a categorical data (the left_company). This is to replace YES and NO with numerical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787600"/>
            <a:ext cx="8621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Encoding dependent variable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 = LabelEncoder()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 = le.fit_transform(Y)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4700"/>
            <a:ext cx="47720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47850" y="1557825"/>
            <a:ext cx="2779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181350" y="3205550"/>
            <a:ext cx="86217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Split dataset into train and test set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train_test_split(X,Y,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0.40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#Create the Random Forest model and fitting the data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classifier  = RandomForestClassifier(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criterion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'entropy'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classifier.fit(X_train, Y_train)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77475" y="2351425"/>
            <a:ext cx="7158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split out dataset to train and test for model accuracy calculation, create our model and fit the train data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