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95" r:id="rId2"/>
    <p:sldId id="284" r:id="rId3"/>
    <p:sldId id="259" r:id="rId4"/>
    <p:sldId id="261" r:id="rId5"/>
    <p:sldId id="285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6" r:id="rId14"/>
    <p:sldId id="279" r:id="rId15"/>
  </p:sldIdLst>
  <p:sldSz cx="9144000" cy="5143500" type="screen16x9"/>
  <p:notesSz cx="6858000" cy="9144000"/>
  <p:embeddedFontLst>
    <p:embeddedFont>
      <p:font typeface="Roboto Condensed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93DCF1-BD6E-466C-B1BB-100150808752}">
  <a:tblStyle styleId="{DC93DCF1-BD6E-466C-B1BB-100150808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24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2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6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6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61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Shape 5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Shape 6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Shape 6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Shape 7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Shape 7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Shape 7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8854E-8B22-9345-96FB-198CAC6B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74FAE1-FD5C-BB45-A027-6599B17E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7E183-C29D-8B4B-B3D4-F0EDB421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81F8E4-B8B9-F44E-A0C6-43D7E51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EA0F7-563A-8045-AB57-2DEB1C2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0044-6E42-4D46-927A-CC475A9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90B4D-1F08-724D-9872-68A96940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4988CF-1AFF-C94B-A4B2-0AA4D48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E513A-FB04-584E-9151-566AF35F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D690F-26B7-5040-85A3-FA2A8421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  <p:sldLayoutId id="2147483659" r:id="rId5"/>
    <p:sldLayoutId id="2147483660" r:id="rId6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mexotechnologie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tel:95132164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mexotechnologies.com/" TargetMode="External"/><Relationship Id="rId5" Type="http://schemas.openxmlformats.org/officeDocument/2006/relationships/hyperlink" Target="mailto:info@emexotechnologies.com" TargetMode="External"/><Relationship Id="rId4" Type="http://schemas.openxmlformats.org/officeDocument/2006/relationships/hyperlink" Target="tel:95132164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DA955-8C02-2649-AAA2-00D6BA5E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81" y="480061"/>
            <a:ext cx="2532887" cy="276148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300" dirty="0"/>
              <a:t>Welcome</a:t>
            </a: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xmlns="" id="{A373883B-5B35-3641-B9C0-EC1AE81C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6" r="7943"/>
          <a:stretch/>
        </p:blipFill>
        <p:spPr>
          <a:xfrm>
            <a:off x="3490723" y="7"/>
            <a:ext cx="5653278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777125"/>
            <a:ext cx="8112575" cy="2521200"/>
          </a:xfrm>
        </p:spPr>
        <p:txBody>
          <a:bodyPr/>
          <a:lstStyle/>
          <a:p>
            <a:r>
              <a:rPr lang="en-US" dirty="0" err="1" smtClean="0"/>
              <a:t>XmlBeanFactory</a:t>
            </a:r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     </a:t>
            </a:r>
            <a:r>
              <a:rPr lang="en-US" sz="1400" dirty="0" err="1" smtClean="0"/>
              <a:t>XmlBeanFactory</a:t>
            </a:r>
            <a:r>
              <a:rPr lang="en-US" sz="1400" dirty="0" smtClean="0"/>
              <a:t> </a:t>
            </a:r>
            <a:r>
              <a:rPr lang="en-US" sz="1400" dirty="0"/>
              <a:t>factory = new </a:t>
            </a:r>
            <a:r>
              <a:rPr lang="en-US" sz="1400" dirty="0" err="1"/>
              <a:t>XmlBeanFactory</a:t>
            </a:r>
            <a:r>
              <a:rPr lang="en-US" sz="1400" dirty="0"/>
              <a:t> (new </a:t>
            </a:r>
            <a:r>
              <a:rPr lang="en-US" sz="1400" dirty="0" err="1"/>
              <a:t>ClassPathResource</a:t>
            </a:r>
            <a:r>
              <a:rPr lang="en-US" sz="1400" dirty="0"/>
              <a:t>("Beans.xml")); </a:t>
            </a:r>
          </a:p>
          <a:p>
            <a:pPr marL="10160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HelloWorld</a:t>
            </a:r>
            <a:r>
              <a:rPr lang="en-US" sz="1400" dirty="0"/>
              <a:t> </a:t>
            </a:r>
            <a:r>
              <a:rPr lang="en-US" sz="1400" dirty="0" err="1"/>
              <a:t>obj</a:t>
            </a:r>
            <a:r>
              <a:rPr lang="en-US" sz="1400" dirty="0"/>
              <a:t> = (</a:t>
            </a:r>
            <a:r>
              <a:rPr lang="en-US" sz="1400" dirty="0" err="1"/>
              <a:t>HelloWorld</a:t>
            </a:r>
            <a:r>
              <a:rPr lang="en-US" sz="1400" dirty="0"/>
              <a:t>) </a:t>
            </a:r>
            <a:r>
              <a:rPr lang="en-US" sz="1400" dirty="0" err="1"/>
              <a:t>factory.getBean</a:t>
            </a:r>
            <a:r>
              <a:rPr lang="en-US" sz="1400" dirty="0"/>
              <a:t>("</a:t>
            </a:r>
            <a:r>
              <a:rPr lang="en-US" sz="1400" dirty="0" err="1"/>
              <a:t>helloWorld</a:t>
            </a:r>
            <a:r>
              <a:rPr lang="en-US" sz="1400" dirty="0"/>
              <a:t>");    </a:t>
            </a:r>
          </a:p>
          <a:p>
            <a:pPr marL="10160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obj.getMessage</a:t>
            </a:r>
            <a:r>
              <a:rPr lang="en-US" sz="1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1912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777125"/>
            <a:ext cx="8112575" cy="2521200"/>
          </a:xfrm>
        </p:spPr>
        <p:txBody>
          <a:bodyPr/>
          <a:lstStyle/>
          <a:p>
            <a:r>
              <a:rPr lang="en-US" dirty="0" err="1" smtClean="0"/>
              <a:t>FileSystemXmlApplicationContext</a:t>
            </a:r>
            <a:endParaRPr lang="en-US" dirty="0"/>
          </a:p>
          <a:p>
            <a:r>
              <a:rPr lang="en-US" dirty="0" err="1" smtClean="0"/>
              <a:t>ClassPathXmlApplicationContext</a:t>
            </a:r>
            <a:endParaRPr lang="en-US" dirty="0"/>
          </a:p>
          <a:p>
            <a:r>
              <a:rPr lang="en-US" dirty="0" err="1" smtClean="0"/>
              <a:t>XmlWebApplicationContext</a:t>
            </a:r>
            <a:endParaRPr lang="en-US" dirty="0"/>
          </a:p>
          <a:p>
            <a:r>
              <a:rPr lang="en-US" dirty="0" err="1" smtClean="0"/>
              <a:t>AnnotationConfigApplicationContext</a:t>
            </a:r>
            <a:endParaRPr lang="en-US" dirty="0"/>
          </a:p>
          <a:p>
            <a:r>
              <a:rPr lang="en-US" dirty="0" err="1" smtClean="0"/>
              <a:t>AnnotationConfigWebApplicationContext</a:t>
            </a:r>
            <a:r>
              <a:rPr lang="en-US" dirty="0" smtClean="0"/>
              <a:t>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88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777125"/>
            <a:ext cx="8112575" cy="2521200"/>
          </a:xfrm>
        </p:spPr>
        <p:txBody>
          <a:bodyPr/>
          <a:lstStyle/>
          <a:p>
            <a:pPr marL="101600" indent="0">
              <a:buNone/>
            </a:pPr>
            <a:endParaRPr lang="en-US" sz="1400" dirty="0" smtClean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r>
              <a:rPr lang="en-US" sz="1400" dirty="0" err="1" smtClean="0"/>
              <a:t>ApplicationContext</a:t>
            </a:r>
            <a:r>
              <a:rPr lang="en-US" sz="1400" dirty="0" smtClean="0"/>
              <a:t> </a:t>
            </a:r>
            <a:r>
              <a:rPr lang="en-US" sz="1400" dirty="0"/>
              <a:t>context =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("setter_application-context.xml");</a:t>
            </a:r>
          </a:p>
          <a:p>
            <a:pPr marL="10160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TestBean</a:t>
            </a:r>
            <a:r>
              <a:rPr lang="en-US" sz="1400" dirty="0"/>
              <a:t> </a:t>
            </a:r>
            <a:r>
              <a:rPr lang="en-US" sz="1400" dirty="0" err="1"/>
              <a:t>tb</a:t>
            </a:r>
            <a:r>
              <a:rPr lang="en-US" sz="1400" dirty="0"/>
              <a:t> = (</a:t>
            </a:r>
            <a:r>
              <a:rPr lang="en-US" sz="1400" dirty="0" err="1"/>
              <a:t>TestBean</a:t>
            </a:r>
            <a:r>
              <a:rPr lang="en-US" sz="1400" dirty="0"/>
              <a:t>) </a:t>
            </a:r>
            <a:r>
              <a:rPr lang="en-US" sz="1400" dirty="0" err="1"/>
              <a:t>context.getBean</a:t>
            </a:r>
            <a:r>
              <a:rPr lang="en-US" sz="1400" dirty="0"/>
              <a:t>("</a:t>
            </a:r>
            <a:r>
              <a:rPr lang="en-US" sz="1400" dirty="0" err="1"/>
              <a:t>tb</a:t>
            </a:r>
            <a:r>
              <a:rPr lang="en-US" sz="1400" dirty="0"/>
              <a:t>");</a:t>
            </a:r>
          </a:p>
          <a:p>
            <a:pPr marL="10160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tb.print</a:t>
            </a:r>
            <a:r>
              <a:rPr lang="en-US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92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ACC420-DF2D-F949-99C8-F000ACBD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35989"/>
            <a:ext cx="817880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799" y="2093550"/>
            <a:ext cx="6396135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 YOU!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</a:t>
            </a:r>
            <a:endParaRPr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E</a:t>
            </a:r>
            <a:r>
              <a:rPr lang="en" dirty="0" smtClean="0"/>
              <a:t>mail: </a:t>
            </a:r>
            <a:r>
              <a:rPr lang="en" dirty="0" smtClean="0">
                <a:hlinkClick r:id="rId3"/>
              </a:rPr>
              <a:t>info@emexotechnologies.com</a:t>
            </a:r>
            <a:endParaRPr lang="en" dirty="0" smtClean="0"/>
          </a:p>
          <a:p>
            <a:pPr lvl="0"/>
            <a:r>
              <a:rPr lang="en-US" dirty="0" smtClean="0"/>
              <a:t>Call/</a:t>
            </a:r>
            <a:r>
              <a:rPr lang="en-US" dirty="0" err="1" smtClean="0"/>
              <a:t>WhatsApp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9513216462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3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3" y="2267338"/>
            <a:ext cx="8217663" cy="998375"/>
          </a:xfrm>
        </p:spPr>
        <p:txBody>
          <a:bodyPr/>
          <a:lstStyle/>
          <a:p>
            <a:r>
              <a:rPr lang="en-US" sz="7200" dirty="0" smtClean="0"/>
              <a:t>Spring Framework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  <p:sp>
        <p:nvSpPr>
          <p:cNvPr id="8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5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6"/>
              </a:rPr>
              <a:t>https://www.emexotechnologies.com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3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687199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Spring Core</a:t>
            </a:r>
            <a:endParaRPr sz="7200" b="0" dirty="0">
              <a:solidFill>
                <a:srgbClr val="3796BF"/>
              </a:solidFill>
            </a:endParaRPr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04445" y="14187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Features </a:t>
            </a:r>
            <a:r>
              <a:rPr lang="en-US" dirty="0"/>
              <a:t>of Spring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003433" y="1151974"/>
            <a:ext cx="5807914" cy="3112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supports </a:t>
            </a:r>
            <a:r>
              <a:rPr lang="en-US" dirty="0"/>
              <a:t>POJO and POJI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light </a:t>
            </a:r>
            <a:r>
              <a:rPr lang="en-US" dirty="0"/>
              <a:t>weight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Built-in </a:t>
            </a:r>
            <a:r>
              <a:rPr lang="en-US" dirty="0"/>
              <a:t>middleware services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Dependency </a:t>
            </a:r>
            <a:r>
              <a:rPr lang="en-US" dirty="0"/>
              <a:t>Injection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Unit </a:t>
            </a:r>
            <a:r>
              <a:rPr lang="en-US" dirty="0"/>
              <a:t>Testing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Built-in </a:t>
            </a:r>
            <a:r>
              <a:rPr lang="en-US" dirty="0"/>
              <a:t>plugins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/>
              <a:t>kind of applications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supports </a:t>
            </a:r>
            <a:r>
              <a:rPr lang="en-US" dirty="0"/>
              <a:t>web framework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ORM</a:t>
            </a: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learn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039131" y="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POJO - Plain Old Java Object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059417" y="1086659"/>
            <a:ext cx="5807914" cy="315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- class is taken as a resource</a:t>
            </a:r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smtClean="0"/>
              <a:t>// </a:t>
            </a:r>
            <a:r>
              <a:rPr lang="en-US" dirty="0" err="1" smtClean="0"/>
              <a:t>pojo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Public class Test {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smtClean="0"/>
              <a:t>//</a:t>
            </a:r>
            <a:r>
              <a:rPr lang="en-US" dirty="0" err="1" smtClean="0"/>
              <a:t>pojo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Public class Test extends Demo {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58200" y="2006081"/>
            <a:ext cx="5807914" cy="2491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r>
              <a:rPr lang="en-US" dirty="0" smtClean="0"/>
              <a:t>// not </a:t>
            </a:r>
            <a:r>
              <a:rPr lang="en-US" dirty="0" err="1"/>
              <a:t>pojo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public class Test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3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4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7251" y="320774"/>
            <a:ext cx="55322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POJO - Plain Old Java Object</a:t>
            </a:r>
          </a:p>
        </p:txBody>
      </p:sp>
    </p:spTree>
    <p:extLst>
      <p:ext uri="{BB962C8B-B14F-4D97-AF65-F5344CB8AC3E}">
        <p14:creationId xmlns:p14="http://schemas.microsoft.com/office/powerpoint/2010/main" val="586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444" y="104696"/>
            <a:ext cx="6246453" cy="680700"/>
          </a:xfrm>
        </p:spPr>
        <p:txBody>
          <a:bodyPr/>
          <a:lstStyle/>
          <a:p>
            <a:r>
              <a:rPr lang="en-US" dirty="0" smtClean="0"/>
              <a:t>POJI – Plain Old Java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- interface is taken as a resource</a:t>
            </a:r>
          </a:p>
          <a:p>
            <a:pPr marL="101600" indent="0">
              <a:buNone/>
            </a:pPr>
            <a:r>
              <a:rPr lang="en-US" dirty="0"/>
              <a:t>public interface Test {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767" y="86035"/>
            <a:ext cx="6246453" cy="680700"/>
          </a:xfrm>
        </p:spPr>
        <p:txBody>
          <a:bodyPr/>
          <a:lstStyle/>
          <a:p>
            <a:r>
              <a:rPr lang="en-US" dirty="0" smtClean="0"/>
              <a:t>IOC – Inversion Of Control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99" y="1091682"/>
            <a:ext cx="5768068" cy="275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7864" y="3844213"/>
            <a:ext cx="211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Bean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8334" y="2421294"/>
            <a:ext cx="243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Annotation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Java</a:t>
            </a:r>
            <a:r>
              <a:rPr lang="en-US" sz="1100" dirty="0" smtClean="0"/>
              <a:t> </a:t>
            </a:r>
            <a:r>
              <a:rPr lang="en-US" sz="12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</a:rPr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1129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0" y="166909"/>
            <a:ext cx="5760300" cy="680700"/>
          </a:xfrm>
        </p:spPr>
        <p:txBody>
          <a:bodyPr/>
          <a:lstStyle/>
          <a:p>
            <a:r>
              <a:rPr lang="en-US" dirty="0" smtClean="0"/>
              <a:t>IOC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086" y="1151974"/>
            <a:ext cx="5760300" cy="2521200"/>
          </a:xfrm>
        </p:spPr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err="1" smtClean="0"/>
              <a:t>ApplicationContext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257</Words>
  <Application>Microsoft Office PowerPoint</Application>
  <PresentationFormat>On-screen Show (16:9)</PresentationFormat>
  <Paragraphs>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Oswald</vt:lpstr>
      <vt:lpstr>Roboto Condensed</vt:lpstr>
      <vt:lpstr>Wolsey template</vt:lpstr>
      <vt:lpstr>Welcome</vt:lpstr>
      <vt:lpstr>Spring Framework</vt:lpstr>
      <vt:lpstr>Spring Core</vt:lpstr>
      <vt:lpstr>Features of Spring</vt:lpstr>
      <vt:lpstr>POJO - Plain Old Java Object</vt:lpstr>
      <vt:lpstr>PowerPoint Presentation</vt:lpstr>
      <vt:lpstr>POJI – Plain Old Java Interface</vt:lpstr>
      <vt:lpstr>IOC – Inversion Of Control</vt:lpstr>
      <vt:lpstr>IOC Container</vt:lpstr>
      <vt:lpstr>Bean Factory</vt:lpstr>
      <vt:lpstr>ApplicationContext</vt:lpstr>
      <vt:lpstr>ApplicationContext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Jeba, Allwin Samuel (SHS TI DC IND LD SWD SH)</dc:creator>
  <cp:lastModifiedBy>Regu</cp:lastModifiedBy>
  <cp:revision>21</cp:revision>
  <dcterms:modified xsi:type="dcterms:W3CDTF">2019-09-06T10:02:21Z</dcterms:modified>
</cp:coreProperties>
</file>