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52"/>
  </p:notesMasterIdLst>
  <p:sldIdLst>
    <p:sldId id="256" r:id="rId2"/>
    <p:sldId id="259" r:id="rId3"/>
    <p:sldId id="307" r:id="rId4"/>
    <p:sldId id="309" r:id="rId5"/>
    <p:sldId id="299" r:id="rId6"/>
    <p:sldId id="311" r:id="rId7"/>
    <p:sldId id="335" r:id="rId8"/>
    <p:sldId id="336" r:id="rId9"/>
    <p:sldId id="300" r:id="rId10"/>
    <p:sldId id="301" r:id="rId11"/>
    <p:sldId id="313" r:id="rId12"/>
    <p:sldId id="346" r:id="rId13"/>
    <p:sldId id="347" r:id="rId14"/>
    <p:sldId id="304" r:id="rId15"/>
    <p:sldId id="287" r:id="rId16"/>
    <p:sldId id="348" r:id="rId17"/>
    <p:sldId id="261" r:id="rId18"/>
    <p:sldId id="262" r:id="rId19"/>
    <p:sldId id="349" r:id="rId20"/>
    <p:sldId id="280" r:id="rId21"/>
    <p:sldId id="269" r:id="rId22"/>
    <p:sldId id="314" r:id="rId23"/>
    <p:sldId id="315" r:id="rId24"/>
    <p:sldId id="316" r:id="rId25"/>
    <p:sldId id="317" r:id="rId26"/>
    <p:sldId id="318" r:id="rId27"/>
    <p:sldId id="265" r:id="rId28"/>
    <p:sldId id="268" r:id="rId29"/>
    <p:sldId id="345" r:id="rId30"/>
    <p:sldId id="340" r:id="rId31"/>
    <p:sldId id="285" r:id="rId32"/>
    <p:sldId id="351" r:id="rId33"/>
    <p:sldId id="266" r:id="rId34"/>
    <p:sldId id="272" r:id="rId35"/>
    <p:sldId id="274" r:id="rId36"/>
    <p:sldId id="342" r:id="rId37"/>
    <p:sldId id="276" r:id="rId38"/>
    <p:sldId id="277" r:id="rId39"/>
    <p:sldId id="341" r:id="rId40"/>
    <p:sldId id="343" r:id="rId41"/>
    <p:sldId id="350" r:id="rId42"/>
    <p:sldId id="267" r:id="rId43"/>
    <p:sldId id="328" r:id="rId44"/>
    <p:sldId id="327" r:id="rId45"/>
    <p:sldId id="264" r:id="rId46"/>
    <p:sldId id="271" r:id="rId47"/>
    <p:sldId id="289" r:id="rId48"/>
    <p:sldId id="339" r:id="rId49"/>
    <p:sldId id="344" r:id="rId50"/>
    <p:sldId id="296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0" autoAdjust="0"/>
    <p:restoredTop sz="87833" autoAdjust="0"/>
  </p:normalViewPr>
  <p:slideViewPr>
    <p:cSldViewPr>
      <p:cViewPr varScale="1">
        <p:scale>
          <a:sx n="68" d="100"/>
          <a:sy n="68" d="100"/>
        </p:scale>
        <p:origin x="-6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42D219-41AB-4CA7-83FA-4F0950A95D41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EG"/>
        </a:p>
      </dgm:t>
    </dgm:pt>
    <dgm:pt modelId="{D8F4DD71-D37E-474B-B753-06535E5EDE01}">
      <dgm:prSet phldrT="[Text]"/>
      <dgm:spPr/>
      <dgm:t>
        <a:bodyPr/>
        <a:lstStyle/>
        <a:p>
          <a:pPr rtl="1"/>
          <a:r>
            <a:rPr lang="en-GB" dirty="0" smtClean="0"/>
            <a:t>Morphological Analysis</a:t>
          </a:r>
          <a:endParaRPr lang="ar-EG" dirty="0"/>
        </a:p>
      </dgm:t>
    </dgm:pt>
    <dgm:pt modelId="{414330EC-EA56-4F10-8920-D12EFE3527BC}" type="parTrans" cxnId="{DDE5D864-FF6D-47C1-9464-40A43CAEF4AE}">
      <dgm:prSet/>
      <dgm:spPr/>
      <dgm:t>
        <a:bodyPr/>
        <a:lstStyle/>
        <a:p>
          <a:pPr rtl="1"/>
          <a:endParaRPr lang="ar-EG"/>
        </a:p>
      </dgm:t>
    </dgm:pt>
    <dgm:pt modelId="{411529DA-2A85-413C-9A78-C108E48E591F}" type="sibTrans" cxnId="{DDE5D864-FF6D-47C1-9464-40A43CAEF4AE}">
      <dgm:prSet/>
      <dgm:spPr/>
      <dgm:t>
        <a:bodyPr/>
        <a:lstStyle/>
        <a:p>
          <a:pPr rtl="1"/>
          <a:endParaRPr lang="ar-EG"/>
        </a:p>
      </dgm:t>
    </dgm:pt>
    <dgm:pt modelId="{995EFF62-42B9-4C48-9D6C-D4D08F45964F}">
      <dgm:prSet phldrT="[Text]"/>
      <dgm:spPr/>
      <dgm:t>
        <a:bodyPr/>
        <a:lstStyle/>
        <a:p>
          <a:pPr rtl="1"/>
          <a:r>
            <a:rPr lang="en-GB" dirty="0" smtClean="0"/>
            <a:t>Parsing</a:t>
          </a:r>
          <a:endParaRPr lang="ar-EG" dirty="0"/>
        </a:p>
      </dgm:t>
    </dgm:pt>
    <dgm:pt modelId="{C3516E68-42D5-41C0-B273-70AE5772D064}" type="parTrans" cxnId="{B159C4CB-F76F-41F5-B90E-DCBF3E2A674A}">
      <dgm:prSet/>
      <dgm:spPr/>
      <dgm:t>
        <a:bodyPr/>
        <a:lstStyle/>
        <a:p>
          <a:pPr rtl="1"/>
          <a:endParaRPr lang="ar-EG"/>
        </a:p>
      </dgm:t>
    </dgm:pt>
    <dgm:pt modelId="{25E598D7-73DA-47EA-8733-D46C4F1206FE}" type="sibTrans" cxnId="{B159C4CB-F76F-41F5-B90E-DCBF3E2A674A}">
      <dgm:prSet/>
      <dgm:spPr/>
      <dgm:t>
        <a:bodyPr/>
        <a:lstStyle/>
        <a:p>
          <a:pPr rtl="1"/>
          <a:endParaRPr lang="ar-EG"/>
        </a:p>
      </dgm:t>
    </dgm:pt>
    <dgm:pt modelId="{AF717201-8179-4AA9-8457-EE2586D470F0}">
      <dgm:prSet phldrT="[Text]"/>
      <dgm:spPr/>
      <dgm:t>
        <a:bodyPr/>
        <a:lstStyle/>
        <a:p>
          <a:pPr rtl="1"/>
          <a:r>
            <a:rPr lang="en-GB" dirty="0" smtClean="0"/>
            <a:t>Syntax Analysis</a:t>
          </a:r>
          <a:endParaRPr lang="ar-EG" dirty="0"/>
        </a:p>
      </dgm:t>
    </dgm:pt>
    <dgm:pt modelId="{834A38C6-95A8-44EB-A1DA-5386DF711670}" type="parTrans" cxnId="{100F68D8-CA03-43AB-BADF-62A70F3BE6EC}">
      <dgm:prSet/>
      <dgm:spPr/>
      <dgm:t>
        <a:bodyPr/>
        <a:lstStyle/>
        <a:p>
          <a:pPr rtl="1"/>
          <a:endParaRPr lang="ar-EG"/>
        </a:p>
      </dgm:t>
    </dgm:pt>
    <dgm:pt modelId="{4110DF19-874A-4295-9CED-B4B95577D1AC}" type="sibTrans" cxnId="{100F68D8-CA03-43AB-BADF-62A70F3BE6EC}">
      <dgm:prSet/>
      <dgm:spPr/>
      <dgm:t>
        <a:bodyPr/>
        <a:lstStyle/>
        <a:p>
          <a:pPr rtl="1"/>
          <a:endParaRPr lang="ar-EG"/>
        </a:p>
      </dgm:t>
    </dgm:pt>
    <dgm:pt modelId="{F7368F90-C49A-427D-9079-CFDFAE9BA412}">
      <dgm:prSet phldrT="[Text]"/>
      <dgm:spPr/>
      <dgm:t>
        <a:bodyPr/>
        <a:lstStyle/>
        <a:p>
          <a:pPr rtl="1"/>
          <a:r>
            <a:rPr lang="en-GB" dirty="0" smtClean="0"/>
            <a:t>Discourse </a:t>
          </a:r>
          <a:endParaRPr lang="ar-EG" dirty="0"/>
        </a:p>
      </dgm:t>
    </dgm:pt>
    <dgm:pt modelId="{556A36AB-9416-47CE-B032-1C6F226D6C0A}" type="parTrans" cxnId="{0E505CD5-A85B-4E92-8C9B-1B6F49372990}">
      <dgm:prSet/>
      <dgm:spPr/>
      <dgm:t>
        <a:bodyPr/>
        <a:lstStyle/>
        <a:p>
          <a:pPr rtl="1"/>
          <a:endParaRPr lang="ar-EG"/>
        </a:p>
      </dgm:t>
    </dgm:pt>
    <dgm:pt modelId="{5E761D2F-5DE0-4E1E-848C-178D7BC1A475}" type="sibTrans" cxnId="{0E505CD5-A85B-4E92-8C9B-1B6F49372990}">
      <dgm:prSet/>
      <dgm:spPr/>
      <dgm:t>
        <a:bodyPr/>
        <a:lstStyle/>
        <a:p>
          <a:pPr rtl="1"/>
          <a:endParaRPr lang="ar-EG"/>
        </a:p>
      </dgm:t>
    </dgm:pt>
    <dgm:pt modelId="{CD48A4EB-8943-4E12-88F8-2F61A5015E2D}">
      <dgm:prSet phldrT="[Text]"/>
      <dgm:spPr/>
      <dgm:t>
        <a:bodyPr/>
        <a:lstStyle/>
        <a:p>
          <a:pPr rtl="1"/>
          <a:r>
            <a:rPr lang="en-GB" dirty="0" smtClean="0"/>
            <a:t>Word Sense Disambiguation</a:t>
          </a:r>
          <a:endParaRPr lang="ar-EG" dirty="0"/>
        </a:p>
      </dgm:t>
    </dgm:pt>
    <dgm:pt modelId="{BFDB6CC6-53DB-48B2-B3C8-9036C5079DF2}" type="parTrans" cxnId="{A75EFE7F-DCF6-4D25-BCD2-42585DF51B66}">
      <dgm:prSet/>
      <dgm:spPr/>
      <dgm:t>
        <a:bodyPr/>
        <a:lstStyle/>
        <a:p>
          <a:pPr rtl="1"/>
          <a:endParaRPr lang="ar-EG"/>
        </a:p>
      </dgm:t>
    </dgm:pt>
    <dgm:pt modelId="{66242C8C-8DC4-456D-A263-5E36130FACA5}" type="sibTrans" cxnId="{A75EFE7F-DCF6-4D25-BCD2-42585DF51B66}">
      <dgm:prSet/>
      <dgm:spPr/>
      <dgm:t>
        <a:bodyPr/>
        <a:lstStyle/>
        <a:p>
          <a:pPr rtl="1"/>
          <a:endParaRPr lang="ar-EG"/>
        </a:p>
      </dgm:t>
    </dgm:pt>
    <dgm:pt modelId="{5068E974-5757-47F8-94DB-935A84F6B0E4}" type="pres">
      <dgm:prSet presAssocID="{5842D219-41AB-4CA7-83FA-4F0950A95D4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61CE442B-BDA5-4DC2-AAF7-96EE190A0ED0}" type="pres">
      <dgm:prSet presAssocID="{D8F4DD71-D37E-474B-B753-06535E5EDE0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910A22ED-00EB-4789-9BF4-87C7E23D647E}" type="pres">
      <dgm:prSet presAssocID="{411529DA-2A85-413C-9A78-C108E48E591F}" presName="sibTrans" presStyleLbl="sibTrans2D1" presStyleIdx="0" presStyleCnt="4"/>
      <dgm:spPr/>
      <dgm:t>
        <a:bodyPr/>
        <a:lstStyle/>
        <a:p>
          <a:endParaRPr lang="en-GB"/>
        </a:p>
      </dgm:t>
    </dgm:pt>
    <dgm:pt modelId="{660C786C-CA51-48E5-8AB5-0A613E0F8E5C}" type="pres">
      <dgm:prSet presAssocID="{411529DA-2A85-413C-9A78-C108E48E591F}" presName="connectorText" presStyleLbl="sibTrans2D1" presStyleIdx="0" presStyleCnt="4"/>
      <dgm:spPr/>
      <dgm:t>
        <a:bodyPr/>
        <a:lstStyle/>
        <a:p>
          <a:endParaRPr lang="en-GB"/>
        </a:p>
      </dgm:t>
    </dgm:pt>
    <dgm:pt modelId="{5B6AF0F1-3C0E-4010-97A1-35F74EAA1DC9}" type="pres">
      <dgm:prSet presAssocID="{995EFF62-42B9-4C48-9D6C-D4D08F45964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1B1DF15-CF25-4975-B15F-695E3141DF9C}" type="pres">
      <dgm:prSet presAssocID="{25E598D7-73DA-47EA-8733-D46C4F1206FE}" presName="sibTrans" presStyleLbl="sibTrans2D1" presStyleIdx="1" presStyleCnt="4"/>
      <dgm:spPr/>
      <dgm:t>
        <a:bodyPr/>
        <a:lstStyle/>
        <a:p>
          <a:endParaRPr lang="en-GB"/>
        </a:p>
      </dgm:t>
    </dgm:pt>
    <dgm:pt modelId="{7B5E1C32-C318-422A-8858-B11071EF15DB}" type="pres">
      <dgm:prSet presAssocID="{25E598D7-73DA-47EA-8733-D46C4F1206FE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A0034946-8A25-4762-A93F-9E9A22347A2F}" type="pres">
      <dgm:prSet presAssocID="{AF717201-8179-4AA9-8457-EE2586D470F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5FF6603-C92D-4822-9FFC-072ABFB275A7}" type="pres">
      <dgm:prSet presAssocID="{4110DF19-874A-4295-9CED-B4B95577D1AC}" presName="sibTrans" presStyleLbl="sibTrans2D1" presStyleIdx="2" presStyleCnt="4"/>
      <dgm:spPr/>
      <dgm:t>
        <a:bodyPr/>
        <a:lstStyle/>
        <a:p>
          <a:endParaRPr lang="en-GB"/>
        </a:p>
      </dgm:t>
    </dgm:pt>
    <dgm:pt modelId="{AE73B86E-18BF-46C1-9482-25FF75CD1119}" type="pres">
      <dgm:prSet presAssocID="{4110DF19-874A-4295-9CED-B4B95577D1AC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D0572AAB-C366-4574-B843-81857F5213FD}" type="pres">
      <dgm:prSet presAssocID="{F7368F90-C49A-427D-9079-CFDFAE9BA41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D111D18E-E7F9-42D3-A990-D4D0272383F3}" type="pres">
      <dgm:prSet presAssocID="{5E761D2F-5DE0-4E1E-848C-178D7BC1A475}" presName="sibTrans" presStyleLbl="sibTrans2D1" presStyleIdx="3" presStyleCnt="4"/>
      <dgm:spPr/>
      <dgm:t>
        <a:bodyPr/>
        <a:lstStyle/>
        <a:p>
          <a:endParaRPr lang="en-GB"/>
        </a:p>
      </dgm:t>
    </dgm:pt>
    <dgm:pt modelId="{97859AAA-ECB1-4C2C-92EA-A9D9FB1B5855}" type="pres">
      <dgm:prSet presAssocID="{5E761D2F-5DE0-4E1E-848C-178D7BC1A475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73A4F867-EA1B-423F-A168-317F9C18341B}" type="pres">
      <dgm:prSet presAssocID="{CD48A4EB-8943-4E12-88F8-2F61A5015E2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07EFBCD5-CB18-47C6-B89D-5D053DB072C6}" type="presOf" srcId="{25E598D7-73DA-47EA-8733-D46C4F1206FE}" destId="{7B5E1C32-C318-422A-8858-B11071EF15DB}" srcOrd="1" destOrd="0" presId="urn:microsoft.com/office/officeart/2005/8/layout/process5"/>
    <dgm:cxn modelId="{0E505CD5-A85B-4E92-8C9B-1B6F49372990}" srcId="{5842D219-41AB-4CA7-83FA-4F0950A95D41}" destId="{F7368F90-C49A-427D-9079-CFDFAE9BA412}" srcOrd="3" destOrd="0" parTransId="{556A36AB-9416-47CE-B032-1C6F226D6C0A}" sibTransId="{5E761D2F-5DE0-4E1E-848C-178D7BC1A475}"/>
    <dgm:cxn modelId="{8C6DDA0A-8CEF-4BE2-AA21-A18F35F61E60}" type="presOf" srcId="{AF717201-8179-4AA9-8457-EE2586D470F0}" destId="{A0034946-8A25-4762-A93F-9E9A22347A2F}" srcOrd="0" destOrd="0" presId="urn:microsoft.com/office/officeart/2005/8/layout/process5"/>
    <dgm:cxn modelId="{D12B579B-E82B-4B8A-84F3-F35306A9CC78}" type="presOf" srcId="{F7368F90-C49A-427D-9079-CFDFAE9BA412}" destId="{D0572AAB-C366-4574-B843-81857F5213FD}" srcOrd="0" destOrd="0" presId="urn:microsoft.com/office/officeart/2005/8/layout/process5"/>
    <dgm:cxn modelId="{8574F45A-013A-4E2C-92E7-0943B048F7F7}" type="presOf" srcId="{4110DF19-874A-4295-9CED-B4B95577D1AC}" destId="{05FF6603-C92D-4822-9FFC-072ABFB275A7}" srcOrd="0" destOrd="0" presId="urn:microsoft.com/office/officeart/2005/8/layout/process5"/>
    <dgm:cxn modelId="{53E2C4FB-0BB4-477F-B283-3830B5DE3A9D}" type="presOf" srcId="{5842D219-41AB-4CA7-83FA-4F0950A95D41}" destId="{5068E974-5757-47F8-94DB-935A84F6B0E4}" srcOrd="0" destOrd="0" presId="urn:microsoft.com/office/officeart/2005/8/layout/process5"/>
    <dgm:cxn modelId="{100F68D8-CA03-43AB-BADF-62A70F3BE6EC}" srcId="{5842D219-41AB-4CA7-83FA-4F0950A95D41}" destId="{AF717201-8179-4AA9-8457-EE2586D470F0}" srcOrd="2" destOrd="0" parTransId="{834A38C6-95A8-44EB-A1DA-5386DF711670}" sibTransId="{4110DF19-874A-4295-9CED-B4B95577D1AC}"/>
    <dgm:cxn modelId="{FCA9A6B6-81C8-4BB4-B5FB-446244CEF489}" type="presOf" srcId="{411529DA-2A85-413C-9A78-C108E48E591F}" destId="{660C786C-CA51-48E5-8AB5-0A613E0F8E5C}" srcOrd="1" destOrd="0" presId="urn:microsoft.com/office/officeart/2005/8/layout/process5"/>
    <dgm:cxn modelId="{779C8BB3-45EC-4472-BE40-63E60B59CE1B}" type="presOf" srcId="{D8F4DD71-D37E-474B-B753-06535E5EDE01}" destId="{61CE442B-BDA5-4DC2-AAF7-96EE190A0ED0}" srcOrd="0" destOrd="0" presId="urn:microsoft.com/office/officeart/2005/8/layout/process5"/>
    <dgm:cxn modelId="{DDE5D864-FF6D-47C1-9464-40A43CAEF4AE}" srcId="{5842D219-41AB-4CA7-83FA-4F0950A95D41}" destId="{D8F4DD71-D37E-474B-B753-06535E5EDE01}" srcOrd="0" destOrd="0" parTransId="{414330EC-EA56-4F10-8920-D12EFE3527BC}" sibTransId="{411529DA-2A85-413C-9A78-C108E48E591F}"/>
    <dgm:cxn modelId="{480EE4DC-EDD5-405D-B54B-092803BC854B}" type="presOf" srcId="{5E761D2F-5DE0-4E1E-848C-178D7BC1A475}" destId="{D111D18E-E7F9-42D3-A990-D4D0272383F3}" srcOrd="0" destOrd="0" presId="urn:microsoft.com/office/officeart/2005/8/layout/process5"/>
    <dgm:cxn modelId="{FB9169DC-0C4A-427C-A564-C3C9B6AA1D90}" type="presOf" srcId="{4110DF19-874A-4295-9CED-B4B95577D1AC}" destId="{AE73B86E-18BF-46C1-9482-25FF75CD1119}" srcOrd="1" destOrd="0" presId="urn:microsoft.com/office/officeart/2005/8/layout/process5"/>
    <dgm:cxn modelId="{A72B67EF-CA20-4882-B74D-55BA1C066BCD}" type="presOf" srcId="{5E761D2F-5DE0-4E1E-848C-178D7BC1A475}" destId="{97859AAA-ECB1-4C2C-92EA-A9D9FB1B5855}" srcOrd="1" destOrd="0" presId="urn:microsoft.com/office/officeart/2005/8/layout/process5"/>
    <dgm:cxn modelId="{03FF484F-20CA-4578-A5BF-EF6224F942C6}" type="presOf" srcId="{CD48A4EB-8943-4E12-88F8-2F61A5015E2D}" destId="{73A4F867-EA1B-423F-A168-317F9C18341B}" srcOrd="0" destOrd="0" presId="urn:microsoft.com/office/officeart/2005/8/layout/process5"/>
    <dgm:cxn modelId="{77B4BCEB-F472-433F-9565-23A4160484B9}" type="presOf" srcId="{995EFF62-42B9-4C48-9D6C-D4D08F45964F}" destId="{5B6AF0F1-3C0E-4010-97A1-35F74EAA1DC9}" srcOrd="0" destOrd="0" presId="urn:microsoft.com/office/officeart/2005/8/layout/process5"/>
    <dgm:cxn modelId="{A75EFE7F-DCF6-4D25-BCD2-42585DF51B66}" srcId="{5842D219-41AB-4CA7-83FA-4F0950A95D41}" destId="{CD48A4EB-8943-4E12-88F8-2F61A5015E2D}" srcOrd="4" destOrd="0" parTransId="{BFDB6CC6-53DB-48B2-B3C8-9036C5079DF2}" sibTransId="{66242C8C-8DC4-456D-A263-5E36130FACA5}"/>
    <dgm:cxn modelId="{B159C4CB-F76F-41F5-B90E-DCBF3E2A674A}" srcId="{5842D219-41AB-4CA7-83FA-4F0950A95D41}" destId="{995EFF62-42B9-4C48-9D6C-D4D08F45964F}" srcOrd="1" destOrd="0" parTransId="{C3516E68-42D5-41C0-B273-70AE5772D064}" sibTransId="{25E598D7-73DA-47EA-8733-D46C4F1206FE}"/>
    <dgm:cxn modelId="{6A953FD2-D2A6-4DF0-87C6-924373C8F0B3}" type="presOf" srcId="{25E598D7-73DA-47EA-8733-D46C4F1206FE}" destId="{01B1DF15-CF25-4975-B15F-695E3141DF9C}" srcOrd="0" destOrd="0" presId="urn:microsoft.com/office/officeart/2005/8/layout/process5"/>
    <dgm:cxn modelId="{6C68AD9B-809C-4684-BE93-416A6A189F4A}" type="presOf" srcId="{411529DA-2A85-413C-9A78-C108E48E591F}" destId="{910A22ED-00EB-4789-9BF4-87C7E23D647E}" srcOrd="0" destOrd="0" presId="urn:microsoft.com/office/officeart/2005/8/layout/process5"/>
    <dgm:cxn modelId="{0391B91D-27A8-4550-821A-E1B169E4412E}" type="presParOf" srcId="{5068E974-5757-47F8-94DB-935A84F6B0E4}" destId="{61CE442B-BDA5-4DC2-AAF7-96EE190A0ED0}" srcOrd="0" destOrd="0" presId="urn:microsoft.com/office/officeart/2005/8/layout/process5"/>
    <dgm:cxn modelId="{94BD0BAF-CF2F-49A8-9E13-EB14E548E946}" type="presParOf" srcId="{5068E974-5757-47F8-94DB-935A84F6B0E4}" destId="{910A22ED-00EB-4789-9BF4-87C7E23D647E}" srcOrd="1" destOrd="0" presId="urn:microsoft.com/office/officeart/2005/8/layout/process5"/>
    <dgm:cxn modelId="{088E5B3E-907D-4D74-8CAE-58C1500F4366}" type="presParOf" srcId="{910A22ED-00EB-4789-9BF4-87C7E23D647E}" destId="{660C786C-CA51-48E5-8AB5-0A613E0F8E5C}" srcOrd="0" destOrd="0" presId="urn:microsoft.com/office/officeart/2005/8/layout/process5"/>
    <dgm:cxn modelId="{610CA07C-B3C8-4303-9882-67FCFE8EEB93}" type="presParOf" srcId="{5068E974-5757-47F8-94DB-935A84F6B0E4}" destId="{5B6AF0F1-3C0E-4010-97A1-35F74EAA1DC9}" srcOrd="2" destOrd="0" presId="urn:microsoft.com/office/officeart/2005/8/layout/process5"/>
    <dgm:cxn modelId="{D7B3441D-3764-4072-B2F8-D9C36D6D1EB6}" type="presParOf" srcId="{5068E974-5757-47F8-94DB-935A84F6B0E4}" destId="{01B1DF15-CF25-4975-B15F-695E3141DF9C}" srcOrd="3" destOrd="0" presId="urn:microsoft.com/office/officeart/2005/8/layout/process5"/>
    <dgm:cxn modelId="{530C50DB-2E05-494E-B000-18C83E495D00}" type="presParOf" srcId="{01B1DF15-CF25-4975-B15F-695E3141DF9C}" destId="{7B5E1C32-C318-422A-8858-B11071EF15DB}" srcOrd="0" destOrd="0" presId="urn:microsoft.com/office/officeart/2005/8/layout/process5"/>
    <dgm:cxn modelId="{D7E1BE35-8FE8-4097-97CD-80FC92748D38}" type="presParOf" srcId="{5068E974-5757-47F8-94DB-935A84F6B0E4}" destId="{A0034946-8A25-4762-A93F-9E9A22347A2F}" srcOrd="4" destOrd="0" presId="urn:microsoft.com/office/officeart/2005/8/layout/process5"/>
    <dgm:cxn modelId="{3CAC6601-5CC9-4F2F-A53D-E3D48389D452}" type="presParOf" srcId="{5068E974-5757-47F8-94DB-935A84F6B0E4}" destId="{05FF6603-C92D-4822-9FFC-072ABFB275A7}" srcOrd="5" destOrd="0" presId="urn:microsoft.com/office/officeart/2005/8/layout/process5"/>
    <dgm:cxn modelId="{14FC5EEE-4351-44CF-B176-2BB87CB7C635}" type="presParOf" srcId="{05FF6603-C92D-4822-9FFC-072ABFB275A7}" destId="{AE73B86E-18BF-46C1-9482-25FF75CD1119}" srcOrd="0" destOrd="0" presId="urn:microsoft.com/office/officeart/2005/8/layout/process5"/>
    <dgm:cxn modelId="{4A570D40-11D4-4F9E-A700-9159F7AC79DB}" type="presParOf" srcId="{5068E974-5757-47F8-94DB-935A84F6B0E4}" destId="{D0572AAB-C366-4574-B843-81857F5213FD}" srcOrd="6" destOrd="0" presId="urn:microsoft.com/office/officeart/2005/8/layout/process5"/>
    <dgm:cxn modelId="{AC872218-811F-422D-A4EC-2781F2FC52FD}" type="presParOf" srcId="{5068E974-5757-47F8-94DB-935A84F6B0E4}" destId="{D111D18E-E7F9-42D3-A990-D4D0272383F3}" srcOrd="7" destOrd="0" presId="urn:microsoft.com/office/officeart/2005/8/layout/process5"/>
    <dgm:cxn modelId="{058DB282-CCB6-4A81-892E-7A961D8A5878}" type="presParOf" srcId="{D111D18E-E7F9-42D3-A990-D4D0272383F3}" destId="{97859AAA-ECB1-4C2C-92EA-A9D9FB1B5855}" srcOrd="0" destOrd="0" presId="urn:microsoft.com/office/officeart/2005/8/layout/process5"/>
    <dgm:cxn modelId="{A42D6077-34D8-47AE-B169-C43DD67E6AB0}" type="presParOf" srcId="{5068E974-5757-47F8-94DB-935A84F6B0E4}" destId="{73A4F867-EA1B-423F-A168-317F9C18341B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B8B597-BD9D-4F9E-B7E7-C8C332241DED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EB98CF-0370-42BD-ACB7-5779B91C48CC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C33164F8-577F-479A-9722-00079EB8944B}" type="parTrans" cxnId="{3F43211B-0DA9-4134-BBF7-E457D7A490E3}">
      <dgm:prSet/>
      <dgm:spPr/>
      <dgm:t>
        <a:bodyPr/>
        <a:lstStyle/>
        <a:p>
          <a:endParaRPr lang="en-US"/>
        </a:p>
      </dgm:t>
    </dgm:pt>
    <dgm:pt modelId="{4DB7B13E-6CF5-4FDF-A6A7-19B9D7933D13}" type="sibTrans" cxnId="{3F43211B-0DA9-4134-BBF7-E457D7A490E3}">
      <dgm:prSet/>
      <dgm:spPr/>
      <dgm:t>
        <a:bodyPr/>
        <a:lstStyle/>
        <a:p>
          <a:endParaRPr lang="en-US"/>
        </a:p>
      </dgm:t>
    </dgm:pt>
    <dgm:pt modelId="{548B5494-527D-4AB3-B9B2-15BCE5E11EF9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5B3798DA-7C5B-4EBE-B006-E6B1F0534716}" type="parTrans" cxnId="{17685451-07DD-4242-AB64-CBAD1037C45C}">
      <dgm:prSet/>
      <dgm:spPr/>
      <dgm:t>
        <a:bodyPr/>
        <a:lstStyle/>
        <a:p>
          <a:endParaRPr lang="en-US"/>
        </a:p>
      </dgm:t>
    </dgm:pt>
    <dgm:pt modelId="{C7E8E086-B3A7-4653-8DD8-940DFCC95D49}" type="sibTrans" cxnId="{17685451-07DD-4242-AB64-CBAD1037C45C}">
      <dgm:prSet/>
      <dgm:spPr/>
      <dgm:t>
        <a:bodyPr/>
        <a:lstStyle/>
        <a:p>
          <a:endParaRPr lang="en-US"/>
        </a:p>
      </dgm:t>
    </dgm:pt>
    <dgm:pt modelId="{FAB21BDA-3BDA-40DE-AB75-7CF17CC4695E}">
      <dgm:prSet phldrT="[Text]"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5798895C-5EC7-4AAC-8CB6-AAF34874B2C7}" type="parTrans" cxnId="{0EA44B87-4934-4DA5-9817-E602C0EAF4B7}">
      <dgm:prSet/>
      <dgm:spPr/>
      <dgm:t>
        <a:bodyPr/>
        <a:lstStyle/>
        <a:p>
          <a:endParaRPr lang="en-US"/>
        </a:p>
      </dgm:t>
    </dgm:pt>
    <dgm:pt modelId="{220F1A00-F614-4E0D-85CF-BD5F32C713D5}" type="sibTrans" cxnId="{0EA44B87-4934-4DA5-9817-E602C0EAF4B7}">
      <dgm:prSet/>
      <dgm:spPr/>
      <dgm:t>
        <a:bodyPr/>
        <a:lstStyle/>
        <a:p>
          <a:endParaRPr lang="en-US"/>
        </a:p>
      </dgm:t>
    </dgm:pt>
    <dgm:pt modelId="{8D2E8F4E-E857-4D22-BA2D-839C0EF4C66F}">
      <dgm:prSet phldrT="[Text]" phldr="1"/>
      <dgm:spPr/>
      <dgm:t>
        <a:bodyPr/>
        <a:lstStyle/>
        <a:p>
          <a:endParaRPr lang="en-US" dirty="0"/>
        </a:p>
      </dgm:t>
    </dgm:pt>
    <dgm:pt modelId="{9921067C-5CF1-41FE-A7A4-C2AA930CA78F}" type="parTrans" cxnId="{63D408DF-7170-46D7-8772-3FA6EE05AD3A}">
      <dgm:prSet/>
      <dgm:spPr/>
      <dgm:t>
        <a:bodyPr/>
        <a:lstStyle/>
        <a:p>
          <a:endParaRPr lang="en-US"/>
        </a:p>
      </dgm:t>
    </dgm:pt>
    <dgm:pt modelId="{BB66C27F-1286-4A13-82D5-5BDA74BF314C}" type="sibTrans" cxnId="{63D408DF-7170-46D7-8772-3FA6EE05AD3A}">
      <dgm:prSet/>
      <dgm:spPr/>
      <dgm:t>
        <a:bodyPr/>
        <a:lstStyle/>
        <a:p>
          <a:endParaRPr lang="en-US"/>
        </a:p>
      </dgm:t>
    </dgm:pt>
    <dgm:pt modelId="{59200611-5404-4B05-9782-4838240AD802}">
      <dgm:prSet phldrT="[Text]" phldr="1"/>
      <dgm:spPr/>
      <dgm:t>
        <a:bodyPr/>
        <a:lstStyle/>
        <a:p>
          <a:endParaRPr lang="en-US" dirty="0"/>
        </a:p>
      </dgm:t>
    </dgm:pt>
    <dgm:pt modelId="{3FA6705A-7851-4C3C-A97F-1428CEF8A83A}" type="parTrans" cxnId="{5A0B8283-4CD4-4BB2-8EC8-91C374F3F90E}">
      <dgm:prSet/>
      <dgm:spPr/>
      <dgm:t>
        <a:bodyPr/>
        <a:lstStyle/>
        <a:p>
          <a:endParaRPr lang="en-US"/>
        </a:p>
      </dgm:t>
    </dgm:pt>
    <dgm:pt modelId="{FCE8EE5C-603A-4900-8937-9B9C44718547}" type="sibTrans" cxnId="{5A0B8283-4CD4-4BB2-8EC8-91C374F3F90E}">
      <dgm:prSet/>
      <dgm:spPr/>
      <dgm:t>
        <a:bodyPr/>
        <a:lstStyle/>
        <a:p>
          <a:endParaRPr lang="en-US"/>
        </a:p>
      </dgm:t>
    </dgm:pt>
    <dgm:pt modelId="{DA280212-3A5F-4F81-AAA8-E349FE202DFB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5540524B-9BFA-4E04-A1C9-30DD26943A2B}" type="parTrans" cxnId="{514F8060-7E2D-4AA3-8BD1-95403349B71C}">
      <dgm:prSet/>
      <dgm:spPr/>
      <dgm:t>
        <a:bodyPr/>
        <a:lstStyle/>
        <a:p>
          <a:endParaRPr lang="en-US"/>
        </a:p>
      </dgm:t>
    </dgm:pt>
    <dgm:pt modelId="{BB850F4A-09A8-4402-83A2-4B40CF7A4A24}" type="sibTrans" cxnId="{514F8060-7E2D-4AA3-8BD1-95403349B71C}">
      <dgm:prSet/>
      <dgm:spPr/>
      <dgm:t>
        <a:bodyPr/>
        <a:lstStyle/>
        <a:p>
          <a:endParaRPr lang="en-US"/>
        </a:p>
      </dgm:t>
    </dgm:pt>
    <dgm:pt modelId="{87B88FAC-FB5A-43A8-8E12-0E236259EFEC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8DD07FED-BEA0-4CE8-AA3F-6D6CBBF57852}" type="parTrans" cxnId="{6D9A0855-A7D9-4FCD-B7F2-C34A760A707A}">
      <dgm:prSet/>
      <dgm:spPr/>
      <dgm:t>
        <a:bodyPr/>
        <a:lstStyle/>
        <a:p>
          <a:endParaRPr lang="en-US"/>
        </a:p>
      </dgm:t>
    </dgm:pt>
    <dgm:pt modelId="{8BACD5E3-7BB6-4BAF-8986-B9C0DD2E8A97}" type="sibTrans" cxnId="{6D9A0855-A7D9-4FCD-B7F2-C34A760A707A}">
      <dgm:prSet/>
      <dgm:spPr/>
      <dgm:t>
        <a:bodyPr/>
        <a:lstStyle/>
        <a:p>
          <a:endParaRPr lang="en-US"/>
        </a:p>
      </dgm:t>
    </dgm:pt>
    <dgm:pt modelId="{21751F81-310A-4DBD-ABC6-5C02E66DC02A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5BC0AED1-27C6-4CAE-92DB-485AFE301F40}" type="parTrans" cxnId="{787ECE81-F785-4786-9404-77982DCF7666}">
      <dgm:prSet/>
      <dgm:spPr/>
      <dgm:t>
        <a:bodyPr/>
        <a:lstStyle/>
        <a:p>
          <a:endParaRPr lang="en-US"/>
        </a:p>
      </dgm:t>
    </dgm:pt>
    <dgm:pt modelId="{1EE0982D-35AD-4E69-B584-A4B41ECA530D}" type="sibTrans" cxnId="{787ECE81-F785-4786-9404-77982DCF7666}">
      <dgm:prSet/>
      <dgm:spPr/>
      <dgm:t>
        <a:bodyPr/>
        <a:lstStyle/>
        <a:p>
          <a:endParaRPr lang="en-US"/>
        </a:p>
      </dgm:t>
    </dgm:pt>
    <dgm:pt modelId="{064118F9-0DE4-4344-9AA1-F5FDD0E228DF}">
      <dgm:prSet phldrT="[Text]"/>
      <dgm:spPr/>
      <dgm:t>
        <a:bodyPr/>
        <a:lstStyle/>
        <a:p>
          <a:r>
            <a:rPr lang="en-US" dirty="0" smtClean="0"/>
            <a:t>G</a:t>
          </a:r>
          <a:endParaRPr lang="en-US" dirty="0"/>
        </a:p>
      </dgm:t>
    </dgm:pt>
    <dgm:pt modelId="{478461B0-53E8-42F1-80CE-CD9BDF4252D4}" type="parTrans" cxnId="{9008DEF0-5AC6-47B7-BA45-642EFC660728}">
      <dgm:prSet/>
      <dgm:spPr/>
      <dgm:t>
        <a:bodyPr/>
        <a:lstStyle/>
        <a:p>
          <a:endParaRPr lang="en-US"/>
        </a:p>
      </dgm:t>
    </dgm:pt>
    <dgm:pt modelId="{5CB06C8E-A9D1-40EA-BE57-54BB1618859B}" type="sibTrans" cxnId="{9008DEF0-5AC6-47B7-BA45-642EFC660728}">
      <dgm:prSet/>
      <dgm:spPr/>
      <dgm:t>
        <a:bodyPr/>
        <a:lstStyle/>
        <a:p>
          <a:endParaRPr lang="en-US"/>
        </a:p>
      </dgm:t>
    </dgm:pt>
    <dgm:pt modelId="{3A28A333-75F4-4674-8DB4-D464CD5A7336}">
      <dgm:prSet phldrT="[Text]"/>
      <dgm:spPr/>
      <dgm:t>
        <a:bodyPr/>
        <a:lstStyle/>
        <a:p>
          <a:endParaRPr lang="en-US" dirty="0"/>
        </a:p>
      </dgm:t>
    </dgm:pt>
    <dgm:pt modelId="{BC9E0BDD-B365-4218-BE31-EC80141B211A}" type="parTrans" cxnId="{0834F1AB-90F2-4211-9ED1-D32E6651D6B3}">
      <dgm:prSet/>
      <dgm:spPr/>
      <dgm:t>
        <a:bodyPr/>
        <a:lstStyle/>
        <a:p>
          <a:endParaRPr lang="en-US"/>
        </a:p>
      </dgm:t>
    </dgm:pt>
    <dgm:pt modelId="{07E5C920-FFCF-475B-A437-B1480D1A3A8A}" type="sibTrans" cxnId="{0834F1AB-90F2-4211-9ED1-D32E6651D6B3}">
      <dgm:prSet/>
      <dgm:spPr/>
      <dgm:t>
        <a:bodyPr/>
        <a:lstStyle/>
        <a:p>
          <a:endParaRPr lang="en-US"/>
        </a:p>
      </dgm:t>
    </dgm:pt>
    <dgm:pt modelId="{7D918AD7-C8C6-4C67-91D3-02992FDB297A}" type="pres">
      <dgm:prSet presAssocID="{86B8B597-BD9D-4F9E-B7E7-C8C332241DE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9186CE21-2D63-453C-B569-136694658652}" type="pres">
      <dgm:prSet presAssocID="{85EB98CF-0370-42BD-ACB7-5779B91C48CC}" presName="centerShape" presStyleLbl="node0" presStyleIdx="0" presStyleCnt="1"/>
      <dgm:spPr/>
      <dgm:t>
        <a:bodyPr/>
        <a:lstStyle/>
        <a:p>
          <a:endParaRPr lang="en-GB"/>
        </a:p>
      </dgm:t>
    </dgm:pt>
    <dgm:pt modelId="{1A5F9389-8B68-4033-8C90-A9878E2AE870}" type="pres">
      <dgm:prSet presAssocID="{5B3798DA-7C5B-4EBE-B006-E6B1F0534716}" presName="Name9" presStyleLbl="parChTrans1D2" presStyleIdx="0" presStyleCnt="6"/>
      <dgm:spPr/>
      <dgm:t>
        <a:bodyPr/>
        <a:lstStyle/>
        <a:p>
          <a:endParaRPr lang="en-GB"/>
        </a:p>
      </dgm:t>
    </dgm:pt>
    <dgm:pt modelId="{65224604-9AEC-4808-A014-0F2311528DF4}" type="pres">
      <dgm:prSet presAssocID="{5B3798DA-7C5B-4EBE-B006-E6B1F0534716}" presName="connTx" presStyleLbl="parChTrans1D2" presStyleIdx="0" presStyleCnt="6"/>
      <dgm:spPr/>
      <dgm:t>
        <a:bodyPr/>
        <a:lstStyle/>
        <a:p>
          <a:endParaRPr lang="en-GB"/>
        </a:p>
      </dgm:t>
    </dgm:pt>
    <dgm:pt modelId="{24983054-985D-45F1-AE8D-9FFCA38695D5}" type="pres">
      <dgm:prSet presAssocID="{548B5494-527D-4AB3-B9B2-15BCE5E11EF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0B87437-74B0-414C-A549-1C044E0BBD56}" type="pres">
      <dgm:prSet presAssocID="{5798895C-5EC7-4AAC-8CB6-AAF34874B2C7}" presName="Name9" presStyleLbl="parChTrans1D2" presStyleIdx="1" presStyleCnt="6"/>
      <dgm:spPr/>
      <dgm:t>
        <a:bodyPr/>
        <a:lstStyle/>
        <a:p>
          <a:endParaRPr lang="en-GB"/>
        </a:p>
      </dgm:t>
    </dgm:pt>
    <dgm:pt modelId="{9E906D0B-EB37-466E-BEAB-90B977CD363D}" type="pres">
      <dgm:prSet presAssocID="{5798895C-5EC7-4AAC-8CB6-AAF34874B2C7}" presName="connTx" presStyleLbl="parChTrans1D2" presStyleIdx="1" presStyleCnt="6"/>
      <dgm:spPr/>
      <dgm:t>
        <a:bodyPr/>
        <a:lstStyle/>
        <a:p>
          <a:endParaRPr lang="en-GB"/>
        </a:p>
      </dgm:t>
    </dgm:pt>
    <dgm:pt modelId="{E94EE4C4-AC48-4E9B-B558-304DD0B34486}" type="pres">
      <dgm:prSet presAssocID="{FAB21BDA-3BDA-40DE-AB75-7CF17CC4695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24AD55F-2EA9-49BA-8103-BC1E279A12CD}" type="pres">
      <dgm:prSet presAssocID="{5540524B-9BFA-4E04-A1C9-30DD26943A2B}" presName="Name9" presStyleLbl="parChTrans1D2" presStyleIdx="2" presStyleCnt="6"/>
      <dgm:spPr/>
      <dgm:t>
        <a:bodyPr/>
        <a:lstStyle/>
        <a:p>
          <a:endParaRPr lang="en-GB"/>
        </a:p>
      </dgm:t>
    </dgm:pt>
    <dgm:pt modelId="{B7162732-BB3D-4B69-95A3-A1F0C39DE3F4}" type="pres">
      <dgm:prSet presAssocID="{5540524B-9BFA-4E04-A1C9-30DD26943A2B}" presName="connTx" presStyleLbl="parChTrans1D2" presStyleIdx="2" presStyleCnt="6"/>
      <dgm:spPr/>
      <dgm:t>
        <a:bodyPr/>
        <a:lstStyle/>
        <a:p>
          <a:endParaRPr lang="en-GB"/>
        </a:p>
      </dgm:t>
    </dgm:pt>
    <dgm:pt modelId="{D5698AA4-7FCA-4B65-B6AE-F519E2362F57}" type="pres">
      <dgm:prSet presAssocID="{DA280212-3A5F-4F81-AAA8-E349FE202DFB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3FE4D4E-06C9-46F9-B0E3-70D6889F58BA}" type="pres">
      <dgm:prSet presAssocID="{8DD07FED-BEA0-4CE8-AA3F-6D6CBBF57852}" presName="Name9" presStyleLbl="parChTrans1D2" presStyleIdx="3" presStyleCnt="6"/>
      <dgm:spPr/>
      <dgm:t>
        <a:bodyPr/>
        <a:lstStyle/>
        <a:p>
          <a:endParaRPr lang="en-GB"/>
        </a:p>
      </dgm:t>
    </dgm:pt>
    <dgm:pt modelId="{A1982DCD-91AB-4627-ABE5-AF29378048AE}" type="pres">
      <dgm:prSet presAssocID="{8DD07FED-BEA0-4CE8-AA3F-6D6CBBF57852}" presName="connTx" presStyleLbl="parChTrans1D2" presStyleIdx="3" presStyleCnt="6"/>
      <dgm:spPr/>
      <dgm:t>
        <a:bodyPr/>
        <a:lstStyle/>
        <a:p>
          <a:endParaRPr lang="en-GB"/>
        </a:p>
      </dgm:t>
    </dgm:pt>
    <dgm:pt modelId="{4D5499D2-56AC-400B-A419-617257586661}" type="pres">
      <dgm:prSet presAssocID="{87B88FAC-FB5A-43A8-8E12-0E236259EFEC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500C8BA-A769-4979-BA43-1114C2950735}" type="pres">
      <dgm:prSet presAssocID="{5BC0AED1-27C6-4CAE-92DB-485AFE301F40}" presName="Name9" presStyleLbl="parChTrans1D2" presStyleIdx="4" presStyleCnt="6"/>
      <dgm:spPr/>
      <dgm:t>
        <a:bodyPr/>
        <a:lstStyle/>
        <a:p>
          <a:endParaRPr lang="en-GB"/>
        </a:p>
      </dgm:t>
    </dgm:pt>
    <dgm:pt modelId="{97AF53D1-A3EC-40E1-AA89-D1816E882E9F}" type="pres">
      <dgm:prSet presAssocID="{5BC0AED1-27C6-4CAE-92DB-485AFE301F40}" presName="connTx" presStyleLbl="parChTrans1D2" presStyleIdx="4" presStyleCnt="6"/>
      <dgm:spPr/>
      <dgm:t>
        <a:bodyPr/>
        <a:lstStyle/>
        <a:p>
          <a:endParaRPr lang="en-GB"/>
        </a:p>
      </dgm:t>
    </dgm:pt>
    <dgm:pt modelId="{2CBB6F38-33B9-4DDD-9622-049AAE3BB88B}" type="pres">
      <dgm:prSet presAssocID="{21751F81-310A-4DBD-ABC6-5C02E66DC02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E8B2778-3219-452D-915C-5EDA6AF620E6}" type="pres">
      <dgm:prSet presAssocID="{478461B0-53E8-42F1-80CE-CD9BDF4252D4}" presName="Name9" presStyleLbl="parChTrans1D2" presStyleIdx="5" presStyleCnt="6"/>
      <dgm:spPr/>
      <dgm:t>
        <a:bodyPr/>
        <a:lstStyle/>
        <a:p>
          <a:endParaRPr lang="en-GB"/>
        </a:p>
      </dgm:t>
    </dgm:pt>
    <dgm:pt modelId="{2708E286-1896-458D-91F0-2D6A181D7D75}" type="pres">
      <dgm:prSet presAssocID="{478461B0-53E8-42F1-80CE-CD9BDF4252D4}" presName="connTx" presStyleLbl="parChTrans1D2" presStyleIdx="5" presStyleCnt="6"/>
      <dgm:spPr/>
      <dgm:t>
        <a:bodyPr/>
        <a:lstStyle/>
        <a:p>
          <a:endParaRPr lang="en-GB"/>
        </a:p>
      </dgm:t>
    </dgm:pt>
    <dgm:pt modelId="{9B242D08-D27B-4FA8-9DDB-B542DE4D287D}" type="pres">
      <dgm:prSet presAssocID="{064118F9-0DE4-4344-9AA1-F5FDD0E228D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890239-FA72-4F4B-88E3-907B0225CFEE}" type="presOf" srcId="{21751F81-310A-4DBD-ABC6-5C02E66DC02A}" destId="{2CBB6F38-33B9-4DDD-9622-049AAE3BB88B}" srcOrd="0" destOrd="0" presId="urn:microsoft.com/office/officeart/2005/8/layout/radial1"/>
    <dgm:cxn modelId="{D6AB6F80-4AA2-4F8C-B9FC-4732AD8BB405}" type="presOf" srcId="{87B88FAC-FB5A-43A8-8E12-0E236259EFEC}" destId="{4D5499D2-56AC-400B-A419-617257586661}" srcOrd="0" destOrd="0" presId="urn:microsoft.com/office/officeart/2005/8/layout/radial1"/>
    <dgm:cxn modelId="{0834F1AB-90F2-4211-9ED1-D32E6651D6B3}" srcId="{86B8B597-BD9D-4F9E-B7E7-C8C332241DED}" destId="{3A28A333-75F4-4674-8DB4-D464CD5A7336}" srcOrd="1" destOrd="0" parTransId="{BC9E0BDD-B365-4218-BE31-EC80141B211A}" sibTransId="{07E5C920-FFCF-475B-A437-B1480D1A3A8A}"/>
    <dgm:cxn modelId="{CFA9933D-41FC-4666-8343-C8E7D63D2A5F}" type="presOf" srcId="{5BC0AED1-27C6-4CAE-92DB-485AFE301F40}" destId="{4500C8BA-A769-4979-BA43-1114C2950735}" srcOrd="0" destOrd="0" presId="urn:microsoft.com/office/officeart/2005/8/layout/radial1"/>
    <dgm:cxn modelId="{CC03067A-281C-488F-9E5F-F4E58EA81C04}" type="presOf" srcId="{86B8B597-BD9D-4F9E-B7E7-C8C332241DED}" destId="{7D918AD7-C8C6-4C67-91D3-02992FDB297A}" srcOrd="0" destOrd="0" presId="urn:microsoft.com/office/officeart/2005/8/layout/radial1"/>
    <dgm:cxn modelId="{249E9112-9C9B-4C9F-A5F3-CC49F9348CF7}" type="presOf" srcId="{548B5494-527D-4AB3-B9B2-15BCE5E11EF9}" destId="{24983054-985D-45F1-AE8D-9FFCA38695D5}" srcOrd="0" destOrd="0" presId="urn:microsoft.com/office/officeart/2005/8/layout/radial1"/>
    <dgm:cxn modelId="{B96599DD-2C2C-4739-B4E9-4E29B91AC2B7}" type="presOf" srcId="{85EB98CF-0370-42BD-ACB7-5779B91C48CC}" destId="{9186CE21-2D63-453C-B569-136694658652}" srcOrd="0" destOrd="0" presId="urn:microsoft.com/office/officeart/2005/8/layout/radial1"/>
    <dgm:cxn modelId="{8FE79AEC-CF37-4AB2-9365-EE2BE4658B43}" type="presOf" srcId="{5798895C-5EC7-4AAC-8CB6-AAF34874B2C7}" destId="{30B87437-74B0-414C-A549-1C044E0BBD56}" srcOrd="0" destOrd="0" presId="urn:microsoft.com/office/officeart/2005/8/layout/radial1"/>
    <dgm:cxn modelId="{18E9BB69-18CF-4A9D-9E84-B243197AA1D7}" type="presOf" srcId="{478461B0-53E8-42F1-80CE-CD9BDF4252D4}" destId="{9E8B2778-3219-452D-915C-5EDA6AF620E6}" srcOrd="0" destOrd="0" presId="urn:microsoft.com/office/officeart/2005/8/layout/radial1"/>
    <dgm:cxn modelId="{17685451-07DD-4242-AB64-CBAD1037C45C}" srcId="{85EB98CF-0370-42BD-ACB7-5779B91C48CC}" destId="{548B5494-527D-4AB3-B9B2-15BCE5E11EF9}" srcOrd="0" destOrd="0" parTransId="{5B3798DA-7C5B-4EBE-B006-E6B1F0534716}" sibTransId="{C7E8E086-B3A7-4653-8DD8-940DFCC95D49}"/>
    <dgm:cxn modelId="{8A456CA2-93BB-48E6-A45E-F4C273165136}" type="presOf" srcId="{8DD07FED-BEA0-4CE8-AA3F-6D6CBBF57852}" destId="{A1982DCD-91AB-4627-ABE5-AF29378048AE}" srcOrd="1" destOrd="0" presId="urn:microsoft.com/office/officeart/2005/8/layout/radial1"/>
    <dgm:cxn modelId="{514F8060-7E2D-4AA3-8BD1-95403349B71C}" srcId="{85EB98CF-0370-42BD-ACB7-5779B91C48CC}" destId="{DA280212-3A5F-4F81-AAA8-E349FE202DFB}" srcOrd="2" destOrd="0" parTransId="{5540524B-9BFA-4E04-A1C9-30DD26943A2B}" sibTransId="{BB850F4A-09A8-4402-83A2-4B40CF7A4A24}"/>
    <dgm:cxn modelId="{F2D38EC8-1AF3-4927-A91C-B564BBF2A5F7}" type="presOf" srcId="{FAB21BDA-3BDA-40DE-AB75-7CF17CC4695E}" destId="{E94EE4C4-AC48-4E9B-B558-304DD0B34486}" srcOrd="0" destOrd="0" presId="urn:microsoft.com/office/officeart/2005/8/layout/radial1"/>
    <dgm:cxn modelId="{5A0B8283-4CD4-4BB2-8EC8-91C374F3F90E}" srcId="{3A28A333-75F4-4674-8DB4-D464CD5A7336}" destId="{59200611-5404-4B05-9782-4838240AD802}" srcOrd="1" destOrd="0" parTransId="{3FA6705A-7851-4C3C-A97F-1428CEF8A83A}" sibTransId="{FCE8EE5C-603A-4900-8937-9B9C44718547}"/>
    <dgm:cxn modelId="{0FB8BEAF-2356-46EC-A6BB-F1059CA9619A}" type="presOf" srcId="{5B3798DA-7C5B-4EBE-B006-E6B1F0534716}" destId="{65224604-9AEC-4808-A014-0F2311528DF4}" srcOrd="1" destOrd="0" presId="urn:microsoft.com/office/officeart/2005/8/layout/radial1"/>
    <dgm:cxn modelId="{6D9A0855-A7D9-4FCD-B7F2-C34A760A707A}" srcId="{85EB98CF-0370-42BD-ACB7-5779B91C48CC}" destId="{87B88FAC-FB5A-43A8-8E12-0E236259EFEC}" srcOrd="3" destOrd="0" parTransId="{8DD07FED-BEA0-4CE8-AA3F-6D6CBBF57852}" sibTransId="{8BACD5E3-7BB6-4BAF-8986-B9C0DD2E8A97}"/>
    <dgm:cxn modelId="{1479238E-DCC2-43AE-832A-9D759B8E8AA2}" type="presOf" srcId="{064118F9-0DE4-4344-9AA1-F5FDD0E228DF}" destId="{9B242D08-D27B-4FA8-9DDB-B542DE4D287D}" srcOrd="0" destOrd="0" presId="urn:microsoft.com/office/officeart/2005/8/layout/radial1"/>
    <dgm:cxn modelId="{3F43211B-0DA9-4134-BBF7-E457D7A490E3}" srcId="{86B8B597-BD9D-4F9E-B7E7-C8C332241DED}" destId="{85EB98CF-0370-42BD-ACB7-5779B91C48CC}" srcOrd="0" destOrd="0" parTransId="{C33164F8-577F-479A-9722-00079EB8944B}" sibTransId="{4DB7B13E-6CF5-4FDF-A6A7-19B9D7933D13}"/>
    <dgm:cxn modelId="{C4FDC6D2-4DC6-40AF-A1D3-8CA906EA2769}" type="presOf" srcId="{478461B0-53E8-42F1-80CE-CD9BDF4252D4}" destId="{2708E286-1896-458D-91F0-2D6A181D7D75}" srcOrd="1" destOrd="0" presId="urn:microsoft.com/office/officeart/2005/8/layout/radial1"/>
    <dgm:cxn modelId="{0EA44B87-4934-4DA5-9817-E602C0EAF4B7}" srcId="{85EB98CF-0370-42BD-ACB7-5779B91C48CC}" destId="{FAB21BDA-3BDA-40DE-AB75-7CF17CC4695E}" srcOrd="1" destOrd="0" parTransId="{5798895C-5EC7-4AAC-8CB6-AAF34874B2C7}" sibTransId="{220F1A00-F614-4E0D-85CF-BD5F32C713D5}"/>
    <dgm:cxn modelId="{6C0D68D3-54A9-4C0E-9E8B-B4A1560B43B2}" type="presOf" srcId="{DA280212-3A5F-4F81-AAA8-E349FE202DFB}" destId="{D5698AA4-7FCA-4B65-B6AE-F519E2362F57}" srcOrd="0" destOrd="0" presId="urn:microsoft.com/office/officeart/2005/8/layout/radial1"/>
    <dgm:cxn modelId="{DFC3A375-D6A6-4CCA-82BB-94AEEFC183EB}" type="presOf" srcId="{5798895C-5EC7-4AAC-8CB6-AAF34874B2C7}" destId="{9E906D0B-EB37-466E-BEAB-90B977CD363D}" srcOrd="1" destOrd="0" presId="urn:microsoft.com/office/officeart/2005/8/layout/radial1"/>
    <dgm:cxn modelId="{9008DEF0-5AC6-47B7-BA45-642EFC660728}" srcId="{85EB98CF-0370-42BD-ACB7-5779B91C48CC}" destId="{064118F9-0DE4-4344-9AA1-F5FDD0E228DF}" srcOrd="5" destOrd="0" parTransId="{478461B0-53E8-42F1-80CE-CD9BDF4252D4}" sibTransId="{5CB06C8E-A9D1-40EA-BE57-54BB1618859B}"/>
    <dgm:cxn modelId="{63D408DF-7170-46D7-8772-3FA6EE05AD3A}" srcId="{3A28A333-75F4-4674-8DB4-D464CD5A7336}" destId="{8D2E8F4E-E857-4D22-BA2D-839C0EF4C66F}" srcOrd="0" destOrd="0" parTransId="{9921067C-5CF1-41FE-A7A4-C2AA930CA78F}" sibTransId="{BB66C27F-1286-4A13-82D5-5BDA74BF314C}"/>
    <dgm:cxn modelId="{92DE44D5-A673-4724-BE65-A898BB93E354}" type="presOf" srcId="{8DD07FED-BEA0-4CE8-AA3F-6D6CBBF57852}" destId="{23FE4D4E-06C9-46F9-B0E3-70D6889F58BA}" srcOrd="0" destOrd="0" presId="urn:microsoft.com/office/officeart/2005/8/layout/radial1"/>
    <dgm:cxn modelId="{5181BC19-0B84-4DC7-AC3C-37F7A8E6720E}" type="presOf" srcId="{5BC0AED1-27C6-4CAE-92DB-485AFE301F40}" destId="{97AF53D1-A3EC-40E1-AA89-D1816E882E9F}" srcOrd="1" destOrd="0" presId="urn:microsoft.com/office/officeart/2005/8/layout/radial1"/>
    <dgm:cxn modelId="{702FAE8C-FBED-4ECE-AAAB-AD286448CC1F}" type="presOf" srcId="{5B3798DA-7C5B-4EBE-B006-E6B1F0534716}" destId="{1A5F9389-8B68-4033-8C90-A9878E2AE870}" srcOrd="0" destOrd="0" presId="urn:microsoft.com/office/officeart/2005/8/layout/radial1"/>
    <dgm:cxn modelId="{2A3F4F04-8683-4246-A96A-2D0C7F6F32F5}" type="presOf" srcId="{5540524B-9BFA-4E04-A1C9-30DD26943A2B}" destId="{B7162732-BB3D-4B69-95A3-A1F0C39DE3F4}" srcOrd="1" destOrd="0" presId="urn:microsoft.com/office/officeart/2005/8/layout/radial1"/>
    <dgm:cxn modelId="{787ECE81-F785-4786-9404-77982DCF7666}" srcId="{85EB98CF-0370-42BD-ACB7-5779B91C48CC}" destId="{21751F81-310A-4DBD-ABC6-5C02E66DC02A}" srcOrd="4" destOrd="0" parTransId="{5BC0AED1-27C6-4CAE-92DB-485AFE301F40}" sibTransId="{1EE0982D-35AD-4E69-B584-A4B41ECA530D}"/>
    <dgm:cxn modelId="{E454C4AF-3340-42EE-9DC7-4E661234C716}" type="presOf" srcId="{5540524B-9BFA-4E04-A1C9-30DD26943A2B}" destId="{F24AD55F-2EA9-49BA-8103-BC1E279A12CD}" srcOrd="0" destOrd="0" presId="urn:microsoft.com/office/officeart/2005/8/layout/radial1"/>
    <dgm:cxn modelId="{0E61D54E-7399-48AB-86BB-ED3D738E9531}" type="presParOf" srcId="{7D918AD7-C8C6-4C67-91D3-02992FDB297A}" destId="{9186CE21-2D63-453C-B569-136694658652}" srcOrd="0" destOrd="0" presId="urn:microsoft.com/office/officeart/2005/8/layout/radial1"/>
    <dgm:cxn modelId="{ED02DB19-FDF5-4ECC-9F73-F1F3DE29B448}" type="presParOf" srcId="{7D918AD7-C8C6-4C67-91D3-02992FDB297A}" destId="{1A5F9389-8B68-4033-8C90-A9878E2AE870}" srcOrd="1" destOrd="0" presId="urn:microsoft.com/office/officeart/2005/8/layout/radial1"/>
    <dgm:cxn modelId="{4DEA7773-3ADE-4966-A933-F8C81265707A}" type="presParOf" srcId="{1A5F9389-8B68-4033-8C90-A9878E2AE870}" destId="{65224604-9AEC-4808-A014-0F2311528DF4}" srcOrd="0" destOrd="0" presId="urn:microsoft.com/office/officeart/2005/8/layout/radial1"/>
    <dgm:cxn modelId="{2D17A2E0-2E29-497C-AB1B-4139E14228F0}" type="presParOf" srcId="{7D918AD7-C8C6-4C67-91D3-02992FDB297A}" destId="{24983054-985D-45F1-AE8D-9FFCA38695D5}" srcOrd="2" destOrd="0" presId="urn:microsoft.com/office/officeart/2005/8/layout/radial1"/>
    <dgm:cxn modelId="{9A820605-16D6-47FB-8E76-61030756D708}" type="presParOf" srcId="{7D918AD7-C8C6-4C67-91D3-02992FDB297A}" destId="{30B87437-74B0-414C-A549-1C044E0BBD56}" srcOrd="3" destOrd="0" presId="urn:microsoft.com/office/officeart/2005/8/layout/radial1"/>
    <dgm:cxn modelId="{88619CD3-9AC9-478A-AECB-EAD6C12D40BE}" type="presParOf" srcId="{30B87437-74B0-414C-A549-1C044E0BBD56}" destId="{9E906D0B-EB37-466E-BEAB-90B977CD363D}" srcOrd="0" destOrd="0" presId="urn:microsoft.com/office/officeart/2005/8/layout/radial1"/>
    <dgm:cxn modelId="{D71F694C-93AC-44B5-ABA6-CE54CC424BA6}" type="presParOf" srcId="{7D918AD7-C8C6-4C67-91D3-02992FDB297A}" destId="{E94EE4C4-AC48-4E9B-B558-304DD0B34486}" srcOrd="4" destOrd="0" presId="urn:microsoft.com/office/officeart/2005/8/layout/radial1"/>
    <dgm:cxn modelId="{79EF18DC-4990-4CD2-9AEE-FFEF4F557118}" type="presParOf" srcId="{7D918AD7-C8C6-4C67-91D3-02992FDB297A}" destId="{F24AD55F-2EA9-49BA-8103-BC1E279A12CD}" srcOrd="5" destOrd="0" presId="urn:microsoft.com/office/officeart/2005/8/layout/radial1"/>
    <dgm:cxn modelId="{F40DBEFC-61A2-45A6-8888-90BC1EB0E990}" type="presParOf" srcId="{F24AD55F-2EA9-49BA-8103-BC1E279A12CD}" destId="{B7162732-BB3D-4B69-95A3-A1F0C39DE3F4}" srcOrd="0" destOrd="0" presId="urn:microsoft.com/office/officeart/2005/8/layout/radial1"/>
    <dgm:cxn modelId="{6C175880-77CF-47B0-8CB4-D1DE70159CB0}" type="presParOf" srcId="{7D918AD7-C8C6-4C67-91D3-02992FDB297A}" destId="{D5698AA4-7FCA-4B65-B6AE-F519E2362F57}" srcOrd="6" destOrd="0" presId="urn:microsoft.com/office/officeart/2005/8/layout/radial1"/>
    <dgm:cxn modelId="{55C7F922-8830-4EC0-9EF5-9D8BF6996B5B}" type="presParOf" srcId="{7D918AD7-C8C6-4C67-91D3-02992FDB297A}" destId="{23FE4D4E-06C9-46F9-B0E3-70D6889F58BA}" srcOrd="7" destOrd="0" presId="urn:microsoft.com/office/officeart/2005/8/layout/radial1"/>
    <dgm:cxn modelId="{408125B7-A3D4-4293-81EF-0124F280DC54}" type="presParOf" srcId="{23FE4D4E-06C9-46F9-B0E3-70D6889F58BA}" destId="{A1982DCD-91AB-4627-ABE5-AF29378048AE}" srcOrd="0" destOrd="0" presId="urn:microsoft.com/office/officeart/2005/8/layout/radial1"/>
    <dgm:cxn modelId="{595F1381-937E-45F6-B391-76493F8AFBC3}" type="presParOf" srcId="{7D918AD7-C8C6-4C67-91D3-02992FDB297A}" destId="{4D5499D2-56AC-400B-A419-617257586661}" srcOrd="8" destOrd="0" presId="urn:microsoft.com/office/officeart/2005/8/layout/radial1"/>
    <dgm:cxn modelId="{D95B6EEA-1F51-4130-8A1C-DDE83021B65B}" type="presParOf" srcId="{7D918AD7-C8C6-4C67-91D3-02992FDB297A}" destId="{4500C8BA-A769-4979-BA43-1114C2950735}" srcOrd="9" destOrd="0" presId="urn:microsoft.com/office/officeart/2005/8/layout/radial1"/>
    <dgm:cxn modelId="{32889C51-D014-4DCA-9393-F913EDB59A5B}" type="presParOf" srcId="{4500C8BA-A769-4979-BA43-1114C2950735}" destId="{97AF53D1-A3EC-40E1-AA89-D1816E882E9F}" srcOrd="0" destOrd="0" presId="urn:microsoft.com/office/officeart/2005/8/layout/radial1"/>
    <dgm:cxn modelId="{D7E61849-99DE-41A8-A680-D71F1DAE0DDC}" type="presParOf" srcId="{7D918AD7-C8C6-4C67-91D3-02992FDB297A}" destId="{2CBB6F38-33B9-4DDD-9622-049AAE3BB88B}" srcOrd="10" destOrd="0" presId="urn:microsoft.com/office/officeart/2005/8/layout/radial1"/>
    <dgm:cxn modelId="{3DF28ED7-4CA4-4621-A2C1-D7EE74762D3C}" type="presParOf" srcId="{7D918AD7-C8C6-4C67-91D3-02992FDB297A}" destId="{9E8B2778-3219-452D-915C-5EDA6AF620E6}" srcOrd="11" destOrd="0" presId="urn:microsoft.com/office/officeart/2005/8/layout/radial1"/>
    <dgm:cxn modelId="{BDFBDEB3-4D34-4553-B4CB-30EEC68B79D2}" type="presParOf" srcId="{9E8B2778-3219-452D-915C-5EDA6AF620E6}" destId="{2708E286-1896-458D-91F0-2D6A181D7D75}" srcOrd="0" destOrd="0" presId="urn:microsoft.com/office/officeart/2005/8/layout/radial1"/>
    <dgm:cxn modelId="{855EECF9-94F1-4EB2-B6F9-1A5B38D5F329}" type="presParOf" srcId="{7D918AD7-C8C6-4C67-91D3-02992FDB297A}" destId="{9B242D08-D27B-4FA8-9DDB-B542DE4D287D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B8B597-BD9D-4F9E-B7E7-C8C332241DED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EB98CF-0370-42BD-ACB7-5779B91C48CC}">
      <dgm:prSet phldrT="[Text]"/>
      <dgm:spPr/>
      <dgm:t>
        <a:bodyPr/>
        <a:lstStyle/>
        <a:p>
          <a:r>
            <a:rPr lang="en-US" dirty="0" smtClean="0"/>
            <a:t>G</a:t>
          </a:r>
          <a:endParaRPr lang="en-US" dirty="0"/>
        </a:p>
      </dgm:t>
    </dgm:pt>
    <dgm:pt modelId="{C33164F8-577F-479A-9722-00079EB8944B}" type="parTrans" cxnId="{3F43211B-0DA9-4134-BBF7-E457D7A490E3}">
      <dgm:prSet/>
      <dgm:spPr/>
      <dgm:t>
        <a:bodyPr/>
        <a:lstStyle/>
        <a:p>
          <a:endParaRPr lang="en-US"/>
        </a:p>
      </dgm:t>
    </dgm:pt>
    <dgm:pt modelId="{4DB7B13E-6CF5-4FDF-A6A7-19B9D7933D13}" type="sibTrans" cxnId="{3F43211B-0DA9-4134-BBF7-E457D7A490E3}">
      <dgm:prSet/>
      <dgm:spPr/>
      <dgm:t>
        <a:bodyPr/>
        <a:lstStyle/>
        <a:p>
          <a:endParaRPr lang="en-US"/>
        </a:p>
      </dgm:t>
    </dgm:pt>
    <dgm:pt modelId="{FAB21BDA-3BDA-40DE-AB75-7CF17CC4695E}">
      <dgm:prSet phldrT="[Text]"/>
      <dgm:spPr/>
      <dgm:t>
        <a:bodyPr/>
        <a:lstStyle/>
        <a:p>
          <a:endParaRPr lang="en-US" dirty="0"/>
        </a:p>
      </dgm:t>
    </dgm:pt>
    <dgm:pt modelId="{5798895C-5EC7-4AAC-8CB6-AAF34874B2C7}" type="parTrans" cxnId="{0EA44B87-4934-4DA5-9817-E602C0EAF4B7}">
      <dgm:prSet/>
      <dgm:spPr/>
      <dgm:t>
        <a:bodyPr/>
        <a:lstStyle/>
        <a:p>
          <a:endParaRPr lang="en-US"/>
        </a:p>
      </dgm:t>
    </dgm:pt>
    <dgm:pt modelId="{220F1A00-F614-4E0D-85CF-BD5F32C713D5}" type="sibTrans" cxnId="{0EA44B87-4934-4DA5-9817-E602C0EAF4B7}">
      <dgm:prSet/>
      <dgm:spPr/>
      <dgm:t>
        <a:bodyPr/>
        <a:lstStyle/>
        <a:p>
          <a:endParaRPr lang="en-US"/>
        </a:p>
      </dgm:t>
    </dgm:pt>
    <dgm:pt modelId="{8D2E8F4E-E857-4D22-BA2D-839C0EF4C66F}">
      <dgm:prSet phldrT="[Text]" phldr="1"/>
      <dgm:spPr/>
      <dgm:t>
        <a:bodyPr/>
        <a:lstStyle/>
        <a:p>
          <a:endParaRPr lang="en-US" dirty="0"/>
        </a:p>
      </dgm:t>
    </dgm:pt>
    <dgm:pt modelId="{9921067C-5CF1-41FE-A7A4-C2AA930CA78F}" type="parTrans" cxnId="{63D408DF-7170-46D7-8772-3FA6EE05AD3A}">
      <dgm:prSet/>
      <dgm:spPr/>
      <dgm:t>
        <a:bodyPr/>
        <a:lstStyle/>
        <a:p>
          <a:endParaRPr lang="en-US"/>
        </a:p>
      </dgm:t>
    </dgm:pt>
    <dgm:pt modelId="{BB66C27F-1286-4A13-82D5-5BDA74BF314C}" type="sibTrans" cxnId="{63D408DF-7170-46D7-8772-3FA6EE05AD3A}">
      <dgm:prSet/>
      <dgm:spPr/>
      <dgm:t>
        <a:bodyPr/>
        <a:lstStyle/>
        <a:p>
          <a:endParaRPr lang="en-US"/>
        </a:p>
      </dgm:t>
    </dgm:pt>
    <dgm:pt modelId="{59200611-5404-4B05-9782-4838240AD802}">
      <dgm:prSet phldrT="[Text]" phldr="1"/>
      <dgm:spPr/>
      <dgm:t>
        <a:bodyPr/>
        <a:lstStyle/>
        <a:p>
          <a:endParaRPr lang="en-US" dirty="0"/>
        </a:p>
      </dgm:t>
    </dgm:pt>
    <dgm:pt modelId="{3FA6705A-7851-4C3C-A97F-1428CEF8A83A}" type="parTrans" cxnId="{5A0B8283-4CD4-4BB2-8EC8-91C374F3F90E}">
      <dgm:prSet/>
      <dgm:spPr/>
      <dgm:t>
        <a:bodyPr/>
        <a:lstStyle/>
        <a:p>
          <a:endParaRPr lang="en-US"/>
        </a:p>
      </dgm:t>
    </dgm:pt>
    <dgm:pt modelId="{FCE8EE5C-603A-4900-8937-9B9C44718547}" type="sibTrans" cxnId="{5A0B8283-4CD4-4BB2-8EC8-91C374F3F90E}">
      <dgm:prSet/>
      <dgm:spPr/>
      <dgm:t>
        <a:bodyPr/>
        <a:lstStyle/>
        <a:p>
          <a:endParaRPr lang="en-US"/>
        </a:p>
      </dgm:t>
    </dgm:pt>
    <dgm:pt modelId="{DA280212-3A5F-4F81-AAA8-E349FE202DFB}">
      <dgm:prSet phldrT="[Text]"/>
      <dgm:spPr/>
      <dgm:t>
        <a:bodyPr/>
        <a:lstStyle/>
        <a:p>
          <a:endParaRPr lang="en-US" dirty="0"/>
        </a:p>
      </dgm:t>
    </dgm:pt>
    <dgm:pt modelId="{5540524B-9BFA-4E04-A1C9-30DD26943A2B}" type="parTrans" cxnId="{514F8060-7E2D-4AA3-8BD1-95403349B71C}">
      <dgm:prSet/>
      <dgm:spPr/>
      <dgm:t>
        <a:bodyPr/>
        <a:lstStyle/>
        <a:p>
          <a:endParaRPr lang="en-US"/>
        </a:p>
      </dgm:t>
    </dgm:pt>
    <dgm:pt modelId="{BB850F4A-09A8-4402-83A2-4B40CF7A4A24}" type="sibTrans" cxnId="{514F8060-7E2D-4AA3-8BD1-95403349B71C}">
      <dgm:prSet/>
      <dgm:spPr/>
      <dgm:t>
        <a:bodyPr/>
        <a:lstStyle/>
        <a:p>
          <a:endParaRPr lang="en-US"/>
        </a:p>
      </dgm:t>
    </dgm:pt>
    <dgm:pt modelId="{87B88FAC-FB5A-43A8-8E12-0E236259EFEC}">
      <dgm:prSet phldrT="[Text]"/>
      <dgm:spPr/>
      <dgm:t>
        <a:bodyPr/>
        <a:lstStyle/>
        <a:p>
          <a:endParaRPr lang="en-GB"/>
        </a:p>
      </dgm:t>
    </dgm:pt>
    <dgm:pt modelId="{8DD07FED-BEA0-4CE8-AA3F-6D6CBBF57852}" type="parTrans" cxnId="{6D9A0855-A7D9-4FCD-B7F2-C34A760A707A}">
      <dgm:prSet/>
      <dgm:spPr/>
      <dgm:t>
        <a:bodyPr/>
        <a:lstStyle/>
        <a:p>
          <a:endParaRPr lang="en-US"/>
        </a:p>
      </dgm:t>
    </dgm:pt>
    <dgm:pt modelId="{8BACD5E3-7BB6-4BAF-8986-B9C0DD2E8A97}" type="sibTrans" cxnId="{6D9A0855-A7D9-4FCD-B7F2-C34A760A707A}">
      <dgm:prSet/>
      <dgm:spPr/>
      <dgm:t>
        <a:bodyPr/>
        <a:lstStyle/>
        <a:p>
          <a:endParaRPr lang="en-US"/>
        </a:p>
      </dgm:t>
    </dgm:pt>
    <dgm:pt modelId="{064118F9-0DE4-4344-9AA1-F5FDD0E228DF}">
      <dgm:prSet phldrT="[Text]"/>
      <dgm:spPr/>
      <dgm:t>
        <a:bodyPr/>
        <a:lstStyle/>
        <a:p>
          <a:endParaRPr lang="en-GB"/>
        </a:p>
      </dgm:t>
    </dgm:pt>
    <dgm:pt modelId="{478461B0-53E8-42F1-80CE-CD9BDF4252D4}" type="parTrans" cxnId="{9008DEF0-5AC6-47B7-BA45-642EFC660728}">
      <dgm:prSet/>
      <dgm:spPr/>
      <dgm:t>
        <a:bodyPr/>
        <a:lstStyle/>
        <a:p>
          <a:endParaRPr lang="en-US"/>
        </a:p>
      </dgm:t>
    </dgm:pt>
    <dgm:pt modelId="{5CB06C8E-A9D1-40EA-BE57-54BB1618859B}" type="sibTrans" cxnId="{9008DEF0-5AC6-47B7-BA45-642EFC660728}">
      <dgm:prSet/>
      <dgm:spPr/>
      <dgm:t>
        <a:bodyPr/>
        <a:lstStyle/>
        <a:p>
          <a:endParaRPr lang="en-US"/>
        </a:p>
      </dgm:t>
    </dgm:pt>
    <dgm:pt modelId="{3A28A333-75F4-4674-8DB4-D464CD5A7336}">
      <dgm:prSet phldrT="[Text]"/>
      <dgm:spPr/>
      <dgm:t>
        <a:bodyPr/>
        <a:lstStyle/>
        <a:p>
          <a:endParaRPr lang="en-US" dirty="0"/>
        </a:p>
      </dgm:t>
    </dgm:pt>
    <dgm:pt modelId="{BC9E0BDD-B365-4218-BE31-EC80141B211A}" type="parTrans" cxnId="{0834F1AB-90F2-4211-9ED1-D32E6651D6B3}">
      <dgm:prSet/>
      <dgm:spPr/>
      <dgm:t>
        <a:bodyPr/>
        <a:lstStyle/>
        <a:p>
          <a:endParaRPr lang="en-US"/>
        </a:p>
      </dgm:t>
    </dgm:pt>
    <dgm:pt modelId="{07E5C920-FFCF-475B-A437-B1480D1A3A8A}" type="sibTrans" cxnId="{0834F1AB-90F2-4211-9ED1-D32E6651D6B3}">
      <dgm:prSet/>
      <dgm:spPr/>
      <dgm:t>
        <a:bodyPr/>
        <a:lstStyle/>
        <a:p>
          <a:endParaRPr lang="en-US"/>
        </a:p>
      </dgm:t>
    </dgm:pt>
    <dgm:pt modelId="{70C4FD26-F499-43F3-AD7C-908B204761CD}">
      <dgm:prSet phldrT="[Text]"/>
      <dgm:spPr/>
      <dgm:t>
        <a:bodyPr/>
        <a:lstStyle/>
        <a:p>
          <a:endParaRPr lang="en-US" dirty="0"/>
        </a:p>
      </dgm:t>
    </dgm:pt>
    <dgm:pt modelId="{A2392FAC-E2DF-4B3B-A299-C59B0AF3C02C}" type="parTrans" cxnId="{9D71D0E6-6E04-4052-88CC-95271A67616A}">
      <dgm:prSet/>
      <dgm:spPr/>
      <dgm:t>
        <a:bodyPr/>
        <a:lstStyle/>
        <a:p>
          <a:endParaRPr lang="en-US"/>
        </a:p>
      </dgm:t>
    </dgm:pt>
    <dgm:pt modelId="{68DD5402-2589-4F18-9984-C1E0379070C7}" type="sibTrans" cxnId="{9D71D0E6-6E04-4052-88CC-95271A67616A}">
      <dgm:prSet/>
      <dgm:spPr/>
      <dgm:t>
        <a:bodyPr/>
        <a:lstStyle/>
        <a:p>
          <a:endParaRPr lang="en-US"/>
        </a:p>
      </dgm:t>
    </dgm:pt>
    <dgm:pt modelId="{F792D672-28AF-439C-974D-C45BC1A27C70}">
      <dgm:prSet phldrT="[Text]"/>
      <dgm:spPr/>
      <dgm:t>
        <a:bodyPr/>
        <a:lstStyle/>
        <a:p>
          <a:endParaRPr lang="en-US" dirty="0"/>
        </a:p>
      </dgm:t>
    </dgm:pt>
    <dgm:pt modelId="{09397D5B-44B4-4CA5-B2E5-DD9C1B9E704F}" type="parTrans" cxnId="{594F2AE1-AD83-437D-94C5-9756336E96A3}">
      <dgm:prSet/>
      <dgm:spPr/>
      <dgm:t>
        <a:bodyPr/>
        <a:lstStyle/>
        <a:p>
          <a:endParaRPr lang="en-US"/>
        </a:p>
      </dgm:t>
    </dgm:pt>
    <dgm:pt modelId="{A0AE38EA-1C16-4F3B-B3EE-7735F8209E10}" type="sibTrans" cxnId="{594F2AE1-AD83-437D-94C5-9756336E96A3}">
      <dgm:prSet/>
      <dgm:spPr/>
      <dgm:t>
        <a:bodyPr/>
        <a:lstStyle/>
        <a:p>
          <a:endParaRPr lang="en-US"/>
        </a:p>
      </dgm:t>
    </dgm:pt>
    <dgm:pt modelId="{4BC8A16E-0A50-400D-A949-637F2B27F18E}">
      <dgm:prSet phldrT="[Text]"/>
      <dgm:spPr/>
      <dgm:t>
        <a:bodyPr/>
        <a:lstStyle/>
        <a:p>
          <a:endParaRPr lang="en-US" dirty="0"/>
        </a:p>
      </dgm:t>
    </dgm:pt>
    <dgm:pt modelId="{449779BB-9978-41E0-A57B-06D19EE056CC}" type="parTrans" cxnId="{E635EEAA-0829-483F-B9D8-028A57C00D09}">
      <dgm:prSet/>
      <dgm:spPr/>
      <dgm:t>
        <a:bodyPr/>
        <a:lstStyle/>
        <a:p>
          <a:endParaRPr lang="en-US"/>
        </a:p>
      </dgm:t>
    </dgm:pt>
    <dgm:pt modelId="{3017AF6D-5F81-41D2-85EA-7716060D89F5}" type="sibTrans" cxnId="{E635EEAA-0829-483F-B9D8-028A57C00D09}">
      <dgm:prSet/>
      <dgm:spPr/>
      <dgm:t>
        <a:bodyPr/>
        <a:lstStyle/>
        <a:p>
          <a:endParaRPr lang="en-US"/>
        </a:p>
      </dgm:t>
    </dgm:pt>
    <dgm:pt modelId="{7D918AD7-C8C6-4C67-91D3-02992FDB297A}" type="pres">
      <dgm:prSet presAssocID="{86B8B597-BD9D-4F9E-B7E7-C8C332241DE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9186CE21-2D63-453C-B569-136694658652}" type="pres">
      <dgm:prSet presAssocID="{85EB98CF-0370-42BD-ACB7-5779B91C48CC}" presName="centerShape" presStyleLbl="node0" presStyleIdx="0" presStyleCnt="1"/>
      <dgm:spPr/>
      <dgm:t>
        <a:bodyPr/>
        <a:lstStyle/>
        <a:p>
          <a:endParaRPr lang="en-US"/>
        </a:p>
      </dgm:t>
    </dgm:pt>
    <dgm:pt modelId="{30B87437-74B0-414C-A549-1C044E0BBD56}" type="pres">
      <dgm:prSet presAssocID="{5798895C-5EC7-4AAC-8CB6-AAF34874B2C7}" presName="Name9" presStyleLbl="parChTrans1D2" presStyleIdx="0" presStyleCnt="5"/>
      <dgm:spPr/>
      <dgm:t>
        <a:bodyPr/>
        <a:lstStyle/>
        <a:p>
          <a:endParaRPr lang="en-GB"/>
        </a:p>
      </dgm:t>
    </dgm:pt>
    <dgm:pt modelId="{9E906D0B-EB37-466E-BEAB-90B977CD363D}" type="pres">
      <dgm:prSet presAssocID="{5798895C-5EC7-4AAC-8CB6-AAF34874B2C7}" presName="connTx" presStyleLbl="parChTrans1D2" presStyleIdx="0" presStyleCnt="5"/>
      <dgm:spPr/>
      <dgm:t>
        <a:bodyPr/>
        <a:lstStyle/>
        <a:p>
          <a:endParaRPr lang="en-GB"/>
        </a:p>
      </dgm:t>
    </dgm:pt>
    <dgm:pt modelId="{E94EE4C4-AC48-4E9B-B558-304DD0B34486}" type="pres">
      <dgm:prSet presAssocID="{FAB21BDA-3BDA-40DE-AB75-7CF17CC4695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4AD55F-2EA9-49BA-8103-BC1E279A12CD}" type="pres">
      <dgm:prSet presAssocID="{5540524B-9BFA-4E04-A1C9-30DD26943A2B}" presName="Name9" presStyleLbl="parChTrans1D2" presStyleIdx="1" presStyleCnt="5"/>
      <dgm:spPr/>
      <dgm:t>
        <a:bodyPr/>
        <a:lstStyle/>
        <a:p>
          <a:endParaRPr lang="en-GB"/>
        </a:p>
      </dgm:t>
    </dgm:pt>
    <dgm:pt modelId="{B7162732-BB3D-4B69-95A3-A1F0C39DE3F4}" type="pres">
      <dgm:prSet presAssocID="{5540524B-9BFA-4E04-A1C9-30DD26943A2B}" presName="connTx" presStyleLbl="parChTrans1D2" presStyleIdx="1" presStyleCnt="5"/>
      <dgm:spPr/>
      <dgm:t>
        <a:bodyPr/>
        <a:lstStyle/>
        <a:p>
          <a:endParaRPr lang="en-GB"/>
        </a:p>
      </dgm:t>
    </dgm:pt>
    <dgm:pt modelId="{D5698AA4-7FCA-4B65-B6AE-F519E2362F57}" type="pres">
      <dgm:prSet presAssocID="{DA280212-3A5F-4F81-AAA8-E349FE202DF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B43415-21D1-456C-98D9-9542B0634CBF}" type="pres">
      <dgm:prSet presAssocID="{09397D5B-44B4-4CA5-B2E5-DD9C1B9E704F}" presName="Name9" presStyleLbl="parChTrans1D2" presStyleIdx="2" presStyleCnt="5"/>
      <dgm:spPr/>
      <dgm:t>
        <a:bodyPr/>
        <a:lstStyle/>
        <a:p>
          <a:endParaRPr lang="en-GB"/>
        </a:p>
      </dgm:t>
    </dgm:pt>
    <dgm:pt modelId="{4B3DED6F-9BB4-4567-8F25-35C65B29E0B3}" type="pres">
      <dgm:prSet presAssocID="{09397D5B-44B4-4CA5-B2E5-DD9C1B9E704F}" presName="connTx" presStyleLbl="parChTrans1D2" presStyleIdx="2" presStyleCnt="5"/>
      <dgm:spPr/>
      <dgm:t>
        <a:bodyPr/>
        <a:lstStyle/>
        <a:p>
          <a:endParaRPr lang="en-GB"/>
        </a:p>
      </dgm:t>
    </dgm:pt>
    <dgm:pt modelId="{280B1F97-D9C6-4293-9C21-334E71A4C734}" type="pres">
      <dgm:prSet presAssocID="{F792D672-28AF-439C-974D-C45BC1A27C7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779A654-1803-4610-9E54-6CB67FD486DB}" type="pres">
      <dgm:prSet presAssocID="{449779BB-9978-41E0-A57B-06D19EE056CC}" presName="Name9" presStyleLbl="parChTrans1D2" presStyleIdx="3" presStyleCnt="5"/>
      <dgm:spPr/>
      <dgm:t>
        <a:bodyPr/>
        <a:lstStyle/>
        <a:p>
          <a:endParaRPr lang="en-GB"/>
        </a:p>
      </dgm:t>
    </dgm:pt>
    <dgm:pt modelId="{D60CD2AA-89CB-4CDF-A886-74654EE77888}" type="pres">
      <dgm:prSet presAssocID="{449779BB-9978-41E0-A57B-06D19EE056CC}" presName="connTx" presStyleLbl="parChTrans1D2" presStyleIdx="3" presStyleCnt="5"/>
      <dgm:spPr/>
      <dgm:t>
        <a:bodyPr/>
        <a:lstStyle/>
        <a:p>
          <a:endParaRPr lang="en-GB"/>
        </a:p>
      </dgm:t>
    </dgm:pt>
    <dgm:pt modelId="{CD2929DC-28D2-4132-B944-5EF4DF5C2CBE}" type="pres">
      <dgm:prSet presAssocID="{4BC8A16E-0A50-400D-A949-637F2B27F18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D24B50B-283F-4959-AC1A-42E4C559C1F1}" type="pres">
      <dgm:prSet presAssocID="{A2392FAC-E2DF-4B3B-A299-C59B0AF3C02C}" presName="Name9" presStyleLbl="parChTrans1D2" presStyleIdx="4" presStyleCnt="5"/>
      <dgm:spPr/>
      <dgm:t>
        <a:bodyPr/>
        <a:lstStyle/>
        <a:p>
          <a:endParaRPr lang="en-GB"/>
        </a:p>
      </dgm:t>
    </dgm:pt>
    <dgm:pt modelId="{BA5654D5-39E7-40F2-8927-561640B0076D}" type="pres">
      <dgm:prSet presAssocID="{A2392FAC-E2DF-4B3B-A299-C59B0AF3C02C}" presName="connTx" presStyleLbl="parChTrans1D2" presStyleIdx="4" presStyleCnt="5"/>
      <dgm:spPr/>
      <dgm:t>
        <a:bodyPr/>
        <a:lstStyle/>
        <a:p>
          <a:endParaRPr lang="en-GB"/>
        </a:p>
      </dgm:t>
    </dgm:pt>
    <dgm:pt modelId="{FB3EC661-4351-4D42-BB2D-C679579FA192}" type="pres">
      <dgm:prSet presAssocID="{70C4FD26-F499-43F3-AD7C-908B204761C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A45E46D-E37A-4CE2-8AB0-93A248BCA5BE}" type="presOf" srcId="{A2392FAC-E2DF-4B3B-A299-C59B0AF3C02C}" destId="{3D24B50B-283F-4959-AC1A-42E4C559C1F1}" srcOrd="0" destOrd="0" presId="urn:microsoft.com/office/officeart/2005/8/layout/radial1"/>
    <dgm:cxn modelId="{0834F1AB-90F2-4211-9ED1-D32E6651D6B3}" srcId="{86B8B597-BD9D-4F9E-B7E7-C8C332241DED}" destId="{3A28A333-75F4-4674-8DB4-D464CD5A7336}" srcOrd="3" destOrd="0" parTransId="{BC9E0BDD-B365-4218-BE31-EC80141B211A}" sibTransId="{07E5C920-FFCF-475B-A437-B1480D1A3A8A}"/>
    <dgm:cxn modelId="{86472E84-F17E-42BB-9AC9-6CB72FFE83B6}" type="presOf" srcId="{09397D5B-44B4-4CA5-B2E5-DD9C1B9E704F}" destId="{A3B43415-21D1-456C-98D9-9542B0634CBF}" srcOrd="0" destOrd="0" presId="urn:microsoft.com/office/officeart/2005/8/layout/radial1"/>
    <dgm:cxn modelId="{2F3972F0-9C28-4825-9BD6-63BC1A17A33F}" type="presOf" srcId="{FAB21BDA-3BDA-40DE-AB75-7CF17CC4695E}" destId="{E94EE4C4-AC48-4E9B-B558-304DD0B34486}" srcOrd="0" destOrd="0" presId="urn:microsoft.com/office/officeart/2005/8/layout/radial1"/>
    <dgm:cxn modelId="{7327E1EF-A1FF-4FB5-8590-A4C0B15C9C3A}" type="presOf" srcId="{5540524B-9BFA-4E04-A1C9-30DD26943A2B}" destId="{B7162732-BB3D-4B69-95A3-A1F0C39DE3F4}" srcOrd="1" destOrd="0" presId="urn:microsoft.com/office/officeart/2005/8/layout/radial1"/>
    <dgm:cxn modelId="{9D71D0E6-6E04-4052-88CC-95271A67616A}" srcId="{85EB98CF-0370-42BD-ACB7-5779B91C48CC}" destId="{70C4FD26-F499-43F3-AD7C-908B204761CD}" srcOrd="4" destOrd="0" parTransId="{A2392FAC-E2DF-4B3B-A299-C59B0AF3C02C}" sibTransId="{68DD5402-2589-4F18-9984-C1E0379070C7}"/>
    <dgm:cxn modelId="{36F198CF-B668-4001-B98B-0BE37758DC03}" type="presOf" srcId="{85EB98CF-0370-42BD-ACB7-5779B91C48CC}" destId="{9186CE21-2D63-453C-B569-136694658652}" srcOrd="0" destOrd="0" presId="urn:microsoft.com/office/officeart/2005/8/layout/radial1"/>
    <dgm:cxn modelId="{CE1B8C4E-190A-48AF-8193-52A2D2BEDCC1}" type="presOf" srcId="{DA280212-3A5F-4F81-AAA8-E349FE202DFB}" destId="{D5698AA4-7FCA-4B65-B6AE-F519E2362F57}" srcOrd="0" destOrd="0" presId="urn:microsoft.com/office/officeart/2005/8/layout/radial1"/>
    <dgm:cxn modelId="{514F8060-7E2D-4AA3-8BD1-95403349B71C}" srcId="{85EB98CF-0370-42BD-ACB7-5779B91C48CC}" destId="{DA280212-3A5F-4F81-AAA8-E349FE202DFB}" srcOrd="1" destOrd="0" parTransId="{5540524B-9BFA-4E04-A1C9-30DD26943A2B}" sibTransId="{BB850F4A-09A8-4402-83A2-4B40CF7A4A24}"/>
    <dgm:cxn modelId="{E67DF72E-B1C4-4A64-A3AC-4B191D581889}" type="presOf" srcId="{5798895C-5EC7-4AAC-8CB6-AAF34874B2C7}" destId="{9E906D0B-EB37-466E-BEAB-90B977CD363D}" srcOrd="1" destOrd="0" presId="urn:microsoft.com/office/officeart/2005/8/layout/radial1"/>
    <dgm:cxn modelId="{F81CD9EE-2BCB-4C2D-A190-0078DEE30F80}" type="presOf" srcId="{449779BB-9978-41E0-A57B-06D19EE056CC}" destId="{D60CD2AA-89CB-4CDF-A886-74654EE77888}" srcOrd="1" destOrd="0" presId="urn:microsoft.com/office/officeart/2005/8/layout/radial1"/>
    <dgm:cxn modelId="{5A0B8283-4CD4-4BB2-8EC8-91C374F3F90E}" srcId="{3A28A333-75F4-4674-8DB4-D464CD5A7336}" destId="{59200611-5404-4B05-9782-4838240AD802}" srcOrd="1" destOrd="0" parTransId="{3FA6705A-7851-4C3C-A97F-1428CEF8A83A}" sibTransId="{FCE8EE5C-603A-4900-8937-9B9C44718547}"/>
    <dgm:cxn modelId="{D266349D-B2E3-4C28-8ECD-67C070997813}" type="presOf" srcId="{5540524B-9BFA-4E04-A1C9-30DD26943A2B}" destId="{F24AD55F-2EA9-49BA-8103-BC1E279A12CD}" srcOrd="0" destOrd="0" presId="urn:microsoft.com/office/officeart/2005/8/layout/radial1"/>
    <dgm:cxn modelId="{8339D00C-CB14-44DA-AD8D-A88BFD845FF3}" type="presOf" srcId="{F792D672-28AF-439C-974D-C45BC1A27C70}" destId="{280B1F97-D9C6-4293-9C21-334E71A4C734}" srcOrd="0" destOrd="0" presId="urn:microsoft.com/office/officeart/2005/8/layout/radial1"/>
    <dgm:cxn modelId="{6D9A0855-A7D9-4FCD-B7F2-C34A760A707A}" srcId="{86B8B597-BD9D-4F9E-B7E7-C8C332241DED}" destId="{87B88FAC-FB5A-43A8-8E12-0E236259EFEC}" srcOrd="1" destOrd="0" parTransId="{8DD07FED-BEA0-4CE8-AA3F-6D6CBBF57852}" sibTransId="{8BACD5E3-7BB6-4BAF-8986-B9C0DD2E8A97}"/>
    <dgm:cxn modelId="{22A2EC93-14D8-49AD-B9C0-79A032EC40A6}" type="presOf" srcId="{449779BB-9978-41E0-A57B-06D19EE056CC}" destId="{3779A654-1803-4610-9E54-6CB67FD486DB}" srcOrd="0" destOrd="0" presId="urn:microsoft.com/office/officeart/2005/8/layout/radial1"/>
    <dgm:cxn modelId="{594F2AE1-AD83-437D-94C5-9756336E96A3}" srcId="{85EB98CF-0370-42BD-ACB7-5779B91C48CC}" destId="{F792D672-28AF-439C-974D-C45BC1A27C70}" srcOrd="2" destOrd="0" parTransId="{09397D5B-44B4-4CA5-B2E5-DD9C1B9E704F}" sibTransId="{A0AE38EA-1C16-4F3B-B3EE-7735F8209E10}"/>
    <dgm:cxn modelId="{AFA88312-D108-4F9C-92C2-8EC776FAA007}" type="presOf" srcId="{5798895C-5EC7-4AAC-8CB6-AAF34874B2C7}" destId="{30B87437-74B0-414C-A549-1C044E0BBD56}" srcOrd="0" destOrd="0" presId="urn:microsoft.com/office/officeart/2005/8/layout/radial1"/>
    <dgm:cxn modelId="{107C3F9B-07FF-4BFD-ADBE-0F2366282777}" type="presOf" srcId="{70C4FD26-F499-43F3-AD7C-908B204761CD}" destId="{FB3EC661-4351-4D42-BB2D-C679579FA192}" srcOrd="0" destOrd="0" presId="urn:microsoft.com/office/officeart/2005/8/layout/radial1"/>
    <dgm:cxn modelId="{E635EEAA-0829-483F-B9D8-028A57C00D09}" srcId="{85EB98CF-0370-42BD-ACB7-5779B91C48CC}" destId="{4BC8A16E-0A50-400D-A949-637F2B27F18E}" srcOrd="3" destOrd="0" parTransId="{449779BB-9978-41E0-A57B-06D19EE056CC}" sibTransId="{3017AF6D-5F81-41D2-85EA-7716060D89F5}"/>
    <dgm:cxn modelId="{3F43211B-0DA9-4134-BBF7-E457D7A490E3}" srcId="{86B8B597-BD9D-4F9E-B7E7-C8C332241DED}" destId="{85EB98CF-0370-42BD-ACB7-5779B91C48CC}" srcOrd="0" destOrd="0" parTransId="{C33164F8-577F-479A-9722-00079EB8944B}" sibTransId="{4DB7B13E-6CF5-4FDF-A6A7-19B9D7933D13}"/>
    <dgm:cxn modelId="{0EA44B87-4934-4DA5-9817-E602C0EAF4B7}" srcId="{85EB98CF-0370-42BD-ACB7-5779B91C48CC}" destId="{FAB21BDA-3BDA-40DE-AB75-7CF17CC4695E}" srcOrd="0" destOrd="0" parTransId="{5798895C-5EC7-4AAC-8CB6-AAF34874B2C7}" sibTransId="{220F1A00-F614-4E0D-85CF-BD5F32C713D5}"/>
    <dgm:cxn modelId="{4F0A3CF8-6CED-4032-99B6-81438A026D48}" type="presOf" srcId="{86B8B597-BD9D-4F9E-B7E7-C8C332241DED}" destId="{7D918AD7-C8C6-4C67-91D3-02992FDB297A}" srcOrd="0" destOrd="0" presId="urn:microsoft.com/office/officeart/2005/8/layout/radial1"/>
    <dgm:cxn modelId="{F66C0176-15CB-498B-9B92-605D6630A562}" type="presOf" srcId="{09397D5B-44B4-4CA5-B2E5-DD9C1B9E704F}" destId="{4B3DED6F-9BB4-4567-8F25-35C65B29E0B3}" srcOrd="1" destOrd="0" presId="urn:microsoft.com/office/officeart/2005/8/layout/radial1"/>
    <dgm:cxn modelId="{7EA132C5-ED17-4EDA-AE41-D10FC6FD9CAA}" type="presOf" srcId="{A2392FAC-E2DF-4B3B-A299-C59B0AF3C02C}" destId="{BA5654D5-39E7-40F2-8927-561640B0076D}" srcOrd="1" destOrd="0" presId="urn:microsoft.com/office/officeart/2005/8/layout/radial1"/>
    <dgm:cxn modelId="{9008DEF0-5AC6-47B7-BA45-642EFC660728}" srcId="{86B8B597-BD9D-4F9E-B7E7-C8C332241DED}" destId="{064118F9-0DE4-4344-9AA1-F5FDD0E228DF}" srcOrd="2" destOrd="0" parTransId="{478461B0-53E8-42F1-80CE-CD9BDF4252D4}" sibTransId="{5CB06C8E-A9D1-40EA-BE57-54BB1618859B}"/>
    <dgm:cxn modelId="{63D408DF-7170-46D7-8772-3FA6EE05AD3A}" srcId="{3A28A333-75F4-4674-8DB4-D464CD5A7336}" destId="{8D2E8F4E-E857-4D22-BA2D-839C0EF4C66F}" srcOrd="0" destOrd="0" parTransId="{9921067C-5CF1-41FE-A7A4-C2AA930CA78F}" sibTransId="{BB66C27F-1286-4A13-82D5-5BDA74BF314C}"/>
    <dgm:cxn modelId="{E97DDF0D-2773-4C7B-8E3C-8968E2B66966}" type="presOf" srcId="{4BC8A16E-0A50-400D-A949-637F2B27F18E}" destId="{CD2929DC-28D2-4132-B944-5EF4DF5C2CBE}" srcOrd="0" destOrd="0" presId="urn:microsoft.com/office/officeart/2005/8/layout/radial1"/>
    <dgm:cxn modelId="{4F67EC75-3AB7-43E6-AAC7-7F401DECD993}" type="presParOf" srcId="{7D918AD7-C8C6-4C67-91D3-02992FDB297A}" destId="{9186CE21-2D63-453C-B569-136694658652}" srcOrd="0" destOrd="0" presId="urn:microsoft.com/office/officeart/2005/8/layout/radial1"/>
    <dgm:cxn modelId="{1CA7CFCC-9C44-4FB9-B732-C181E5285259}" type="presParOf" srcId="{7D918AD7-C8C6-4C67-91D3-02992FDB297A}" destId="{30B87437-74B0-414C-A549-1C044E0BBD56}" srcOrd="1" destOrd="0" presId="urn:microsoft.com/office/officeart/2005/8/layout/radial1"/>
    <dgm:cxn modelId="{ECB03308-6E3F-4CDE-9C0B-46ECEA1B10E2}" type="presParOf" srcId="{30B87437-74B0-414C-A549-1C044E0BBD56}" destId="{9E906D0B-EB37-466E-BEAB-90B977CD363D}" srcOrd="0" destOrd="0" presId="urn:microsoft.com/office/officeart/2005/8/layout/radial1"/>
    <dgm:cxn modelId="{B5734591-2ABE-4F47-A09D-FE47185CD682}" type="presParOf" srcId="{7D918AD7-C8C6-4C67-91D3-02992FDB297A}" destId="{E94EE4C4-AC48-4E9B-B558-304DD0B34486}" srcOrd="2" destOrd="0" presId="urn:microsoft.com/office/officeart/2005/8/layout/radial1"/>
    <dgm:cxn modelId="{066B9EBA-9CCC-4A28-BD16-E72AC9AF7128}" type="presParOf" srcId="{7D918AD7-C8C6-4C67-91D3-02992FDB297A}" destId="{F24AD55F-2EA9-49BA-8103-BC1E279A12CD}" srcOrd="3" destOrd="0" presId="urn:microsoft.com/office/officeart/2005/8/layout/radial1"/>
    <dgm:cxn modelId="{2D879AEB-4769-41A5-9A7B-3B8AAB39DEDA}" type="presParOf" srcId="{F24AD55F-2EA9-49BA-8103-BC1E279A12CD}" destId="{B7162732-BB3D-4B69-95A3-A1F0C39DE3F4}" srcOrd="0" destOrd="0" presId="urn:microsoft.com/office/officeart/2005/8/layout/radial1"/>
    <dgm:cxn modelId="{3A0B16DC-F118-459C-A37E-BE76C9946122}" type="presParOf" srcId="{7D918AD7-C8C6-4C67-91D3-02992FDB297A}" destId="{D5698AA4-7FCA-4B65-B6AE-F519E2362F57}" srcOrd="4" destOrd="0" presId="urn:microsoft.com/office/officeart/2005/8/layout/radial1"/>
    <dgm:cxn modelId="{16F577D4-52B5-4D72-A23B-3D7A7E914CFC}" type="presParOf" srcId="{7D918AD7-C8C6-4C67-91D3-02992FDB297A}" destId="{A3B43415-21D1-456C-98D9-9542B0634CBF}" srcOrd="5" destOrd="0" presId="urn:microsoft.com/office/officeart/2005/8/layout/radial1"/>
    <dgm:cxn modelId="{1F0AEA8C-8956-4922-87A2-D845E669F184}" type="presParOf" srcId="{A3B43415-21D1-456C-98D9-9542B0634CBF}" destId="{4B3DED6F-9BB4-4567-8F25-35C65B29E0B3}" srcOrd="0" destOrd="0" presId="urn:microsoft.com/office/officeart/2005/8/layout/radial1"/>
    <dgm:cxn modelId="{B514BFE3-3303-4CA8-B835-73D596C8EC19}" type="presParOf" srcId="{7D918AD7-C8C6-4C67-91D3-02992FDB297A}" destId="{280B1F97-D9C6-4293-9C21-334E71A4C734}" srcOrd="6" destOrd="0" presId="urn:microsoft.com/office/officeart/2005/8/layout/radial1"/>
    <dgm:cxn modelId="{42244F1F-875C-4251-8691-7885B4913E4F}" type="presParOf" srcId="{7D918AD7-C8C6-4C67-91D3-02992FDB297A}" destId="{3779A654-1803-4610-9E54-6CB67FD486DB}" srcOrd="7" destOrd="0" presId="urn:microsoft.com/office/officeart/2005/8/layout/radial1"/>
    <dgm:cxn modelId="{36FA86E7-CB48-45D7-A008-0F86509644CD}" type="presParOf" srcId="{3779A654-1803-4610-9E54-6CB67FD486DB}" destId="{D60CD2AA-89CB-4CDF-A886-74654EE77888}" srcOrd="0" destOrd="0" presId="urn:microsoft.com/office/officeart/2005/8/layout/radial1"/>
    <dgm:cxn modelId="{B45FD6B2-58DB-4731-8BAF-CEC2B908A99F}" type="presParOf" srcId="{7D918AD7-C8C6-4C67-91D3-02992FDB297A}" destId="{CD2929DC-28D2-4132-B944-5EF4DF5C2CBE}" srcOrd="8" destOrd="0" presId="urn:microsoft.com/office/officeart/2005/8/layout/radial1"/>
    <dgm:cxn modelId="{75E79D87-003B-4E8D-9651-DBBE6078D32F}" type="presParOf" srcId="{7D918AD7-C8C6-4C67-91D3-02992FDB297A}" destId="{3D24B50B-283F-4959-AC1A-42E4C559C1F1}" srcOrd="9" destOrd="0" presId="urn:microsoft.com/office/officeart/2005/8/layout/radial1"/>
    <dgm:cxn modelId="{AD497C7E-B334-4AB0-8F41-484BF7A477FD}" type="presParOf" srcId="{3D24B50B-283F-4959-AC1A-42E4C559C1F1}" destId="{BA5654D5-39E7-40F2-8927-561640B0076D}" srcOrd="0" destOrd="0" presId="urn:microsoft.com/office/officeart/2005/8/layout/radial1"/>
    <dgm:cxn modelId="{642A8889-06F1-4892-87FA-C7B0D9A37A14}" type="presParOf" srcId="{7D918AD7-C8C6-4C67-91D3-02992FDB297A}" destId="{FB3EC661-4351-4D42-BB2D-C679579FA192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FE18C5-5F55-436F-BDC8-2FC69E394207}" type="doc">
      <dgm:prSet loTypeId="urn:microsoft.com/office/officeart/2005/8/layout/vProcess5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7982A7-3628-4F06-9727-5F541A071331}">
      <dgm:prSet phldrT="[Text]" custT="1"/>
      <dgm:spPr/>
      <dgm:t>
        <a:bodyPr/>
        <a:lstStyle/>
        <a:p>
          <a:pPr algn="ctr"/>
          <a:r>
            <a:rPr lang="en-US" sz="2000" dirty="0" smtClean="0">
              <a:solidFill>
                <a:schemeClr val="tx2"/>
              </a:solidFill>
            </a:rPr>
            <a:t>Text Meaning Representation</a:t>
          </a:r>
          <a:endParaRPr lang="en-US" sz="2000" dirty="0">
            <a:solidFill>
              <a:schemeClr val="tx2"/>
            </a:solidFill>
          </a:endParaRPr>
        </a:p>
      </dgm:t>
    </dgm:pt>
    <dgm:pt modelId="{92F0882E-6990-46EA-99EF-B8794DDFC796}" type="parTrans" cxnId="{C1D4F980-2BB2-4A69-8119-E7E9D42A9ED8}">
      <dgm:prSet/>
      <dgm:spPr/>
      <dgm:t>
        <a:bodyPr/>
        <a:lstStyle/>
        <a:p>
          <a:endParaRPr lang="en-US"/>
        </a:p>
      </dgm:t>
    </dgm:pt>
    <dgm:pt modelId="{68E09D9E-ECC0-48B3-9AD1-74A1BB5904CA}" type="sibTrans" cxnId="{C1D4F980-2BB2-4A69-8119-E7E9D42A9ED8}">
      <dgm:prSet/>
      <dgm:spPr/>
      <dgm:t>
        <a:bodyPr/>
        <a:lstStyle/>
        <a:p>
          <a:endParaRPr lang="en-US"/>
        </a:p>
      </dgm:t>
    </dgm:pt>
    <dgm:pt modelId="{56EBC75D-52B8-438B-9E4E-44A41B7CBAED}">
      <dgm:prSet phldrT="[Text]" phldr="1"/>
      <dgm:spPr/>
      <dgm:t>
        <a:bodyPr/>
        <a:lstStyle/>
        <a:p>
          <a:endParaRPr lang="en-US"/>
        </a:p>
      </dgm:t>
    </dgm:pt>
    <dgm:pt modelId="{F7DD5A7C-C8EA-45D7-B245-24F1D7F9BF6B}" type="parTrans" cxnId="{63450341-071F-48E6-95B4-4D213036382D}">
      <dgm:prSet/>
      <dgm:spPr/>
      <dgm:t>
        <a:bodyPr/>
        <a:lstStyle/>
        <a:p>
          <a:endParaRPr lang="en-US"/>
        </a:p>
      </dgm:t>
    </dgm:pt>
    <dgm:pt modelId="{F4201E1D-6B1A-4296-849B-D326A399D6AF}" type="sibTrans" cxnId="{63450341-071F-48E6-95B4-4D213036382D}">
      <dgm:prSet/>
      <dgm:spPr/>
      <dgm:t>
        <a:bodyPr/>
        <a:lstStyle/>
        <a:p>
          <a:endParaRPr lang="en-US"/>
        </a:p>
      </dgm:t>
    </dgm:pt>
    <dgm:pt modelId="{4DEEFD1A-F0DD-42F7-BB00-DF495905C52E}">
      <dgm:prSet phldrT="[Text]" phldr="1"/>
      <dgm:spPr/>
      <dgm:t>
        <a:bodyPr/>
        <a:lstStyle/>
        <a:p>
          <a:endParaRPr lang="en-US"/>
        </a:p>
      </dgm:t>
    </dgm:pt>
    <dgm:pt modelId="{AC66F0E6-C719-468F-A159-2006F56801E3}" type="parTrans" cxnId="{3AA3DCEE-39FA-410A-B740-467721C48001}">
      <dgm:prSet/>
      <dgm:spPr/>
      <dgm:t>
        <a:bodyPr/>
        <a:lstStyle/>
        <a:p>
          <a:endParaRPr lang="en-US"/>
        </a:p>
      </dgm:t>
    </dgm:pt>
    <dgm:pt modelId="{01372D1B-1619-4D55-9BBD-3740714823CC}" type="sibTrans" cxnId="{3AA3DCEE-39FA-410A-B740-467721C48001}">
      <dgm:prSet/>
      <dgm:spPr/>
      <dgm:t>
        <a:bodyPr/>
        <a:lstStyle/>
        <a:p>
          <a:endParaRPr lang="en-US"/>
        </a:p>
      </dgm:t>
    </dgm:pt>
    <dgm:pt modelId="{44496D46-1BDE-4B81-8F70-1CDE8B211BB4}">
      <dgm:prSet phldrT="[Text]"/>
      <dgm:spPr/>
      <dgm:t>
        <a:bodyPr/>
        <a:lstStyle/>
        <a:p>
          <a:pPr algn="ctr"/>
          <a:r>
            <a:rPr lang="en-US" dirty="0" smtClean="0"/>
            <a:t>Weight Assignment</a:t>
          </a:r>
          <a:endParaRPr lang="en-US" dirty="0"/>
        </a:p>
      </dgm:t>
    </dgm:pt>
    <dgm:pt modelId="{2764F707-22D6-4FC0-B8E5-02DDA1759460}" type="parTrans" cxnId="{1DD1CB21-1846-4464-A928-8BFAD19F2904}">
      <dgm:prSet/>
      <dgm:spPr/>
      <dgm:t>
        <a:bodyPr/>
        <a:lstStyle/>
        <a:p>
          <a:endParaRPr lang="en-US"/>
        </a:p>
      </dgm:t>
    </dgm:pt>
    <dgm:pt modelId="{45BDEF5B-D135-42F8-9179-BD78E2546846}" type="sibTrans" cxnId="{1DD1CB21-1846-4464-A928-8BFAD19F2904}">
      <dgm:prSet/>
      <dgm:spPr/>
      <dgm:t>
        <a:bodyPr/>
        <a:lstStyle/>
        <a:p>
          <a:endParaRPr lang="en-US"/>
        </a:p>
      </dgm:t>
    </dgm:pt>
    <dgm:pt modelId="{F6751C53-3F48-403D-8FCC-3B6BA6F5BB99}">
      <dgm:prSet phldrT="[Text]"/>
      <dgm:spPr/>
      <dgm:t>
        <a:bodyPr/>
        <a:lstStyle/>
        <a:p>
          <a:pPr algn="ctr"/>
          <a:r>
            <a:rPr lang="en-US" dirty="0" smtClean="0"/>
            <a:t>Weight-Based Partitioning</a:t>
          </a:r>
          <a:endParaRPr lang="en-US" dirty="0"/>
        </a:p>
      </dgm:t>
    </dgm:pt>
    <dgm:pt modelId="{19EC8E92-3C5E-4C91-8186-A6010A9E1EE2}" type="parTrans" cxnId="{6F09CB46-F032-4481-B501-87C45B64C1E0}">
      <dgm:prSet/>
      <dgm:spPr/>
      <dgm:t>
        <a:bodyPr/>
        <a:lstStyle/>
        <a:p>
          <a:endParaRPr lang="en-US"/>
        </a:p>
      </dgm:t>
    </dgm:pt>
    <dgm:pt modelId="{4DEF950E-4E60-43E6-BD34-791D056DB944}" type="sibTrans" cxnId="{6F09CB46-F032-4481-B501-87C45B64C1E0}">
      <dgm:prSet/>
      <dgm:spPr/>
      <dgm:t>
        <a:bodyPr/>
        <a:lstStyle/>
        <a:p>
          <a:endParaRPr lang="en-US"/>
        </a:p>
      </dgm:t>
    </dgm:pt>
    <dgm:pt modelId="{A3047BBD-69FB-46FD-8AD7-E170A697B2B5}">
      <dgm:prSet phldrT="[Text]"/>
      <dgm:spPr/>
      <dgm:t>
        <a:bodyPr/>
        <a:lstStyle/>
        <a:p>
          <a:pPr algn="ctr"/>
          <a:r>
            <a:rPr lang="en-US" dirty="0" smtClean="0"/>
            <a:t>Concept-Based Partitioning</a:t>
          </a:r>
          <a:endParaRPr lang="en-US" dirty="0"/>
        </a:p>
      </dgm:t>
    </dgm:pt>
    <dgm:pt modelId="{656B844C-0240-4512-A9C9-C02FB93C752B}" type="parTrans" cxnId="{06F8C820-969D-45FF-B09F-CA38986EE6CD}">
      <dgm:prSet/>
      <dgm:spPr/>
      <dgm:t>
        <a:bodyPr/>
        <a:lstStyle/>
        <a:p>
          <a:endParaRPr lang="en-US"/>
        </a:p>
      </dgm:t>
    </dgm:pt>
    <dgm:pt modelId="{3F5B5993-7B81-453C-AEE3-0E273617ED5D}" type="sibTrans" cxnId="{06F8C820-969D-45FF-B09F-CA38986EE6CD}">
      <dgm:prSet/>
      <dgm:spPr/>
      <dgm:t>
        <a:bodyPr/>
        <a:lstStyle/>
        <a:p>
          <a:endParaRPr lang="en-US"/>
        </a:p>
      </dgm:t>
    </dgm:pt>
    <dgm:pt modelId="{C68D4D8E-7389-44B4-98DA-5D272D67E668}">
      <dgm:prSet phldrT="[Text]" custT="1"/>
      <dgm:spPr/>
      <dgm:t>
        <a:bodyPr/>
        <a:lstStyle/>
        <a:p>
          <a:pPr algn="ctr"/>
          <a:r>
            <a:rPr lang="en-US" sz="2000" dirty="0" smtClean="0">
              <a:solidFill>
                <a:schemeClr val="tx2"/>
              </a:solidFill>
            </a:rPr>
            <a:t>New Text Meaning Representation</a:t>
          </a:r>
          <a:endParaRPr lang="en-US" sz="2000" dirty="0">
            <a:solidFill>
              <a:schemeClr val="tx2"/>
            </a:solidFill>
          </a:endParaRPr>
        </a:p>
      </dgm:t>
    </dgm:pt>
    <dgm:pt modelId="{9083DC7B-4E6D-4254-B1DC-D2AE22DE90E1}" type="parTrans" cxnId="{36B7A8B9-FC0A-4A03-A535-B60E8E4BC8C4}">
      <dgm:prSet/>
      <dgm:spPr/>
      <dgm:t>
        <a:bodyPr/>
        <a:lstStyle/>
        <a:p>
          <a:endParaRPr lang="en-US"/>
        </a:p>
      </dgm:t>
    </dgm:pt>
    <dgm:pt modelId="{A5154D9A-FA47-4EAF-ABF3-AE1E257AD2DF}" type="sibTrans" cxnId="{36B7A8B9-FC0A-4A03-A535-B60E8E4BC8C4}">
      <dgm:prSet/>
      <dgm:spPr/>
      <dgm:t>
        <a:bodyPr/>
        <a:lstStyle/>
        <a:p>
          <a:endParaRPr lang="en-US"/>
        </a:p>
      </dgm:t>
    </dgm:pt>
    <dgm:pt modelId="{72B3D8EB-63FE-41A0-9D8D-E6FC29F075CC}" type="pres">
      <dgm:prSet presAssocID="{B4FE18C5-5F55-436F-BDC8-2FC69E39420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BA1CF5-87F1-4323-B139-BFA458EA6F98}" type="pres">
      <dgm:prSet presAssocID="{B4FE18C5-5F55-436F-BDC8-2FC69E394207}" presName="dummyMaxCanvas" presStyleCnt="0">
        <dgm:presLayoutVars/>
      </dgm:prSet>
      <dgm:spPr/>
      <dgm:t>
        <a:bodyPr/>
        <a:lstStyle/>
        <a:p>
          <a:endParaRPr lang="en-US"/>
        </a:p>
      </dgm:t>
    </dgm:pt>
    <dgm:pt modelId="{50A095F6-561E-4713-B05D-C1767718EFF1}" type="pres">
      <dgm:prSet presAssocID="{B4FE18C5-5F55-436F-BDC8-2FC69E394207}" presName="FiveNodes_1" presStyleLbl="node1" presStyleIdx="0" presStyleCnt="5" custScaleX="44915" custLinFactNeighborX="273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FEA882-DDA6-40AA-AA74-8B23B5331A21}" type="pres">
      <dgm:prSet presAssocID="{B4FE18C5-5F55-436F-BDC8-2FC69E394207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E0B9D5-389A-40B2-A07D-611F343EFD80}" type="pres">
      <dgm:prSet presAssocID="{B4FE18C5-5F55-436F-BDC8-2FC69E394207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7FEDE5-77E8-4260-AADA-5029B394AF30}" type="pres">
      <dgm:prSet presAssocID="{B4FE18C5-5F55-436F-BDC8-2FC69E394207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C49C0F-54B6-4928-92A8-F684448BAA8C}" type="pres">
      <dgm:prSet presAssocID="{B4FE18C5-5F55-436F-BDC8-2FC69E394207}" presName="FiveNodes_5" presStyleLbl="node1" presStyleIdx="4" presStyleCnt="5" custScaleX="51405" custLinFactNeighborX="206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A24BCE-C0E8-4A1C-A67A-7F75CC19B954}" type="pres">
      <dgm:prSet presAssocID="{B4FE18C5-5F55-436F-BDC8-2FC69E394207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77C6F9-7076-43A4-98F6-42EB25E631D8}" type="pres">
      <dgm:prSet presAssocID="{B4FE18C5-5F55-436F-BDC8-2FC69E394207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FC5C0C-C584-49D9-9805-CD5E058E7DD9}" type="pres">
      <dgm:prSet presAssocID="{B4FE18C5-5F55-436F-BDC8-2FC69E394207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E51325-EB80-45E9-8483-5088BA7725EE}" type="pres">
      <dgm:prSet presAssocID="{B4FE18C5-5F55-436F-BDC8-2FC69E394207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D06AD5-B96B-4E33-A467-1B6B7FDF6366}" type="pres">
      <dgm:prSet presAssocID="{B4FE18C5-5F55-436F-BDC8-2FC69E394207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D1D56C-8174-44AD-B6AD-7AD32ED91E1C}" type="pres">
      <dgm:prSet presAssocID="{B4FE18C5-5F55-436F-BDC8-2FC69E394207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6FEDD6-F5A6-401D-9E43-4EBD1678A06A}" type="pres">
      <dgm:prSet presAssocID="{B4FE18C5-5F55-436F-BDC8-2FC69E394207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28A24F-B31B-4916-8956-BD9005F42720}" type="pres">
      <dgm:prSet presAssocID="{B4FE18C5-5F55-436F-BDC8-2FC69E394207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D43424-C6A0-4EA5-B336-C599C673C481}" type="pres">
      <dgm:prSet presAssocID="{B4FE18C5-5F55-436F-BDC8-2FC69E394207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6AE35A-FA84-40EA-92DB-B32DCFD71D65}" type="presOf" srcId="{3F5B5993-7B81-453C-AEE3-0E273617ED5D}" destId="{1AE51325-EB80-45E9-8483-5088BA7725EE}" srcOrd="0" destOrd="0" presId="urn:microsoft.com/office/officeart/2005/8/layout/vProcess5"/>
    <dgm:cxn modelId="{31EA7752-1A8F-4B9E-9BF2-8C9F7C8571D3}" type="presOf" srcId="{45BDEF5B-D135-42F8-9179-BD78E2546846}" destId="{7B77C6F9-7076-43A4-98F6-42EB25E631D8}" srcOrd="0" destOrd="0" presId="urn:microsoft.com/office/officeart/2005/8/layout/vProcess5"/>
    <dgm:cxn modelId="{37A15461-C6A7-4BE7-A754-D82983FFC778}" type="presOf" srcId="{F6751C53-3F48-403D-8FCC-3B6BA6F5BB99}" destId="{B6E0B9D5-389A-40B2-A07D-611F343EFD80}" srcOrd="0" destOrd="0" presId="urn:microsoft.com/office/officeart/2005/8/layout/vProcess5"/>
    <dgm:cxn modelId="{89DB8798-57B4-4D60-A9D2-278F4EDB206B}" type="presOf" srcId="{A3047BBD-69FB-46FD-8AD7-E170A697B2B5}" destId="{1F28A24F-B31B-4916-8956-BD9005F42720}" srcOrd="1" destOrd="0" presId="urn:microsoft.com/office/officeart/2005/8/layout/vProcess5"/>
    <dgm:cxn modelId="{C1D4F980-2BB2-4A69-8119-E7E9D42A9ED8}" srcId="{B4FE18C5-5F55-436F-BDC8-2FC69E394207}" destId="{467982A7-3628-4F06-9727-5F541A071331}" srcOrd="0" destOrd="0" parTransId="{92F0882E-6990-46EA-99EF-B8794DDFC796}" sibTransId="{68E09D9E-ECC0-48B3-9AD1-74A1BB5904CA}"/>
    <dgm:cxn modelId="{1DD1CB21-1846-4464-A928-8BFAD19F2904}" srcId="{B4FE18C5-5F55-436F-BDC8-2FC69E394207}" destId="{44496D46-1BDE-4B81-8F70-1CDE8B211BB4}" srcOrd="1" destOrd="0" parTransId="{2764F707-22D6-4FC0-B8E5-02DDA1759460}" sibTransId="{45BDEF5B-D135-42F8-9179-BD78E2546846}"/>
    <dgm:cxn modelId="{38588F61-1B6B-4D42-A8E9-47AEF324AA2E}" type="presOf" srcId="{467982A7-3628-4F06-9727-5F541A071331}" destId="{B3D06AD5-B96B-4E33-A467-1B6B7FDF6366}" srcOrd="1" destOrd="0" presId="urn:microsoft.com/office/officeart/2005/8/layout/vProcess5"/>
    <dgm:cxn modelId="{6F09CB46-F032-4481-B501-87C45B64C1E0}" srcId="{B4FE18C5-5F55-436F-BDC8-2FC69E394207}" destId="{F6751C53-3F48-403D-8FCC-3B6BA6F5BB99}" srcOrd="2" destOrd="0" parTransId="{19EC8E92-3C5E-4C91-8186-A6010A9E1EE2}" sibTransId="{4DEF950E-4E60-43E6-BD34-791D056DB944}"/>
    <dgm:cxn modelId="{63450341-071F-48E6-95B4-4D213036382D}" srcId="{B4FE18C5-5F55-436F-BDC8-2FC69E394207}" destId="{56EBC75D-52B8-438B-9E4E-44A41B7CBAED}" srcOrd="5" destOrd="0" parTransId="{F7DD5A7C-C8EA-45D7-B245-24F1D7F9BF6B}" sibTransId="{F4201E1D-6B1A-4296-849B-D326A399D6AF}"/>
    <dgm:cxn modelId="{6C64CDCB-883B-4AA1-B39C-0AD18CFF727D}" type="presOf" srcId="{C68D4D8E-7389-44B4-98DA-5D272D67E668}" destId="{C9C49C0F-54B6-4928-92A8-F684448BAA8C}" srcOrd="0" destOrd="0" presId="urn:microsoft.com/office/officeart/2005/8/layout/vProcess5"/>
    <dgm:cxn modelId="{06F8C820-969D-45FF-B09F-CA38986EE6CD}" srcId="{B4FE18C5-5F55-436F-BDC8-2FC69E394207}" destId="{A3047BBD-69FB-46FD-8AD7-E170A697B2B5}" srcOrd="3" destOrd="0" parTransId="{656B844C-0240-4512-A9C9-C02FB93C752B}" sibTransId="{3F5B5993-7B81-453C-AEE3-0E273617ED5D}"/>
    <dgm:cxn modelId="{36B7A8B9-FC0A-4A03-A535-B60E8E4BC8C4}" srcId="{B4FE18C5-5F55-436F-BDC8-2FC69E394207}" destId="{C68D4D8E-7389-44B4-98DA-5D272D67E668}" srcOrd="4" destOrd="0" parTransId="{9083DC7B-4E6D-4254-B1DC-D2AE22DE90E1}" sibTransId="{A5154D9A-FA47-4EAF-ABF3-AE1E257AD2DF}"/>
    <dgm:cxn modelId="{2AE04F60-3A72-4387-8BA3-1D0D8BA5F31E}" type="presOf" srcId="{44496D46-1BDE-4B81-8F70-1CDE8B211BB4}" destId="{9BFEA882-DDA6-40AA-AA74-8B23B5331A21}" srcOrd="0" destOrd="0" presId="urn:microsoft.com/office/officeart/2005/8/layout/vProcess5"/>
    <dgm:cxn modelId="{3AA3DCEE-39FA-410A-B740-467721C48001}" srcId="{B4FE18C5-5F55-436F-BDC8-2FC69E394207}" destId="{4DEEFD1A-F0DD-42F7-BB00-DF495905C52E}" srcOrd="6" destOrd="0" parTransId="{AC66F0E6-C719-468F-A159-2006F56801E3}" sibTransId="{01372D1B-1619-4D55-9BBD-3740714823CC}"/>
    <dgm:cxn modelId="{3620218E-DD68-4C13-B58F-AD967AAFAF67}" type="presOf" srcId="{A3047BBD-69FB-46FD-8AD7-E170A697B2B5}" destId="{077FEDE5-77E8-4260-AADA-5029B394AF30}" srcOrd="0" destOrd="0" presId="urn:microsoft.com/office/officeart/2005/8/layout/vProcess5"/>
    <dgm:cxn modelId="{BBFF63BE-C5B8-4F80-B3F8-EC9E0485C139}" type="presOf" srcId="{C68D4D8E-7389-44B4-98DA-5D272D67E668}" destId="{B4D43424-C6A0-4EA5-B336-C599C673C481}" srcOrd="1" destOrd="0" presId="urn:microsoft.com/office/officeart/2005/8/layout/vProcess5"/>
    <dgm:cxn modelId="{5FE3C7F0-A0DF-4BE6-A2A9-8CCEA4880C6C}" type="presOf" srcId="{44496D46-1BDE-4B81-8F70-1CDE8B211BB4}" destId="{A7D1D56C-8174-44AD-B6AD-7AD32ED91E1C}" srcOrd="1" destOrd="0" presId="urn:microsoft.com/office/officeart/2005/8/layout/vProcess5"/>
    <dgm:cxn modelId="{7E054429-E20A-44CA-9FAC-51E33F0DCFBE}" type="presOf" srcId="{B4FE18C5-5F55-436F-BDC8-2FC69E394207}" destId="{72B3D8EB-63FE-41A0-9D8D-E6FC29F075CC}" srcOrd="0" destOrd="0" presId="urn:microsoft.com/office/officeart/2005/8/layout/vProcess5"/>
    <dgm:cxn modelId="{27F47E8C-9202-4C73-A91E-C862A2D7C251}" type="presOf" srcId="{68E09D9E-ECC0-48B3-9AD1-74A1BB5904CA}" destId="{D3A24BCE-C0E8-4A1C-A67A-7F75CC19B954}" srcOrd="0" destOrd="0" presId="urn:microsoft.com/office/officeart/2005/8/layout/vProcess5"/>
    <dgm:cxn modelId="{7CFF5F1A-2031-4D56-B244-9FB4CB96A0E9}" type="presOf" srcId="{F6751C53-3F48-403D-8FCC-3B6BA6F5BB99}" destId="{D56FEDD6-F5A6-401D-9E43-4EBD1678A06A}" srcOrd="1" destOrd="0" presId="urn:microsoft.com/office/officeart/2005/8/layout/vProcess5"/>
    <dgm:cxn modelId="{6E44EBA8-0D87-4A83-8FA2-C3D86279C817}" type="presOf" srcId="{4DEF950E-4E60-43E6-BD34-791D056DB944}" destId="{5DFC5C0C-C584-49D9-9805-CD5E058E7DD9}" srcOrd="0" destOrd="0" presId="urn:microsoft.com/office/officeart/2005/8/layout/vProcess5"/>
    <dgm:cxn modelId="{21067C63-EE41-4F56-8964-CE8A32BE4F2D}" type="presOf" srcId="{467982A7-3628-4F06-9727-5F541A071331}" destId="{50A095F6-561E-4713-B05D-C1767718EFF1}" srcOrd="0" destOrd="0" presId="urn:microsoft.com/office/officeart/2005/8/layout/vProcess5"/>
    <dgm:cxn modelId="{6BD84427-D656-4CB9-9AAC-3E7A27788528}" type="presParOf" srcId="{72B3D8EB-63FE-41A0-9D8D-E6FC29F075CC}" destId="{29BA1CF5-87F1-4323-B139-BFA458EA6F98}" srcOrd="0" destOrd="0" presId="urn:microsoft.com/office/officeart/2005/8/layout/vProcess5"/>
    <dgm:cxn modelId="{9CCC50BD-77B4-4814-9EAA-9BF31135816E}" type="presParOf" srcId="{72B3D8EB-63FE-41A0-9D8D-E6FC29F075CC}" destId="{50A095F6-561E-4713-B05D-C1767718EFF1}" srcOrd="1" destOrd="0" presId="urn:microsoft.com/office/officeart/2005/8/layout/vProcess5"/>
    <dgm:cxn modelId="{34FF8093-841C-4121-9D09-3C8EA72430AE}" type="presParOf" srcId="{72B3D8EB-63FE-41A0-9D8D-E6FC29F075CC}" destId="{9BFEA882-DDA6-40AA-AA74-8B23B5331A21}" srcOrd="2" destOrd="0" presId="urn:microsoft.com/office/officeart/2005/8/layout/vProcess5"/>
    <dgm:cxn modelId="{EBA2DD08-D6E6-4B58-963D-F839E14F561B}" type="presParOf" srcId="{72B3D8EB-63FE-41A0-9D8D-E6FC29F075CC}" destId="{B6E0B9D5-389A-40B2-A07D-611F343EFD80}" srcOrd="3" destOrd="0" presId="urn:microsoft.com/office/officeart/2005/8/layout/vProcess5"/>
    <dgm:cxn modelId="{4903B91E-9A42-442A-9400-61DC3952E40E}" type="presParOf" srcId="{72B3D8EB-63FE-41A0-9D8D-E6FC29F075CC}" destId="{077FEDE5-77E8-4260-AADA-5029B394AF30}" srcOrd="4" destOrd="0" presId="urn:microsoft.com/office/officeart/2005/8/layout/vProcess5"/>
    <dgm:cxn modelId="{0941F2D5-D859-4660-8389-1F147CAAAB0A}" type="presParOf" srcId="{72B3D8EB-63FE-41A0-9D8D-E6FC29F075CC}" destId="{C9C49C0F-54B6-4928-92A8-F684448BAA8C}" srcOrd="5" destOrd="0" presId="urn:microsoft.com/office/officeart/2005/8/layout/vProcess5"/>
    <dgm:cxn modelId="{10E5B238-BE90-4ADA-9583-0459AC02B406}" type="presParOf" srcId="{72B3D8EB-63FE-41A0-9D8D-E6FC29F075CC}" destId="{D3A24BCE-C0E8-4A1C-A67A-7F75CC19B954}" srcOrd="6" destOrd="0" presId="urn:microsoft.com/office/officeart/2005/8/layout/vProcess5"/>
    <dgm:cxn modelId="{D567F5D4-E1FB-42DA-8F97-5BE11C3A08A7}" type="presParOf" srcId="{72B3D8EB-63FE-41A0-9D8D-E6FC29F075CC}" destId="{7B77C6F9-7076-43A4-98F6-42EB25E631D8}" srcOrd="7" destOrd="0" presId="urn:microsoft.com/office/officeart/2005/8/layout/vProcess5"/>
    <dgm:cxn modelId="{F6B40808-201F-4F86-8D1C-A68FFCDB9BE7}" type="presParOf" srcId="{72B3D8EB-63FE-41A0-9D8D-E6FC29F075CC}" destId="{5DFC5C0C-C584-49D9-9805-CD5E058E7DD9}" srcOrd="8" destOrd="0" presId="urn:microsoft.com/office/officeart/2005/8/layout/vProcess5"/>
    <dgm:cxn modelId="{A127D937-4AAC-46F4-968E-4436C5A086CD}" type="presParOf" srcId="{72B3D8EB-63FE-41A0-9D8D-E6FC29F075CC}" destId="{1AE51325-EB80-45E9-8483-5088BA7725EE}" srcOrd="9" destOrd="0" presId="urn:microsoft.com/office/officeart/2005/8/layout/vProcess5"/>
    <dgm:cxn modelId="{DEE34134-58D0-48A3-AEAA-BCB5AD191BC4}" type="presParOf" srcId="{72B3D8EB-63FE-41A0-9D8D-E6FC29F075CC}" destId="{B3D06AD5-B96B-4E33-A467-1B6B7FDF6366}" srcOrd="10" destOrd="0" presId="urn:microsoft.com/office/officeart/2005/8/layout/vProcess5"/>
    <dgm:cxn modelId="{6D208211-4A45-4CC0-A19D-997B3F9E9C7F}" type="presParOf" srcId="{72B3D8EB-63FE-41A0-9D8D-E6FC29F075CC}" destId="{A7D1D56C-8174-44AD-B6AD-7AD32ED91E1C}" srcOrd="11" destOrd="0" presId="urn:microsoft.com/office/officeart/2005/8/layout/vProcess5"/>
    <dgm:cxn modelId="{AC4054CE-4B1B-4266-90EC-C6C5CF6EDC70}" type="presParOf" srcId="{72B3D8EB-63FE-41A0-9D8D-E6FC29F075CC}" destId="{D56FEDD6-F5A6-401D-9E43-4EBD1678A06A}" srcOrd="12" destOrd="0" presId="urn:microsoft.com/office/officeart/2005/8/layout/vProcess5"/>
    <dgm:cxn modelId="{0EB6DBAE-01CC-4162-AA38-C43CD773FE23}" type="presParOf" srcId="{72B3D8EB-63FE-41A0-9D8D-E6FC29F075CC}" destId="{1F28A24F-B31B-4916-8956-BD9005F42720}" srcOrd="13" destOrd="0" presId="urn:microsoft.com/office/officeart/2005/8/layout/vProcess5"/>
    <dgm:cxn modelId="{89F33AAE-4649-4F27-9776-DEB09933B558}" type="presParOf" srcId="{72B3D8EB-63FE-41A0-9D8D-E6FC29F075CC}" destId="{B4D43424-C6A0-4EA5-B336-C599C673C48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033129-CCFF-44EB-9A46-C1BFA9A36EC6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EE1550-A1C6-468E-8169-E26EE001514E}">
      <dgm:prSet phldrT="[Text]"/>
      <dgm:spPr/>
      <dgm:t>
        <a:bodyPr/>
        <a:lstStyle/>
        <a:p>
          <a:r>
            <a:rPr lang="en-US" dirty="0" smtClean="0"/>
            <a:t>Thank You</a:t>
          </a:r>
          <a:endParaRPr lang="en-US" dirty="0"/>
        </a:p>
      </dgm:t>
    </dgm:pt>
    <dgm:pt modelId="{565ECE81-A296-46A1-B101-CBAA2CBFDAD9}" type="parTrans" cxnId="{3C912356-3197-4FE3-AFC7-713F16B13812}">
      <dgm:prSet/>
      <dgm:spPr/>
      <dgm:t>
        <a:bodyPr/>
        <a:lstStyle/>
        <a:p>
          <a:endParaRPr lang="en-US"/>
        </a:p>
      </dgm:t>
    </dgm:pt>
    <dgm:pt modelId="{0D52014C-1DBC-4267-83A4-BA813B09EEA1}" type="sibTrans" cxnId="{3C912356-3197-4FE3-AFC7-713F16B13812}">
      <dgm:prSet/>
      <dgm:spPr/>
      <dgm:t>
        <a:bodyPr/>
        <a:lstStyle/>
        <a:p>
          <a:endParaRPr lang="en-US"/>
        </a:p>
      </dgm:t>
    </dgm:pt>
    <dgm:pt modelId="{B5E5FDCF-9AC1-4A24-8CA4-38BF47E44BDD}">
      <dgm:prSet phldrT="[Text]"/>
      <dgm:spPr/>
      <dgm:t>
        <a:bodyPr/>
        <a:lstStyle/>
        <a:p>
          <a:endParaRPr lang="en-US" dirty="0"/>
        </a:p>
      </dgm:t>
    </dgm:pt>
    <dgm:pt modelId="{A4BACC3C-2890-41C5-9E42-8499194DBEFC}" type="parTrans" cxnId="{9610229A-1AFF-42D2-8DE2-72B6C84A2B4E}">
      <dgm:prSet/>
      <dgm:spPr/>
      <dgm:t>
        <a:bodyPr/>
        <a:lstStyle/>
        <a:p>
          <a:endParaRPr lang="en-US"/>
        </a:p>
      </dgm:t>
    </dgm:pt>
    <dgm:pt modelId="{8F61DC2D-3454-4E01-9D2B-7DF4DD9F2158}" type="sibTrans" cxnId="{9610229A-1AFF-42D2-8DE2-72B6C84A2B4E}">
      <dgm:prSet/>
      <dgm:spPr/>
      <dgm:t>
        <a:bodyPr/>
        <a:lstStyle/>
        <a:p>
          <a:endParaRPr lang="en-US"/>
        </a:p>
      </dgm:t>
    </dgm:pt>
    <dgm:pt modelId="{98A9BB94-1F42-42F9-A087-02F109D5838A}" type="pres">
      <dgm:prSet presAssocID="{CD033129-CCFF-44EB-9A46-C1BFA9A36EC6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BF786C-0C33-4420-AA8E-405B139F7C7B}" type="pres">
      <dgm:prSet presAssocID="{CD033129-CCFF-44EB-9A46-C1BFA9A36EC6}" presName="radial" presStyleCnt="0">
        <dgm:presLayoutVars>
          <dgm:animLvl val="ctr"/>
        </dgm:presLayoutVars>
      </dgm:prSet>
      <dgm:spPr/>
    </dgm:pt>
    <dgm:pt modelId="{A573EAAF-BCF8-4B7C-8389-E06D87CF090A}" type="pres">
      <dgm:prSet presAssocID="{E8EE1550-A1C6-468E-8169-E26EE001514E}" presName="centerShape" presStyleLbl="vennNode1" presStyleIdx="0" presStyleCnt="1"/>
      <dgm:spPr/>
      <dgm:t>
        <a:bodyPr/>
        <a:lstStyle/>
        <a:p>
          <a:endParaRPr lang="en-US"/>
        </a:p>
      </dgm:t>
    </dgm:pt>
  </dgm:ptLst>
  <dgm:cxnLst>
    <dgm:cxn modelId="{3C912356-3197-4FE3-AFC7-713F16B13812}" srcId="{CD033129-CCFF-44EB-9A46-C1BFA9A36EC6}" destId="{E8EE1550-A1C6-468E-8169-E26EE001514E}" srcOrd="0" destOrd="0" parTransId="{565ECE81-A296-46A1-B101-CBAA2CBFDAD9}" sibTransId="{0D52014C-1DBC-4267-83A4-BA813B09EEA1}"/>
    <dgm:cxn modelId="{9610229A-1AFF-42D2-8DE2-72B6C84A2B4E}" srcId="{CD033129-CCFF-44EB-9A46-C1BFA9A36EC6}" destId="{B5E5FDCF-9AC1-4A24-8CA4-38BF47E44BDD}" srcOrd="1" destOrd="0" parTransId="{A4BACC3C-2890-41C5-9E42-8499194DBEFC}" sibTransId="{8F61DC2D-3454-4E01-9D2B-7DF4DD9F2158}"/>
    <dgm:cxn modelId="{BD292E1B-784D-4690-95DD-6A9F337BEFAA}" type="presOf" srcId="{CD033129-CCFF-44EB-9A46-C1BFA9A36EC6}" destId="{98A9BB94-1F42-42F9-A087-02F109D5838A}" srcOrd="0" destOrd="0" presId="urn:microsoft.com/office/officeart/2005/8/layout/radial3"/>
    <dgm:cxn modelId="{0A72489F-531A-41EF-9E45-E7A22661BF9A}" type="presOf" srcId="{E8EE1550-A1C6-468E-8169-E26EE001514E}" destId="{A573EAAF-BCF8-4B7C-8389-E06D87CF090A}" srcOrd="0" destOrd="0" presId="urn:microsoft.com/office/officeart/2005/8/layout/radial3"/>
    <dgm:cxn modelId="{EB35C3BA-89EB-40A5-AF28-0E862A2A14B7}" type="presParOf" srcId="{98A9BB94-1F42-42F9-A087-02F109D5838A}" destId="{DFBF786C-0C33-4420-AA8E-405B139F7C7B}" srcOrd="0" destOrd="0" presId="urn:microsoft.com/office/officeart/2005/8/layout/radial3"/>
    <dgm:cxn modelId="{F64F6A67-E900-4415-89E8-35FE7754C44B}" type="presParOf" srcId="{DFBF786C-0C33-4420-AA8E-405B139F7C7B}" destId="{A573EAAF-BCF8-4B7C-8389-E06D87CF090A}" srcOrd="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CE442B-BDA5-4DC2-AAF7-96EE190A0ED0}">
      <dsp:nvSpPr>
        <dsp:cNvPr id="0" name=""/>
        <dsp:cNvSpPr/>
      </dsp:nvSpPr>
      <dsp:spPr>
        <a:xfrm>
          <a:off x="6563" y="867449"/>
          <a:ext cx="1961703" cy="1177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Morphological Analysis</a:t>
          </a:r>
          <a:endParaRPr lang="ar-EG" sz="1900" kern="1200" dirty="0"/>
        </a:p>
      </dsp:txBody>
      <dsp:txXfrm>
        <a:off x="41037" y="901923"/>
        <a:ext cx="1892755" cy="1108074"/>
      </dsp:txXfrm>
    </dsp:sp>
    <dsp:sp modelId="{910A22ED-00EB-4789-9BF4-87C7E23D647E}">
      <dsp:nvSpPr>
        <dsp:cNvPr id="0" name=""/>
        <dsp:cNvSpPr/>
      </dsp:nvSpPr>
      <dsp:spPr>
        <a:xfrm>
          <a:off x="2140896" y="1212709"/>
          <a:ext cx="415881" cy="4865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EG" sz="1500" kern="1200"/>
        </a:p>
      </dsp:txBody>
      <dsp:txXfrm>
        <a:off x="2140896" y="1310009"/>
        <a:ext cx="291117" cy="291902"/>
      </dsp:txXfrm>
    </dsp:sp>
    <dsp:sp modelId="{5B6AF0F1-3C0E-4010-97A1-35F74EAA1DC9}">
      <dsp:nvSpPr>
        <dsp:cNvPr id="0" name=""/>
        <dsp:cNvSpPr/>
      </dsp:nvSpPr>
      <dsp:spPr>
        <a:xfrm>
          <a:off x="2752948" y="867449"/>
          <a:ext cx="1961703" cy="1177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Parsing</a:t>
          </a:r>
          <a:endParaRPr lang="ar-EG" sz="1900" kern="1200" dirty="0"/>
        </a:p>
      </dsp:txBody>
      <dsp:txXfrm>
        <a:off x="2787422" y="901923"/>
        <a:ext cx="1892755" cy="1108074"/>
      </dsp:txXfrm>
    </dsp:sp>
    <dsp:sp modelId="{01B1DF15-CF25-4975-B15F-695E3141DF9C}">
      <dsp:nvSpPr>
        <dsp:cNvPr id="0" name=""/>
        <dsp:cNvSpPr/>
      </dsp:nvSpPr>
      <dsp:spPr>
        <a:xfrm>
          <a:off x="4887281" y="1212709"/>
          <a:ext cx="415881" cy="4865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EG" sz="1500" kern="1200"/>
        </a:p>
      </dsp:txBody>
      <dsp:txXfrm>
        <a:off x="4887281" y="1310009"/>
        <a:ext cx="291117" cy="291902"/>
      </dsp:txXfrm>
    </dsp:sp>
    <dsp:sp modelId="{A0034946-8A25-4762-A93F-9E9A22347A2F}">
      <dsp:nvSpPr>
        <dsp:cNvPr id="0" name=""/>
        <dsp:cNvSpPr/>
      </dsp:nvSpPr>
      <dsp:spPr>
        <a:xfrm>
          <a:off x="5499333" y="867449"/>
          <a:ext cx="1961703" cy="1177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Syntax Analysis</a:t>
          </a:r>
          <a:endParaRPr lang="ar-EG" sz="1900" kern="1200" dirty="0"/>
        </a:p>
      </dsp:txBody>
      <dsp:txXfrm>
        <a:off x="5533807" y="901923"/>
        <a:ext cx="1892755" cy="1108074"/>
      </dsp:txXfrm>
    </dsp:sp>
    <dsp:sp modelId="{05FF6603-C92D-4822-9FFC-072ABFB275A7}">
      <dsp:nvSpPr>
        <dsp:cNvPr id="0" name=""/>
        <dsp:cNvSpPr/>
      </dsp:nvSpPr>
      <dsp:spPr>
        <a:xfrm rot="5400000">
          <a:off x="6272244" y="2181791"/>
          <a:ext cx="415881" cy="4865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EG" sz="1500" kern="1200"/>
        </a:p>
      </dsp:txBody>
      <dsp:txXfrm rot="-5400000">
        <a:off x="6334234" y="2217101"/>
        <a:ext cx="291902" cy="291117"/>
      </dsp:txXfrm>
    </dsp:sp>
    <dsp:sp modelId="{D0572AAB-C366-4574-B843-81857F5213FD}">
      <dsp:nvSpPr>
        <dsp:cNvPr id="0" name=""/>
        <dsp:cNvSpPr/>
      </dsp:nvSpPr>
      <dsp:spPr>
        <a:xfrm>
          <a:off x="5499333" y="2829153"/>
          <a:ext cx="1961703" cy="1177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Discourse </a:t>
          </a:r>
          <a:endParaRPr lang="ar-EG" sz="1900" kern="1200" dirty="0"/>
        </a:p>
      </dsp:txBody>
      <dsp:txXfrm>
        <a:off x="5533807" y="2863627"/>
        <a:ext cx="1892755" cy="1108074"/>
      </dsp:txXfrm>
    </dsp:sp>
    <dsp:sp modelId="{D111D18E-E7F9-42D3-A990-D4D0272383F3}">
      <dsp:nvSpPr>
        <dsp:cNvPr id="0" name=""/>
        <dsp:cNvSpPr/>
      </dsp:nvSpPr>
      <dsp:spPr>
        <a:xfrm rot="10800000">
          <a:off x="4910822" y="3174413"/>
          <a:ext cx="415881" cy="4865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EG" sz="1500" kern="1200"/>
        </a:p>
      </dsp:txBody>
      <dsp:txXfrm rot="10800000">
        <a:off x="5035586" y="3271713"/>
        <a:ext cx="291117" cy="291902"/>
      </dsp:txXfrm>
    </dsp:sp>
    <dsp:sp modelId="{73A4F867-EA1B-423F-A168-317F9C18341B}">
      <dsp:nvSpPr>
        <dsp:cNvPr id="0" name=""/>
        <dsp:cNvSpPr/>
      </dsp:nvSpPr>
      <dsp:spPr>
        <a:xfrm>
          <a:off x="2752948" y="2829153"/>
          <a:ext cx="1961703" cy="1177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Word Sense Disambiguation</a:t>
          </a:r>
          <a:endParaRPr lang="ar-EG" sz="1900" kern="1200" dirty="0"/>
        </a:p>
      </dsp:txBody>
      <dsp:txXfrm>
        <a:off x="2787422" y="2863627"/>
        <a:ext cx="1892755" cy="11080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86CE21-2D63-453C-B569-136694658652}">
      <dsp:nvSpPr>
        <dsp:cNvPr id="0" name=""/>
        <dsp:cNvSpPr/>
      </dsp:nvSpPr>
      <dsp:spPr>
        <a:xfrm>
          <a:off x="3486931" y="1635112"/>
          <a:ext cx="1255737" cy="1255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 smtClean="0"/>
            <a:t>A</a:t>
          </a:r>
          <a:endParaRPr lang="en-US" sz="6200" kern="1200" dirty="0"/>
        </a:p>
      </dsp:txBody>
      <dsp:txXfrm>
        <a:off x="3670829" y="1819010"/>
        <a:ext cx="887941" cy="887941"/>
      </dsp:txXfrm>
    </dsp:sp>
    <dsp:sp modelId="{1A5F9389-8B68-4033-8C90-A9878E2AE870}">
      <dsp:nvSpPr>
        <dsp:cNvPr id="0" name=""/>
        <dsp:cNvSpPr/>
      </dsp:nvSpPr>
      <dsp:spPr>
        <a:xfrm rot="16200000">
          <a:off x="3926349" y="1432929"/>
          <a:ext cx="376900" cy="27465"/>
        </a:xfrm>
        <a:custGeom>
          <a:avLst/>
          <a:gdLst/>
          <a:ahLst/>
          <a:cxnLst/>
          <a:rect l="0" t="0" r="0" b="0"/>
          <a:pathLst>
            <a:path>
              <a:moveTo>
                <a:pt x="0" y="13732"/>
              </a:moveTo>
              <a:lnTo>
                <a:pt x="376900" y="137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05377" y="1437239"/>
        <a:ext cx="18845" cy="18845"/>
      </dsp:txXfrm>
    </dsp:sp>
    <dsp:sp modelId="{24983054-985D-45F1-AE8D-9FFCA38695D5}">
      <dsp:nvSpPr>
        <dsp:cNvPr id="0" name=""/>
        <dsp:cNvSpPr/>
      </dsp:nvSpPr>
      <dsp:spPr>
        <a:xfrm>
          <a:off x="3486931" y="2474"/>
          <a:ext cx="1255737" cy="1255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 smtClean="0"/>
            <a:t>B</a:t>
          </a:r>
          <a:endParaRPr lang="en-US" sz="6200" kern="1200" dirty="0"/>
        </a:p>
      </dsp:txBody>
      <dsp:txXfrm>
        <a:off x="3670829" y="186372"/>
        <a:ext cx="887941" cy="887941"/>
      </dsp:txXfrm>
    </dsp:sp>
    <dsp:sp modelId="{30B87437-74B0-414C-A549-1C044E0BBD56}">
      <dsp:nvSpPr>
        <dsp:cNvPr id="0" name=""/>
        <dsp:cNvSpPr/>
      </dsp:nvSpPr>
      <dsp:spPr>
        <a:xfrm rot="19800000">
          <a:off x="4633302" y="1841089"/>
          <a:ext cx="376900" cy="27465"/>
        </a:xfrm>
        <a:custGeom>
          <a:avLst/>
          <a:gdLst/>
          <a:ahLst/>
          <a:cxnLst/>
          <a:rect l="0" t="0" r="0" b="0"/>
          <a:pathLst>
            <a:path>
              <a:moveTo>
                <a:pt x="0" y="13732"/>
              </a:moveTo>
              <a:lnTo>
                <a:pt x="376900" y="137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12330" y="1845399"/>
        <a:ext cx="18845" cy="18845"/>
      </dsp:txXfrm>
    </dsp:sp>
    <dsp:sp modelId="{E94EE4C4-AC48-4E9B-B558-304DD0B34486}">
      <dsp:nvSpPr>
        <dsp:cNvPr id="0" name=""/>
        <dsp:cNvSpPr/>
      </dsp:nvSpPr>
      <dsp:spPr>
        <a:xfrm>
          <a:off x="4900837" y="818793"/>
          <a:ext cx="1255737" cy="1255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 smtClean="0"/>
            <a:t>C</a:t>
          </a:r>
          <a:endParaRPr lang="en-US" sz="6200" kern="1200" dirty="0"/>
        </a:p>
      </dsp:txBody>
      <dsp:txXfrm>
        <a:off x="5084735" y="1002691"/>
        <a:ext cx="887941" cy="887941"/>
      </dsp:txXfrm>
    </dsp:sp>
    <dsp:sp modelId="{F24AD55F-2EA9-49BA-8103-BC1E279A12CD}">
      <dsp:nvSpPr>
        <dsp:cNvPr id="0" name=""/>
        <dsp:cNvSpPr/>
      </dsp:nvSpPr>
      <dsp:spPr>
        <a:xfrm rot="1800000">
          <a:off x="4633302" y="2657408"/>
          <a:ext cx="376900" cy="27465"/>
        </a:xfrm>
        <a:custGeom>
          <a:avLst/>
          <a:gdLst/>
          <a:ahLst/>
          <a:cxnLst/>
          <a:rect l="0" t="0" r="0" b="0"/>
          <a:pathLst>
            <a:path>
              <a:moveTo>
                <a:pt x="0" y="13732"/>
              </a:moveTo>
              <a:lnTo>
                <a:pt x="376900" y="137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12330" y="2661718"/>
        <a:ext cx="18845" cy="18845"/>
      </dsp:txXfrm>
    </dsp:sp>
    <dsp:sp modelId="{D5698AA4-7FCA-4B65-B6AE-F519E2362F57}">
      <dsp:nvSpPr>
        <dsp:cNvPr id="0" name=""/>
        <dsp:cNvSpPr/>
      </dsp:nvSpPr>
      <dsp:spPr>
        <a:xfrm>
          <a:off x="4900837" y="2451431"/>
          <a:ext cx="1255737" cy="1255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 smtClean="0"/>
            <a:t>D</a:t>
          </a:r>
          <a:endParaRPr lang="en-US" sz="6200" kern="1200" dirty="0"/>
        </a:p>
      </dsp:txBody>
      <dsp:txXfrm>
        <a:off x="5084735" y="2635329"/>
        <a:ext cx="887941" cy="887941"/>
      </dsp:txXfrm>
    </dsp:sp>
    <dsp:sp modelId="{23FE4D4E-06C9-46F9-B0E3-70D6889F58BA}">
      <dsp:nvSpPr>
        <dsp:cNvPr id="0" name=""/>
        <dsp:cNvSpPr/>
      </dsp:nvSpPr>
      <dsp:spPr>
        <a:xfrm rot="5400000">
          <a:off x="3926349" y="3065567"/>
          <a:ext cx="376900" cy="27465"/>
        </a:xfrm>
        <a:custGeom>
          <a:avLst/>
          <a:gdLst/>
          <a:ahLst/>
          <a:cxnLst/>
          <a:rect l="0" t="0" r="0" b="0"/>
          <a:pathLst>
            <a:path>
              <a:moveTo>
                <a:pt x="0" y="13732"/>
              </a:moveTo>
              <a:lnTo>
                <a:pt x="376900" y="137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05377" y="3069878"/>
        <a:ext cx="18845" cy="18845"/>
      </dsp:txXfrm>
    </dsp:sp>
    <dsp:sp modelId="{4D5499D2-56AC-400B-A419-617257586661}">
      <dsp:nvSpPr>
        <dsp:cNvPr id="0" name=""/>
        <dsp:cNvSpPr/>
      </dsp:nvSpPr>
      <dsp:spPr>
        <a:xfrm>
          <a:off x="3486931" y="3267751"/>
          <a:ext cx="1255737" cy="1255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 smtClean="0"/>
            <a:t>E</a:t>
          </a:r>
          <a:endParaRPr lang="en-US" sz="6200" kern="1200" dirty="0"/>
        </a:p>
      </dsp:txBody>
      <dsp:txXfrm>
        <a:off x="3670829" y="3451649"/>
        <a:ext cx="887941" cy="887941"/>
      </dsp:txXfrm>
    </dsp:sp>
    <dsp:sp modelId="{4500C8BA-A769-4979-BA43-1114C2950735}">
      <dsp:nvSpPr>
        <dsp:cNvPr id="0" name=""/>
        <dsp:cNvSpPr/>
      </dsp:nvSpPr>
      <dsp:spPr>
        <a:xfrm rot="9000000">
          <a:off x="3219396" y="2657408"/>
          <a:ext cx="376900" cy="27465"/>
        </a:xfrm>
        <a:custGeom>
          <a:avLst/>
          <a:gdLst/>
          <a:ahLst/>
          <a:cxnLst/>
          <a:rect l="0" t="0" r="0" b="0"/>
          <a:pathLst>
            <a:path>
              <a:moveTo>
                <a:pt x="0" y="13732"/>
              </a:moveTo>
              <a:lnTo>
                <a:pt x="376900" y="137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398424" y="2661718"/>
        <a:ext cx="18845" cy="18845"/>
      </dsp:txXfrm>
    </dsp:sp>
    <dsp:sp modelId="{2CBB6F38-33B9-4DDD-9622-049AAE3BB88B}">
      <dsp:nvSpPr>
        <dsp:cNvPr id="0" name=""/>
        <dsp:cNvSpPr/>
      </dsp:nvSpPr>
      <dsp:spPr>
        <a:xfrm>
          <a:off x="2073025" y="2451431"/>
          <a:ext cx="1255737" cy="1255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 smtClean="0"/>
            <a:t>F</a:t>
          </a:r>
          <a:endParaRPr lang="en-US" sz="6200" kern="1200" dirty="0"/>
        </a:p>
      </dsp:txBody>
      <dsp:txXfrm>
        <a:off x="2256923" y="2635329"/>
        <a:ext cx="887941" cy="887941"/>
      </dsp:txXfrm>
    </dsp:sp>
    <dsp:sp modelId="{9E8B2778-3219-452D-915C-5EDA6AF620E6}">
      <dsp:nvSpPr>
        <dsp:cNvPr id="0" name=""/>
        <dsp:cNvSpPr/>
      </dsp:nvSpPr>
      <dsp:spPr>
        <a:xfrm rot="12600000">
          <a:off x="3219396" y="1841089"/>
          <a:ext cx="376900" cy="27465"/>
        </a:xfrm>
        <a:custGeom>
          <a:avLst/>
          <a:gdLst/>
          <a:ahLst/>
          <a:cxnLst/>
          <a:rect l="0" t="0" r="0" b="0"/>
          <a:pathLst>
            <a:path>
              <a:moveTo>
                <a:pt x="0" y="13732"/>
              </a:moveTo>
              <a:lnTo>
                <a:pt x="376900" y="137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398424" y="1845399"/>
        <a:ext cx="18845" cy="18845"/>
      </dsp:txXfrm>
    </dsp:sp>
    <dsp:sp modelId="{9B242D08-D27B-4FA8-9DDB-B542DE4D287D}">
      <dsp:nvSpPr>
        <dsp:cNvPr id="0" name=""/>
        <dsp:cNvSpPr/>
      </dsp:nvSpPr>
      <dsp:spPr>
        <a:xfrm>
          <a:off x="2073025" y="818793"/>
          <a:ext cx="1255737" cy="1255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 smtClean="0"/>
            <a:t>G</a:t>
          </a:r>
          <a:endParaRPr lang="en-US" sz="6200" kern="1200" dirty="0"/>
        </a:p>
      </dsp:txBody>
      <dsp:txXfrm>
        <a:off x="2256923" y="1002691"/>
        <a:ext cx="887941" cy="8879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86CE21-2D63-453C-B569-136694658652}">
      <dsp:nvSpPr>
        <dsp:cNvPr id="0" name=""/>
        <dsp:cNvSpPr/>
      </dsp:nvSpPr>
      <dsp:spPr>
        <a:xfrm>
          <a:off x="3440720" y="1756353"/>
          <a:ext cx="1348159" cy="13481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G</a:t>
          </a:r>
          <a:endParaRPr lang="en-US" sz="6500" kern="1200" dirty="0"/>
        </a:p>
      </dsp:txBody>
      <dsp:txXfrm>
        <a:off x="3638153" y="1953786"/>
        <a:ext cx="953293" cy="953293"/>
      </dsp:txXfrm>
    </dsp:sp>
    <dsp:sp modelId="{30B87437-74B0-414C-A549-1C044E0BBD56}">
      <dsp:nvSpPr>
        <dsp:cNvPr id="0" name=""/>
        <dsp:cNvSpPr/>
      </dsp:nvSpPr>
      <dsp:spPr>
        <a:xfrm rot="16200000">
          <a:off x="3912093" y="1538902"/>
          <a:ext cx="405413" cy="29487"/>
        </a:xfrm>
        <a:custGeom>
          <a:avLst/>
          <a:gdLst/>
          <a:ahLst/>
          <a:cxnLst/>
          <a:rect l="0" t="0" r="0" b="0"/>
          <a:pathLst>
            <a:path>
              <a:moveTo>
                <a:pt x="0" y="14743"/>
              </a:moveTo>
              <a:lnTo>
                <a:pt x="405413" y="147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04664" y="1543511"/>
        <a:ext cx="20270" cy="20270"/>
      </dsp:txXfrm>
    </dsp:sp>
    <dsp:sp modelId="{E94EE4C4-AC48-4E9B-B558-304DD0B34486}">
      <dsp:nvSpPr>
        <dsp:cNvPr id="0" name=""/>
        <dsp:cNvSpPr/>
      </dsp:nvSpPr>
      <dsp:spPr>
        <a:xfrm>
          <a:off x="3440720" y="2780"/>
          <a:ext cx="1348159" cy="13481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3638153" y="200213"/>
        <a:ext cx="953293" cy="953293"/>
      </dsp:txXfrm>
    </dsp:sp>
    <dsp:sp modelId="{F24AD55F-2EA9-49BA-8103-BC1E279A12CD}">
      <dsp:nvSpPr>
        <dsp:cNvPr id="0" name=""/>
        <dsp:cNvSpPr/>
      </dsp:nvSpPr>
      <dsp:spPr>
        <a:xfrm rot="20520000">
          <a:off x="4745966" y="2144747"/>
          <a:ext cx="405413" cy="29487"/>
        </a:xfrm>
        <a:custGeom>
          <a:avLst/>
          <a:gdLst/>
          <a:ahLst/>
          <a:cxnLst/>
          <a:rect l="0" t="0" r="0" b="0"/>
          <a:pathLst>
            <a:path>
              <a:moveTo>
                <a:pt x="0" y="14743"/>
              </a:moveTo>
              <a:lnTo>
                <a:pt x="405413" y="147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38538" y="2149355"/>
        <a:ext cx="20270" cy="20270"/>
      </dsp:txXfrm>
    </dsp:sp>
    <dsp:sp modelId="{D5698AA4-7FCA-4B65-B6AE-F519E2362F57}">
      <dsp:nvSpPr>
        <dsp:cNvPr id="0" name=""/>
        <dsp:cNvSpPr/>
      </dsp:nvSpPr>
      <dsp:spPr>
        <a:xfrm>
          <a:off x="5108466" y="1214469"/>
          <a:ext cx="1348159" cy="13481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5305899" y="1411902"/>
        <a:ext cx="953293" cy="953293"/>
      </dsp:txXfrm>
    </dsp:sp>
    <dsp:sp modelId="{A3B43415-21D1-456C-98D9-9542B0634CBF}">
      <dsp:nvSpPr>
        <dsp:cNvPr id="0" name=""/>
        <dsp:cNvSpPr/>
      </dsp:nvSpPr>
      <dsp:spPr>
        <a:xfrm rot="3240000">
          <a:off x="4427455" y="3125024"/>
          <a:ext cx="405413" cy="29487"/>
        </a:xfrm>
        <a:custGeom>
          <a:avLst/>
          <a:gdLst/>
          <a:ahLst/>
          <a:cxnLst/>
          <a:rect l="0" t="0" r="0" b="0"/>
          <a:pathLst>
            <a:path>
              <a:moveTo>
                <a:pt x="0" y="14743"/>
              </a:moveTo>
              <a:lnTo>
                <a:pt x="405413" y="147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20026" y="3129632"/>
        <a:ext cx="20270" cy="20270"/>
      </dsp:txXfrm>
    </dsp:sp>
    <dsp:sp modelId="{280B1F97-D9C6-4293-9C21-334E71A4C734}">
      <dsp:nvSpPr>
        <dsp:cNvPr id="0" name=""/>
        <dsp:cNvSpPr/>
      </dsp:nvSpPr>
      <dsp:spPr>
        <a:xfrm>
          <a:off x="4471444" y="3175023"/>
          <a:ext cx="1348159" cy="13481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4668877" y="3372456"/>
        <a:ext cx="953293" cy="953293"/>
      </dsp:txXfrm>
    </dsp:sp>
    <dsp:sp modelId="{3779A654-1803-4610-9E54-6CB67FD486DB}">
      <dsp:nvSpPr>
        <dsp:cNvPr id="0" name=""/>
        <dsp:cNvSpPr/>
      </dsp:nvSpPr>
      <dsp:spPr>
        <a:xfrm rot="7560000">
          <a:off x="3396731" y="3125024"/>
          <a:ext cx="405413" cy="29487"/>
        </a:xfrm>
        <a:custGeom>
          <a:avLst/>
          <a:gdLst/>
          <a:ahLst/>
          <a:cxnLst/>
          <a:rect l="0" t="0" r="0" b="0"/>
          <a:pathLst>
            <a:path>
              <a:moveTo>
                <a:pt x="0" y="14743"/>
              </a:moveTo>
              <a:lnTo>
                <a:pt x="405413" y="147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589302" y="3129632"/>
        <a:ext cx="20270" cy="20270"/>
      </dsp:txXfrm>
    </dsp:sp>
    <dsp:sp modelId="{CD2929DC-28D2-4132-B944-5EF4DF5C2CBE}">
      <dsp:nvSpPr>
        <dsp:cNvPr id="0" name=""/>
        <dsp:cNvSpPr/>
      </dsp:nvSpPr>
      <dsp:spPr>
        <a:xfrm>
          <a:off x="2409996" y="3175023"/>
          <a:ext cx="1348159" cy="13481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2607429" y="3372456"/>
        <a:ext cx="953293" cy="953293"/>
      </dsp:txXfrm>
    </dsp:sp>
    <dsp:sp modelId="{3D24B50B-283F-4959-AC1A-42E4C559C1F1}">
      <dsp:nvSpPr>
        <dsp:cNvPr id="0" name=""/>
        <dsp:cNvSpPr/>
      </dsp:nvSpPr>
      <dsp:spPr>
        <a:xfrm rot="11880000">
          <a:off x="3078220" y="2144747"/>
          <a:ext cx="405413" cy="29487"/>
        </a:xfrm>
        <a:custGeom>
          <a:avLst/>
          <a:gdLst/>
          <a:ahLst/>
          <a:cxnLst/>
          <a:rect l="0" t="0" r="0" b="0"/>
          <a:pathLst>
            <a:path>
              <a:moveTo>
                <a:pt x="0" y="14743"/>
              </a:moveTo>
              <a:lnTo>
                <a:pt x="405413" y="147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270791" y="2149355"/>
        <a:ext cx="20270" cy="20270"/>
      </dsp:txXfrm>
    </dsp:sp>
    <dsp:sp modelId="{FB3EC661-4351-4D42-BB2D-C679579FA192}">
      <dsp:nvSpPr>
        <dsp:cNvPr id="0" name=""/>
        <dsp:cNvSpPr/>
      </dsp:nvSpPr>
      <dsp:spPr>
        <a:xfrm>
          <a:off x="1772973" y="1214469"/>
          <a:ext cx="1348159" cy="13481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1970406" y="1411902"/>
        <a:ext cx="953293" cy="9532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A095F6-561E-4713-B05D-C1767718EFF1}">
      <dsp:nvSpPr>
        <dsp:cNvPr id="0" name=""/>
        <dsp:cNvSpPr/>
      </dsp:nvSpPr>
      <dsp:spPr>
        <a:xfrm>
          <a:off x="3155312" y="0"/>
          <a:ext cx="2582635" cy="8772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2"/>
              </a:solidFill>
            </a:rPr>
            <a:t>Text Meaning Representation</a:t>
          </a:r>
          <a:endParaRPr lang="en-US" sz="2000" kern="1200" dirty="0">
            <a:solidFill>
              <a:schemeClr val="tx2"/>
            </a:solidFill>
          </a:endParaRPr>
        </a:p>
      </dsp:txBody>
      <dsp:txXfrm>
        <a:off x="3181006" y="25694"/>
        <a:ext cx="2083052" cy="825864"/>
      </dsp:txXfrm>
    </dsp:sp>
    <dsp:sp modelId="{9BFEA882-DDA6-40AA-AA74-8B23B5331A21}">
      <dsp:nvSpPr>
        <dsp:cNvPr id="0" name=""/>
        <dsp:cNvSpPr/>
      </dsp:nvSpPr>
      <dsp:spPr>
        <a:xfrm>
          <a:off x="429387" y="999093"/>
          <a:ext cx="5750052" cy="8772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Weight Assignment</a:t>
          </a:r>
          <a:endParaRPr lang="en-US" sz="2800" kern="1200" dirty="0"/>
        </a:p>
      </dsp:txBody>
      <dsp:txXfrm>
        <a:off x="455081" y="1024787"/>
        <a:ext cx="4699062" cy="825864"/>
      </dsp:txXfrm>
    </dsp:sp>
    <dsp:sp modelId="{B6E0B9D5-389A-40B2-A07D-611F343EFD80}">
      <dsp:nvSpPr>
        <dsp:cNvPr id="0" name=""/>
        <dsp:cNvSpPr/>
      </dsp:nvSpPr>
      <dsp:spPr>
        <a:xfrm>
          <a:off x="858774" y="1998186"/>
          <a:ext cx="5750052" cy="8772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Weight-Based Partitioning</a:t>
          </a:r>
          <a:endParaRPr lang="en-US" sz="2800" kern="1200" dirty="0"/>
        </a:p>
      </dsp:txBody>
      <dsp:txXfrm>
        <a:off x="884468" y="2023880"/>
        <a:ext cx="4699062" cy="825864"/>
      </dsp:txXfrm>
    </dsp:sp>
    <dsp:sp modelId="{077FEDE5-77E8-4260-AADA-5029B394AF30}">
      <dsp:nvSpPr>
        <dsp:cNvPr id="0" name=""/>
        <dsp:cNvSpPr/>
      </dsp:nvSpPr>
      <dsp:spPr>
        <a:xfrm>
          <a:off x="1288161" y="2997279"/>
          <a:ext cx="5750052" cy="8772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Concept-Based Partitioning</a:t>
          </a:r>
          <a:endParaRPr lang="en-US" sz="2800" kern="1200" dirty="0"/>
        </a:p>
      </dsp:txBody>
      <dsp:txXfrm>
        <a:off x="1313855" y="3022973"/>
        <a:ext cx="4699062" cy="825864"/>
      </dsp:txXfrm>
    </dsp:sp>
    <dsp:sp modelId="{C9C49C0F-54B6-4928-92A8-F684448BAA8C}">
      <dsp:nvSpPr>
        <dsp:cNvPr id="0" name=""/>
        <dsp:cNvSpPr/>
      </dsp:nvSpPr>
      <dsp:spPr>
        <a:xfrm>
          <a:off x="4302282" y="3996372"/>
          <a:ext cx="2955814" cy="8772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2"/>
              </a:solidFill>
            </a:rPr>
            <a:t>New Text Meaning Representation</a:t>
          </a:r>
          <a:endParaRPr lang="en-US" sz="2000" kern="1200" dirty="0">
            <a:solidFill>
              <a:schemeClr val="tx2"/>
            </a:solidFill>
          </a:endParaRPr>
        </a:p>
      </dsp:txBody>
      <dsp:txXfrm>
        <a:off x="4327976" y="4022066"/>
        <a:ext cx="2390581" cy="825864"/>
      </dsp:txXfrm>
    </dsp:sp>
    <dsp:sp modelId="{D3A24BCE-C0E8-4A1C-A67A-7F75CC19B954}">
      <dsp:nvSpPr>
        <dsp:cNvPr id="0" name=""/>
        <dsp:cNvSpPr/>
      </dsp:nvSpPr>
      <dsp:spPr>
        <a:xfrm>
          <a:off x="5179837" y="640881"/>
          <a:ext cx="570214" cy="57021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5308135" y="640881"/>
        <a:ext cx="313618" cy="429086"/>
      </dsp:txXfrm>
    </dsp:sp>
    <dsp:sp modelId="{7B77C6F9-7076-43A4-98F6-42EB25E631D8}">
      <dsp:nvSpPr>
        <dsp:cNvPr id="0" name=""/>
        <dsp:cNvSpPr/>
      </dsp:nvSpPr>
      <dsp:spPr>
        <a:xfrm>
          <a:off x="5609224" y="1639974"/>
          <a:ext cx="570214" cy="57021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5737522" y="1639974"/>
        <a:ext cx="313618" cy="429086"/>
      </dsp:txXfrm>
    </dsp:sp>
    <dsp:sp modelId="{5DFC5C0C-C584-49D9-9805-CD5E058E7DD9}">
      <dsp:nvSpPr>
        <dsp:cNvPr id="0" name=""/>
        <dsp:cNvSpPr/>
      </dsp:nvSpPr>
      <dsp:spPr>
        <a:xfrm>
          <a:off x="6038611" y="2624447"/>
          <a:ext cx="570214" cy="57021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6166909" y="2624447"/>
        <a:ext cx="313618" cy="429086"/>
      </dsp:txXfrm>
    </dsp:sp>
    <dsp:sp modelId="{1AE51325-EB80-45E9-8483-5088BA7725EE}">
      <dsp:nvSpPr>
        <dsp:cNvPr id="0" name=""/>
        <dsp:cNvSpPr/>
      </dsp:nvSpPr>
      <dsp:spPr>
        <a:xfrm>
          <a:off x="6467998" y="3633287"/>
          <a:ext cx="570214" cy="57021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6596296" y="3633287"/>
        <a:ext cx="313618" cy="4290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73EAAF-BCF8-4B7C-8389-E06D87CF090A}">
      <dsp:nvSpPr>
        <dsp:cNvPr id="0" name=""/>
        <dsp:cNvSpPr/>
      </dsp:nvSpPr>
      <dsp:spPr>
        <a:xfrm>
          <a:off x="1016000" y="0"/>
          <a:ext cx="4064000" cy="40640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Thank You</a:t>
          </a:r>
          <a:endParaRPr lang="en-US" sz="6500" kern="1200" dirty="0"/>
        </a:p>
      </dsp:txBody>
      <dsp:txXfrm>
        <a:off x="1611159" y="595159"/>
        <a:ext cx="2873682" cy="28736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55151-E346-4FBA-BAEE-702627D40876}" type="datetimeFigureOut">
              <a:rPr lang="en-US" smtClean="0"/>
              <a:pPr/>
              <a:t>4/13/2012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7083E-0B16-409B-B579-167CF13474B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55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070D5-9C8E-483F-BCAF-F504CC1DF33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</a:t>
            </a:r>
            <a:r>
              <a:rPr lang="en-US" baseline="0" dirty="0" smtClean="0"/>
              <a:t> Contributions: </a:t>
            </a:r>
            <a:r>
              <a:rPr lang="en-US" dirty="0" smtClean="0"/>
              <a:t>Accept docs of complex English rules</a:t>
            </a:r>
            <a:r>
              <a:rPr lang="en-US" baseline="0" dirty="0" smtClean="0"/>
              <a:t> also.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May put more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Tree rep.</a:t>
            </a:r>
            <a:r>
              <a:rPr lang="en-US" baseline="0" dirty="0" smtClean="0"/>
              <a:t> example from net.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71EAD-5ED1-42A1-ABB7-4FCF9EEEA1A0}" type="slidenum">
              <a:rPr lang="ar-EG" smtClean="0"/>
              <a:pPr/>
              <a:t>27</a:t>
            </a:fld>
            <a:endParaRPr lang="ar-EG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29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Images and stuff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the representation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30</a:t>
            </a:fld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the how 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31</a:t>
            </a:fld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32</a:t>
            </a:fld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71EAD-5ED1-42A1-ABB7-4FCF9EEEA1A0}" type="slidenum">
              <a:rPr lang="ar-EG" smtClean="0"/>
              <a:pPr/>
              <a:t>33</a:t>
            </a:fld>
            <a:endParaRPr lang="ar-EG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34</a:t>
            </a:fld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35</a:t>
            </a:fld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36</a:t>
            </a:fld>
            <a:endParaRPr lang="en-GB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37</a:t>
            </a:fld>
            <a:endParaRPr lang="en-GB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38</a:t>
            </a:fld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39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40</a:t>
            </a:fld>
            <a:endParaRPr lang="en-GB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41</a:t>
            </a:fld>
            <a:endParaRPr lang="en-GB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Zabbat</a:t>
            </a:r>
            <a:r>
              <a:rPr lang="en-GB" smtClean="0"/>
              <a:t> animation</a:t>
            </a:r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71EAD-5ED1-42A1-ABB7-4FCF9EEEA1A0}" type="slidenum">
              <a:rPr lang="ar-EG" smtClean="0"/>
              <a:pPr/>
              <a:t>42</a:t>
            </a:fld>
            <a:endParaRPr lang="ar-EG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43</a:t>
            </a:fld>
            <a:endParaRPr lang="en-GB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71EAD-5ED1-42A1-ABB7-4FCF9EEEA1A0}" type="slidenum">
              <a:rPr lang="ar-EG" smtClean="0"/>
              <a:pPr/>
              <a:t>44</a:t>
            </a:fld>
            <a:endParaRPr lang="ar-EG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45</a:t>
            </a:fld>
            <a:endParaRPr lang="en-GB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46</a:t>
            </a:fld>
            <a:endParaRPr lang="en-GB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47</a:t>
            </a:fld>
            <a:endParaRPr lang="en-GB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48</a:t>
            </a:fld>
            <a:endParaRPr lang="en-GB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49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Could</a:t>
            </a:r>
            <a:r>
              <a:rPr lang="en-US" baseline="0" dirty="0" smtClean="0"/>
              <a:t> use another better looking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070D5-9C8E-483F-BCAF-F504CC1DF33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50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Could then elaborate on</a:t>
            </a:r>
            <a:r>
              <a:rPr lang="en-US" baseline="0" dirty="0" smtClean="0"/>
              <a:t> his idea with a diagram or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Roger Sperry: was a neuropsychologist, neurobiologist and Nobel laureate who won the 1981 Nobel Prize in Medicine for his work with split-brain research.</a:t>
            </a:r>
            <a:b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7083E-0B16-409B-B579-167CF13474B7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61681-67B7-44F3-9D8B-ED087F38F2B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A87F277-62B9-4565-9B7A-C024D9F86026}" type="datetime1">
              <a:rPr lang="en-US" smtClean="0"/>
              <a:pPr/>
              <a:t>4/13/2012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995166D-2EA7-45DE-A83C-D46E7B9734B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4221-5D86-4F4B-9BCA-FF524ABFBF12}" type="datetime1">
              <a:rPr lang="en-US" smtClean="0"/>
              <a:pPr/>
              <a:t>4/13/2012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85D8-F672-4473-A5B5-FC4B17CAA196}" type="datetime1">
              <a:rPr lang="en-US" smtClean="0"/>
              <a:pPr/>
              <a:t>4/13/2012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028C1E2-02CD-41E8-8592-CE3B5FB26AAE}" type="datetime1">
              <a:rPr lang="en-US" smtClean="0"/>
              <a:pPr/>
              <a:t>4/13/2012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995166D-2EA7-45DE-A83C-D46E7B9734B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17953FE-4F5A-4553-A3A2-DBC6CBB80031}" type="datetime1">
              <a:rPr lang="en-US" smtClean="0"/>
              <a:pPr/>
              <a:t>4/13/2012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995166D-2EA7-45DE-A83C-D46E7B9734B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2174-EFA5-4D2E-859B-925C80C25B7B}" type="datetime1">
              <a:rPr lang="en-US" smtClean="0"/>
              <a:pPr/>
              <a:t>4/13/2012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1D87-213D-48B4-AC26-3A26D9CA8551}" type="datetime1">
              <a:rPr lang="en-US" smtClean="0"/>
              <a:pPr/>
              <a:t>4/13/2012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C0DDA3F-7C48-4565-88C5-0721050FFE46}" type="datetime1">
              <a:rPr lang="en-US" smtClean="0"/>
              <a:pPr/>
              <a:t>4/13/2012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995166D-2EA7-45DE-A83C-D46E7B9734B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1B1B-7318-4AE2-BE88-3941F7BE8C3F}" type="datetime1">
              <a:rPr lang="en-US" smtClean="0"/>
              <a:pPr/>
              <a:t>4/13/2012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0453141-BB94-4708-8453-48B70CF33CF6}" type="datetime1">
              <a:rPr lang="en-US" smtClean="0"/>
              <a:pPr/>
              <a:t>4/13/2012</a:t>
            </a:fld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995166D-2EA7-45DE-A83C-D46E7B9734B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16E7C9D-87F0-4925-AD1D-59EF37772721}" type="datetime1">
              <a:rPr lang="en-US" smtClean="0"/>
              <a:pPr/>
              <a:t>4/13/2012</a:t>
            </a:fld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995166D-2EA7-45DE-A83C-D46E7B9734B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8541D16-5927-4A60-86FA-F62EB994C6F1}" type="datetime1">
              <a:rPr lang="en-US" smtClean="0"/>
              <a:pPr/>
              <a:t>4/13/2012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995166D-2EA7-45DE-A83C-D46E7B9734B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toshiba\Desktop\FinalDemo.wmv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357430"/>
            <a:ext cx="6172200" cy="1894362"/>
          </a:xfrm>
        </p:spPr>
        <p:txBody>
          <a:bodyPr/>
          <a:lstStyle/>
          <a:p>
            <a:pPr algn="r"/>
            <a:r>
              <a:rPr lang="en-US" dirty="0" smtClean="0"/>
              <a:t>English2MindMap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tinalcel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8" y="1357298"/>
            <a:ext cx="4327273" cy="344149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AAD1-0A6C-4AD8-B186-35BEF9940A0F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6" name="Picture 5" descr="CreativityTips.gif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071546"/>
            <a:ext cx="476250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22222E-6 -6.93802E-7 L -0.22829 -6.93802E-7 " pathEditMode="relative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48936E-6 L 0.19791 -0.0101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0" y="-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Mind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114800" cy="3686188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Mind maps can be drawn by hand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7" name="Picture 6" descr="TakingNotes_Ful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4" y="666764"/>
            <a:ext cx="3571875" cy="476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5" name="Content Placeholder 4" descr="IaGo_J001ArtdepMindma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4"/>
            <a:ext cx="9144000" cy="6858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mind_map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95970" y="-1"/>
            <a:ext cx="8519434" cy="686171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2984"/>
            <a:ext cx="7467600" cy="4873752"/>
          </a:xfrm>
        </p:spPr>
        <p:txBody>
          <a:bodyPr/>
          <a:lstStyle/>
          <a:p>
            <a:pPr lvl="1"/>
            <a:r>
              <a:rPr lang="en-US" sz="2400" dirty="0" smtClean="0"/>
              <a:t>Mind Maps can be drawn using one of the available computer </a:t>
            </a:r>
            <a:r>
              <a:rPr lang="en-US" sz="2400" dirty="0" err="1" smtClean="0"/>
              <a:t>softwares</a:t>
            </a:r>
            <a:r>
              <a:rPr lang="en-US" sz="2400" dirty="0" smtClean="0"/>
              <a:t> which help the user in drawing the mind map.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Examples of these </a:t>
            </a:r>
            <a:r>
              <a:rPr lang="en-US" dirty="0" err="1" smtClean="0"/>
              <a:t>softwares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Mind </a:t>
            </a:r>
            <a:r>
              <a:rPr lang="en-US" dirty="0" err="1" smtClean="0"/>
              <a:t>Mapper</a:t>
            </a:r>
            <a:endParaRPr lang="en-US" dirty="0" smtClean="0"/>
          </a:p>
          <a:p>
            <a:pPr lvl="1"/>
            <a:r>
              <a:rPr lang="en-US" dirty="0" smtClean="0"/>
              <a:t>Solution Language Tool</a:t>
            </a:r>
          </a:p>
          <a:p>
            <a:pPr lvl="1"/>
            <a:r>
              <a:rPr lang="en-US" dirty="0" smtClean="0"/>
              <a:t>Text2MindMap</a:t>
            </a:r>
            <a:endParaRPr lang="en-GB" dirty="0"/>
          </a:p>
        </p:txBody>
      </p:sp>
      <p:pic>
        <p:nvPicPr>
          <p:cNvPr id="4" name="Picture 3" descr="mindmapp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32" y="3429000"/>
            <a:ext cx="1643074" cy="872883"/>
          </a:xfrm>
          <a:prstGeom prst="rect">
            <a:avLst/>
          </a:prstGeom>
        </p:spPr>
      </p:pic>
      <p:pic>
        <p:nvPicPr>
          <p:cNvPr id="5" name="Picture 4" descr="SolutionLan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4" y="4500570"/>
            <a:ext cx="2362200" cy="7334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2M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" y="346714"/>
            <a:ext cx="9144032" cy="608268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16</a:t>
            </a:fld>
            <a:endParaRPr lang="en-GB"/>
          </a:p>
        </p:txBody>
      </p:sp>
      <p:pic>
        <p:nvPicPr>
          <p:cNvPr id="7" name="Content Placeholder 6" descr="MotivatingPeopleBig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52346" y="928670"/>
            <a:ext cx="8563058" cy="53578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400172"/>
          </a:xfrm>
        </p:spPr>
        <p:txBody>
          <a:bodyPr/>
          <a:lstStyle/>
          <a:p>
            <a:r>
              <a:rPr lang="en-US" dirty="0" smtClean="0"/>
              <a:t>Mind Map Generator 2007/2008</a:t>
            </a:r>
          </a:p>
        </p:txBody>
      </p:sp>
      <p:pic>
        <p:nvPicPr>
          <p:cNvPr id="7" name="Picture 6" descr="in_ou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2500306"/>
            <a:ext cx="6858048" cy="228601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6" y="857232"/>
            <a:ext cx="7615262" cy="5604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Mind Map Generator 2007/2008 Limitations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71678"/>
            <a:ext cx="7467600" cy="2857520"/>
          </a:xfrm>
        </p:spPr>
        <p:txBody>
          <a:bodyPr/>
          <a:lstStyle/>
          <a:p>
            <a:r>
              <a:rPr lang="en-US" dirty="0" smtClean="0"/>
              <a:t>It only takes simple text.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Produced a single leveled mind map.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output was crammed.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18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47738" y="785802"/>
            <a:ext cx="7467600" cy="64293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cap="small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New Contributions</a:t>
            </a:r>
            <a:endParaRPr kumimoji="0" lang="en-GB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33490" y="2071678"/>
            <a:ext cx="6967534" cy="150019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sz="2400" dirty="0" smtClean="0"/>
              <a:t>Generate an </a:t>
            </a:r>
            <a:r>
              <a:rPr lang="en-US" sz="2400" b="1" dirty="0" smtClean="0"/>
              <a:t>automatically laid out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sz="2400" b="1" dirty="0" smtClean="0"/>
              <a:t>multileveled</a:t>
            </a:r>
            <a:r>
              <a:rPr lang="en-US" sz="2400" dirty="0" smtClean="0"/>
              <a:t> mind map from text of </a:t>
            </a:r>
            <a:r>
              <a:rPr lang="en-US" sz="2400" b="1" dirty="0" smtClean="0"/>
              <a:t>longer sentences</a:t>
            </a:r>
            <a:r>
              <a:rPr lang="en-US" sz="2400" dirty="0" smtClean="0"/>
              <a:t>.</a:t>
            </a:r>
            <a:endParaRPr kumimoji="0" lang="en-GB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57332" y="1841396"/>
            <a:ext cx="3757610" cy="4516562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Previous Work</a:t>
            </a:r>
          </a:p>
          <a:p>
            <a:r>
              <a:rPr lang="en-US" dirty="0" smtClean="0"/>
              <a:t>Problem Definition</a:t>
            </a:r>
          </a:p>
          <a:p>
            <a:r>
              <a:rPr lang="en-US" dirty="0" smtClean="0"/>
              <a:t>Objective</a:t>
            </a:r>
          </a:p>
          <a:p>
            <a:r>
              <a:rPr lang="en-US" dirty="0" smtClean="0"/>
              <a:t>Work Phases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6" name="Picture 5" descr="Agend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6" y="142852"/>
            <a:ext cx="3152775" cy="3467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8563" y="1500174"/>
            <a:ext cx="6545863" cy="694377"/>
            <a:chOff x="0" y="0"/>
            <a:chExt cx="6545863" cy="694377"/>
          </a:xfrm>
        </p:grpSpPr>
        <p:sp>
          <p:nvSpPr>
            <p:cNvPr id="5" name="Rounded Rectangle 4"/>
            <p:cNvSpPr/>
            <p:nvPr/>
          </p:nvSpPr>
          <p:spPr>
            <a:xfrm>
              <a:off x="0" y="0"/>
              <a:ext cx="6545863" cy="6943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20338" y="20338"/>
              <a:ext cx="5715333" cy="6537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000" kern="1200" dirty="0" smtClean="0"/>
                <a:t>Text </a:t>
              </a:r>
              <a:r>
                <a:rPr lang="en-GB" sz="3000" kern="1200" dirty="0" err="1" smtClean="0"/>
                <a:t>PreProcessing</a:t>
              </a:r>
              <a:r>
                <a:rPr lang="en-GB" sz="3000" kern="1200" dirty="0" smtClean="0"/>
                <a:t> Module</a:t>
              </a:r>
              <a:endParaRPr lang="ar-EG" sz="3000" kern="1200" dirty="0"/>
            </a:p>
          </p:txBody>
        </p:sp>
      </p:grpSp>
      <p:grpSp>
        <p:nvGrpSpPr>
          <p:cNvPr id="7" name="Group 4"/>
          <p:cNvGrpSpPr/>
          <p:nvPr/>
        </p:nvGrpSpPr>
        <p:grpSpPr>
          <a:xfrm>
            <a:off x="667377" y="2305995"/>
            <a:ext cx="6545863" cy="694377"/>
            <a:chOff x="488814" y="790818"/>
            <a:chExt cx="6545863" cy="694377"/>
          </a:xfrm>
        </p:grpSpPr>
        <p:sp>
          <p:nvSpPr>
            <p:cNvPr id="8" name="Rounded Rectangle 7"/>
            <p:cNvSpPr/>
            <p:nvPr/>
          </p:nvSpPr>
          <p:spPr>
            <a:xfrm>
              <a:off x="488814" y="790818"/>
              <a:ext cx="6545863" cy="6943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6"/>
            <p:cNvSpPr/>
            <p:nvPr/>
          </p:nvSpPr>
          <p:spPr>
            <a:xfrm>
              <a:off x="509152" y="811156"/>
              <a:ext cx="5565028" cy="6537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000" kern="1200" dirty="0" smtClean="0"/>
                <a:t>Meaning Representation</a:t>
              </a:r>
              <a:endParaRPr lang="ar-EG" sz="3000" kern="1200" dirty="0"/>
            </a:p>
          </p:txBody>
        </p:sp>
      </p:grpSp>
      <p:grpSp>
        <p:nvGrpSpPr>
          <p:cNvPr id="10" name="Group 5"/>
          <p:cNvGrpSpPr/>
          <p:nvPr/>
        </p:nvGrpSpPr>
        <p:grpSpPr>
          <a:xfrm>
            <a:off x="1156192" y="3081811"/>
            <a:ext cx="6545863" cy="694377"/>
            <a:chOff x="977629" y="1581637"/>
            <a:chExt cx="6545863" cy="694377"/>
          </a:xfrm>
        </p:grpSpPr>
        <p:sp>
          <p:nvSpPr>
            <p:cNvPr id="11" name="Rounded Rectangle 10"/>
            <p:cNvSpPr/>
            <p:nvPr/>
          </p:nvSpPr>
          <p:spPr>
            <a:xfrm>
              <a:off x="977629" y="1581637"/>
              <a:ext cx="6545863" cy="6943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8"/>
            <p:cNvSpPr/>
            <p:nvPr/>
          </p:nvSpPr>
          <p:spPr>
            <a:xfrm>
              <a:off x="997967" y="1601975"/>
              <a:ext cx="5565028" cy="6537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000" kern="1200" dirty="0" smtClean="0"/>
                <a:t>Multilevel </a:t>
              </a:r>
              <a:r>
                <a:rPr lang="en-GB" sz="3000" dirty="0" smtClean="0"/>
                <a:t>Generation</a:t>
              </a:r>
              <a:endParaRPr lang="ar-EG" sz="3000" kern="1200" dirty="0"/>
            </a:p>
          </p:txBody>
        </p:sp>
      </p:grpSp>
      <p:grpSp>
        <p:nvGrpSpPr>
          <p:cNvPr id="13" name="Group 6"/>
          <p:cNvGrpSpPr/>
          <p:nvPr/>
        </p:nvGrpSpPr>
        <p:grpSpPr>
          <a:xfrm>
            <a:off x="1645006" y="3872629"/>
            <a:ext cx="6545863" cy="694377"/>
            <a:chOff x="1466443" y="2372455"/>
            <a:chExt cx="6545863" cy="694377"/>
          </a:xfrm>
        </p:grpSpPr>
        <p:sp>
          <p:nvSpPr>
            <p:cNvPr id="14" name="Rounded Rectangle 13"/>
            <p:cNvSpPr/>
            <p:nvPr/>
          </p:nvSpPr>
          <p:spPr>
            <a:xfrm>
              <a:off x="1466443" y="2372455"/>
              <a:ext cx="6545863" cy="6943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10"/>
            <p:cNvSpPr/>
            <p:nvPr/>
          </p:nvSpPr>
          <p:spPr>
            <a:xfrm>
              <a:off x="1486781" y="2392793"/>
              <a:ext cx="5565028" cy="6537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000" kern="1200" dirty="0" smtClean="0"/>
                <a:t>Mind Map Conversion</a:t>
              </a:r>
              <a:endParaRPr lang="ar-EG" sz="3000" kern="1200" dirty="0"/>
            </a:p>
          </p:txBody>
        </p:sp>
      </p:grpSp>
      <p:grpSp>
        <p:nvGrpSpPr>
          <p:cNvPr id="16" name="Group 7"/>
          <p:cNvGrpSpPr/>
          <p:nvPr/>
        </p:nvGrpSpPr>
        <p:grpSpPr>
          <a:xfrm>
            <a:off x="2133821" y="4663448"/>
            <a:ext cx="6545863" cy="694377"/>
            <a:chOff x="1955258" y="3163274"/>
            <a:chExt cx="6545863" cy="694377"/>
          </a:xfrm>
        </p:grpSpPr>
        <p:sp>
          <p:nvSpPr>
            <p:cNvPr id="17" name="Rounded Rectangle 16"/>
            <p:cNvSpPr/>
            <p:nvPr/>
          </p:nvSpPr>
          <p:spPr>
            <a:xfrm>
              <a:off x="1955258" y="3163274"/>
              <a:ext cx="6545863" cy="6943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12"/>
            <p:cNvSpPr/>
            <p:nvPr/>
          </p:nvSpPr>
          <p:spPr>
            <a:xfrm>
              <a:off x="1975596" y="3183612"/>
              <a:ext cx="5565028" cy="6537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000" kern="1200" dirty="0" smtClean="0"/>
                <a:t>Automatic Layout Allocation</a:t>
              </a:r>
              <a:endParaRPr lang="ar-EG" sz="3000" kern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857884" y="2019028"/>
            <a:ext cx="451345" cy="451345"/>
            <a:chOff x="6094518" y="507281"/>
            <a:chExt cx="451345" cy="451345"/>
          </a:xfrm>
        </p:grpSpPr>
        <p:sp>
          <p:nvSpPr>
            <p:cNvPr id="20" name="Down Arrow 19"/>
            <p:cNvSpPr/>
            <p:nvPr/>
          </p:nvSpPr>
          <p:spPr>
            <a:xfrm>
              <a:off x="6094518" y="507281"/>
              <a:ext cx="451345" cy="45134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Down Arrow 4"/>
            <p:cNvSpPr/>
            <p:nvPr/>
          </p:nvSpPr>
          <p:spPr>
            <a:xfrm>
              <a:off x="6196071" y="507281"/>
              <a:ext cx="248239" cy="339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ar-EG" sz="2100" kern="1200"/>
            </a:p>
          </p:txBody>
        </p:sp>
      </p:grpSp>
      <p:grpSp>
        <p:nvGrpSpPr>
          <p:cNvPr id="22" name="Group 19"/>
          <p:cNvGrpSpPr/>
          <p:nvPr/>
        </p:nvGrpSpPr>
        <p:grpSpPr>
          <a:xfrm>
            <a:off x="6346699" y="2809846"/>
            <a:ext cx="451345" cy="451345"/>
            <a:chOff x="6583333" y="1298099"/>
            <a:chExt cx="451345" cy="451345"/>
          </a:xfrm>
        </p:grpSpPr>
        <p:sp>
          <p:nvSpPr>
            <p:cNvPr id="23" name="Down Arrow 22"/>
            <p:cNvSpPr/>
            <p:nvPr/>
          </p:nvSpPr>
          <p:spPr>
            <a:xfrm>
              <a:off x="6583333" y="1298099"/>
              <a:ext cx="451345" cy="45134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Down Arrow 6"/>
            <p:cNvSpPr/>
            <p:nvPr/>
          </p:nvSpPr>
          <p:spPr>
            <a:xfrm>
              <a:off x="6684886" y="1298099"/>
              <a:ext cx="248239" cy="339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ar-EG" sz="2100" kern="1200"/>
            </a:p>
          </p:txBody>
        </p:sp>
      </p:grpSp>
      <p:grpSp>
        <p:nvGrpSpPr>
          <p:cNvPr id="25" name="Group 20"/>
          <p:cNvGrpSpPr/>
          <p:nvPr/>
        </p:nvGrpSpPr>
        <p:grpSpPr>
          <a:xfrm>
            <a:off x="6835513" y="3589092"/>
            <a:ext cx="451345" cy="451345"/>
            <a:chOff x="7072147" y="2077345"/>
            <a:chExt cx="451345" cy="451345"/>
          </a:xfrm>
        </p:grpSpPr>
        <p:sp>
          <p:nvSpPr>
            <p:cNvPr id="26" name="Down Arrow 25"/>
            <p:cNvSpPr/>
            <p:nvPr/>
          </p:nvSpPr>
          <p:spPr>
            <a:xfrm>
              <a:off x="7072147" y="2077345"/>
              <a:ext cx="451345" cy="45134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Down Arrow 8"/>
            <p:cNvSpPr/>
            <p:nvPr/>
          </p:nvSpPr>
          <p:spPr>
            <a:xfrm>
              <a:off x="7173700" y="2077345"/>
              <a:ext cx="248239" cy="339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ar-EG" sz="2100" kern="1200"/>
            </a:p>
          </p:txBody>
        </p:sp>
      </p:grpSp>
      <p:grpSp>
        <p:nvGrpSpPr>
          <p:cNvPr id="28" name="Group 21"/>
          <p:cNvGrpSpPr/>
          <p:nvPr/>
        </p:nvGrpSpPr>
        <p:grpSpPr>
          <a:xfrm>
            <a:off x="7324328" y="4387626"/>
            <a:ext cx="451345" cy="451345"/>
            <a:chOff x="7560962" y="2875879"/>
            <a:chExt cx="451345" cy="451345"/>
          </a:xfrm>
        </p:grpSpPr>
        <p:sp>
          <p:nvSpPr>
            <p:cNvPr id="29" name="Down Arrow 28"/>
            <p:cNvSpPr/>
            <p:nvPr/>
          </p:nvSpPr>
          <p:spPr>
            <a:xfrm>
              <a:off x="7560962" y="2875879"/>
              <a:ext cx="451345" cy="45134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Down Arrow 10"/>
            <p:cNvSpPr/>
            <p:nvPr/>
          </p:nvSpPr>
          <p:spPr>
            <a:xfrm>
              <a:off x="7662515" y="2875879"/>
              <a:ext cx="248239" cy="339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ar-EG" sz="2100" kern="120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500694" y="1214422"/>
            <a:ext cx="451345" cy="451345"/>
            <a:chOff x="6094518" y="507281"/>
            <a:chExt cx="451345" cy="451345"/>
          </a:xfrm>
        </p:grpSpPr>
        <p:sp>
          <p:nvSpPr>
            <p:cNvPr id="32" name="Down Arrow 31"/>
            <p:cNvSpPr/>
            <p:nvPr/>
          </p:nvSpPr>
          <p:spPr>
            <a:xfrm>
              <a:off x="6094518" y="507281"/>
              <a:ext cx="451345" cy="45134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Down Arrow 4"/>
            <p:cNvSpPr/>
            <p:nvPr/>
          </p:nvSpPr>
          <p:spPr>
            <a:xfrm>
              <a:off x="6196071" y="507281"/>
              <a:ext cx="248239" cy="339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ar-EG" sz="2100" kern="1200"/>
            </a:p>
          </p:txBody>
        </p:sp>
      </p:grpSp>
      <p:grpSp>
        <p:nvGrpSpPr>
          <p:cNvPr id="34" name="Group 31"/>
          <p:cNvGrpSpPr/>
          <p:nvPr/>
        </p:nvGrpSpPr>
        <p:grpSpPr>
          <a:xfrm>
            <a:off x="7786710" y="5192233"/>
            <a:ext cx="451345" cy="451345"/>
            <a:chOff x="6583333" y="1298099"/>
            <a:chExt cx="451345" cy="451345"/>
          </a:xfrm>
        </p:grpSpPr>
        <p:sp>
          <p:nvSpPr>
            <p:cNvPr id="35" name="Down Arrow 34"/>
            <p:cNvSpPr/>
            <p:nvPr/>
          </p:nvSpPr>
          <p:spPr>
            <a:xfrm>
              <a:off x="6583333" y="1298099"/>
              <a:ext cx="451345" cy="45134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Down Arrow 6"/>
            <p:cNvSpPr/>
            <p:nvPr/>
          </p:nvSpPr>
          <p:spPr>
            <a:xfrm>
              <a:off x="6684886" y="1298099"/>
              <a:ext cx="248239" cy="339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ar-EG" sz="2100" kern="1200"/>
            </a:p>
          </p:txBody>
        </p:sp>
      </p:grpSp>
      <p:pic>
        <p:nvPicPr>
          <p:cNvPr id="37" name="Picture 36" descr="shakespa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0" y="214290"/>
            <a:ext cx="1111929" cy="11430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8" name="TextBox 37"/>
          <p:cNvSpPr txBox="1"/>
          <p:nvPr/>
        </p:nvSpPr>
        <p:spPr>
          <a:xfrm>
            <a:off x="4467523" y="500042"/>
            <a:ext cx="2676245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GB" sz="2800" dirty="0" smtClean="0"/>
              <a:t>Plain English Text</a:t>
            </a:r>
            <a:endParaRPr lang="ar-EG" sz="2800" dirty="0"/>
          </a:p>
        </p:txBody>
      </p:sp>
      <p:pic>
        <p:nvPicPr>
          <p:cNvPr id="39" name="Picture 38" descr="MarieCurie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7884" y="5572140"/>
            <a:ext cx="123928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TextBox 39"/>
          <p:cNvSpPr txBox="1"/>
          <p:nvPr/>
        </p:nvSpPr>
        <p:spPr>
          <a:xfrm>
            <a:off x="7084132" y="5763300"/>
            <a:ext cx="1702710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GB" sz="2800" dirty="0" smtClean="0"/>
              <a:t>Mind Map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Text </a:t>
            </a:r>
            <a:r>
              <a:rPr lang="en-GB" dirty="0" err="1"/>
              <a:t>PreProcessing</a:t>
            </a:r>
            <a:r>
              <a:rPr lang="en-GB" dirty="0"/>
              <a:t> Module</a:t>
            </a:r>
            <a:r>
              <a:rPr lang="ar-EG" dirty="0"/>
              <a:t/>
            </a:r>
            <a:br>
              <a:rPr lang="ar-EG" dirty="0"/>
            </a:br>
            <a:r>
              <a:rPr lang="en-US" dirty="0" smtClean="0"/>
              <a:t>(</a:t>
            </a:r>
            <a:r>
              <a:rPr lang="en-US" dirty="0" smtClean="0"/>
              <a:t>previous work)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Morphological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Concerned with how words are constructed from more basic meaning units called morphemes .</a:t>
            </a:r>
          </a:p>
          <a:p>
            <a:r>
              <a:rPr lang="en-US" dirty="0" smtClean="0"/>
              <a:t>For example :</a:t>
            </a:r>
          </a:p>
          <a:p>
            <a:pPr>
              <a:buNone/>
            </a:pPr>
            <a:r>
              <a:rPr lang="en-US" dirty="0" smtClean="0"/>
              <a:t>     Friendly(Adj.)   =  friend ( n.)  +  </a:t>
            </a:r>
            <a:r>
              <a:rPr lang="en-US" dirty="0" err="1" smtClean="0"/>
              <a:t>ly</a:t>
            </a:r>
            <a:r>
              <a:rPr lang="en-US" dirty="0" smtClean="0"/>
              <a:t>(suffix)</a:t>
            </a:r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i="1" dirty="0" smtClean="0"/>
              <a:t>rabbits”</a:t>
            </a:r>
            <a:r>
              <a:rPr lang="en-US" dirty="0" smtClean="0"/>
              <a:t> has two units which contribute to the meaning of the word:</a:t>
            </a:r>
          </a:p>
          <a:p>
            <a:pPr>
              <a:buNone/>
            </a:pPr>
            <a:r>
              <a:rPr lang="en-US" dirty="0" smtClean="0"/>
              <a:t>       ‘</a:t>
            </a:r>
            <a:r>
              <a:rPr lang="en-US" i="1" dirty="0" smtClean="0"/>
              <a:t>rabbit’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contributes the main meaning. </a:t>
            </a:r>
          </a:p>
          <a:p>
            <a:pPr>
              <a:buNone/>
            </a:pPr>
            <a:r>
              <a:rPr lang="en-US" dirty="0" smtClean="0"/>
              <a:t>        ‘s’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adds the information that the word is plural.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process in which all possible parse trees of a sentence are built.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23</a:t>
            </a:fld>
            <a:endParaRPr lang="en-GB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2357430"/>
            <a:ext cx="5643602" cy="4304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module which produce the final correct parse trees for each sentence in the input text.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Works by :</a:t>
            </a:r>
          </a:p>
          <a:p>
            <a:pPr algn="ctr">
              <a:buNone/>
            </a:pPr>
            <a:r>
              <a:rPr lang="en-US" dirty="0" smtClean="0"/>
              <a:t>          Assigning weights to each parse tree and the tree       with the highest weight will be chosen as the </a:t>
            </a:r>
          </a:p>
          <a:p>
            <a:pPr algn="ctr">
              <a:buNone/>
            </a:pPr>
            <a:r>
              <a:rPr lang="en-US" dirty="0" smtClean="0"/>
              <a:t>most perfect tree for the sentence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task is concerned with assigning each pronoun to the noun which this pronoun refers to.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2000" b="1" dirty="0" smtClean="0"/>
              <a:t>Mobile phones </a:t>
            </a:r>
            <a:r>
              <a:rPr lang="en-US" sz="2000" dirty="0" smtClean="0"/>
              <a:t>have become the most essential means of communication</a:t>
            </a:r>
            <a:r>
              <a:rPr lang="en-US" dirty="0" smtClean="0"/>
              <a:t>. </a:t>
            </a:r>
            <a:r>
              <a:rPr lang="en-US" sz="2000" b="1" dirty="0" smtClean="0"/>
              <a:t>They</a:t>
            </a:r>
            <a:r>
              <a:rPr lang="en-US" dirty="0" smtClean="0"/>
              <a:t> </a:t>
            </a:r>
            <a:r>
              <a:rPr lang="en-US" sz="2000" dirty="0" smtClean="0"/>
              <a:t>have become a part of everyday life for many individuals.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Word Sense Disambiguation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This task is concerned with assigning the most proper sense (meaning) for each word according to the formulation of the sentence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Using WordNet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178563" y="1500174"/>
            <a:ext cx="6545863" cy="694377"/>
            <a:chOff x="0" y="0"/>
            <a:chExt cx="6545863" cy="694377"/>
          </a:xfrm>
        </p:grpSpPr>
        <p:sp>
          <p:nvSpPr>
            <p:cNvPr id="17" name="Rounded Rectangle 16"/>
            <p:cNvSpPr/>
            <p:nvPr/>
          </p:nvSpPr>
          <p:spPr>
            <a:xfrm>
              <a:off x="0" y="0"/>
              <a:ext cx="6545863" cy="6943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4"/>
            <p:cNvSpPr/>
            <p:nvPr/>
          </p:nvSpPr>
          <p:spPr>
            <a:xfrm>
              <a:off x="20338" y="20338"/>
              <a:ext cx="5715333" cy="6537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000" kern="1200" dirty="0" smtClean="0"/>
                <a:t>Frontend</a:t>
              </a:r>
              <a:endParaRPr lang="ar-EG" sz="3000" kern="1200" dirty="0"/>
            </a:p>
          </p:txBody>
        </p:sp>
      </p:grpSp>
      <p:grpSp>
        <p:nvGrpSpPr>
          <p:cNvPr id="3" name="Group 4"/>
          <p:cNvGrpSpPr/>
          <p:nvPr/>
        </p:nvGrpSpPr>
        <p:grpSpPr>
          <a:xfrm>
            <a:off x="667377" y="2290992"/>
            <a:ext cx="6545863" cy="694377"/>
            <a:chOff x="488814" y="790818"/>
            <a:chExt cx="6545863" cy="694377"/>
          </a:xfrm>
        </p:grpSpPr>
        <p:sp>
          <p:nvSpPr>
            <p:cNvPr id="15" name="Rounded Rectangle 14"/>
            <p:cNvSpPr/>
            <p:nvPr/>
          </p:nvSpPr>
          <p:spPr>
            <a:xfrm>
              <a:off x="488814" y="790818"/>
              <a:ext cx="6545863" cy="6943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6"/>
            <p:cNvSpPr/>
            <p:nvPr/>
          </p:nvSpPr>
          <p:spPr>
            <a:xfrm>
              <a:off x="509152" y="811156"/>
              <a:ext cx="5565028" cy="6537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000" kern="1200" dirty="0" smtClean="0"/>
                <a:t>Meaning Representation</a:t>
              </a:r>
              <a:endParaRPr lang="ar-EG" sz="3000" kern="1200" dirty="0"/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1156192" y="3081811"/>
            <a:ext cx="6545863" cy="694377"/>
            <a:chOff x="977629" y="1581637"/>
            <a:chExt cx="6545863" cy="694377"/>
          </a:xfrm>
        </p:grpSpPr>
        <p:sp>
          <p:nvSpPr>
            <p:cNvPr id="13" name="Rounded Rectangle 12"/>
            <p:cNvSpPr/>
            <p:nvPr/>
          </p:nvSpPr>
          <p:spPr>
            <a:xfrm>
              <a:off x="977629" y="1581637"/>
              <a:ext cx="6545863" cy="6943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8"/>
            <p:cNvSpPr/>
            <p:nvPr/>
          </p:nvSpPr>
          <p:spPr>
            <a:xfrm>
              <a:off x="997967" y="1601975"/>
              <a:ext cx="5565028" cy="6537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000" kern="1200" dirty="0" smtClean="0"/>
                <a:t>Multilevel </a:t>
              </a:r>
              <a:r>
                <a:rPr lang="en-GB" sz="3000" dirty="0" smtClean="0"/>
                <a:t>Generation</a:t>
              </a:r>
              <a:endParaRPr lang="ar-EG" sz="3000" kern="1200" dirty="0"/>
            </a:p>
          </p:txBody>
        </p:sp>
      </p:grpSp>
      <p:grpSp>
        <p:nvGrpSpPr>
          <p:cNvPr id="5" name="Group 6"/>
          <p:cNvGrpSpPr/>
          <p:nvPr/>
        </p:nvGrpSpPr>
        <p:grpSpPr>
          <a:xfrm>
            <a:off x="1645006" y="3872629"/>
            <a:ext cx="6545863" cy="694377"/>
            <a:chOff x="1466443" y="2372455"/>
            <a:chExt cx="6545863" cy="694377"/>
          </a:xfrm>
        </p:grpSpPr>
        <p:sp>
          <p:nvSpPr>
            <p:cNvPr id="11" name="Rounded Rectangle 10"/>
            <p:cNvSpPr/>
            <p:nvPr/>
          </p:nvSpPr>
          <p:spPr>
            <a:xfrm>
              <a:off x="1466443" y="2372455"/>
              <a:ext cx="6545863" cy="6943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10"/>
            <p:cNvSpPr/>
            <p:nvPr/>
          </p:nvSpPr>
          <p:spPr>
            <a:xfrm>
              <a:off x="1486781" y="2392793"/>
              <a:ext cx="5565028" cy="6537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000" kern="1200" dirty="0" smtClean="0"/>
                <a:t>Mind Map Conversion</a:t>
              </a:r>
              <a:endParaRPr lang="ar-EG" sz="3000" kern="1200" dirty="0"/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2133821" y="4663448"/>
            <a:ext cx="6545863" cy="694377"/>
            <a:chOff x="1955258" y="3163274"/>
            <a:chExt cx="6545863" cy="694377"/>
          </a:xfrm>
        </p:grpSpPr>
        <p:sp>
          <p:nvSpPr>
            <p:cNvPr id="9" name="Rounded Rectangle 8"/>
            <p:cNvSpPr/>
            <p:nvPr/>
          </p:nvSpPr>
          <p:spPr>
            <a:xfrm>
              <a:off x="1955258" y="3163274"/>
              <a:ext cx="6545863" cy="6943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12"/>
            <p:cNvSpPr/>
            <p:nvPr/>
          </p:nvSpPr>
          <p:spPr>
            <a:xfrm>
              <a:off x="1975596" y="3183612"/>
              <a:ext cx="5565028" cy="6537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000" kern="1200" dirty="0" smtClean="0"/>
                <a:t>Automatic Layout Allocation</a:t>
              </a:r>
              <a:endParaRPr lang="ar-EG" sz="3000" kern="1200" dirty="0"/>
            </a:p>
          </p:txBody>
        </p:sp>
      </p:grpSp>
      <p:grpSp>
        <p:nvGrpSpPr>
          <p:cNvPr id="7" name="Group 18"/>
          <p:cNvGrpSpPr/>
          <p:nvPr/>
        </p:nvGrpSpPr>
        <p:grpSpPr>
          <a:xfrm>
            <a:off x="5857884" y="2019028"/>
            <a:ext cx="451345" cy="451345"/>
            <a:chOff x="6094518" y="507281"/>
            <a:chExt cx="451345" cy="451345"/>
          </a:xfrm>
        </p:grpSpPr>
        <p:sp>
          <p:nvSpPr>
            <p:cNvPr id="29" name="Down Arrow 28"/>
            <p:cNvSpPr/>
            <p:nvPr/>
          </p:nvSpPr>
          <p:spPr>
            <a:xfrm>
              <a:off x="6094518" y="507281"/>
              <a:ext cx="451345" cy="45134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Down Arrow 4"/>
            <p:cNvSpPr/>
            <p:nvPr/>
          </p:nvSpPr>
          <p:spPr>
            <a:xfrm>
              <a:off x="6196071" y="507281"/>
              <a:ext cx="248239" cy="339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ar-EG" sz="2100" kern="1200"/>
            </a:p>
          </p:txBody>
        </p:sp>
      </p:grpSp>
      <p:grpSp>
        <p:nvGrpSpPr>
          <p:cNvPr id="8" name="Group 19"/>
          <p:cNvGrpSpPr/>
          <p:nvPr/>
        </p:nvGrpSpPr>
        <p:grpSpPr>
          <a:xfrm>
            <a:off x="6346699" y="2809846"/>
            <a:ext cx="451345" cy="451345"/>
            <a:chOff x="6583333" y="1298099"/>
            <a:chExt cx="451345" cy="451345"/>
          </a:xfrm>
        </p:grpSpPr>
        <p:sp>
          <p:nvSpPr>
            <p:cNvPr id="27" name="Down Arrow 26"/>
            <p:cNvSpPr/>
            <p:nvPr/>
          </p:nvSpPr>
          <p:spPr>
            <a:xfrm>
              <a:off x="6583333" y="1298099"/>
              <a:ext cx="451345" cy="45134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Down Arrow 6"/>
            <p:cNvSpPr/>
            <p:nvPr/>
          </p:nvSpPr>
          <p:spPr>
            <a:xfrm>
              <a:off x="6684886" y="1298099"/>
              <a:ext cx="248239" cy="339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ar-EG" sz="2100" kern="1200"/>
            </a:p>
          </p:txBody>
        </p:sp>
      </p:grpSp>
      <p:grpSp>
        <p:nvGrpSpPr>
          <p:cNvPr id="19" name="Group 20"/>
          <p:cNvGrpSpPr/>
          <p:nvPr/>
        </p:nvGrpSpPr>
        <p:grpSpPr>
          <a:xfrm>
            <a:off x="6835513" y="3589092"/>
            <a:ext cx="451345" cy="451345"/>
            <a:chOff x="7072147" y="2077345"/>
            <a:chExt cx="451345" cy="451345"/>
          </a:xfrm>
        </p:grpSpPr>
        <p:sp>
          <p:nvSpPr>
            <p:cNvPr id="25" name="Down Arrow 24"/>
            <p:cNvSpPr/>
            <p:nvPr/>
          </p:nvSpPr>
          <p:spPr>
            <a:xfrm>
              <a:off x="7072147" y="2077345"/>
              <a:ext cx="451345" cy="45134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Down Arrow 8"/>
            <p:cNvSpPr/>
            <p:nvPr/>
          </p:nvSpPr>
          <p:spPr>
            <a:xfrm>
              <a:off x="7173700" y="2077345"/>
              <a:ext cx="248239" cy="339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ar-EG" sz="2100" kern="1200"/>
            </a:p>
          </p:txBody>
        </p:sp>
      </p:grpSp>
      <p:grpSp>
        <p:nvGrpSpPr>
          <p:cNvPr id="20" name="Group 21"/>
          <p:cNvGrpSpPr/>
          <p:nvPr/>
        </p:nvGrpSpPr>
        <p:grpSpPr>
          <a:xfrm>
            <a:off x="7324328" y="4387626"/>
            <a:ext cx="451345" cy="451345"/>
            <a:chOff x="7560962" y="2875879"/>
            <a:chExt cx="451345" cy="451345"/>
          </a:xfrm>
        </p:grpSpPr>
        <p:sp>
          <p:nvSpPr>
            <p:cNvPr id="23" name="Down Arrow 22"/>
            <p:cNvSpPr/>
            <p:nvPr/>
          </p:nvSpPr>
          <p:spPr>
            <a:xfrm>
              <a:off x="7560962" y="2875879"/>
              <a:ext cx="451345" cy="45134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Down Arrow 10"/>
            <p:cNvSpPr/>
            <p:nvPr/>
          </p:nvSpPr>
          <p:spPr>
            <a:xfrm>
              <a:off x="7662515" y="2875879"/>
              <a:ext cx="248239" cy="339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ar-EG" sz="2100" kern="1200"/>
            </a:p>
          </p:txBody>
        </p:sp>
      </p:grpSp>
      <p:grpSp>
        <p:nvGrpSpPr>
          <p:cNvPr id="21" name="Group 30"/>
          <p:cNvGrpSpPr/>
          <p:nvPr/>
        </p:nvGrpSpPr>
        <p:grpSpPr>
          <a:xfrm>
            <a:off x="5500694" y="1214422"/>
            <a:ext cx="451345" cy="451345"/>
            <a:chOff x="6094518" y="507281"/>
            <a:chExt cx="451345" cy="451345"/>
          </a:xfrm>
        </p:grpSpPr>
        <p:sp>
          <p:nvSpPr>
            <p:cNvPr id="41" name="Down Arrow 40"/>
            <p:cNvSpPr/>
            <p:nvPr/>
          </p:nvSpPr>
          <p:spPr>
            <a:xfrm>
              <a:off x="6094518" y="507281"/>
              <a:ext cx="451345" cy="45134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Down Arrow 4"/>
            <p:cNvSpPr/>
            <p:nvPr/>
          </p:nvSpPr>
          <p:spPr>
            <a:xfrm>
              <a:off x="6196071" y="507281"/>
              <a:ext cx="248239" cy="339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ar-EG" sz="2100" kern="1200"/>
            </a:p>
          </p:txBody>
        </p:sp>
      </p:grpSp>
      <p:grpSp>
        <p:nvGrpSpPr>
          <p:cNvPr id="22" name="Group 31"/>
          <p:cNvGrpSpPr/>
          <p:nvPr/>
        </p:nvGrpSpPr>
        <p:grpSpPr>
          <a:xfrm>
            <a:off x="7786710" y="5192233"/>
            <a:ext cx="451345" cy="451345"/>
            <a:chOff x="6583333" y="1298099"/>
            <a:chExt cx="451345" cy="451345"/>
          </a:xfrm>
        </p:grpSpPr>
        <p:sp>
          <p:nvSpPr>
            <p:cNvPr id="39" name="Down Arrow 38"/>
            <p:cNvSpPr/>
            <p:nvPr/>
          </p:nvSpPr>
          <p:spPr>
            <a:xfrm>
              <a:off x="6583333" y="1298099"/>
              <a:ext cx="451345" cy="45134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Down Arrow 6"/>
            <p:cNvSpPr/>
            <p:nvPr/>
          </p:nvSpPr>
          <p:spPr>
            <a:xfrm>
              <a:off x="6684886" y="1298099"/>
              <a:ext cx="248239" cy="339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ar-EG" sz="2100" kern="1200"/>
            </a:p>
          </p:txBody>
        </p:sp>
      </p:grpSp>
      <p:pic>
        <p:nvPicPr>
          <p:cNvPr id="35" name="Picture 34" descr="shakespa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0" y="214290"/>
            <a:ext cx="1111929" cy="11430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6" name="TextBox 35"/>
          <p:cNvSpPr txBox="1"/>
          <p:nvPr/>
        </p:nvSpPr>
        <p:spPr>
          <a:xfrm>
            <a:off x="4467523" y="500042"/>
            <a:ext cx="2676245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GB" sz="2800" dirty="0" smtClean="0"/>
              <a:t>Plain English Text</a:t>
            </a:r>
            <a:endParaRPr lang="ar-EG" sz="2800" dirty="0"/>
          </a:p>
        </p:txBody>
      </p:sp>
      <p:pic>
        <p:nvPicPr>
          <p:cNvPr id="37" name="Picture 36" descr="MarieCurie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7884" y="5572140"/>
            <a:ext cx="123928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7084132" y="5763300"/>
            <a:ext cx="1702710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GB" sz="2800" dirty="0" smtClean="0"/>
              <a:t>Mind Map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/>
          <a:p>
            <a:r>
              <a:rPr lang="en-US" dirty="0" smtClean="0"/>
              <a:t>Meaning Representation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	What is Meaning Representation?</a:t>
            </a:r>
          </a:p>
          <a:p>
            <a:endParaRPr lang="en-US" dirty="0" smtClean="0"/>
          </a:p>
          <a:p>
            <a:pPr lvl="1"/>
            <a:r>
              <a:rPr lang="en-US" sz="2150" dirty="0" smtClean="0"/>
              <a:t>It’s a data structure </a:t>
            </a:r>
          </a:p>
          <a:p>
            <a:pPr lvl="1"/>
            <a:r>
              <a:rPr lang="en-US" sz="2150" dirty="0" smtClean="0"/>
              <a:t>Puts text in a format that best represents its meaning</a:t>
            </a:r>
          </a:p>
          <a:p>
            <a:pPr lvl="1"/>
            <a:r>
              <a:rPr lang="en-US" sz="2150" dirty="0" smtClean="0"/>
              <a:t>Enables the computer to understand:</a:t>
            </a:r>
          </a:p>
          <a:p>
            <a:pPr lvl="2"/>
            <a:r>
              <a:rPr lang="en-US" sz="1900" dirty="0" smtClean="0"/>
              <a:t> The meaning of the words in a sentence</a:t>
            </a:r>
          </a:p>
          <a:p>
            <a:pPr lvl="2"/>
            <a:r>
              <a:rPr lang="en-US" sz="1900" dirty="0" smtClean="0"/>
              <a:t> What the words stand for </a:t>
            </a:r>
          </a:p>
          <a:p>
            <a:pPr lvl="2"/>
            <a:r>
              <a:rPr lang="en-US" sz="1900" dirty="0" smtClean="0"/>
              <a:t> The relations between words in a sentence</a:t>
            </a:r>
          </a:p>
          <a:p>
            <a:pPr lvl="1">
              <a:buNone/>
            </a:pPr>
            <a:endParaRPr lang="en-GB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/>
          <a:p>
            <a:r>
              <a:rPr lang="en-US" dirty="0" smtClean="0"/>
              <a:t>Meaning Representation Example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71678"/>
            <a:ext cx="8186766" cy="1928826"/>
          </a:xfrm>
        </p:spPr>
        <p:txBody>
          <a:bodyPr/>
          <a:lstStyle/>
          <a:p>
            <a:r>
              <a:rPr lang="en-US" sz="2800" dirty="0" smtClean="0"/>
              <a:t>Sentence:</a:t>
            </a:r>
          </a:p>
          <a:p>
            <a:pPr lvl="1"/>
            <a:r>
              <a:rPr lang="en-US" dirty="0" smtClean="0"/>
              <a:t>Cleansers for hands can be used when soap and water are unavailable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endParaRPr lang="en-US" dirty="0"/>
          </a:p>
        </p:txBody>
      </p:sp>
      <p:grpSp>
        <p:nvGrpSpPr>
          <p:cNvPr id="2" name="Group 30"/>
          <p:cNvGrpSpPr/>
          <p:nvPr/>
        </p:nvGrpSpPr>
        <p:grpSpPr>
          <a:xfrm>
            <a:off x="3786182" y="3643314"/>
            <a:ext cx="1285884" cy="1643074"/>
            <a:chOff x="6094518" y="507281"/>
            <a:chExt cx="451345" cy="451345"/>
          </a:xfrm>
        </p:grpSpPr>
        <p:sp>
          <p:nvSpPr>
            <p:cNvPr id="7" name="Down Arrow 6"/>
            <p:cNvSpPr/>
            <p:nvPr/>
          </p:nvSpPr>
          <p:spPr>
            <a:xfrm>
              <a:off x="6094518" y="507281"/>
              <a:ext cx="451345" cy="45134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Down Arrow 4"/>
            <p:cNvSpPr/>
            <p:nvPr/>
          </p:nvSpPr>
          <p:spPr>
            <a:xfrm>
              <a:off x="6196071" y="507281"/>
              <a:ext cx="248239" cy="339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ar-EG" sz="2100" kern="120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29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mind map?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400" dirty="0" smtClean="0"/>
              <a:t>A diagram used to represent words, ideas, tasks, or other items linked to and arranged around a central key word or idea.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8" name="Picture 7" descr="Picture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693" y="2714620"/>
            <a:ext cx="6079579" cy="428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643042" y="5214950"/>
            <a:ext cx="1428760" cy="50006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Unavailable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29058" y="4929198"/>
            <a:ext cx="1285884" cy="107157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00892" y="3286124"/>
            <a:ext cx="1285884" cy="107157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Soap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29058" y="2500306"/>
            <a:ext cx="1285884" cy="107157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Used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71868" y="500042"/>
            <a:ext cx="1285884" cy="107157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Hands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85786" y="1571612"/>
            <a:ext cx="1500198" cy="114300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Cleansers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929454" y="1857364"/>
            <a:ext cx="1428760" cy="50006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Unavailable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8" idx="1"/>
            <a:endCxn id="9" idx="3"/>
          </p:cNvCxnSpPr>
          <p:nvPr/>
        </p:nvCxnSpPr>
        <p:spPr>
          <a:xfrm rot="10800000" flipV="1">
            <a:off x="2285984" y="1035826"/>
            <a:ext cx="1285884" cy="1107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1"/>
          </p:cNvCxnSpPr>
          <p:nvPr/>
        </p:nvCxnSpPr>
        <p:spPr>
          <a:xfrm rot="10800000">
            <a:off x="2285984" y="2214555"/>
            <a:ext cx="1643074" cy="821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0"/>
            <a:endCxn id="7" idx="2"/>
          </p:cNvCxnSpPr>
          <p:nvPr/>
        </p:nvCxnSpPr>
        <p:spPr>
          <a:xfrm rot="5400000" flipH="1" flipV="1">
            <a:off x="3893339" y="4250537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1"/>
            <a:endCxn id="7" idx="3"/>
          </p:cNvCxnSpPr>
          <p:nvPr/>
        </p:nvCxnSpPr>
        <p:spPr>
          <a:xfrm rot="10800000">
            <a:off x="5214942" y="3036091"/>
            <a:ext cx="1785950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1"/>
            <a:endCxn id="4" idx="3"/>
          </p:cNvCxnSpPr>
          <p:nvPr/>
        </p:nvCxnSpPr>
        <p:spPr>
          <a:xfrm rot="10800000">
            <a:off x="3071802" y="5464983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0"/>
            <a:endCxn id="10" idx="2"/>
          </p:cNvCxnSpPr>
          <p:nvPr/>
        </p:nvCxnSpPr>
        <p:spPr>
          <a:xfrm rot="5400000" flipH="1" flipV="1">
            <a:off x="7179487" y="2821777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00364" y="513137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</a:t>
            </a:r>
            <a:r>
              <a:rPr lang="en-US" dirty="0" err="1" smtClean="0"/>
              <a:t>Adj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72330" y="2428868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Adjective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428992" y="409629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Condition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448710">
            <a:off x="5478549" y="309858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Condition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 rot="1657121">
            <a:off x="2630827" y="2354023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Theme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19119635">
            <a:off x="2252785" y="1109373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Purpose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/>
          <a:p>
            <a:r>
              <a:rPr lang="en-US" dirty="0" smtClean="0"/>
              <a:t>Meaning Representation Reconstruction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Why the reconstruction?</a:t>
            </a:r>
          </a:p>
          <a:p>
            <a:endParaRPr lang="en-US" sz="2100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/>
              <a:t>Parser rules have been modified to accept a wider range and complex forms of English sentences.</a:t>
            </a:r>
            <a:br>
              <a:rPr lang="en-US" dirty="0" smtClean="0"/>
            </a:br>
            <a:r>
              <a:rPr lang="en-US" dirty="0" smtClean="0"/>
              <a:t>So….</a:t>
            </a:r>
            <a:endParaRPr lang="en-US" sz="2100" dirty="0" smtClean="0"/>
          </a:p>
          <a:p>
            <a:pPr lvl="1"/>
            <a:r>
              <a:rPr lang="en-US" dirty="0" smtClean="0"/>
              <a:t>The parse trees generated changed.</a:t>
            </a:r>
          </a:p>
          <a:p>
            <a:pPr lvl="1"/>
            <a:r>
              <a:rPr lang="en-US" dirty="0" smtClean="0"/>
              <a:t>The TMR was reconstructed to adapt to these changes and accept these complex forms.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31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74638"/>
            <a:ext cx="8143932" cy="1143000"/>
          </a:xfrm>
        </p:spPr>
        <p:txBody>
          <a:bodyPr/>
          <a:lstStyle/>
          <a:p>
            <a:r>
              <a:rPr lang="en-US" dirty="0" smtClean="0"/>
              <a:t>How We Built The Meaning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1357322"/>
          </a:xfrm>
        </p:spPr>
        <p:txBody>
          <a:bodyPr>
            <a:noAutofit/>
          </a:bodyPr>
          <a:lstStyle/>
          <a:p>
            <a:endParaRPr lang="en-US" dirty="0" smtClean="0"/>
          </a:p>
          <a:p>
            <a:r>
              <a:rPr lang="en-US" dirty="0" smtClean="0"/>
              <a:t>Depending on the chosen parse trees’ structures.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Verbs and whether they are active or passive.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1986" y="2814646"/>
            <a:ext cx="7467600" cy="29718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Using ontology when prepositions are encountered to assign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caseroles</a:t>
            </a:r>
            <a:r>
              <a:rPr lang="en-US" sz="2400" dirty="0" smtClean="0"/>
              <a:t>.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Arial" pitchFamily="34" charset="0"/>
              <a:buChar char="•"/>
            </a:pPr>
            <a:r>
              <a:rPr lang="en-US" sz="2100" dirty="0" smtClean="0"/>
              <a:t>Each word in ontology has a concept and each concept has properties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Arial" pitchFamily="34" charset="0"/>
              <a:buChar char="•"/>
            </a:pPr>
            <a:r>
              <a:rPr lang="en-US" sz="2100" dirty="0" smtClean="0"/>
              <a:t>Depending on the properties set and prepositions, caseroles are assigned.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Arial" pitchFamily="34" charset="0"/>
              <a:buChar char="•"/>
            </a:pPr>
            <a:endParaRPr lang="en-US" sz="2100" dirty="0" smtClean="0"/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Arial" pitchFamily="34" charset="0"/>
              <a:buChar char="•"/>
            </a:pPr>
            <a:endParaRPr lang="en-US" sz="24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178563" y="1500174"/>
            <a:ext cx="6545863" cy="694377"/>
            <a:chOff x="0" y="0"/>
            <a:chExt cx="6545863" cy="694377"/>
          </a:xfrm>
        </p:grpSpPr>
        <p:sp>
          <p:nvSpPr>
            <p:cNvPr id="17" name="Rounded Rectangle 16"/>
            <p:cNvSpPr/>
            <p:nvPr/>
          </p:nvSpPr>
          <p:spPr>
            <a:xfrm>
              <a:off x="0" y="0"/>
              <a:ext cx="6545863" cy="6943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4"/>
            <p:cNvSpPr/>
            <p:nvPr/>
          </p:nvSpPr>
          <p:spPr>
            <a:xfrm>
              <a:off x="20338" y="20338"/>
              <a:ext cx="5715333" cy="6537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000" kern="1200" dirty="0" smtClean="0"/>
                <a:t>Frontend</a:t>
              </a:r>
              <a:endParaRPr lang="ar-EG" sz="3000" kern="1200" dirty="0"/>
            </a:p>
          </p:txBody>
        </p:sp>
      </p:grpSp>
      <p:grpSp>
        <p:nvGrpSpPr>
          <p:cNvPr id="3" name="Group 4"/>
          <p:cNvGrpSpPr/>
          <p:nvPr/>
        </p:nvGrpSpPr>
        <p:grpSpPr>
          <a:xfrm>
            <a:off x="667377" y="2290992"/>
            <a:ext cx="6545863" cy="694377"/>
            <a:chOff x="488814" y="790818"/>
            <a:chExt cx="6545863" cy="694377"/>
          </a:xfrm>
        </p:grpSpPr>
        <p:sp>
          <p:nvSpPr>
            <p:cNvPr id="15" name="Rounded Rectangle 14"/>
            <p:cNvSpPr/>
            <p:nvPr/>
          </p:nvSpPr>
          <p:spPr>
            <a:xfrm>
              <a:off x="488814" y="790818"/>
              <a:ext cx="6545863" cy="6943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6"/>
            <p:cNvSpPr/>
            <p:nvPr/>
          </p:nvSpPr>
          <p:spPr>
            <a:xfrm>
              <a:off x="509152" y="811156"/>
              <a:ext cx="5565028" cy="6537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000" kern="1200" dirty="0" smtClean="0"/>
                <a:t>Meaning Representation</a:t>
              </a:r>
              <a:endParaRPr lang="ar-EG" sz="3000" kern="1200" dirty="0"/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1156192" y="3081811"/>
            <a:ext cx="6545863" cy="694377"/>
            <a:chOff x="977629" y="1581637"/>
            <a:chExt cx="6545863" cy="694377"/>
          </a:xfrm>
        </p:grpSpPr>
        <p:sp>
          <p:nvSpPr>
            <p:cNvPr id="13" name="Rounded Rectangle 12"/>
            <p:cNvSpPr/>
            <p:nvPr/>
          </p:nvSpPr>
          <p:spPr>
            <a:xfrm>
              <a:off x="977629" y="1581637"/>
              <a:ext cx="6545863" cy="6943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8"/>
            <p:cNvSpPr/>
            <p:nvPr/>
          </p:nvSpPr>
          <p:spPr>
            <a:xfrm>
              <a:off x="997967" y="1601975"/>
              <a:ext cx="5565028" cy="6537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000" kern="1200" dirty="0" smtClean="0"/>
                <a:t>Multilevel </a:t>
              </a:r>
              <a:r>
                <a:rPr lang="en-GB" sz="3000" dirty="0" smtClean="0"/>
                <a:t>Generation</a:t>
              </a:r>
              <a:endParaRPr lang="ar-EG" sz="3000" kern="1200" dirty="0"/>
            </a:p>
          </p:txBody>
        </p:sp>
      </p:grpSp>
      <p:grpSp>
        <p:nvGrpSpPr>
          <p:cNvPr id="5" name="Group 6"/>
          <p:cNvGrpSpPr/>
          <p:nvPr/>
        </p:nvGrpSpPr>
        <p:grpSpPr>
          <a:xfrm>
            <a:off x="1645006" y="3872629"/>
            <a:ext cx="6545863" cy="694377"/>
            <a:chOff x="1466443" y="2372455"/>
            <a:chExt cx="6545863" cy="694377"/>
          </a:xfrm>
        </p:grpSpPr>
        <p:sp>
          <p:nvSpPr>
            <p:cNvPr id="11" name="Rounded Rectangle 10"/>
            <p:cNvSpPr/>
            <p:nvPr/>
          </p:nvSpPr>
          <p:spPr>
            <a:xfrm>
              <a:off x="1466443" y="2372455"/>
              <a:ext cx="6545863" cy="6943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10"/>
            <p:cNvSpPr/>
            <p:nvPr/>
          </p:nvSpPr>
          <p:spPr>
            <a:xfrm>
              <a:off x="1486781" y="2392793"/>
              <a:ext cx="5565028" cy="6537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000" kern="1200" dirty="0" smtClean="0"/>
                <a:t>Mind Map Conversion</a:t>
              </a:r>
              <a:endParaRPr lang="ar-EG" sz="3000" kern="1200" dirty="0"/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2133821" y="4663448"/>
            <a:ext cx="6545863" cy="694377"/>
            <a:chOff x="1955258" y="3163274"/>
            <a:chExt cx="6545863" cy="694377"/>
          </a:xfrm>
        </p:grpSpPr>
        <p:sp>
          <p:nvSpPr>
            <p:cNvPr id="9" name="Rounded Rectangle 8"/>
            <p:cNvSpPr/>
            <p:nvPr/>
          </p:nvSpPr>
          <p:spPr>
            <a:xfrm>
              <a:off x="1955258" y="3163274"/>
              <a:ext cx="6545863" cy="6943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12"/>
            <p:cNvSpPr/>
            <p:nvPr/>
          </p:nvSpPr>
          <p:spPr>
            <a:xfrm>
              <a:off x="1975596" y="3183612"/>
              <a:ext cx="5565028" cy="6537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000" kern="1200" dirty="0" smtClean="0"/>
                <a:t>Automatic Layout Allocation</a:t>
              </a:r>
              <a:endParaRPr lang="ar-EG" sz="3000" kern="1200" dirty="0"/>
            </a:p>
          </p:txBody>
        </p:sp>
      </p:grpSp>
      <p:grpSp>
        <p:nvGrpSpPr>
          <p:cNvPr id="7" name="Group 18"/>
          <p:cNvGrpSpPr/>
          <p:nvPr/>
        </p:nvGrpSpPr>
        <p:grpSpPr>
          <a:xfrm>
            <a:off x="5857884" y="2019028"/>
            <a:ext cx="451345" cy="451345"/>
            <a:chOff x="6094518" y="507281"/>
            <a:chExt cx="451345" cy="451345"/>
          </a:xfrm>
        </p:grpSpPr>
        <p:sp>
          <p:nvSpPr>
            <p:cNvPr id="29" name="Down Arrow 28"/>
            <p:cNvSpPr/>
            <p:nvPr/>
          </p:nvSpPr>
          <p:spPr>
            <a:xfrm>
              <a:off x="6094518" y="507281"/>
              <a:ext cx="451345" cy="45134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Down Arrow 4"/>
            <p:cNvSpPr/>
            <p:nvPr/>
          </p:nvSpPr>
          <p:spPr>
            <a:xfrm>
              <a:off x="6196071" y="507281"/>
              <a:ext cx="248239" cy="339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ar-EG" sz="2100" kern="1200"/>
            </a:p>
          </p:txBody>
        </p:sp>
      </p:grpSp>
      <p:grpSp>
        <p:nvGrpSpPr>
          <p:cNvPr id="8" name="Group 19"/>
          <p:cNvGrpSpPr/>
          <p:nvPr/>
        </p:nvGrpSpPr>
        <p:grpSpPr>
          <a:xfrm>
            <a:off x="6346699" y="2809846"/>
            <a:ext cx="451345" cy="451345"/>
            <a:chOff x="6583333" y="1298099"/>
            <a:chExt cx="451345" cy="451345"/>
          </a:xfrm>
        </p:grpSpPr>
        <p:sp>
          <p:nvSpPr>
            <p:cNvPr id="27" name="Down Arrow 26"/>
            <p:cNvSpPr/>
            <p:nvPr/>
          </p:nvSpPr>
          <p:spPr>
            <a:xfrm>
              <a:off x="6583333" y="1298099"/>
              <a:ext cx="451345" cy="45134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Down Arrow 6"/>
            <p:cNvSpPr/>
            <p:nvPr/>
          </p:nvSpPr>
          <p:spPr>
            <a:xfrm>
              <a:off x="6684886" y="1298099"/>
              <a:ext cx="248239" cy="339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ar-EG" sz="2100" kern="1200"/>
            </a:p>
          </p:txBody>
        </p:sp>
      </p:grpSp>
      <p:grpSp>
        <p:nvGrpSpPr>
          <p:cNvPr id="19" name="Group 20"/>
          <p:cNvGrpSpPr/>
          <p:nvPr/>
        </p:nvGrpSpPr>
        <p:grpSpPr>
          <a:xfrm>
            <a:off x="6835513" y="3589092"/>
            <a:ext cx="451345" cy="451345"/>
            <a:chOff x="7072147" y="2077345"/>
            <a:chExt cx="451345" cy="451345"/>
          </a:xfrm>
        </p:grpSpPr>
        <p:sp>
          <p:nvSpPr>
            <p:cNvPr id="25" name="Down Arrow 24"/>
            <p:cNvSpPr/>
            <p:nvPr/>
          </p:nvSpPr>
          <p:spPr>
            <a:xfrm>
              <a:off x="7072147" y="2077345"/>
              <a:ext cx="451345" cy="45134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Down Arrow 8"/>
            <p:cNvSpPr/>
            <p:nvPr/>
          </p:nvSpPr>
          <p:spPr>
            <a:xfrm>
              <a:off x="7173700" y="2077345"/>
              <a:ext cx="248239" cy="339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ar-EG" sz="2100" kern="1200"/>
            </a:p>
          </p:txBody>
        </p:sp>
      </p:grpSp>
      <p:grpSp>
        <p:nvGrpSpPr>
          <p:cNvPr id="20" name="Group 21"/>
          <p:cNvGrpSpPr/>
          <p:nvPr/>
        </p:nvGrpSpPr>
        <p:grpSpPr>
          <a:xfrm>
            <a:off x="7324328" y="4387626"/>
            <a:ext cx="451345" cy="451345"/>
            <a:chOff x="7560962" y="2875879"/>
            <a:chExt cx="451345" cy="451345"/>
          </a:xfrm>
        </p:grpSpPr>
        <p:sp>
          <p:nvSpPr>
            <p:cNvPr id="23" name="Down Arrow 22"/>
            <p:cNvSpPr/>
            <p:nvPr/>
          </p:nvSpPr>
          <p:spPr>
            <a:xfrm>
              <a:off x="7560962" y="2875879"/>
              <a:ext cx="451345" cy="45134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Down Arrow 10"/>
            <p:cNvSpPr/>
            <p:nvPr/>
          </p:nvSpPr>
          <p:spPr>
            <a:xfrm>
              <a:off x="7662515" y="2875879"/>
              <a:ext cx="248239" cy="339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ar-EG" sz="2100" kern="1200"/>
            </a:p>
          </p:txBody>
        </p:sp>
      </p:grpSp>
      <p:grpSp>
        <p:nvGrpSpPr>
          <p:cNvPr id="21" name="Group 30"/>
          <p:cNvGrpSpPr/>
          <p:nvPr/>
        </p:nvGrpSpPr>
        <p:grpSpPr>
          <a:xfrm>
            <a:off x="5500694" y="1214422"/>
            <a:ext cx="451345" cy="451345"/>
            <a:chOff x="6094518" y="507281"/>
            <a:chExt cx="451345" cy="451345"/>
          </a:xfrm>
        </p:grpSpPr>
        <p:sp>
          <p:nvSpPr>
            <p:cNvPr id="41" name="Down Arrow 40"/>
            <p:cNvSpPr/>
            <p:nvPr/>
          </p:nvSpPr>
          <p:spPr>
            <a:xfrm>
              <a:off x="6094518" y="507281"/>
              <a:ext cx="451345" cy="45134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Down Arrow 4"/>
            <p:cNvSpPr/>
            <p:nvPr/>
          </p:nvSpPr>
          <p:spPr>
            <a:xfrm>
              <a:off x="6196071" y="507281"/>
              <a:ext cx="248239" cy="339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ar-EG" sz="2100" kern="1200"/>
            </a:p>
          </p:txBody>
        </p:sp>
      </p:grpSp>
      <p:grpSp>
        <p:nvGrpSpPr>
          <p:cNvPr id="22" name="Group 31"/>
          <p:cNvGrpSpPr/>
          <p:nvPr/>
        </p:nvGrpSpPr>
        <p:grpSpPr>
          <a:xfrm>
            <a:off x="7786710" y="5192233"/>
            <a:ext cx="451345" cy="451345"/>
            <a:chOff x="6583333" y="1298099"/>
            <a:chExt cx="451345" cy="451345"/>
          </a:xfrm>
        </p:grpSpPr>
        <p:sp>
          <p:nvSpPr>
            <p:cNvPr id="39" name="Down Arrow 38"/>
            <p:cNvSpPr/>
            <p:nvPr/>
          </p:nvSpPr>
          <p:spPr>
            <a:xfrm>
              <a:off x="6583333" y="1298099"/>
              <a:ext cx="451345" cy="45134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Down Arrow 6"/>
            <p:cNvSpPr/>
            <p:nvPr/>
          </p:nvSpPr>
          <p:spPr>
            <a:xfrm>
              <a:off x="6684886" y="1298099"/>
              <a:ext cx="248239" cy="339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ar-EG" sz="2100" kern="1200"/>
            </a:p>
          </p:txBody>
        </p:sp>
      </p:grpSp>
      <p:pic>
        <p:nvPicPr>
          <p:cNvPr id="35" name="Picture 34" descr="shakespa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0" y="214290"/>
            <a:ext cx="1111929" cy="11430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6" name="TextBox 35"/>
          <p:cNvSpPr txBox="1"/>
          <p:nvPr/>
        </p:nvSpPr>
        <p:spPr>
          <a:xfrm>
            <a:off x="4467523" y="500042"/>
            <a:ext cx="2676245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GB" sz="2800" dirty="0" smtClean="0"/>
              <a:t>Plain English Text</a:t>
            </a:r>
            <a:endParaRPr lang="ar-EG" sz="2800" dirty="0"/>
          </a:p>
        </p:txBody>
      </p:sp>
      <p:pic>
        <p:nvPicPr>
          <p:cNvPr id="37" name="Picture 36" descr="MarieCurie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7884" y="5572140"/>
            <a:ext cx="123928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7084132" y="5763300"/>
            <a:ext cx="1702710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GB" sz="2800" dirty="0" smtClean="0"/>
              <a:t>Mind Map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33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r>
              <a:rPr lang="en-US" dirty="0" smtClean="0"/>
              <a:t>Why Multilevel Mind Mapping?</a:t>
            </a:r>
            <a:endParaRPr lang="en-GB" dirty="0"/>
          </a:p>
        </p:txBody>
      </p:sp>
      <p:pic>
        <p:nvPicPr>
          <p:cNvPr id="4" name="Picture 2" descr="E:\Work\Grad Project materials\Presentation materials\images\About-Illumine_900pix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876282"/>
            <a:ext cx="7500990" cy="5584070"/>
          </a:xfrm>
          <a:prstGeom prst="rect">
            <a:avLst/>
          </a:prstGeom>
          <a:noFill/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683057" y="2144347"/>
            <a:ext cx="5100684" cy="1863669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US" dirty="0" smtClean="0"/>
              <a:t>Totally defying the purpose of…</a:t>
            </a:r>
          </a:p>
          <a:p>
            <a:r>
              <a:rPr lang="en-US" dirty="0" smtClean="0"/>
              <a:t>Comprehension speed</a:t>
            </a:r>
          </a:p>
          <a:p>
            <a:r>
              <a:rPr lang="en-US" dirty="0" smtClean="0"/>
              <a:t>Simplicity</a:t>
            </a:r>
          </a:p>
          <a:p>
            <a:r>
              <a:rPr lang="en-US" dirty="0" smtClean="0"/>
              <a:t>Clarity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34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7467600" cy="785810"/>
          </a:xfrm>
        </p:spPr>
        <p:txBody>
          <a:bodyPr/>
          <a:lstStyle/>
          <a:p>
            <a:r>
              <a:rPr lang="en-US" dirty="0" smtClean="0"/>
              <a:t>What we want to achieve..</a:t>
            </a:r>
            <a:endParaRPr lang="en-GB" dirty="0"/>
          </a:p>
        </p:txBody>
      </p:sp>
      <p:graphicFrame>
        <p:nvGraphicFramePr>
          <p:cNvPr id="9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Down Arrow 9"/>
          <p:cNvSpPr/>
          <p:nvPr/>
        </p:nvSpPr>
        <p:spPr>
          <a:xfrm rot="7592629">
            <a:off x="8901683" y="6368796"/>
            <a:ext cx="484632" cy="978408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/>
        </p:nvGraphicFramePr>
        <p:xfrm>
          <a:off x="-1071602" y="135729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35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9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023 L 0.46267 0.3957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00" y="19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53 0.03009 L -0.25989 -0.22037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0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9" grpId="1">
        <p:bldAsOne/>
      </p:bldGraphic>
      <p:bldGraphic spid="9" grpId="2">
        <p:bldAsOne/>
      </p:bldGraphic>
      <p:bldP spid="10" grpId="0" animBg="1"/>
      <p:bldP spid="10" grpId="1" animBg="1"/>
      <p:bldGraphic spid="11" grpId="0">
        <p:bldAsOne/>
      </p:bldGraphic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of Multilevel Generation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36</a:t>
            </a:fld>
            <a:endParaRPr lang="en-GB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Assignment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1571612"/>
            <a:ext cx="7467600" cy="4873752"/>
          </a:xfrm>
        </p:spPr>
        <p:txBody>
          <a:bodyPr/>
          <a:lstStyle/>
          <a:p>
            <a:r>
              <a:rPr lang="en-US" dirty="0" smtClean="0"/>
              <a:t>We assign weights to each noun and verb.</a:t>
            </a:r>
          </a:p>
          <a:p>
            <a:r>
              <a:rPr lang="en-US" dirty="0" smtClean="0"/>
              <a:t> The most important, relevant nouns and verbs rank the highest.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Why do so?</a:t>
            </a:r>
          </a:p>
          <a:p>
            <a:pPr>
              <a:buNone/>
            </a:pPr>
            <a:r>
              <a:rPr lang="en-US" dirty="0" smtClean="0"/>
              <a:t>	For the decision making of which to keep, which to eliminate, and which to move on to another level.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37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Assignment (Cont’d)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How we’ll do it…</a:t>
            </a:r>
          </a:p>
          <a:p>
            <a:pPr lvl="1"/>
            <a:r>
              <a:rPr lang="en-US" sz="2400" dirty="0" smtClean="0"/>
              <a:t>Using case role relations</a:t>
            </a:r>
            <a:br>
              <a:rPr lang="en-US" sz="2400" dirty="0" smtClean="0"/>
            </a:br>
            <a:r>
              <a:rPr lang="en-US" sz="2400" dirty="0" smtClean="0"/>
              <a:t>	we rank the more relevant nouns higher than 	the others.</a:t>
            </a:r>
          </a:p>
          <a:p>
            <a:pPr lvl="1"/>
            <a:r>
              <a:rPr lang="en-US" sz="2400" dirty="0" smtClean="0"/>
              <a:t>Using the nouns and their rankings</a:t>
            </a:r>
            <a:br>
              <a:rPr lang="en-US" sz="2400" dirty="0" smtClean="0"/>
            </a:br>
            <a:r>
              <a:rPr lang="en-US" sz="2400" dirty="0" smtClean="0"/>
              <a:t>	we rank the verbs.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38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Weight-Based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We group the nouns according to their weights.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We cluster their weights using K-Means++.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nouns corresponding to the cluster with the highest centroid are marked as the main noun frames.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39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mind map?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41396"/>
            <a:ext cx="7467600" cy="4873752"/>
          </a:xfrm>
        </p:spPr>
        <p:txBody>
          <a:bodyPr/>
          <a:lstStyle/>
          <a:p>
            <a:r>
              <a:rPr lang="en-US" b="1" dirty="0" smtClean="0"/>
              <a:t>Mind Maps </a:t>
            </a:r>
            <a:r>
              <a:rPr lang="en-US" dirty="0" smtClean="0"/>
              <a:t>are a way of representing associated thoughts with symbols rather than with unrelated words. 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The mind </a:t>
            </a:r>
            <a:r>
              <a:rPr lang="en-US" dirty="0" smtClean="0"/>
              <a:t>forms </a:t>
            </a:r>
            <a:r>
              <a:rPr lang="en-US" b="1" dirty="0" smtClean="0"/>
              <a:t>associations</a:t>
            </a:r>
            <a:r>
              <a:rPr lang="en-US" dirty="0" smtClean="0"/>
              <a:t> almost instantaneously, and "mapping" allows you to write your ideas quicker than expressing them using only words or phrases.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Concept-Based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actions of each main noun frame are grouped according to an ontology.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An ontology is a formal representation of a set of concepts within a domain.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semantically related actions are grouped.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40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Concept-Based Partitioning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DRUG – PILL – TREAT – HEADACHE – CURE - COUGH – HEAL – SNEEZE</a:t>
            </a:r>
          </a:p>
          <a:p>
            <a:endParaRPr lang="en-US" dirty="0" smtClean="0"/>
          </a:p>
          <a:p>
            <a:r>
              <a:rPr lang="en-US" dirty="0" smtClean="0"/>
              <a:t>MEDICAL-EVENT {TREAT – CURE – HEAL}</a:t>
            </a:r>
          </a:p>
          <a:p>
            <a:r>
              <a:rPr lang="en-US" dirty="0" smtClean="0"/>
              <a:t>MEDICAL-ARTIFACT {DRUG – PILL}</a:t>
            </a:r>
          </a:p>
          <a:p>
            <a:r>
              <a:rPr lang="en-US" dirty="0" smtClean="0"/>
              <a:t>ANIMAL-SYMPTOM {HEADACHE – COUGH – SNEEZE}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41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178563" y="1500174"/>
            <a:ext cx="6545863" cy="694377"/>
            <a:chOff x="0" y="0"/>
            <a:chExt cx="6545863" cy="694377"/>
          </a:xfrm>
        </p:grpSpPr>
        <p:sp>
          <p:nvSpPr>
            <p:cNvPr id="17" name="Rounded Rectangle 16"/>
            <p:cNvSpPr/>
            <p:nvPr/>
          </p:nvSpPr>
          <p:spPr>
            <a:xfrm>
              <a:off x="0" y="0"/>
              <a:ext cx="6545863" cy="6943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4"/>
            <p:cNvSpPr/>
            <p:nvPr/>
          </p:nvSpPr>
          <p:spPr>
            <a:xfrm>
              <a:off x="20338" y="20338"/>
              <a:ext cx="5715333" cy="6537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000" kern="1200" dirty="0" smtClean="0"/>
                <a:t>Frontend</a:t>
              </a:r>
              <a:endParaRPr lang="ar-EG" sz="3000" kern="1200" dirty="0"/>
            </a:p>
          </p:txBody>
        </p:sp>
      </p:grpSp>
      <p:grpSp>
        <p:nvGrpSpPr>
          <p:cNvPr id="3" name="Group 4"/>
          <p:cNvGrpSpPr/>
          <p:nvPr/>
        </p:nvGrpSpPr>
        <p:grpSpPr>
          <a:xfrm>
            <a:off x="667377" y="2290992"/>
            <a:ext cx="6545863" cy="694377"/>
            <a:chOff x="488814" y="790818"/>
            <a:chExt cx="6545863" cy="694377"/>
          </a:xfrm>
        </p:grpSpPr>
        <p:sp>
          <p:nvSpPr>
            <p:cNvPr id="15" name="Rounded Rectangle 14"/>
            <p:cNvSpPr/>
            <p:nvPr/>
          </p:nvSpPr>
          <p:spPr>
            <a:xfrm>
              <a:off x="488814" y="790818"/>
              <a:ext cx="6545863" cy="6943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6"/>
            <p:cNvSpPr/>
            <p:nvPr/>
          </p:nvSpPr>
          <p:spPr>
            <a:xfrm>
              <a:off x="509152" y="811156"/>
              <a:ext cx="5565028" cy="6537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000" kern="1200" dirty="0" smtClean="0"/>
                <a:t>Meaning Representation</a:t>
              </a:r>
              <a:endParaRPr lang="ar-EG" sz="3000" kern="1200" dirty="0"/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1156192" y="3081811"/>
            <a:ext cx="6545863" cy="694377"/>
            <a:chOff x="977629" y="1581637"/>
            <a:chExt cx="6545863" cy="694377"/>
          </a:xfrm>
        </p:grpSpPr>
        <p:sp>
          <p:nvSpPr>
            <p:cNvPr id="13" name="Rounded Rectangle 12"/>
            <p:cNvSpPr/>
            <p:nvPr/>
          </p:nvSpPr>
          <p:spPr>
            <a:xfrm>
              <a:off x="977629" y="1581637"/>
              <a:ext cx="6545863" cy="6943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8"/>
            <p:cNvSpPr/>
            <p:nvPr/>
          </p:nvSpPr>
          <p:spPr>
            <a:xfrm>
              <a:off x="997967" y="1601975"/>
              <a:ext cx="5565028" cy="6537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000" kern="1200" dirty="0" smtClean="0"/>
                <a:t>Multilevel </a:t>
              </a:r>
              <a:r>
                <a:rPr lang="en-GB" sz="3000" dirty="0" smtClean="0"/>
                <a:t>Generation</a:t>
              </a:r>
              <a:endParaRPr lang="ar-EG" sz="3000" kern="1200" dirty="0"/>
            </a:p>
          </p:txBody>
        </p:sp>
      </p:grpSp>
      <p:grpSp>
        <p:nvGrpSpPr>
          <p:cNvPr id="5" name="Group 6"/>
          <p:cNvGrpSpPr/>
          <p:nvPr/>
        </p:nvGrpSpPr>
        <p:grpSpPr>
          <a:xfrm>
            <a:off x="1645006" y="3872629"/>
            <a:ext cx="6545863" cy="694377"/>
            <a:chOff x="1466443" y="2372455"/>
            <a:chExt cx="6545863" cy="694377"/>
          </a:xfrm>
        </p:grpSpPr>
        <p:sp>
          <p:nvSpPr>
            <p:cNvPr id="11" name="Rounded Rectangle 10"/>
            <p:cNvSpPr/>
            <p:nvPr/>
          </p:nvSpPr>
          <p:spPr>
            <a:xfrm>
              <a:off x="1466443" y="2372455"/>
              <a:ext cx="6545863" cy="6943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10"/>
            <p:cNvSpPr/>
            <p:nvPr/>
          </p:nvSpPr>
          <p:spPr>
            <a:xfrm>
              <a:off x="1486781" y="2392793"/>
              <a:ext cx="5565028" cy="6537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000" kern="1200" dirty="0" smtClean="0"/>
                <a:t>Mind Map Conversion</a:t>
              </a:r>
              <a:endParaRPr lang="ar-EG" sz="3000" kern="1200" dirty="0"/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2133821" y="4663448"/>
            <a:ext cx="6545863" cy="694377"/>
            <a:chOff x="1955258" y="3163274"/>
            <a:chExt cx="6545863" cy="694377"/>
          </a:xfrm>
        </p:grpSpPr>
        <p:sp>
          <p:nvSpPr>
            <p:cNvPr id="9" name="Rounded Rectangle 8"/>
            <p:cNvSpPr/>
            <p:nvPr/>
          </p:nvSpPr>
          <p:spPr>
            <a:xfrm>
              <a:off x="1955258" y="3163274"/>
              <a:ext cx="6545863" cy="6943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12"/>
            <p:cNvSpPr/>
            <p:nvPr/>
          </p:nvSpPr>
          <p:spPr>
            <a:xfrm>
              <a:off x="1975596" y="3183612"/>
              <a:ext cx="5565028" cy="6537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000" kern="1200" dirty="0" smtClean="0"/>
                <a:t>Automatic Layout Allocation</a:t>
              </a:r>
              <a:endParaRPr lang="ar-EG" sz="3000" kern="1200" dirty="0"/>
            </a:p>
          </p:txBody>
        </p:sp>
      </p:grpSp>
      <p:grpSp>
        <p:nvGrpSpPr>
          <p:cNvPr id="7" name="Group 18"/>
          <p:cNvGrpSpPr/>
          <p:nvPr/>
        </p:nvGrpSpPr>
        <p:grpSpPr>
          <a:xfrm>
            <a:off x="5857884" y="2019028"/>
            <a:ext cx="451345" cy="451345"/>
            <a:chOff x="6094518" y="507281"/>
            <a:chExt cx="451345" cy="451345"/>
          </a:xfrm>
        </p:grpSpPr>
        <p:sp>
          <p:nvSpPr>
            <p:cNvPr id="29" name="Down Arrow 28"/>
            <p:cNvSpPr/>
            <p:nvPr/>
          </p:nvSpPr>
          <p:spPr>
            <a:xfrm>
              <a:off x="6094518" y="507281"/>
              <a:ext cx="451345" cy="45134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Down Arrow 4"/>
            <p:cNvSpPr/>
            <p:nvPr/>
          </p:nvSpPr>
          <p:spPr>
            <a:xfrm>
              <a:off x="6196071" y="507281"/>
              <a:ext cx="248239" cy="339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ar-EG" sz="2100" kern="1200"/>
            </a:p>
          </p:txBody>
        </p:sp>
      </p:grpSp>
      <p:grpSp>
        <p:nvGrpSpPr>
          <p:cNvPr id="8" name="Group 19"/>
          <p:cNvGrpSpPr/>
          <p:nvPr/>
        </p:nvGrpSpPr>
        <p:grpSpPr>
          <a:xfrm>
            <a:off x="6346699" y="2809846"/>
            <a:ext cx="451345" cy="451345"/>
            <a:chOff x="6583333" y="1298099"/>
            <a:chExt cx="451345" cy="451345"/>
          </a:xfrm>
        </p:grpSpPr>
        <p:sp>
          <p:nvSpPr>
            <p:cNvPr id="27" name="Down Arrow 26"/>
            <p:cNvSpPr/>
            <p:nvPr/>
          </p:nvSpPr>
          <p:spPr>
            <a:xfrm>
              <a:off x="6583333" y="1298099"/>
              <a:ext cx="451345" cy="45134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Down Arrow 6"/>
            <p:cNvSpPr/>
            <p:nvPr/>
          </p:nvSpPr>
          <p:spPr>
            <a:xfrm>
              <a:off x="6684886" y="1298099"/>
              <a:ext cx="248239" cy="339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ar-EG" sz="2100" kern="1200"/>
            </a:p>
          </p:txBody>
        </p:sp>
      </p:grpSp>
      <p:grpSp>
        <p:nvGrpSpPr>
          <p:cNvPr id="19" name="Group 20"/>
          <p:cNvGrpSpPr/>
          <p:nvPr/>
        </p:nvGrpSpPr>
        <p:grpSpPr>
          <a:xfrm>
            <a:off x="6835513" y="3589092"/>
            <a:ext cx="451345" cy="451345"/>
            <a:chOff x="7072147" y="2077345"/>
            <a:chExt cx="451345" cy="451345"/>
          </a:xfrm>
        </p:grpSpPr>
        <p:sp>
          <p:nvSpPr>
            <p:cNvPr id="25" name="Down Arrow 24"/>
            <p:cNvSpPr/>
            <p:nvPr/>
          </p:nvSpPr>
          <p:spPr>
            <a:xfrm>
              <a:off x="7072147" y="2077345"/>
              <a:ext cx="451345" cy="45134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Down Arrow 8"/>
            <p:cNvSpPr/>
            <p:nvPr/>
          </p:nvSpPr>
          <p:spPr>
            <a:xfrm>
              <a:off x="7173700" y="2077345"/>
              <a:ext cx="248239" cy="339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ar-EG" sz="2100" kern="1200"/>
            </a:p>
          </p:txBody>
        </p:sp>
      </p:grpSp>
      <p:grpSp>
        <p:nvGrpSpPr>
          <p:cNvPr id="20" name="Group 21"/>
          <p:cNvGrpSpPr/>
          <p:nvPr/>
        </p:nvGrpSpPr>
        <p:grpSpPr>
          <a:xfrm>
            <a:off x="7324328" y="4387626"/>
            <a:ext cx="451345" cy="451345"/>
            <a:chOff x="7560962" y="2875879"/>
            <a:chExt cx="451345" cy="451345"/>
          </a:xfrm>
        </p:grpSpPr>
        <p:sp>
          <p:nvSpPr>
            <p:cNvPr id="23" name="Down Arrow 22"/>
            <p:cNvSpPr/>
            <p:nvPr/>
          </p:nvSpPr>
          <p:spPr>
            <a:xfrm>
              <a:off x="7560962" y="2875879"/>
              <a:ext cx="451345" cy="45134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Down Arrow 10"/>
            <p:cNvSpPr/>
            <p:nvPr/>
          </p:nvSpPr>
          <p:spPr>
            <a:xfrm>
              <a:off x="7662515" y="2875879"/>
              <a:ext cx="248239" cy="339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ar-EG" sz="2100" kern="1200"/>
            </a:p>
          </p:txBody>
        </p:sp>
      </p:grpSp>
      <p:grpSp>
        <p:nvGrpSpPr>
          <p:cNvPr id="21" name="Group 30"/>
          <p:cNvGrpSpPr/>
          <p:nvPr/>
        </p:nvGrpSpPr>
        <p:grpSpPr>
          <a:xfrm>
            <a:off x="5500694" y="1214422"/>
            <a:ext cx="451345" cy="451345"/>
            <a:chOff x="6094518" y="507281"/>
            <a:chExt cx="451345" cy="451345"/>
          </a:xfrm>
        </p:grpSpPr>
        <p:sp>
          <p:nvSpPr>
            <p:cNvPr id="41" name="Down Arrow 40"/>
            <p:cNvSpPr/>
            <p:nvPr/>
          </p:nvSpPr>
          <p:spPr>
            <a:xfrm>
              <a:off x="6094518" y="507281"/>
              <a:ext cx="451345" cy="45134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Down Arrow 4"/>
            <p:cNvSpPr/>
            <p:nvPr/>
          </p:nvSpPr>
          <p:spPr>
            <a:xfrm>
              <a:off x="6196071" y="507281"/>
              <a:ext cx="248239" cy="339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ar-EG" sz="2100" kern="1200"/>
            </a:p>
          </p:txBody>
        </p:sp>
      </p:grpSp>
      <p:grpSp>
        <p:nvGrpSpPr>
          <p:cNvPr id="22" name="Group 31"/>
          <p:cNvGrpSpPr/>
          <p:nvPr/>
        </p:nvGrpSpPr>
        <p:grpSpPr>
          <a:xfrm>
            <a:off x="7786710" y="5192233"/>
            <a:ext cx="451345" cy="451345"/>
            <a:chOff x="6583333" y="1298099"/>
            <a:chExt cx="451345" cy="451345"/>
          </a:xfrm>
        </p:grpSpPr>
        <p:sp>
          <p:nvSpPr>
            <p:cNvPr id="39" name="Down Arrow 38"/>
            <p:cNvSpPr/>
            <p:nvPr/>
          </p:nvSpPr>
          <p:spPr>
            <a:xfrm>
              <a:off x="6583333" y="1298099"/>
              <a:ext cx="451345" cy="45134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Down Arrow 6"/>
            <p:cNvSpPr/>
            <p:nvPr/>
          </p:nvSpPr>
          <p:spPr>
            <a:xfrm>
              <a:off x="6684886" y="1298099"/>
              <a:ext cx="248239" cy="339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ar-EG" sz="2100" kern="1200"/>
            </a:p>
          </p:txBody>
        </p:sp>
      </p:grpSp>
      <p:pic>
        <p:nvPicPr>
          <p:cNvPr id="35" name="Picture 34" descr="shakespa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0" y="214290"/>
            <a:ext cx="1111929" cy="11430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6" name="TextBox 35"/>
          <p:cNvSpPr txBox="1"/>
          <p:nvPr/>
        </p:nvSpPr>
        <p:spPr>
          <a:xfrm>
            <a:off x="4467523" y="500042"/>
            <a:ext cx="2676245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GB" sz="2800" dirty="0" smtClean="0"/>
              <a:t>Plain English Text</a:t>
            </a:r>
            <a:endParaRPr lang="ar-EG" sz="2800" dirty="0"/>
          </a:p>
        </p:txBody>
      </p:sp>
      <p:pic>
        <p:nvPicPr>
          <p:cNvPr id="37" name="Picture 36" descr="MarieCurie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29520" y="5643578"/>
            <a:ext cx="123928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6357950" y="5929330"/>
            <a:ext cx="1702710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GB" sz="2800" dirty="0" smtClean="0"/>
              <a:t>Mind Map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42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Mind Map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257692"/>
          </a:xfrm>
        </p:spPr>
        <p:txBody>
          <a:bodyPr>
            <a:normAutofit/>
          </a:bodyPr>
          <a:lstStyle/>
          <a:p>
            <a:pPr algn="just"/>
            <a:endParaRPr lang="en-US" sz="2000" dirty="0" smtClean="0"/>
          </a:p>
          <a:p>
            <a:pPr algn="just"/>
            <a:r>
              <a:rPr lang="en-US" dirty="0" smtClean="0"/>
              <a:t>This phase converts the obtained multileveled text meaning representation into a </a:t>
            </a:r>
            <a:r>
              <a:rPr lang="en-US" b="1" dirty="0" smtClean="0"/>
              <a:t>mind map </a:t>
            </a:r>
            <a:r>
              <a:rPr lang="en-US" dirty="0" smtClean="0"/>
              <a:t>that </a:t>
            </a:r>
            <a:r>
              <a:rPr lang="en-US" b="1" dirty="0" smtClean="0"/>
              <a:t>contains images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Using Google Images</a:t>
            </a:r>
            <a:endParaRPr lang="en-GB" sz="2000" dirty="0" smtClean="0"/>
          </a:p>
          <a:p>
            <a:pPr algn="just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43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178563" y="1500174"/>
            <a:ext cx="6545863" cy="694377"/>
            <a:chOff x="0" y="0"/>
            <a:chExt cx="6545863" cy="694377"/>
          </a:xfrm>
        </p:grpSpPr>
        <p:sp>
          <p:nvSpPr>
            <p:cNvPr id="17" name="Rounded Rectangle 16"/>
            <p:cNvSpPr/>
            <p:nvPr/>
          </p:nvSpPr>
          <p:spPr>
            <a:xfrm>
              <a:off x="0" y="0"/>
              <a:ext cx="6545863" cy="6943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4"/>
            <p:cNvSpPr/>
            <p:nvPr/>
          </p:nvSpPr>
          <p:spPr>
            <a:xfrm>
              <a:off x="20338" y="20338"/>
              <a:ext cx="5715333" cy="6537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000" kern="1200" dirty="0" smtClean="0"/>
                <a:t>Frontend</a:t>
              </a:r>
              <a:endParaRPr lang="ar-EG" sz="3000" kern="1200" dirty="0"/>
            </a:p>
          </p:txBody>
        </p:sp>
      </p:grpSp>
      <p:grpSp>
        <p:nvGrpSpPr>
          <p:cNvPr id="3" name="Group 4"/>
          <p:cNvGrpSpPr/>
          <p:nvPr/>
        </p:nvGrpSpPr>
        <p:grpSpPr>
          <a:xfrm>
            <a:off x="667377" y="2290992"/>
            <a:ext cx="6545863" cy="694377"/>
            <a:chOff x="488814" y="790818"/>
            <a:chExt cx="6545863" cy="694377"/>
          </a:xfrm>
        </p:grpSpPr>
        <p:sp>
          <p:nvSpPr>
            <p:cNvPr id="15" name="Rounded Rectangle 14"/>
            <p:cNvSpPr/>
            <p:nvPr/>
          </p:nvSpPr>
          <p:spPr>
            <a:xfrm>
              <a:off x="488814" y="790818"/>
              <a:ext cx="6545863" cy="6943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6"/>
            <p:cNvSpPr/>
            <p:nvPr/>
          </p:nvSpPr>
          <p:spPr>
            <a:xfrm>
              <a:off x="509152" y="811156"/>
              <a:ext cx="5565028" cy="6537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000" kern="1200" dirty="0" smtClean="0"/>
                <a:t>Meaning Representation</a:t>
              </a:r>
              <a:endParaRPr lang="ar-EG" sz="3000" kern="1200" dirty="0"/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1156192" y="3081811"/>
            <a:ext cx="6545863" cy="694377"/>
            <a:chOff x="977629" y="1581637"/>
            <a:chExt cx="6545863" cy="694377"/>
          </a:xfrm>
        </p:grpSpPr>
        <p:sp>
          <p:nvSpPr>
            <p:cNvPr id="13" name="Rounded Rectangle 12"/>
            <p:cNvSpPr/>
            <p:nvPr/>
          </p:nvSpPr>
          <p:spPr>
            <a:xfrm>
              <a:off x="977629" y="1581637"/>
              <a:ext cx="6545863" cy="6943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8"/>
            <p:cNvSpPr/>
            <p:nvPr/>
          </p:nvSpPr>
          <p:spPr>
            <a:xfrm>
              <a:off x="997967" y="1601975"/>
              <a:ext cx="5565028" cy="6537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000" kern="1200" dirty="0" smtClean="0"/>
                <a:t>Multilevel </a:t>
              </a:r>
              <a:r>
                <a:rPr lang="en-GB" sz="3000" dirty="0" smtClean="0"/>
                <a:t>Generation</a:t>
              </a:r>
              <a:endParaRPr lang="ar-EG" sz="3000" kern="1200" dirty="0"/>
            </a:p>
          </p:txBody>
        </p:sp>
      </p:grpSp>
      <p:grpSp>
        <p:nvGrpSpPr>
          <p:cNvPr id="5" name="Group 6"/>
          <p:cNvGrpSpPr/>
          <p:nvPr/>
        </p:nvGrpSpPr>
        <p:grpSpPr>
          <a:xfrm>
            <a:off x="1645006" y="3872629"/>
            <a:ext cx="6545863" cy="694377"/>
            <a:chOff x="1466443" y="2372455"/>
            <a:chExt cx="6545863" cy="694377"/>
          </a:xfrm>
        </p:grpSpPr>
        <p:sp>
          <p:nvSpPr>
            <p:cNvPr id="11" name="Rounded Rectangle 10"/>
            <p:cNvSpPr/>
            <p:nvPr/>
          </p:nvSpPr>
          <p:spPr>
            <a:xfrm>
              <a:off x="1466443" y="2372455"/>
              <a:ext cx="6545863" cy="6943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10"/>
            <p:cNvSpPr/>
            <p:nvPr/>
          </p:nvSpPr>
          <p:spPr>
            <a:xfrm>
              <a:off x="1486781" y="2392793"/>
              <a:ext cx="5565028" cy="6537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000" kern="1200" dirty="0" smtClean="0"/>
                <a:t>Mind Map Conversion</a:t>
              </a:r>
              <a:endParaRPr lang="ar-EG" sz="3000" kern="1200" dirty="0"/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2133821" y="4663448"/>
            <a:ext cx="6545863" cy="694377"/>
            <a:chOff x="1955258" y="3163274"/>
            <a:chExt cx="6545863" cy="694377"/>
          </a:xfrm>
        </p:grpSpPr>
        <p:sp>
          <p:nvSpPr>
            <p:cNvPr id="9" name="Rounded Rectangle 8"/>
            <p:cNvSpPr/>
            <p:nvPr/>
          </p:nvSpPr>
          <p:spPr>
            <a:xfrm>
              <a:off x="1955258" y="3163274"/>
              <a:ext cx="6545863" cy="6943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12"/>
            <p:cNvSpPr/>
            <p:nvPr/>
          </p:nvSpPr>
          <p:spPr>
            <a:xfrm>
              <a:off x="1975596" y="3183612"/>
              <a:ext cx="5565028" cy="6537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000" kern="1200" dirty="0" smtClean="0"/>
                <a:t>Automatic Layout Allocation</a:t>
              </a:r>
              <a:endParaRPr lang="ar-EG" sz="3000" kern="1200" dirty="0"/>
            </a:p>
          </p:txBody>
        </p:sp>
      </p:grpSp>
      <p:grpSp>
        <p:nvGrpSpPr>
          <p:cNvPr id="7" name="Group 18"/>
          <p:cNvGrpSpPr/>
          <p:nvPr/>
        </p:nvGrpSpPr>
        <p:grpSpPr>
          <a:xfrm>
            <a:off x="5857884" y="2019028"/>
            <a:ext cx="451345" cy="451345"/>
            <a:chOff x="6094518" y="507281"/>
            <a:chExt cx="451345" cy="451345"/>
          </a:xfrm>
        </p:grpSpPr>
        <p:sp>
          <p:nvSpPr>
            <p:cNvPr id="29" name="Down Arrow 28"/>
            <p:cNvSpPr/>
            <p:nvPr/>
          </p:nvSpPr>
          <p:spPr>
            <a:xfrm>
              <a:off x="6094518" y="507281"/>
              <a:ext cx="451345" cy="45134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Down Arrow 4"/>
            <p:cNvSpPr/>
            <p:nvPr/>
          </p:nvSpPr>
          <p:spPr>
            <a:xfrm>
              <a:off x="6196071" y="507281"/>
              <a:ext cx="248239" cy="339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ar-EG" sz="2100" kern="1200"/>
            </a:p>
          </p:txBody>
        </p:sp>
      </p:grpSp>
      <p:grpSp>
        <p:nvGrpSpPr>
          <p:cNvPr id="8" name="Group 19"/>
          <p:cNvGrpSpPr/>
          <p:nvPr/>
        </p:nvGrpSpPr>
        <p:grpSpPr>
          <a:xfrm>
            <a:off x="6346699" y="2809846"/>
            <a:ext cx="451345" cy="451345"/>
            <a:chOff x="6583333" y="1298099"/>
            <a:chExt cx="451345" cy="451345"/>
          </a:xfrm>
        </p:grpSpPr>
        <p:sp>
          <p:nvSpPr>
            <p:cNvPr id="27" name="Down Arrow 26"/>
            <p:cNvSpPr/>
            <p:nvPr/>
          </p:nvSpPr>
          <p:spPr>
            <a:xfrm>
              <a:off x="6583333" y="1298099"/>
              <a:ext cx="451345" cy="45134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Down Arrow 6"/>
            <p:cNvSpPr/>
            <p:nvPr/>
          </p:nvSpPr>
          <p:spPr>
            <a:xfrm>
              <a:off x="6684886" y="1298099"/>
              <a:ext cx="248239" cy="339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ar-EG" sz="2100" kern="1200"/>
            </a:p>
          </p:txBody>
        </p:sp>
      </p:grpSp>
      <p:grpSp>
        <p:nvGrpSpPr>
          <p:cNvPr id="19" name="Group 20"/>
          <p:cNvGrpSpPr/>
          <p:nvPr/>
        </p:nvGrpSpPr>
        <p:grpSpPr>
          <a:xfrm>
            <a:off x="6835513" y="3589092"/>
            <a:ext cx="451345" cy="451345"/>
            <a:chOff x="7072147" y="2077345"/>
            <a:chExt cx="451345" cy="451345"/>
          </a:xfrm>
        </p:grpSpPr>
        <p:sp>
          <p:nvSpPr>
            <p:cNvPr id="25" name="Down Arrow 24"/>
            <p:cNvSpPr/>
            <p:nvPr/>
          </p:nvSpPr>
          <p:spPr>
            <a:xfrm>
              <a:off x="7072147" y="2077345"/>
              <a:ext cx="451345" cy="45134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Down Arrow 8"/>
            <p:cNvSpPr/>
            <p:nvPr/>
          </p:nvSpPr>
          <p:spPr>
            <a:xfrm>
              <a:off x="7173700" y="2077345"/>
              <a:ext cx="248239" cy="339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ar-EG" sz="2100" kern="1200"/>
            </a:p>
          </p:txBody>
        </p:sp>
      </p:grpSp>
      <p:grpSp>
        <p:nvGrpSpPr>
          <p:cNvPr id="20" name="Group 21"/>
          <p:cNvGrpSpPr/>
          <p:nvPr/>
        </p:nvGrpSpPr>
        <p:grpSpPr>
          <a:xfrm>
            <a:off x="7324328" y="4387626"/>
            <a:ext cx="451345" cy="451345"/>
            <a:chOff x="7560962" y="2875879"/>
            <a:chExt cx="451345" cy="451345"/>
          </a:xfrm>
        </p:grpSpPr>
        <p:sp>
          <p:nvSpPr>
            <p:cNvPr id="23" name="Down Arrow 22"/>
            <p:cNvSpPr/>
            <p:nvPr/>
          </p:nvSpPr>
          <p:spPr>
            <a:xfrm>
              <a:off x="7560962" y="2875879"/>
              <a:ext cx="451345" cy="45134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Down Arrow 10"/>
            <p:cNvSpPr/>
            <p:nvPr/>
          </p:nvSpPr>
          <p:spPr>
            <a:xfrm>
              <a:off x="7662515" y="2875879"/>
              <a:ext cx="248239" cy="339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ar-EG" sz="2100" kern="1200"/>
            </a:p>
          </p:txBody>
        </p:sp>
      </p:grpSp>
      <p:grpSp>
        <p:nvGrpSpPr>
          <p:cNvPr id="21" name="Group 30"/>
          <p:cNvGrpSpPr/>
          <p:nvPr/>
        </p:nvGrpSpPr>
        <p:grpSpPr>
          <a:xfrm>
            <a:off x="5500694" y="1214422"/>
            <a:ext cx="451345" cy="451345"/>
            <a:chOff x="6094518" y="507281"/>
            <a:chExt cx="451345" cy="451345"/>
          </a:xfrm>
        </p:grpSpPr>
        <p:sp>
          <p:nvSpPr>
            <p:cNvPr id="41" name="Down Arrow 40"/>
            <p:cNvSpPr/>
            <p:nvPr/>
          </p:nvSpPr>
          <p:spPr>
            <a:xfrm>
              <a:off x="6094518" y="507281"/>
              <a:ext cx="451345" cy="45134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Down Arrow 4"/>
            <p:cNvSpPr/>
            <p:nvPr/>
          </p:nvSpPr>
          <p:spPr>
            <a:xfrm>
              <a:off x="6196071" y="507281"/>
              <a:ext cx="248239" cy="339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ar-EG" sz="2100" kern="1200"/>
            </a:p>
          </p:txBody>
        </p:sp>
      </p:grpSp>
      <p:grpSp>
        <p:nvGrpSpPr>
          <p:cNvPr id="22" name="Group 31"/>
          <p:cNvGrpSpPr/>
          <p:nvPr/>
        </p:nvGrpSpPr>
        <p:grpSpPr>
          <a:xfrm>
            <a:off x="7786710" y="5192233"/>
            <a:ext cx="451345" cy="451345"/>
            <a:chOff x="6583333" y="1298099"/>
            <a:chExt cx="451345" cy="451345"/>
          </a:xfrm>
        </p:grpSpPr>
        <p:sp>
          <p:nvSpPr>
            <p:cNvPr id="39" name="Down Arrow 38"/>
            <p:cNvSpPr/>
            <p:nvPr/>
          </p:nvSpPr>
          <p:spPr>
            <a:xfrm>
              <a:off x="6583333" y="1298099"/>
              <a:ext cx="451345" cy="45134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Down Arrow 6"/>
            <p:cNvSpPr/>
            <p:nvPr/>
          </p:nvSpPr>
          <p:spPr>
            <a:xfrm>
              <a:off x="6684886" y="1298099"/>
              <a:ext cx="248239" cy="339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ar-EG" sz="2100" kern="1200"/>
            </a:p>
          </p:txBody>
        </p:sp>
      </p:grpSp>
      <p:pic>
        <p:nvPicPr>
          <p:cNvPr id="35" name="Picture 34" descr="shakespa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0" y="214290"/>
            <a:ext cx="1111929" cy="11430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6" name="TextBox 35"/>
          <p:cNvSpPr txBox="1"/>
          <p:nvPr/>
        </p:nvSpPr>
        <p:spPr>
          <a:xfrm>
            <a:off x="4467523" y="500042"/>
            <a:ext cx="2676245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GB" sz="2800" dirty="0" smtClean="0"/>
              <a:t>Plain English Text</a:t>
            </a:r>
            <a:endParaRPr lang="ar-EG" sz="2800" dirty="0"/>
          </a:p>
        </p:txBody>
      </p:sp>
      <p:pic>
        <p:nvPicPr>
          <p:cNvPr id="37" name="Picture 36" descr="MarieCurie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29520" y="5643578"/>
            <a:ext cx="123928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6357950" y="5929330"/>
            <a:ext cx="1702710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GB" sz="2800" dirty="0" smtClean="0"/>
              <a:t>Mind Map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44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Layout Allocation (Cont’d)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sz="2800" dirty="0" smtClean="0"/>
              <a:t>Spring Model Algorithm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GB" dirty="0" smtClean="0"/>
              <a:t>Replaces edges with springs.</a:t>
            </a:r>
          </a:p>
          <a:p>
            <a:pPr lvl="1"/>
            <a:r>
              <a:rPr lang="en-GB" dirty="0" smtClean="0"/>
              <a:t>Springs attract their endpoints when stretched </a:t>
            </a:r>
          </a:p>
          <a:p>
            <a:pPr lvl="1"/>
            <a:r>
              <a:rPr lang="en-GB" dirty="0" smtClean="0"/>
              <a:t>Springs repel their endpoints when compressed.</a:t>
            </a:r>
          </a:p>
          <a:p>
            <a:pPr lvl="1"/>
            <a:r>
              <a:rPr lang="en-GB" dirty="0" smtClean="0"/>
              <a:t>The vertices are initially placed randomly .</a:t>
            </a:r>
          </a:p>
          <a:p>
            <a:pPr lvl="1"/>
            <a:r>
              <a:rPr lang="en-GB" dirty="0" smtClean="0"/>
              <a:t>Differential equations are solved to find the system state with minimum energy.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45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Model</a:t>
            </a:r>
            <a:endParaRPr lang="en-GB" dirty="0"/>
          </a:p>
        </p:txBody>
      </p:sp>
      <p:pic>
        <p:nvPicPr>
          <p:cNvPr id="4" name="Content Placeholder 3" descr="Springmodel_seminar4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866775" y="2070100"/>
            <a:ext cx="6648450" cy="393382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46</a:t>
            </a:fld>
            <a:endParaRPr lang="en-GB"/>
          </a:p>
        </p:txBody>
      </p:sp>
      <p:sp>
        <p:nvSpPr>
          <p:cNvPr id="6" name="Right Arrow 5"/>
          <p:cNvSpPr/>
          <p:nvPr/>
        </p:nvSpPr>
        <p:spPr>
          <a:xfrm>
            <a:off x="3929058" y="2928934"/>
            <a:ext cx="571504" cy="50006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5400000">
            <a:off x="5179223" y="3964785"/>
            <a:ext cx="571504" cy="50006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3857620" y="4929198"/>
            <a:ext cx="571504" cy="50006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1678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>
                <a:hlinkClick r:id="rId3" action="ppaction://program"/>
              </a:rPr>
              <a:t>Demo</a:t>
            </a:r>
            <a:endParaRPr lang="en-GB" sz="8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47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57390"/>
            <a:ext cx="4614866" cy="382906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eorgia" pitchFamily="18" charset="0"/>
                <a:ea typeface="Calibri" pitchFamily="34" charset="0"/>
                <a:cs typeface="Arial" pitchFamily="34" charset="0"/>
              </a:rPr>
              <a:t>Mind Map Generator is a tool to automatically generate mind maps from plain English  text</a:t>
            </a:r>
            <a:br>
              <a:rPr lang="en-US" dirty="0" smtClean="0">
                <a:latin typeface="Georgia" pitchFamily="18" charset="0"/>
                <a:ea typeface="Calibri" pitchFamily="34" charset="0"/>
                <a:cs typeface="Arial" pitchFamily="34" charset="0"/>
              </a:rPr>
            </a:br>
            <a:endParaRPr lang="en-US" dirty="0" smtClean="0">
              <a:latin typeface="Georgia" pitchFamily="18" charset="0"/>
              <a:ea typeface="Calibri" pitchFamily="34" charset="0"/>
              <a:cs typeface="Arial" pitchFamily="34" charset="0"/>
            </a:endParaRPr>
          </a:p>
          <a:p>
            <a:r>
              <a:rPr lang="en-US" dirty="0" smtClean="0">
                <a:latin typeface="Georgia" pitchFamily="18" charset="0"/>
                <a:ea typeface="Calibri" pitchFamily="34" charset="0"/>
                <a:cs typeface="Arial" pitchFamily="34" charset="0"/>
              </a:rPr>
              <a:t>It is able to process longer sentences with more complex grammar</a:t>
            </a:r>
          </a:p>
          <a:p>
            <a:endParaRPr lang="en-US" dirty="0" smtClean="0">
              <a:latin typeface="Georgia" pitchFamily="18" charset="0"/>
              <a:ea typeface="Calibri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48</a:t>
            </a:fld>
            <a:endParaRPr lang="en-GB"/>
          </a:p>
        </p:txBody>
      </p:sp>
      <p:pic>
        <p:nvPicPr>
          <p:cNvPr id="5" name="Content Placeholder 4" descr="stack_of_book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94" y="0"/>
            <a:ext cx="3643306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57390"/>
            <a:ext cx="4614866" cy="3829064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latin typeface="Georgia" pitchFamily="18" charset="0"/>
              <a:ea typeface="Calibri" pitchFamily="34" charset="0"/>
              <a:cs typeface="Arial" pitchFamily="34" charset="0"/>
            </a:endParaRPr>
          </a:p>
          <a:p>
            <a:r>
              <a:rPr lang="en-US" dirty="0" smtClean="0">
                <a:latin typeface="Georgia" pitchFamily="18" charset="0"/>
                <a:ea typeface="Calibri" pitchFamily="34" charset="0"/>
                <a:cs typeface="Arial" pitchFamily="34" charset="0"/>
              </a:rPr>
              <a:t>The output</a:t>
            </a:r>
          </a:p>
          <a:p>
            <a:pPr lvl="1"/>
            <a:r>
              <a:rPr lang="en-US" dirty="0" smtClean="0">
                <a:latin typeface="Georgia" pitchFamily="18" charset="0"/>
                <a:ea typeface="Calibri" pitchFamily="34" charset="0"/>
                <a:cs typeface="Arial" pitchFamily="34" charset="0"/>
              </a:rPr>
              <a:t>A multileveled mind map</a:t>
            </a:r>
          </a:p>
          <a:p>
            <a:pPr lvl="1"/>
            <a:r>
              <a:rPr lang="en-US" dirty="0" smtClean="0">
                <a:latin typeface="Georgia" pitchFamily="18" charset="0"/>
                <a:ea typeface="Calibri" pitchFamily="34" charset="0"/>
                <a:cs typeface="Arial" pitchFamily="34" charset="0"/>
              </a:rPr>
              <a:t>The mind map automatically laid out on the screen.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49</a:t>
            </a:fld>
            <a:endParaRPr lang="en-GB"/>
          </a:p>
        </p:txBody>
      </p:sp>
      <p:pic>
        <p:nvPicPr>
          <p:cNvPr id="5" name="Content Placeholder 4" descr="stack_of_book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94" y="0"/>
            <a:ext cx="3643306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kespa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42" y="214290"/>
            <a:ext cx="3658540" cy="30166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 descr="Shakespear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215" y="2857496"/>
            <a:ext cx="4892596" cy="36097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29190" y="571480"/>
            <a:ext cx="364333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A mind map is created around a single word, placed in the center, to which associated ideas, words and concepts are added branching out.</a:t>
            </a:r>
          </a:p>
          <a:p>
            <a:endParaRPr lang="en-US" dirty="0"/>
          </a:p>
        </p:txBody>
      </p:sp>
      <p:sp>
        <p:nvSpPr>
          <p:cNvPr id="6" name="Bent-Up Arrow 5"/>
          <p:cNvSpPr/>
          <p:nvPr/>
        </p:nvSpPr>
        <p:spPr>
          <a:xfrm rot="5400000">
            <a:off x="1399010" y="3815908"/>
            <a:ext cx="1357322" cy="1155010"/>
          </a:xfrm>
          <a:prstGeom prst="bentUp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AAD1-0A6C-4AD8-B186-35BEF9940A0F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50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7467600" cy="1143000"/>
          </a:xfrm>
        </p:spPr>
        <p:txBody>
          <a:bodyPr/>
          <a:lstStyle/>
          <a:p>
            <a:r>
              <a:rPr lang="en-US" dirty="0" smtClean="0"/>
              <a:t>Why use mind maps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71612"/>
            <a:ext cx="7467600" cy="4329130"/>
          </a:xfrm>
        </p:spPr>
        <p:txBody>
          <a:bodyPr/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/>
              <a:t> </a:t>
            </a:r>
            <a:r>
              <a:rPr lang="en-US" sz="2000" dirty="0" smtClean="0"/>
              <a:t>To generate, visualize, structure, and classify ideas </a:t>
            </a:r>
            <a:br>
              <a:rPr lang="en-US" sz="2000" dirty="0" smtClean="0"/>
            </a:br>
            <a:endParaRPr lang="en-US" dirty="0" smtClean="0"/>
          </a:p>
          <a:p>
            <a:pPr marL="274320" lvl="1">
              <a:spcBef>
                <a:spcPts val="600"/>
              </a:spcBef>
              <a:buSzPct val="70000"/>
              <a:buNone/>
            </a:pPr>
            <a:r>
              <a:rPr lang="en-US" dirty="0" smtClean="0"/>
              <a:t>Also…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/>
              <a:t>British popular psychology author Tony </a:t>
            </a:r>
            <a:r>
              <a:rPr lang="en-US" dirty="0" err="1" smtClean="0"/>
              <a:t>Buzan</a:t>
            </a:r>
            <a:r>
              <a:rPr lang="en-US" dirty="0" smtClean="0"/>
              <a:t> argues that while 'traditional' outlines force readers to go left to right from top to bottom, while readers actually tend to scan the entire page in a non-linear fashion to get the main topic and what the text discusses. </a:t>
            </a:r>
          </a:p>
          <a:p>
            <a:pPr marL="274320" lvl="1">
              <a:spcBef>
                <a:spcPts val="600"/>
              </a:spcBef>
              <a:buSzPct val="70000"/>
              <a:buNone/>
            </a:pPr>
            <a:endParaRPr lang="en-US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/>
              <a:t>He also uses popular assumptions about the cerebral hemispheres in order to promote the exclusive use of mind mapping over other forms of note making.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mind maps ?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Our brain is divided into two hemispheres: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7</a:t>
            </a:fld>
            <a:endParaRPr lang="en-GB"/>
          </a:p>
        </p:txBody>
      </p:sp>
      <p:pic>
        <p:nvPicPr>
          <p:cNvPr id="5" name="Picture 4" descr="head_and_brai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64" y="2714620"/>
            <a:ext cx="2500320" cy="250032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000760" y="2857496"/>
            <a:ext cx="2714644" cy="242889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chemeClr val="tx1"/>
                </a:solidFill>
              </a:rPr>
              <a:t>The right hemisphere:</a:t>
            </a:r>
          </a:p>
          <a:p>
            <a:pPr lvl="0" algn="ctr"/>
            <a:r>
              <a:rPr lang="en-US" b="1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which is responsible for all colors, imagination ,drawing, voice , music and feelings.</a:t>
            </a:r>
          </a:p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28596" y="2857496"/>
            <a:ext cx="2714644" cy="228601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chemeClr val="tx1"/>
                </a:solidFill>
              </a:rPr>
              <a:t>The left hemisphere: </a:t>
            </a:r>
          </a:p>
          <a:p>
            <a:pPr lvl="0" algn="ctr"/>
            <a:r>
              <a:rPr lang="en-US" dirty="0" smtClean="0">
                <a:solidFill>
                  <a:schemeClr val="tx1"/>
                </a:solidFill>
              </a:rPr>
              <a:t>which is responsible for words, calculations, logic , numbers and thinking.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7467600" cy="796908"/>
          </a:xfrm>
        </p:spPr>
        <p:txBody>
          <a:bodyPr/>
          <a:lstStyle/>
          <a:p>
            <a:r>
              <a:rPr lang="en-US" sz="2400" b="1" dirty="0" smtClean="0"/>
              <a:t>Buzan claims that using mind mapping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95166D-2EA7-45DE-A83C-D46E7B9734B7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6" name="Picture 5" descr="ExercisesforDestressing_bi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1000108"/>
            <a:ext cx="7643866" cy="450059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85786" y="5715016"/>
            <a:ext cx="7500990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allows the best use of both the left and right halves of  the brain leading to multiplying the intellectual power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001024" y="5643578"/>
            <a:ext cx="714380" cy="857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52600" y="457200"/>
            <a:ext cx="5638800" cy="18288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553200" y="684213"/>
            <a:ext cx="530225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86200" y="1447800"/>
            <a:ext cx="530225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71800" y="1447800"/>
            <a:ext cx="530225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57400" y="1447800"/>
            <a:ext cx="530225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57400" y="685800"/>
            <a:ext cx="530225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971800" y="685800"/>
            <a:ext cx="530225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86200" y="685800"/>
            <a:ext cx="530225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800600" y="685800"/>
            <a:ext cx="530225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715000" y="685800"/>
            <a:ext cx="530225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553200" y="1447800"/>
            <a:ext cx="530225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638800" y="1447800"/>
            <a:ext cx="530225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724400" y="1447800"/>
            <a:ext cx="530225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000232" y="4786322"/>
            <a:ext cx="762000" cy="762000"/>
          </a:xfrm>
          <a:prstGeom prst="ellipse">
            <a:avLst/>
          </a:prstGeom>
          <a:solidFill>
            <a:srgbClr val="339966">
              <a:alpha val="49000"/>
            </a:srgbClr>
          </a:solidFill>
          <a:ln w="19050">
            <a:solidFill>
              <a:schemeClr val="bg2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4143372" y="2428868"/>
            <a:ext cx="714380" cy="2214562"/>
          </a:xfrm>
          <a:prstGeom prst="upArrow">
            <a:avLst>
              <a:gd name="adj1" fmla="val 50000"/>
              <a:gd name="adj2" fmla="val 34091"/>
            </a:avLst>
          </a:prstGeom>
          <a:solidFill>
            <a:srgbClr val="339966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2857488" y="4800600"/>
            <a:ext cx="762000" cy="762000"/>
          </a:xfrm>
          <a:prstGeom prst="ellipse">
            <a:avLst/>
          </a:prstGeom>
          <a:solidFill>
            <a:srgbClr val="339966">
              <a:alpha val="49000"/>
            </a:srgbClr>
          </a:solidFill>
          <a:ln w="19050">
            <a:solidFill>
              <a:schemeClr val="bg2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2857488" y="5638800"/>
            <a:ext cx="762000" cy="762000"/>
          </a:xfrm>
          <a:prstGeom prst="ellipse">
            <a:avLst/>
          </a:prstGeom>
          <a:solidFill>
            <a:srgbClr val="339966">
              <a:alpha val="49000"/>
            </a:srgbClr>
          </a:solidFill>
          <a:ln w="19050">
            <a:solidFill>
              <a:schemeClr val="bg2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3786182" y="4800600"/>
            <a:ext cx="762000" cy="762000"/>
          </a:xfrm>
          <a:prstGeom prst="ellipse">
            <a:avLst/>
          </a:prstGeom>
          <a:solidFill>
            <a:srgbClr val="339966">
              <a:alpha val="49000"/>
            </a:srgbClr>
          </a:solidFill>
          <a:ln w="19050">
            <a:solidFill>
              <a:schemeClr val="bg2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3786182" y="5638800"/>
            <a:ext cx="762000" cy="762000"/>
          </a:xfrm>
          <a:prstGeom prst="ellipse">
            <a:avLst/>
          </a:prstGeom>
          <a:solidFill>
            <a:srgbClr val="339966">
              <a:alpha val="49000"/>
            </a:srgbClr>
          </a:solidFill>
          <a:ln w="19050">
            <a:solidFill>
              <a:schemeClr val="bg2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4667256" y="4800600"/>
            <a:ext cx="762000" cy="762000"/>
          </a:xfrm>
          <a:prstGeom prst="ellipse">
            <a:avLst/>
          </a:prstGeom>
          <a:solidFill>
            <a:srgbClr val="339966">
              <a:alpha val="49000"/>
            </a:srgbClr>
          </a:solidFill>
          <a:ln w="19050">
            <a:solidFill>
              <a:schemeClr val="bg2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4667256" y="5638800"/>
            <a:ext cx="762000" cy="762000"/>
          </a:xfrm>
          <a:prstGeom prst="ellipse">
            <a:avLst/>
          </a:prstGeom>
          <a:solidFill>
            <a:srgbClr val="339966">
              <a:alpha val="49000"/>
            </a:srgbClr>
          </a:solidFill>
          <a:ln w="19050">
            <a:solidFill>
              <a:schemeClr val="bg2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5643570" y="4800600"/>
            <a:ext cx="762000" cy="762000"/>
          </a:xfrm>
          <a:prstGeom prst="ellipse">
            <a:avLst/>
          </a:prstGeom>
          <a:solidFill>
            <a:srgbClr val="339966">
              <a:alpha val="49000"/>
            </a:srgbClr>
          </a:solidFill>
          <a:ln w="19050">
            <a:solidFill>
              <a:schemeClr val="bg2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5643570" y="5638800"/>
            <a:ext cx="762000" cy="762000"/>
          </a:xfrm>
          <a:prstGeom prst="ellipse">
            <a:avLst/>
          </a:prstGeom>
          <a:solidFill>
            <a:srgbClr val="339966">
              <a:alpha val="49000"/>
            </a:srgbClr>
          </a:solidFill>
          <a:ln w="19050">
            <a:solidFill>
              <a:schemeClr val="bg2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2000232" y="5624522"/>
            <a:ext cx="762000" cy="762000"/>
          </a:xfrm>
          <a:prstGeom prst="ellipse">
            <a:avLst/>
          </a:prstGeom>
          <a:solidFill>
            <a:srgbClr val="339966">
              <a:alpha val="49000"/>
            </a:srgbClr>
          </a:solidFill>
          <a:ln w="19050">
            <a:solidFill>
              <a:schemeClr val="bg2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6453206" y="4829196"/>
            <a:ext cx="762000" cy="762000"/>
          </a:xfrm>
          <a:prstGeom prst="ellipse">
            <a:avLst/>
          </a:prstGeom>
          <a:solidFill>
            <a:srgbClr val="339966">
              <a:alpha val="49000"/>
            </a:srgbClr>
          </a:solidFill>
          <a:ln w="19050">
            <a:solidFill>
              <a:schemeClr val="bg2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6453206" y="5667396"/>
            <a:ext cx="762000" cy="762000"/>
          </a:xfrm>
          <a:prstGeom prst="ellipse">
            <a:avLst/>
          </a:prstGeom>
          <a:solidFill>
            <a:srgbClr val="339966">
              <a:alpha val="49000"/>
            </a:srgbClr>
          </a:solidFill>
          <a:ln w="19050">
            <a:solidFill>
              <a:schemeClr val="bg2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AAD1-0A6C-4AD8-B186-35BEF9940A0F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62927 " pathEditMode="relative" ptsTypes="AA"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62927 " pathEditMode="relative" ptsTypes="AA">
                                      <p:cBhvr>
                                        <p:cTn id="4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62927 " pathEditMode="relative" ptsTypes="AA">
                                      <p:cBhvr>
                                        <p:cTn id="4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62927 " pathEditMode="relative" ptsTypes="AA">
                                      <p:cBhvr>
                                        <p:cTn id="4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62927 " pathEditMode="relative" ptsTypes="AA">
                                      <p:cBhvr>
                                        <p:cTn id="4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62927 " pathEditMode="relative" ptsTypes="AA"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62927 " pathEditMode="relative" ptsTypes="AA">
                                      <p:cBhvr>
                                        <p:cTn id="5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62927 " pathEditMode="relative" ptsTypes="AA">
                                      <p:cBhvr>
                                        <p:cTn id="5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62927 " pathEditMode="relative" ptsTypes="AA">
                                      <p:cBhvr>
                                        <p:cTn id="5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62927 " pathEditMode="relative" ptsTypes="AA">
                                      <p:cBhvr>
                                        <p:cTn id="5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62927 " pathEditMode="relative" ptsTypes="AA">
                                      <p:cBhvr>
                                        <p:cTn id="6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62927 " pathEditMode="relative" ptsTypes="AA">
                                      <p:cBhvr>
                                        <p:cTn id="6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16" grpId="1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3205</TotalTime>
  <Words>1033</Words>
  <Application>Microsoft Office PowerPoint</Application>
  <PresentationFormat>On-screen Show (4:3)</PresentationFormat>
  <Paragraphs>355</Paragraphs>
  <Slides>50</Slides>
  <Notes>50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Oriel</vt:lpstr>
      <vt:lpstr>English2MindMap</vt:lpstr>
      <vt:lpstr>Agenda</vt:lpstr>
      <vt:lpstr>What is a mind map?</vt:lpstr>
      <vt:lpstr>What is a mind map?</vt:lpstr>
      <vt:lpstr>PowerPoint Presentation</vt:lpstr>
      <vt:lpstr>Why use mind maps ?</vt:lpstr>
      <vt:lpstr>Why use mind maps ? (Cont’d)</vt:lpstr>
      <vt:lpstr>Buzan claims that using mind mapping</vt:lpstr>
      <vt:lpstr>PowerPoint Presentation</vt:lpstr>
      <vt:lpstr>PowerPoint Presentation</vt:lpstr>
      <vt:lpstr>Creating Mind Maps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Mind Map Generator 2007/2008 Limitations</vt:lpstr>
      <vt:lpstr>PowerPoint Presentation</vt:lpstr>
      <vt:lpstr>PowerPoint Presentation</vt:lpstr>
      <vt:lpstr>Text PreProcessing Module (previous work)</vt:lpstr>
      <vt:lpstr>Morphological Analysis</vt:lpstr>
      <vt:lpstr>Parsing</vt:lpstr>
      <vt:lpstr>Syntax Analysis</vt:lpstr>
      <vt:lpstr>Discourse</vt:lpstr>
      <vt:lpstr>Word Sense Disambiguation</vt:lpstr>
      <vt:lpstr>PowerPoint Presentation</vt:lpstr>
      <vt:lpstr>Meaning Representation</vt:lpstr>
      <vt:lpstr>Meaning Representation Example</vt:lpstr>
      <vt:lpstr>PowerPoint Presentation</vt:lpstr>
      <vt:lpstr>Meaning Representation Reconstruction</vt:lpstr>
      <vt:lpstr>How We Built The Meaning Representation</vt:lpstr>
      <vt:lpstr>PowerPoint Presentation</vt:lpstr>
      <vt:lpstr>Why Multilevel Mind Mapping?</vt:lpstr>
      <vt:lpstr>What we want to achieve..</vt:lpstr>
      <vt:lpstr>Phases of Multilevel Generation</vt:lpstr>
      <vt:lpstr>Weight Assignment</vt:lpstr>
      <vt:lpstr>Weight Assignment (Cont’d)</vt:lpstr>
      <vt:lpstr>Weight-Based Partitioning</vt:lpstr>
      <vt:lpstr>Concept-Based Partitioning</vt:lpstr>
      <vt:lpstr>Concept-Based Partitioning (Cont’d)</vt:lpstr>
      <vt:lpstr>PowerPoint Presentation</vt:lpstr>
      <vt:lpstr>Mind Map conversion</vt:lpstr>
      <vt:lpstr>PowerPoint Presentation</vt:lpstr>
      <vt:lpstr>Automatic Layout Allocation (Cont’d)</vt:lpstr>
      <vt:lpstr>Spring Model</vt:lpstr>
      <vt:lpstr>Demo</vt:lpstr>
      <vt:lpstr>Conclusion (cont’d)</vt:lpstr>
      <vt:lpstr>Conclusion (cont’d)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May Samy</dc:creator>
  <cp:lastModifiedBy>Mohamed</cp:lastModifiedBy>
  <cp:revision>244</cp:revision>
  <dcterms:created xsi:type="dcterms:W3CDTF">2009-03-12T13:41:23Z</dcterms:created>
  <dcterms:modified xsi:type="dcterms:W3CDTF">2012-04-13T06:57:04Z</dcterms:modified>
</cp:coreProperties>
</file>