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7" r:id="rId2"/>
    <p:sldId id="341" r:id="rId3"/>
    <p:sldId id="342" r:id="rId4"/>
    <p:sldId id="349" r:id="rId5"/>
    <p:sldId id="350" r:id="rId6"/>
    <p:sldId id="351" r:id="rId7"/>
    <p:sldId id="343" r:id="rId8"/>
    <p:sldId id="298" r:id="rId9"/>
    <p:sldId id="345" r:id="rId10"/>
    <p:sldId id="412" r:id="rId11"/>
    <p:sldId id="413" r:id="rId12"/>
    <p:sldId id="414" r:id="rId13"/>
    <p:sldId id="346" r:id="rId14"/>
    <p:sldId id="299" r:id="rId15"/>
    <p:sldId id="365" r:id="rId16"/>
    <p:sldId id="397" r:id="rId17"/>
    <p:sldId id="357" r:id="rId18"/>
    <p:sldId id="385" r:id="rId19"/>
    <p:sldId id="300" r:id="rId20"/>
    <p:sldId id="301" r:id="rId21"/>
    <p:sldId id="302" r:id="rId22"/>
    <p:sldId id="353" r:id="rId23"/>
    <p:sldId id="378" r:id="rId24"/>
    <p:sldId id="411" r:id="rId25"/>
    <p:sldId id="367" r:id="rId26"/>
    <p:sldId id="303" r:id="rId27"/>
    <p:sldId id="352" r:id="rId28"/>
    <p:sldId id="366" r:id="rId29"/>
    <p:sldId id="376" r:id="rId30"/>
    <p:sldId id="296" r:id="rId3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32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2017/9/1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58538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EC03F90E-0F2D-4001-A5B9-CD1FF512646A}" type="slidenum">
              <a:rPr lang="zh-CN" altLang="en-US" smtClean="0"/>
              <a:t>14</a:t>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425"/>
          <p:cNvGrpSpPr/>
          <p:nvPr/>
        </p:nvGrpSpPr>
        <p:grpSpPr bwMode="auto">
          <a:xfrm>
            <a:off x="4484688" y="4841875"/>
            <a:ext cx="6862762" cy="6350"/>
            <a:chOff x="3540123" y="4669899"/>
            <a:chExt cx="6862604" cy="6728"/>
          </a:xfrm>
        </p:grpSpPr>
        <p:cxnSp>
          <p:nvCxnSpPr>
            <p:cNvPr id="5" name="直接连接符 4"/>
            <p:cNvCxnSpPr/>
            <p:nvPr/>
          </p:nvCxnSpPr>
          <p:spPr>
            <a:xfrm>
              <a:off x="3540123" y="4669899"/>
              <a:ext cx="6862604" cy="67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544885" y="4669899"/>
              <a:ext cx="2181175" cy="6728"/>
            </a:xfrm>
            <a:prstGeom prst="line">
              <a:avLst/>
            </a:prstGeom>
            <a:ln w="539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rot="5400000">
            <a:off x="11270456" y="4218782"/>
            <a:ext cx="823913" cy="152400"/>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 name="组合 389"/>
          <p:cNvGrpSpPr/>
          <p:nvPr/>
        </p:nvGrpSpPr>
        <p:grpSpPr bwMode="auto">
          <a:xfrm>
            <a:off x="-13500" y="1"/>
            <a:ext cx="7752446" cy="6851650"/>
            <a:chOff x="520779" y="857831"/>
            <a:chExt cx="6698339" cy="5993835"/>
          </a:xfrm>
        </p:grpSpPr>
        <p:grpSp>
          <p:nvGrpSpPr>
            <p:cNvPr id="9" name="Group 602"/>
            <p:cNvGrpSpPr/>
            <p:nvPr/>
          </p:nvGrpSpPr>
          <p:grpSpPr>
            <a:xfrm>
              <a:off x="1530762" y="857831"/>
              <a:ext cx="5688356" cy="3007193"/>
              <a:chOff x="0" y="9525"/>
              <a:chExt cx="12492024" cy="6604001"/>
            </a:xfrm>
            <a:solidFill>
              <a:schemeClr val="tx1">
                <a:lumMod val="65000"/>
                <a:lumOff val="35000"/>
              </a:schemeClr>
            </a:solidFill>
          </p:grpSpPr>
          <p:sp>
            <p:nvSpPr>
              <p:cNvPr id="179" name="Freeform 38"/>
              <p:cNvSpPr>
                <a:spLocks noEditPoints="1"/>
              </p:cNvSpPr>
              <p:nvPr/>
            </p:nvSpPr>
            <p:spPr bwMode="auto">
              <a:xfrm>
                <a:off x="5265738" y="3773488"/>
                <a:ext cx="590550" cy="590550"/>
              </a:xfrm>
              <a:custGeom>
                <a:avLst/>
                <a:gdLst>
                  <a:gd name="T0" fmla="*/ 79 w 157"/>
                  <a:gd name="T1" fmla="*/ 0 h 157"/>
                  <a:gd name="T2" fmla="*/ 79 w 157"/>
                  <a:gd name="T3" fmla="*/ 0 h 157"/>
                  <a:gd name="T4" fmla="*/ 79 w 157"/>
                  <a:gd name="T5" fmla="*/ 9 h 157"/>
                  <a:gd name="T6" fmla="*/ 85 w 157"/>
                  <a:gd name="T7" fmla="*/ 9 h 157"/>
                  <a:gd name="T8" fmla="*/ 85 w 157"/>
                  <a:gd name="T9" fmla="*/ 78 h 157"/>
                  <a:gd name="T10" fmla="*/ 79 w 157"/>
                  <a:gd name="T11" fmla="*/ 78 h 157"/>
                  <a:gd name="T12" fmla="*/ 79 w 157"/>
                  <a:gd name="T13" fmla="*/ 128 h 157"/>
                  <a:gd name="T14" fmla="*/ 79 w 157"/>
                  <a:gd name="T15" fmla="*/ 128 h 157"/>
                  <a:gd name="T16" fmla="*/ 129 w 157"/>
                  <a:gd name="T17" fmla="*/ 78 h 157"/>
                  <a:gd name="T18" fmla="*/ 101 w 157"/>
                  <a:gd name="T19" fmla="*/ 34 h 157"/>
                  <a:gd name="T20" fmla="*/ 107 w 157"/>
                  <a:gd name="T21" fmla="*/ 22 h 157"/>
                  <a:gd name="T22" fmla="*/ 142 w 157"/>
                  <a:gd name="T23" fmla="*/ 78 h 157"/>
                  <a:gd name="T24" fmla="*/ 79 w 157"/>
                  <a:gd name="T25" fmla="*/ 141 h 157"/>
                  <a:gd name="T26" fmla="*/ 79 w 157"/>
                  <a:gd name="T27" fmla="*/ 141 h 157"/>
                  <a:gd name="T28" fmla="*/ 79 w 157"/>
                  <a:gd name="T29" fmla="*/ 141 h 157"/>
                  <a:gd name="T30" fmla="*/ 79 w 157"/>
                  <a:gd name="T31" fmla="*/ 157 h 157"/>
                  <a:gd name="T32" fmla="*/ 79 w 157"/>
                  <a:gd name="T33" fmla="*/ 157 h 157"/>
                  <a:gd name="T34" fmla="*/ 157 w 157"/>
                  <a:gd name="T35" fmla="*/ 78 h 157"/>
                  <a:gd name="T36" fmla="*/ 79 w 157"/>
                  <a:gd name="T37" fmla="*/ 0 h 157"/>
                  <a:gd name="T38" fmla="*/ 79 w 157"/>
                  <a:gd name="T39" fmla="*/ 0 h 157"/>
                  <a:gd name="T40" fmla="*/ 0 w 157"/>
                  <a:gd name="T41" fmla="*/ 78 h 157"/>
                  <a:gd name="T42" fmla="*/ 79 w 157"/>
                  <a:gd name="T43" fmla="*/ 157 h 157"/>
                  <a:gd name="T44" fmla="*/ 79 w 157"/>
                  <a:gd name="T45" fmla="*/ 141 h 157"/>
                  <a:gd name="T46" fmla="*/ 16 w 157"/>
                  <a:gd name="T47" fmla="*/ 78 h 157"/>
                  <a:gd name="T48" fmla="*/ 50 w 157"/>
                  <a:gd name="T49" fmla="*/ 22 h 157"/>
                  <a:gd name="T50" fmla="*/ 56 w 157"/>
                  <a:gd name="T51" fmla="*/ 34 h 157"/>
                  <a:gd name="T52" fmla="*/ 29 w 157"/>
                  <a:gd name="T53" fmla="*/ 78 h 157"/>
                  <a:gd name="T54" fmla="*/ 79 w 157"/>
                  <a:gd name="T55" fmla="*/ 128 h 157"/>
                  <a:gd name="T56" fmla="*/ 79 w 157"/>
                  <a:gd name="T57" fmla="*/ 78 h 157"/>
                  <a:gd name="T58" fmla="*/ 72 w 157"/>
                  <a:gd name="T59" fmla="*/ 78 h 157"/>
                  <a:gd name="T60" fmla="*/ 72 w 157"/>
                  <a:gd name="T61" fmla="*/ 9 h 157"/>
                  <a:gd name="T62" fmla="*/ 72 w 157"/>
                  <a:gd name="T63" fmla="*/ 9 h 157"/>
                  <a:gd name="T64" fmla="*/ 79 w 157"/>
                  <a:gd name="T65" fmla="*/ 9 h 157"/>
                  <a:gd name="T66" fmla="*/ 79 w 157"/>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157">
                    <a:moveTo>
                      <a:pt x="79" y="0"/>
                    </a:moveTo>
                    <a:cubicBezTo>
                      <a:pt x="79" y="0"/>
                      <a:pt x="79" y="0"/>
                      <a:pt x="79" y="0"/>
                    </a:cubicBezTo>
                    <a:cubicBezTo>
                      <a:pt x="79" y="9"/>
                      <a:pt x="79" y="9"/>
                      <a:pt x="79" y="9"/>
                    </a:cubicBezTo>
                    <a:cubicBezTo>
                      <a:pt x="85" y="9"/>
                      <a:pt x="85" y="9"/>
                      <a:pt x="85" y="9"/>
                    </a:cubicBezTo>
                    <a:cubicBezTo>
                      <a:pt x="85" y="78"/>
                      <a:pt x="85" y="78"/>
                      <a:pt x="85" y="78"/>
                    </a:cubicBezTo>
                    <a:cubicBezTo>
                      <a:pt x="79" y="78"/>
                      <a:pt x="79" y="78"/>
                      <a:pt x="79" y="78"/>
                    </a:cubicBezTo>
                    <a:cubicBezTo>
                      <a:pt x="79" y="128"/>
                      <a:pt x="79" y="128"/>
                      <a:pt x="79" y="128"/>
                    </a:cubicBezTo>
                    <a:cubicBezTo>
                      <a:pt x="79" y="128"/>
                      <a:pt x="79" y="128"/>
                      <a:pt x="79" y="128"/>
                    </a:cubicBezTo>
                    <a:cubicBezTo>
                      <a:pt x="106" y="128"/>
                      <a:pt x="129" y="106"/>
                      <a:pt x="129" y="78"/>
                    </a:cubicBezTo>
                    <a:cubicBezTo>
                      <a:pt x="129" y="59"/>
                      <a:pt x="118" y="42"/>
                      <a:pt x="101" y="34"/>
                    </a:cubicBezTo>
                    <a:cubicBezTo>
                      <a:pt x="107" y="22"/>
                      <a:pt x="107" y="22"/>
                      <a:pt x="107" y="22"/>
                    </a:cubicBezTo>
                    <a:cubicBezTo>
                      <a:pt x="128" y="33"/>
                      <a:pt x="142" y="54"/>
                      <a:pt x="142" y="78"/>
                    </a:cubicBezTo>
                    <a:cubicBezTo>
                      <a:pt x="142" y="113"/>
                      <a:pt x="113" y="141"/>
                      <a:pt x="79" y="141"/>
                    </a:cubicBezTo>
                    <a:cubicBezTo>
                      <a:pt x="79" y="141"/>
                      <a:pt x="79" y="141"/>
                      <a:pt x="79" y="141"/>
                    </a:cubicBezTo>
                    <a:cubicBezTo>
                      <a:pt x="79" y="141"/>
                      <a:pt x="79" y="141"/>
                      <a:pt x="79" y="141"/>
                    </a:cubicBezTo>
                    <a:cubicBezTo>
                      <a:pt x="79" y="157"/>
                      <a:pt x="79" y="157"/>
                      <a:pt x="79" y="157"/>
                    </a:cubicBezTo>
                    <a:cubicBezTo>
                      <a:pt x="79" y="157"/>
                      <a:pt x="79" y="157"/>
                      <a:pt x="79" y="157"/>
                    </a:cubicBezTo>
                    <a:cubicBezTo>
                      <a:pt x="122" y="157"/>
                      <a:pt x="157" y="122"/>
                      <a:pt x="157" y="78"/>
                    </a:cubicBezTo>
                    <a:cubicBezTo>
                      <a:pt x="157" y="35"/>
                      <a:pt x="122" y="0"/>
                      <a:pt x="79" y="0"/>
                    </a:cubicBezTo>
                    <a:close/>
                    <a:moveTo>
                      <a:pt x="79" y="0"/>
                    </a:moveTo>
                    <a:cubicBezTo>
                      <a:pt x="35" y="0"/>
                      <a:pt x="0" y="35"/>
                      <a:pt x="0" y="78"/>
                    </a:cubicBezTo>
                    <a:cubicBezTo>
                      <a:pt x="0" y="122"/>
                      <a:pt x="35" y="157"/>
                      <a:pt x="79" y="157"/>
                    </a:cubicBezTo>
                    <a:cubicBezTo>
                      <a:pt x="79" y="141"/>
                      <a:pt x="79" y="141"/>
                      <a:pt x="79" y="141"/>
                    </a:cubicBezTo>
                    <a:cubicBezTo>
                      <a:pt x="44" y="141"/>
                      <a:pt x="16" y="113"/>
                      <a:pt x="16" y="78"/>
                    </a:cubicBezTo>
                    <a:cubicBezTo>
                      <a:pt x="16" y="54"/>
                      <a:pt x="29" y="33"/>
                      <a:pt x="50" y="22"/>
                    </a:cubicBezTo>
                    <a:cubicBezTo>
                      <a:pt x="56" y="34"/>
                      <a:pt x="56" y="34"/>
                      <a:pt x="56" y="34"/>
                    </a:cubicBezTo>
                    <a:cubicBezTo>
                      <a:pt x="39" y="42"/>
                      <a:pt x="29" y="59"/>
                      <a:pt x="29" y="78"/>
                    </a:cubicBezTo>
                    <a:cubicBezTo>
                      <a:pt x="29" y="106"/>
                      <a:pt x="51" y="128"/>
                      <a:pt x="79" y="128"/>
                    </a:cubicBezTo>
                    <a:cubicBezTo>
                      <a:pt x="79" y="78"/>
                      <a:pt x="79" y="78"/>
                      <a:pt x="79" y="78"/>
                    </a:cubicBezTo>
                    <a:cubicBezTo>
                      <a:pt x="72" y="78"/>
                      <a:pt x="72" y="78"/>
                      <a:pt x="72" y="78"/>
                    </a:cubicBezTo>
                    <a:cubicBezTo>
                      <a:pt x="72" y="9"/>
                      <a:pt x="72" y="9"/>
                      <a:pt x="72" y="9"/>
                    </a:cubicBezTo>
                    <a:cubicBezTo>
                      <a:pt x="72" y="9"/>
                      <a:pt x="72" y="9"/>
                      <a:pt x="72" y="9"/>
                    </a:cubicBezTo>
                    <a:cubicBezTo>
                      <a:pt x="79" y="9"/>
                      <a:pt x="79" y="9"/>
                      <a:pt x="79" y="9"/>
                    </a:cubicBez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0" name="Freeform 39"/>
              <p:cNvSpPr/>
              <p:nvPr/>
            </p:nvSpPr>
            <p:spPr bwMode="auto">
              <a:xfrm>
                <a:off x="4148138" y="3341688"/>
                <a:ext cx="457200" cy="269875"/>
              </a:xfrm>
              <a:custGeom>
                <a:avLst/>
                <a:gdLst>
                  <a:gd name="T0" fmla="*/ 69 w 122"/>
                  <a:gd name="T1" fmla="*/ 0 h 72"/>
                  <a:gd name="T2" fmla="*/ 69 w 122"/>
                  <a:gd name="T3" fmla="*/ 12 h 72"/>
                  <a:gd name="T4" fmla="*/ 0 w 122"/>
                  <a:gd name="T5" fmla="*/ 72 h 72"/>
                  <a:gd name="T6" fmla="*/ 69 w 122"/>
                  <a:gd name="T7" fmla="*/ 58 h 72"/>
                  <a:gd name="T8" fmla="*/ 69 w 122"/>
                  <a:gd name="T9" fmla="*/ 71 h 72"/>
                  <a:gd name="T10" fmla="*/ 122 w 122"/>
                  <a:gd name="T11" fmla="*/ 35 h 72"/>
                  <a:gd name="T12" fmla="*/ 69 w 122"/>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22" h="72">
                    <a:moveTo>
                      <a:pt x="69" y="0"/>
                    </a:moveTo>
                    <a:cubicBezTo>
                      <a:pt x="69" y="12"/>
                      <a:pt x="69" y="12"/>
                      <a:pt x="69" y="12"/>
                    </a:cubicBezTo>
                    <a:cubicBezTo>
                      <a:pt x="8" y="12"/>
                      <a:pt x="0" y="72"/>
                      <a:pt x="0" y="72"/>
                    </a:cubicBezTo>
                    <a:cubicBezTo>
                      <a:pt x="0" y="72"/>
                      <a:pt x="19" y="58"/>
                      <a:pt x="69" y="58"/>
                    </a:cubicBezTo>
                    <a:cubicBezTo>
                      <a:pt x="69" y="71"/>
                      <a:pt x="69" y="71"/>
                      <a:pt x="69" y="71"/>
                    </a:cubicBezTo>
                    <a:cubicBezTo>
                      <a:pt x="122" y="35"/>
                      <a:pt x="122" y="35"/>
                      <a:pt x="122" y="35"/>
                    </a:cubicBezTo>
                    <a:lnTo>
                      <a:pt x="6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1" name="Freeform 40"/>
              <p:cNvSpPr/>
              <p:nvPr/>
            </p:nvSpPr>
            <p:spPr bwMode="auto">
              <a:xfrm>
                <a:off x="4102100" y="3581400"/>
                <a:ext cx="455613" cy="271463"/>
              </a:xfrm>
              <a:custGeom>
                <a:avLst/>
                <a:gdLst>
                  <a:gd name="T0" fmla="*/ 53 w 121"/>
                  <a:gd name="T1" fmla="*/ 72 h 72"/>
                  <a:gd name="T2" fmla="*/ 53 w 121"/>
                  <a:gd name="T3" fmla="*/ 60 h 72"/>
                  <a:gd name="T4" fmla="*/ 121 w 121"/>
                  <a:gd name="T5" fmla="*/ 0 h 72"/>
                  <a:gd name="T6" fmla="*/ 53 w 121"/>
                  <a:gd name="T7" fmla="*/ 14 h 72"/>
                  <a:gd name="T8" fmla="*/ 53 w 121"/>
                  <a:gd name="T9" fmla="*/ 2 h 72"/>
                  <a:gd name="T10" fmla="*/ 0 w 121"/>
                  <a:gd name="T11" fmla="*/ 37 h 72"/>
                  <a:gd name="T12" fmla="*/ 53 w 12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1" h="72">
                    <a:moveTo>
                      <a:pt x="53" y="72"/>
                    </a:moveTo>
                    <a:cubicBezTo>
                      <a:pt x="53" y="60"/>
                      <a:pt x="53" y="60"/>
                      <a:pt x="53" y="60"/>
                    </a:cubicBezTo>
                    <a:cubicBezTo>
                      <a:pt x="115" y="60"/>
                      <a:pt x="121" y="0"/>
                      <a:pt x="121" y="0"/>
                    </a:cubicBezTo>
                    <a:cubicBezTo>
                      <a:pt x="121" y="0"/>
                      <a:pt x="103" y="14"/>
                      <a:pt x="53" y="14"/>
                    </a:cubicBezTo>
                    <a:cubicBezTo>
                      <a:pt x="53" y="2"/>
                      <a:pt x="53" y="2"/>
                      <a:pt x="53" y="2"/>
                    </a:cubicBezTo>
                    <a:cubicBezTo>
                      <a:pt x="0" y="37"/>
                      <a:pt x="0" y="37"/>
                      <a:pt x="0" y="37"/>
                    </a:cubicBezTo>
                    <a:lnTo>
                      <a:pt x="53"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2" name="Freeform 41"/>
              <p:cNvSpPr/>
              <p:nvPr/>
            </p:nvSpPr>
            <p:spPr bwMode="auto">
              <a:xfrm>
                <a:off x="4467225" y="2841625"/>
                <a:ext cx="596900" cy="560388"/>
              </a:xfrm>
              <a:custGeom>
                <a:avLst/>
                <a:gdLst>
                  <a:gd name="T0" fmla="*/ 95 w 159"/>
                  <a:gd name="T1" fmla="*/ 74 h 149"/>
                  <a:gd name="T2" fmla="*/ 122 w 159"/>
                  <a:gd name="T3" fmla="*/ 52 h 149"/>
                  <a:gd name="T4" fmla="*/ 128 w 159"/>
                  <a:gd name="T5" fmla="*/ 53 h 149"/>
                  <a:gd name="T6" fmla="*/ 146 w 159"/>
                  <a:gd name="T7" fmla="*/ 65 h 149"/>
                  <a:gd name="T8" fmla="*/ 157 w 159"/>
                  <a:gd name="T9" fmla="*/ 61 h 149"/>
                  <a:gd name="T10" fmla="*/ 157 w 159"/>
                  <a:gd name="T11" fmla="*/ 37 h 149"/>
                  <a:gd name="T12" fmla="*/ 107 w 159"/>
                  <a:gd name="T13" fmla="*/ 5 h 149"/>
                  <a:gd name="T14" fmla="*/ 76 w 159"/>
                  <a:gd name="T15" fmla="*/ 33 h 149"/>
                  <a:gd name="T16" fmla="*/ 36 w 159"/>
                  <a:gd name="T17" fmla="*/ 20 h 149"/>
                  <a:gd name="T18" fmla="*/ 5 w 159"/>
                  <a:gd name="T19" fmla="*/ 70 h 149"/>
                  <a:gd name="T20" fmla="*/ 102 w 159"/>
                  <a:gd name="T21" fmla="*/ 149 h 149"/>
                  <a:gd name="T22" fmla="*/ 118 w 159"/>
                  <a:gd name="T23" fmla="*/ 133 h 149"/>
                  <a:gd name="T24" fmla="*/ 95 w 159"/>
                  <a:gd name="T25"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49">
                    <a:moveTo>
                      <a:pt x="95" y="74"/>
                    </a:moveTo>
                    <a:cubicBezTo>
                      <a:pt x="98" y="61"/>
                      <a:pt x="109" y="52"/>
                      <a:pt x="122" y="52"/>
                    </a:cubicBezTo>
                    <a:cubicBezTo>
                      <a:pt x="124" y="52"/>
                      <a:pt x="126" y="52"/>
                      <a:pt x="128" y="53"/>
                    </a:cubicBezTo>
                    <a:cubicBezTo>
                      <a:pt x="135" y="54"/>
                      <a:pt x="142" y="59"/>
                      <a:pt x="146" y="65"/>
                    </a:cubicBezTo>
                    <a:cubicBezTo>
                      <a:pt x="149" y="63"/>
                      <a:pt x="153" y="62"/>
                      <a:pt x="157" y="61"/>
                    </a:cubicBezTo>
                    <a:cubicBezTo>
                      <a:pt x="159" y="46"/>
                      <a:pt x="157" y="37"/>
                      <a:pt x="157" y="37"/>
                    </a:cubicBezTo>
                    <a:cubicBezTo>
                      <a:pt x="152" y="14"/>
                      <a:pt x="129" y="0"/>
                      <a:pt x="107" y="5"/>
                    </a:cubicBezTo>
                    <a:cubicBezTo>
                      <a:pt x="92" y="8"/>
                      <a:pt x="81" y="19"/>
                      <a:pt x="76" y="33"/>
                    </a:cubicBezTo>
                    <a:cubicBezTo>
                      <a:pt x="66" y="22"/>
                      <a:pt x="52" y="17"/>
                      <a:pt x="36" y="20"/>
                    </a:cubicBezTo>
                    <a:cubicBezTo>
                      <a:pt x="14" y="25"/>
                      <a:pt x="0" y="48"/>
                      <a:pt x="5" y="70"/>
                    </a:cubicBezTo>
                    <a:cubicBezTo>
                      <a:pt x="5" y="70"/>
                      <a:pt x="14" y="126"/>
                      <a:pt x="102" y="149"/>
                    </a:cubicBezTo>
                    <a:cubicBezTo>
                      <a:pt x="108" y="143"/>
                      <a:pt x="113" y="138"/>
                      <a:pt x="118" y="133"/>
                    </a:cubicBezTo>
                    <a:cubicBezTo>
                      <a:pt x="88" y="103"/>
                      <a:pt x="94" y="76"/>
                      <a:pt x="95"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3" name="Freeform 42"/>
              <p:cNvSpPr/>
              <p:nvPr/>
            </p:nvSpPr>
            <p:spPr bwMode="auto">
              <a:xfrm>
                <a:off x="4811713" y="3055938"/>
                <a:ext cx="354013" cy="300038"/>
              </a:xfrm>
              <a:custGeom>
                <a:avLst/>
                <a:gdLst>
                  <a:gd name="T0" fmla="*/ 74 w 94"/>
                  <a:gd name="T1" fmla="*/ 9 h 80"/>
                  <a:gd name="T2" fmla="*/ 69 w 94"/>
                  <a:gd name="T3" fmla="*/ 9 h 80"/>
                  <a:gd name="T4" fmla="*/ 64 w 94"/>
                  <a:gd name="T5" fmla="*/ 9 h 80"/>
                  <a:gd name="T6" fmla="*/ 52 w 94"/>
                  <a:gd name="T7" fmla="*/ 16 h 80"/>
                  <a:gd name="T8" fmla="*/ 35 w 94"/>
                  <a:gd name="T9" fmla="*/ 0 h 80"/>
                  <a:gd name="T10" fmla="*/ 30 w 94"/>
                  <a:gd name="T11" fmla="*/ 0 h 80"/>
                  <a:gd name="T12" fmla="*/ 7 w 94"/>
                  <a:gd name="T13" fmla="*/ 18 h 80"/>
                  <a:gd name="T14" fmla="*/ 30 w 94"/>
                  <a:gd name="T15" fmla="*/ 73 h 80"/>
                  <a:gd name="T16" fmla="*/ 37 w 94"/>
                  <a:gd name="T17" fmla="*/ 80 h 80"/>
                  <a:gd name="T18" fmla="*/ 91 w 94"/>
                  <a:gd name="T19" fmla="*/ 37 h 80"/>
                  <a:gd name="T20" fmla="*/ 74 w 94"/>
                  <a:gd name="T21"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80">
                    <a:moveTo>
                      <a:pt x="74" y="9"/>
                    </a:moveTo>
                    <a:cubicBezTo>
                      <a:pt x="72" y="9"/>
                      <a:pt x="71" y="9"/>
                      <a:pt x="69" y="9"/>
                    </a:cubicBezTo>
                    <a:cubicBezTo>
                      <a:pt x="67" y="9"/>
                      <a:pt x="66" y="9"/>
                      <a:pt x="64" y="9"/>
                    </a:cubicBezTo>
                    <a:cubicBezTo>
                      <a:pt x="60" y="10"/>
                      <a:pt x="55" y="12"/>
                      <a:pt x="52" y="16"/>
                    </a:cubicBezTo>
                    <a:cubicBezTo>
                      <a:pt x="49" y="8"/>
                      <a:pt x="43" y="2"/>
                      <a:pt x="35" y="0"/>
                    </a:cubicBezTo>
                    <a:cubicBezTo>
                      <a:pt x="33" y="0"/>
                      <a:pt x="31" y="0"/>
                      <a:pt x="30" y="0"/>
                    </a:cubicBezTo>
                    <a:cubicBezTo>
                      <a:pt x="19" y="0"/>
                      <a:pt x="10" y="7"/>
                      <a:pt x="7" y="18"/>
                    </a:cubicBezTo>
                    <a:cubicBezTo>
                      <a:pt x="7" y="18"/>
                      <a:pt x="0" y="43"/>
                      <a:pt x="30" y="73"/>
                    </a:cubicBezTo>
                    <a:cubicBezTo>
                      <a:pt x="32" y="75"/>
                      <a:pt x="35" y="78"/>
                      <a:pt x="37" y="80"/>
                    </a:cubicBezTo>
                    <a:cubicBezTo>
                      <a:pt x="86" y="68"/>
                      <a:pt x="91" y="37"/>
                      <a:pt x="91" y="37"/>
                    </a:cubicBezTo>
                    <a:cubicBezTo>
                      <a:pt x="94" y="24"/>
                      <a:pt x="86" y="12"/>
                      <a:pt x="7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4" name="Freeform 43"/>
              <p:cNvSpPr>
                <a:spLocks noEditPoints="1"/>
              </p:cNvSpPr>
              <p:nvPr/>
            </p:nvSpPr>
            <p:spPr bwMode="auto">
              <a:xfrm>
                <a:off x="5075238" y="2252663"/>
                <a:ext cx="461963" cy="368300"/>
              </a:xfrm>
              <a:custGeom>
                <a:avLst/>
                <a:gdLst>
                  <a:gd name="T0" fmla="*/ 97 w 123"/>
                  <a:gd name="T1" fmla="*/ 98 h 98"/>
                  <a:gd name="T2" fmla="*/ 97 w 123"/>
                  <a:gd name="T3" fmla="*/ 65 h 98"/>
                  <a:gd name="T4" fmla="*/ 113 w 123"/>
                  <a:gd name="T5" fmla="*/ 50 h 98"/>
                  <a:gd name="T6" fmla="*/ 123 w 123"/>
                  <a:gd name="T7" fmla="*/ 50 h 98"/>
                  <a:gd name="T8" fmla="*/ 123 w 123"/>
                  <a:gd name="T9" fmla="*/ 14 h 98"/>
                  <a:gd name="T10" fmla="*/ 109 w 123"/>
                  <a:gd name="T11" fmla="*/ 0 h 98"/>
                  <a:gd name="T12" fmla="*/ 79 w 123"/>
                  <a:gd name="T13" fmla="*/ 0 h 98"/>
                  <a:gd name="T14" fmla="*/ 79 w 123"/>
                  <a:gd name="T15" fmla="*/ 16 h 98"/>
                  <a:gd name="T16" fmla="*/ 90 w 123"/>
                  <a:gd name="T17" fmla="*/ 27 h 98"/>
                  <a:gd name="T18" fmla="*/ 79 w 123"/>
                  <a:gd name="T19" fmla="*/ 38 h 98"/>
                  <a:gd name="T20" fmla="*/ 79 w 123"/>
                  <a:gd name="T21" fmla="*/ 45 h 98"/>
                  <a:gd name="T22" fmla="*/ 90 w 123"/>
                  <a:gd name="T23" fmla="*/ 56 h 98"/>
                  <a:gd name="T24" fmla="*/ 79 w 123"/>
                  <a:gd name="T25" fmla="*/ 67 h 98"/>
                  <a:gd name="T26" fmla="*/ 79 w 123"/>
                  <a:gd name="T27" fmla="*/ 98 h 98"/>
                  <a:gd name="T28" fmla="*/ 97 w 123"/>
                  <a:gd name="T29" fmla="*/ 98 h 98"/>
                  <a:gd name="T30" fmla="*/ 79 w 123"/>
                  <a:gd name="T31" fmla="*/ 0 h 98"/>
                  <a:gd name="T32" fmla="*/ 44 w 123"/>
                  <a:gd name="T33" fmla="*/ 0 h 98"/>
                  <a:gd name="T34" fmla="*/ 44 w 123"/>
                  <a:gd name="T35" fmla="*/ 16 h 98"/>
                  <a:gd name="T36" fmla="*/ 44 w 123"/>
                  <a:gd name="T37" fmla="*/ 16 h 98"/>
                  <a:gd name="T38" fmla="*/ 55 w 123"/>
                  <a:gd name="T39" fmla="*/ 27 h 98"/>
                  <a:gd name="T40" fmla="*/ 44 w 123"/>
                  <a:gd name="T41" fmla="*/ 38 h 98"/>
                  <a:gd name="T42" fmla="*/ 44 w 123"/>
                  <a:gd name="T43" fmla="*/ 45 h 98"/>
                  <a:gd name="T44" fmla="*/ 44 w 123"/>
                  <a:gd name="T45" fmla="*/ 45 h 98"/>
                  <a:gd name="T46" fmla="*/ 55 w 123"/>
                  <a:gd name="T47" fmla="*/ 56 h 98"/>
                  <a:gd name="T48" fmla="*/ 44 w 123"/>
                  <a:gd name="T49" fmla="*/ 67 h 98"/>
                  <a:gd name="T50" fmla="*/ 44 w 123"/>
                  <a:gd name="T51" fmla="*/ 98 h 98"/>
                  <a:gd name="T52" fmla="*/ 79 w 123"/>
                  <a:gd name="T53" fmla="*/ 98 h 98"/>
                  <a:gd name="T54" fmla="*/ 79 w 123"/>
                  <a:gd name="T55" fmla="*/ 67 h 98"/>
                  <a:gd name="T56" fmla="*/ 79 w 123"/>
                  <a:gd name="T57" fmla="*/ 67 h 98"/>
                  <a:gd name="T58" fmla="*/ 68 w 123"/>
                  <a:gd name="T59" fmla="*/ 56 h 98"/>
                  <a:gd name="T60" fmla="*/ 79 w 123"/>
                  <a:gd name="T61" fmla="*/ 45 h 98"/>
                  <a:gd name="T62" fmla="*/ 79 w 123"/>
                  <a:gd name="T63" fmla="*/ 45 h 98"/>
                  <a:gd name="T64" fmla="*/ 79 w 123"/>
                  <a:gd name="T65" fmla="*/ 45 h 98"/>
                  <a:gd name="T66" fmla="*/ 79 w 123"/>
                  <a:gd name="T67" fmla="*/ 38 h 98"/>
                  <a:gd name="T68" fmla="*/ 79 w 123"/>
                  <a:gd name="T69" fmla="*/ 38 h 98"/>
                  <a:gd name="T70" fmla="*/ 68 w 123"/>
                  <a:gd name="T71" fmla="*/ 27 h 98"/>
                  <a:gd name="T72" fmla="*/ 79 w 123"/>
                  <a:gd name="T73" fmla="*/ 16 h 98"/>
                  <a:gd name="T74" fmla="*/ 79 w 123"/>
                  <a:gd name="T75" fmla="*/ 16 h 98"/>
                  <a:gd name="T76" fmla="*/ 79 w 123"/>
                  <a:gd name="T77" fmla="*/ 16 h 98"/>
                  <a:gd name="T78" fmla="*/ 79 w 123"/>
                  <a:gd name="T79" fmla="*/ 0 h 98"/>
                  <a:gd name="T80" fmla="*/ 44 w 123"/>
                  <a:gd name="T81" fmla="*/ 0 h 98"/>
                  <a:gd name="T82" fmla="*/ 13 w 123"/>
                  <a:gd name="T83" fmla="*/ 0 h 98"/>
                  <a:gd name="T84" fmla="*/ 0 w 123"/>
                  <a:gd name="T85" fmla="*/ 14 h 98"/>
                  <a:gd name="T86" fmla="*/ 0 w 123"/>
                  <a:gd name="T87" fmla="*/ 50 h 98"/>
                  <a:gd name="T88" fmla="*/ 11 w 123"/>
                  <a:gd name="T89" fmla="*/ 50 h 98"/>
                  <a:gd name="T90" fmla="*/ 26 w 123"/>
                  <a:gd name="T91" fmla="*/ 65 h 98"/>
                  <a:gd name="T92" fmla="*/ 26 w 123"/>
                  <a:gd name="T93" fmla="*/ 98 h 98"/>
                  <a:gd name="T94" fmla="*/ 44 w 123"/>
                  <a:gd name="T95" fmla="*/ 98 h 98"/>
                  <a:gd name="T96" fmla="*/ 44 w 123"/>
                  <a:gd name="T97" fmla="*/ 67 h 98"/>
                  <a:gd name="T98" fmla="*/ 33 w 123"/>
                  <a:gd name="T99" fmla="*/ 56 h 98"/>
                  <a:gd name="T100" fmla="*/ 44 w 123"/>
                  <a:gd name="T101" fmla="*/ 45 h 98"/>
                  <a:gd name="T102" fmla="*/ 44 w 123"/>
                  <a:gd name="T103" fmla="*/ 38 h 98"/>
                  <a:gd name="T104" fmla="*/ 33 w 123"/>
                  <a:gd name="T105" fmla="*/ 27 h 98"/>
                  <a:gd name="T106" fmla="*/ 44 w 123"/>
                  <a:gd name="T107" fmla="*/ 16 h 98"/>
                  <a:gd name="T108" fmla="*/ 44 w 123"/>
                  <a:gd name="T109" fmla="*/ 0 h 98"/>
                  <a:gd name="T110" fmla="*/ 44 w 123"/>
                  <a:gd name="T111" fmla="*/ 16 h 98"/>
                  <a:gd name="T112" fmla="*/ 44 w 123"/>
                  <a:gd name="T113" fmla="*/ 16 h 98"/>
                  <a:gd name="T114" fmla="*/ 44 w 123"/>
                  <a:gd name="T115" fmla="*/ 45 h 98"/>
                  <a:gd name="T116" fmla="*/ 44 w 123"/>
                  <a:gd name="T117"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98">
                    <a:moveTo>
                      <a:pt x="97" y="98"/>
                    </a:moveTo>
                    <a:cubicBezTo>
                      <a:pt x="97" y="65"/>
                      <a:pt x="97" y="65"/>
                      <a:pt x="97" y="65"/>
                    </a:cubicBezTo>
                    <a:cubicBezTo>
                      <a:pt x="97" y="55"/>
                      <a:pt x="103" y="50"/>
                      <a:pt x="113" y="50"/>
                    </a:cubicBezTo>
                    <a:cubicBezTo>
                      <a:pt x="123" y="50"/>
                      <a:pt x="123" y="50"/>
                      <a:pt x="123" y="50"/>
                    </a:cubicBezTo>
                    <a:cubicBezTo>
                      <a:pt x="123" y="14"/>
                      <a:pt x="123" y="14"/>
                      <a:pt x="123" y="14"/>
                    </a:cubicBezTo>
                    <a:cubicBezTo>
                      <a:pt x="123" y="6"/>
                      <a:pt x="117" y="0"/>
                      <a:pt x="109" y="0"/>
                    </a:cubicBezTo>
                    <a:cubicBezTo>
                      <a:pt x="79" y="0"/>
                      <a:pt x="79" y="0"/>
                      <a:pt x="79" y="0"/>
                    </a:cubicBezTo>
                    <a:cubicBezTo>
                      <a:pt x="79" y="16"/>
                      <a:pt x="79" y="16"/>
                      <a:pt x="79" y="16"/>
                    </a:cubicBezTo>
                    <a:cubicBezTo>
                      <a:pt x="85" y="16"/>
                      <a:pt x="90" y="21"/>
                      <a:pt x="90" y="27"/>
                    </a:cubicBezTo>
                    <a:cubicBezTo>
                      <a:pt x="90" y="33"/>
                      <a:pt x="85" y="38"/>
                      <a:pt x="79" y="38"/>
                    </a:cubicBezTo>
                    <a:cubicBezTo>
                      <a:pt x="79" y="45"/>
                      <a:pt x="79" y="45"/>
                      <a:pt x="79" y="45"/>
                    </a:cubicBezTo>
                    <a:cubicBezTo>
                      <a:pt x="85" y="45"/>
                      <a:pt x="90" y="50"/>
                      <a:pt x="90" y="56"/>
                    </a:cubicBezTo>
                    <a:cubicBezTo>
                      <a:pt x="90" y="62"/>
                      <a:pt x="85" y="67"/>
                      <a:pt x="79" y="67"/>
                    </a:cubicBezTo>
                    <a:cubicBezTo>
                      <a:pt x="79" y="98"/>
                      <a:pt x="79" y="98"/>
                      <a:pt x="79" y="98"/>
                    </a:cubicBezTo>
                    <a:lnTo>
                      <a:pt x="97" y="98"/>
                    </a:lnTo>
                    <a:close/>
                    <a:moveTo>
                      <a:pt x="79" y="0"/>
                    </a:moveTo>
                    <a:cubicBezTo>
                      <a:pt x="44" y="0"/>
                      <a:pt x="44" y="0"/>
                      <a:pt x="44" y="0"/>
                    </a:cubicBezTo>
                    <a:cubicBezTo>
                      <a:pt x="44" y="16"/>
                      <a:pt x="44" y="16"/>
                      <a:pt x="44" y="16"/>
                    </a:cubicBezTo>
                    <a:cubicBezTo>
                      <a:pt x="44" y="16"/>
                      <a:pt x="44" y="16"/>
                      <a:pt x="44" y="16"/>
                    </a:cubicBezTo>
                    <a:cubicBezTo>
                      <a:pt x="50" y="16"/>
                      <a:pt x="55" y="21"/>
                      <a:pt x="55" y="27"/>
                    </a:cubicBezTo>
                    <a:cubicBezTo>
                      <a:pt x="55" y="33"/>
                      <a:pt x="50" y="38"/>
                      <a:pt x="44" y="38"/>
                    </a:cubicBezTo>
                    <a:cubicBezTo>
                      <a:pt x="44" y="45"/>
                      <a:pt x="44" y="45"/>
                      <a:pt x="44" y="45"/>
                    </a:cubicBezTo>
                    <a:cubicBezTo>
                      <a:pt x="44" y="45"/>
                      <a:pt x="44" y="45"/>
                      <a:pt x="44" y="45"/>
                    </a:cubicBezTo>
                    <a:cubicBezTo>
                      <a:pt x="50" y="45"/>
                      <a:pt x="55" y="50"/>
                      <a:pt x="55" y="56"/>
                    </a:cubicBezTo>
                    <a:cubicBezTo>
                      <a:pt x="55" y="62"/>
                      <a:pt x="50" y="67"/>
                      <a:pt x="44" y="67"/>
                    </a:cubicBezTo>
                    <a:cubicBezTo>
                      <a:pt x="44" y="98"/>
                      <a:pt x="44" y="98"/>
                      <a:pt x="44" y="98"/>
                    </a:cubicBezTo>
                    <a:cubicBezTo>
                      <a:pt x="79" y="98"/>
                      <a:pt x="79" y="98"/>
                      <a:pt x="79" y="98"/>
                    </a:cubicBezTo>
                    <a:cubicBezTo>
                      <a:pt x="79" y="67"/>
                      <a:pt x="79" y="67"/>
                      <a:pt x="79" y="67"/>
                    </a:cubicBezTo>
                    <a:cubicBezTo>
                      <a:pt x="79" y="67"/>
                      <a:pt x="79" y="67"/>
                      <a:pt x="79" y="67"/>
                    </a:cubicBezTo>
                    <a:cubicBezTo>
                      <a:pt x="73" y="67"/>
                      <a:pt x="68" y="62"/>
                      <a:pt x="68" y="56"/>
                    </a:cubicBezTo>
                    <a:cubicBezTo>
                      <a:pt x="68" y="50"/>
                      <a:pt x="73" y="45"/>
                      <a:pt x="79" y="45"/>
                    </a:cubicBezTo>
                    <a:cubicBezTo>
                      <a:pt x="79" y="45"/>
                      <a:pt x="79" y="45"/>
                      <a:pt x="79" y="45"/>
                    </a:cubicBezTo>
                    <a:cubicBezTo>
                      <a:pt x="79" y="45"/>
                      <a:pt x="79" y="45"/>
                      <a:pt x="79" y="45"/>
                    </a:cubicBezTo>
                    <a:cubicBezTo>
                      <a:pt x="79" y="38"/>
                      <a:pt x="79" y="38"/>
                      <a:pt x="79" y="38"/>
                    </a:cubicBezTo>
                    <a:cubicBezTo>
                      <a:pt x="79" y="38"/>
                      <a:pt x="79" y="38"/>
                      <a:pt x="79" y="38"/>
                    </a:cubicBezTo>
                    <a:cubicBezTo>
                      <a:pt x="73" y="38"/>
                      <a:pt x="68" y="33"/>
                      <a:pt x="68" y="27"/>
                    </a:cubicBezTo>
                    <a:cubicBezTo>
                      <a:pt x="68" y="21"/>
                      <a:pt x="73" y="16"/>
                      <a:pt x="79" y="16"/>
                    </a:cubicBezTo>
                    <a:cubicBezTo>
                      <a:pt x="79" y="16"/>
                      <a:pt x="79" y="16"/>
                      <a:pt x="79" y="16"/>
                    </a:cubicBezTo>
                    <a:cubicBezTo>
                      <a:pt x="79" y="16"/>
                      <a:pt x="79" y="16"/>
                      <a:pt x="79" y="16"/>
                    </a:cubicBezTo>
                    <a:lnTo>
                      <a:pt x="79" y="0"/>
                    </a:lnTo>
                    <a:close/>
                    <a:moveTo>
                      <a:pt x="44" y="0"/>
                    </a:moveTo>
                    <a:cubicBezTo>
                      <a:pt x="13" y="0"/>
                      <a:pt x="13" y="0"/>
                      <a:pt x="13" y="0"/>
                    </a:cubicBezTo>
                    <a:cubicBezTo>
                      <a:pt x="6" y="0"/>
                      <a:pt x="0" y="6"/>
                      <a:pt x="0" y="14"/>
                    </a:cubicBezTo>
                    <a:cubicBezTo>
                      <a:pt x="0" y="50"/>
                      <a:pt x="0" y="50"/>
                      <a:pt x="0" y="50"/>
                    </a:cubicBezTo>
                    <a:cubicBezTo>
                      <a:pt x="11" y="50"/>
                      <a:pt x="11" y="50"/>
                      <a:pt x="11" y="50"/>
                    </a:cubicBezTo>
                    <a:cubicBezTo>
                      <a:pt x="21" y="50"/>
                      <a:pt x="26" y="55"/>
                      <a:pt x="26" y="65"/>
                    </a:cubicBezTo>
                    <a:cubicBezTo>
                      <a:pt x="26" y="98"/>
                      <a:pt x="26" y="98"/>
                      <a:pt x="26" y="98"/>
                    </a:cubicBezTo>
                    <a:cubicBezTo>
                      <a:pt x="44" y="98"/>
                      <a:pt x="44" y="98"/>
                      <a:pt x="44" y="98"/>
                    </a:cubicBezTo>
                    <a:cubicBezTo>
                      <a:pt x="44" y="67"/>
                      <a:pt x="44" y="67"/>
                      <a:pt x="44" y="67"/>
                    </a:cubicBezTo>
                    <a:cubicBezTo>
                      <a:pt x="38" y="67"/>
                      <a:pt x="33" y="62"/>
                      <a:pt x="33" y="56"/>
                    </a:cubicBezTo>
                    <a:cubicBezTo>
                      <a:pt x="33" y="50"/>
                      <a:pt x="38" y="45"/>
                      <a:pt x="44" y="45"/>
                    </a:cubicBezTo>
                    <a:cubicBezTo>
                      <a:pt x="44" y="38"/>
                      <a:pt x="44" y="38"/>
                      <a:pt x="44" y="38"/>
                    </a:cubicBezTo>
                    <a:cubicBezTo>
                      <a:pt x="38" y="38"/>
                      <a:pt x="33" y="33"/>
                      <a:pt x="33" y="27"/>
                    </a:cubicBezTo>
                    <a:cubicBezTo>
                      <a:pt x="33" y="21"/>
                      <a:pt x="38" y="16"/>
                      <a:pt x="44" y="16"/>
                    </a:cubicBezTo>
                    <a:cubicBezTo>
                      <a:pt x="44" y="0"/>
                      <a:pt x="44" y="0"/>
                      <a:pt x="44" y="0"/>
                    </a:cubicBezTo>
                    <a:close/>
                    <a:moveTo>
                      <a:pt x="44" y="16"/>
                    </a:moveTo>
                    <a:cubicBezTo>
                      <a:pt x="44" y="16"/>
                      <a:pt x="44" y="16"/>
                      <a:pt x="44" y="16"/>
                    </a:cubicBezTo>
                    <a:close/>
                    <a:moveTo>
                      <a:pt x="44" y="45"/>
                    </a:moveTo>
                    <a:cubicBezTo>
                      <a:pt x="44" y="45"/>
                      <a:pt x="44" y="45"/>
                      <a:pt x="4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5" name="Freeform 44"/>
              <p:cNvSpPr/>
              <p:nvPr/>
            </p:nvSpPr>
            <p:spPr bwMode="auto">
              <a:xfrm>
                <a:off x="4992688" y="2455863"/>
                <a:ext cx="627063" cy="333375"/>
              </a:xfrm>
              <a:custGeom>
                <a:avLst/>
                <a:gdLst>
                  <a:gd name="T0" fmla="*/ 156 w 167"/>
                  <a:gd name="T1" fmla="*/ 0 h 89"/>
                  <a:gd name="T2" fmla="*/ 145 w 167"/>
                  <a:gd name="T3" fmla="*/ 0 h 89"/>
                  <a:gd name="T4" fmla="*/ 135 w 167"/>
                  <a:gd name="T5" fmla="*/ 0 h 89"/>
                  <a:gd name="T6" fmla="*/ 123 w 167"/>
                  <a:gd name="T7" fmla="*/ 11 h 89"/>
                  <a:gd name="T8" fmla="*/ 123 w 167"/>
                  <a:gd name="T9" fmla="*/ 48 h 89"/>
                  <a:gd name="T10" fmla="*/ 43 w 167"/>
                  <a:gd name="T11" fmla="*/ 48 h 89"/>
                  <a:gd name="T12" fmla="*/ 43 w 167"/>
                  <a:gd name="T13" fmla="*/ 11 h 89"/>
                  <a:gd name="T14" fmla="*/ 33 w 167"/>
                  <a:gd name="T15" fmla="*/ 0 h 89"/>
                  <a:gd name="T16" fmla="*/ 22 w 167"/>
                  <a:gd name="T17" fmla="*/ 0 h 89"/>
                  <a:gd name="T18" fmla="*/ 12 w 167"/>
                  <a:gd name="T19" fmla="*/ 0 h 89"/>
                  <a:gd name="T20" fmla="*/ 0 w 167"/>
                  <a:gd name="T21" fmla="*/ 11 h 89"/>
                  <a:gd name="T22" fmla="*/ 0 w 167"/>
                  <a:gd name="T23" fmla="*/ 66 h 89"/>
                  <a:gd name="T24" fmla="*/ 16 w 167"/>
                  <a:gd name="T25" fmla="*/ 82 h 89"/>
                  <a:gd name="T26" fmla="*/ 16 w 167"/>
                  <a:gd name="T27" fmla="*/ 84 h 89"/>
                  <a:gd name="T28" fmla="*/ 18 w 167"/>
                  <a:gd name="T29" fmla="*/ 86 h 89"/>
                  <a:gd name="T30" fmla="*/ 23 w 167"/>
                  <a:gd name="T31" fmla="*/ 89 h 89"/>
                  <a:gd name="T32" fmla="*/ 26 w 167"/>
                  <a:gd name="T33" fmla="*/ 89 h 89"/>
                  <a:gd name="T34" fmla="*/ 31 w 167"/>
                  <a:gd name="T35" fmla="*/ 86 h 89"/>
                  <a:gd name="T36" fmla="*/ 33 w 167"/>
                  <a:gd name="T37" fmla="*/ 84 h 89"/>
                  <a:gd name="T38" fmla="*/ 33 w 167"/>
                  <a:gd name="T39" fmla="*/ 82 h 89"/>
                  <a:gd name="T40" fmla="*/ 134 w 167"/>
                  <a:gd name="T41" fmla="*/ 82 h 89"/>
                  <a:gd name="T42" fmla="*/ 134 w 167"/>
                  <a:gd name="T43" fmla="*/ 84 h 89"/>
                  <a:gd name="T44" fmla="*/ 136 w 167"/>
                  <a:gd name="T45" fmla="*/ 86 h 89"/>
                  <a:gd name="T46" fmla="*/ 141 w 167"/>
                  <a:gd name="T47" fmla="*/ 89 h 89"/>
                  <a:gd name="T48" fmla="*/ 144 w 167"/>
                  <a:gd name="T49" fmla="*/ 89 h 89"/>
                  <a:gd name="T50" fmla="*/ 149 w 167"/>
                  <a:gd name="T51" fmla="*/ 86 h 89"/>
                  <a:gd name="T52" fmla="*/ 151 w 167"/>
                  <a:gd name="T53" fmla="*/ 84 h 89"/>
                  <a:gd name="T54" fmla="*/ 151 w 167"/>
                  <a:gd name="T55" fmla="*/ 82 h 89"/>
                  <a:gd name="T56" fmla="*/ 156 w 167"/>
                  <a:gd name="T57" fmla="*/ 82 h 89"/>
                  <a:gd name="T58" fmla="*/ 167 w 167"/>
                  <a:gd name="T59" fmla="*/ 66 h 89"/>
                  <a:gd name="T60" fmla="*/ 167 w 167"/>
                  <a:gd name="T61" fmla="*/ 11 h 89"/>
                  <a:gd name="T62" fmla="*/ 156 w 167"/>
                  <a:gd name="T6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89">
                    <a:moveTo>
                      <a:pt x="156" y="0"/>
                    </a:moveTo>
                    <a:cubicBezTo>
                      <a:pt x="145" y="0"/>
                      <a:pt x="145" y="0"/>
                      <a:pt x="145" y="0"/>
                    </a:cubicBezTo>
                    <a:cubicBezTo>
                      <a:pt x="135" y="0"/>
                      <a:pt x="135" y="0"/>
                      <a:pt x="135" y="0"/>
                    </a:cubicBezTo>
                    <a:cubicBezTo>
                      <a:pt x="128" y="0"/>
                      <a:pt x="123" y="3"/>
                      <a:pt x="123" y="11"/>
                    </a:cubicBezTo>
                    <a:cubicBezTo>
                      <a:pt x="123" y="48"/>
                      <a:pt x="123" y="48"/>
                      <a:pt x="123" y="48"/>
                    </a:cubicBezTo>
                    <a:cubicBezTo>
                      <a:pt x="43" y="48"/>
                      <a:pt x="43" y="48"/>
                      <a:pt x="43" y="48"/>
                    </a:cubicBezTo>
                    <a:cubicBezTo>
                      <a:pt x="43" y="11"/>
                      <a:pt x="43" y="11"/>
                      <a:pt x="43" y="11"/>
                    </a:cubicBezTo>
                    <a:cubicBezTo>
                      <a:pt x="43" y="3"/>
                      <a:pt x="40" y="0"/>
                      <a:pt x="33" y="0"/>
                    </a:cubicBezTo>
                    <a:cubicBezTo>
                      <a:pt x="22" y="0"/>
                      <a:pt x="22" y="0"/>
                      <a:pt x="22" y="0"/>
                    </a:cubicBezTo>
                    <a:cubicBezTo>
                      <a:pt x="12" y="0"/>
                      <a:pt x="12" y="0"/>
                      <a:pt x="12" y="0"/>
                    </a:cubicBezTo>
                    <a:cubicBezTo>
                      <a:pt x="4" y="0"/>
                      <a:pt x="0" y="3"/>
                      <a:pt x="0" y="11"/>
                    </a:cubicBezTo>
                    <a:cubicBezTo>
                      <a:pt x="0" y="66"/>
                      <a:pt x="0" y="66"/>
                      <a:pt x="0" y="66"/>
                    </a:cubicBezTo>
                    <a:cubicBezTo>
                      <a:pt x="0" y="73"/>
                      <a:pt x="9" y="82"/>
                      <a:pt x="16" y="82"/>
                    </a:cubicBezTo>
                    <a:cubicBezTo>
                      <a:pt x="16" y="82"/>
                      <a:pt x="16" y="83"/>
                      <a:pt x="16" y="84"/>
                    </a:cubicBezTo>
                    <a:cubicBezTo>
                      <a:pt x="17" y="85"/>
                      <a:pt x="17" y="85"/>
                      <a:pt x="18" y="86"/>
                    </a:cubicBezTo>
                    <a:cubicBezTo>
                      <a:pt x="19" y="88"/>
                      <a:pt x="21" y="89"/>
                      <a:pt x="23" y="89"/>
                    </a:cubicBezTo>
                    <a:cubicBezTo>
                      <a:pt x="26" y="89"/>
                      <a:pt x="26" y="89"/>
                      <a:pt x="26" y="89"/>
                    </a:cubicBezTo>
                    <a:cubicBezTo>
                      <a:pt x="28" y="89"/>
                      <a:pt x="30" y="88"/>
                      <a:pt x="31" y="86"/>
                    </a:cubicBezTo>
                    <a:cubicBezTo>
                      <a:pt x="32" y="85"/>
                      <a:pt x="32" y="85"/>
                      <a:pt x="33" y="84"/>
                    </a:cubicBezTo>
                    <a:cubicBezTo>
                      <a:pt x="33" y="83"/>
                      <a:pt x="33" y="82"/>
                      <a:pt x="33" y="82"/>
                    </a:cubicBezTo>
                    <a:cubicBezTo>
                      <a:pt x="134" y="82"/>
                      <a:pt x="134" y="82"/>
                      <a:pt x="134" y="82"/>
                    </a:cubicBezTo>
                    <a:cubicBezTo>
                      <a:pt x="134" y="82"/>
                      <a:pt x="134" y="83"/>
                      <a:pt x="134" y="84"/>
                    </a:cubicBezTo>
                    <a:cubicBezTo>
                      <a:pt x="135" y="85"/>
                      <a:pt x="135" y="85"/>
                      <a:pt x="136" y="86"/>
                    </a:cubicBezTo>
                    <a:cubicBezTo>
                      <a:pt x="137" y="88"/>
                      <a:pt x="139" y="89"/>
                      <a:pt x="141" y="89"/>
                    </a:cubicBezTo>
                    <a:cubicBezTo>
                      <a:pt x="144" y="89"/>
                      <a:pt x="144" y="89"/>
                      <a:pt x="144" y="89"/>
                    </a:cubicBezTo>
                    <a:cubicBezTo>
                      <a:pt x="146" y="89"/>
                      <a:pt x="148" y="88"/>
                      <a:pt x="149" y="86"/>
                    </a:cubicBezTo>
                    <a:cubicBezTo>
                      <a:pt x="150" y="85"/>
                      <a:pt x="150" y="85"/>
                      <a:pt x="151" y="84"/>
                    </a:cubicBezTo>
                    <a:cubicBezTo>
                      <a:pt x="151" y="83"/>
                      <a:pt x="151" y="82"/>
                      <a:pt x="151" y="82"/>
                    </a:cubicBezTo>
                    <a:cubicBezTo>
                      <a:pt x="156" y="82"/>
                      <a:pt x="156" y="82"/>
                      <a:pt x="156" y="82"/>
                    </a:cubicBezTo>
                    <a:cubicBezTo>
                      <a:pt x="163" y="82"/>
                      <a:pt x="167" y="73"/>
                      <a:pt x="167" y="66"/>
                    </a:cubicBezTo>
                    <a:cubicBezTo>
                      <a:pt x="167" y="11"/>
                      <a:pt x="167" y="11"/>
                      <a:pt x="167" y="11"/>
                    </a:cubicBezTo>
                    <a:cubicBezTo>
                      <a:pt x="167" y="3"/>
                      <a:pt x="163" y="0"/>
                      <a:pt x="1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6" name="Oval 45"/>
              <p:cNvSpPr>
                <a:spLocks noChangeArrowheads="1"/>
              </p:cNvSpPr>
              <p:nvPr/>
            </p:nvSpPr>
            <p:spPr bwMode="auto">
              <a:xfrm>
                <a:off x="5213350" y="2330450"/>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7" name="Oval 46"/>
              <p:cNvSpPr>
                <a:spLocks noChangeArrowheads="1"/>
              </p:cNvSpPr>
              <p:nvPr/>
            </p:nvSpPr>
            <p:spPr bwMode="auto">
              <a:xfrm>
                <a:off x="5345113" y="2330450"/>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8" name="Oval 47"/>
              <p:cNvSpPr>
                <a:spLocks noChangeArrowheads="1"/>
              </p:cNvSpPr>
              <p:nvPr/>
            </p:nvSpPr>
            <p:spPr bwMode="auto">
              <a:xfrm>
                <a:off x="5213350" y="24399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9" name="Oval 48"/>
              <p:cNvSpPr>
                <a:spLocks noChangeArrowheads="1"/>
              </p:cNvSpPr>
              <p:nvPr/>
            </p:nvSpPr>
            <p:spPr bwMode="auto">
              <a:xfrm>
                <a:off x="5345113" y="2439988"/>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0" name="Freeform 49"/>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close/>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close/>
                    <a:moveTo>
                      <a:pt x="395" y="201"/>
                    </a:moveTo>
                    <a:lnTo>
                      <a:pt x="395" y="201"/>
                    </a:lnTo>
                    <a:close/>
                    <a:moveTo>
                      <a:pt x="364" y="223"/>
                    </a:moveTo>
                    <a:lnTo>
                      <a:pt x="395" y="223"/>
                    </a:lnTo>
                    <a:lnTo>
                      <a:pt x="395" y="201"/>
                    </a:lnTo>
                    <a:lnTo>
                      <a:pt x="364" y="201"/>
                    </a:lnTo>
                    <a:lnTo>
                      <a:pt x="364" y="223"/>
                    </a:lnTo>
                    <a:lnTo>
                      <a:pt x="364" y="223"/>
                    </a:lnTo>
                    <a:close/>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close/>
                    <a:moveTo>
                      <a:pt x="331" y="223"/>
                    </a:moveTo>
                    <a:lnTo>
                      <a:pt x="364" y="223"/>
                    </a:lnTo>
                    <a:lnTo>
                      <a:pt x="364" y="201"/>
                    </a:lnTo>
                    <a:lnTo>
                      <a:pt x="331" y="201"/>
                    </a:lnTo>
                    <a:lnTo>
                      <a:pt x="331" y="223"/>
                    </a:lnTo>
                    <a:lnTo>
                      <a:pt x="331" y="223"/>
                    </a:lnTo>
                    <a:close/>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close/>
                    <a:moveTo>
                      <a:pt x="300" y="223"/>
                    </a:moveTo>
                    <a:lnTo>
                      <a:pt x="331" y="223"/>
                    </a:lnTo>
                    <a:lnTo>
                      <a:pt x="331" y="201"/>
                    </a:lnTo>
                    <a:lnTo>
                      <a:pt x="300" y="201"/>
                    </a:lnTo>
                    <a:lnTo>
                      <a:pt x="300" y="223"/>
                    </a:lnTo>
                    <a:lnTo>
                      <a:pt x="300" y="223"/>
                    </a:lnTo>
                    <a:close/>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close/>
                    <a:moveTo>
                      <a:pt x="269" y="223"/>
                    </a:moveTo>
                    <a:lnTo>
                      <a:pt x="300" y="223"/>
                    </a:lnTo>
                    <a:lnTo>
                      <a:pt x="300" y="201"/>
                    </a:lnTo>
                    <a:lnTo>
                      <a:pt x="269" y="201"/>
                    </a:lnTo>
                    <a:lnTo>
                      <a:pt x="269" y="223"/>
                    </a:lnTo>
                    <a:lnTo>
                      <a:pt x="269" y="223"/>
                    </a:lnTo>
                    <a:close/>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close/>
                    <a:moveTo>
                      <a:pt x="239" y="223"/>
                    </a:moveTo>
                    <a:lnTo>
                      <a:pt x="269" y="223"/>
                    </a:lnTo>
                    <a:lnTo>
                      <a:pt x="269" y="201"/>
                    </a:lnTo>
                    <a:lnTo>
                      <a:pt x="239" y="201"/>
                    </a:lnTo>
                    <a:lnTo>
                      <a:pt x="239" y="223"/>
                    </a:lnTo>
                    <a:lnTo>
                      <a:pt x="239" y="223"/>
                    </a:lnTo>
                    <a:close/>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close/>
                    <a:moveTo>
                      <a:pt x="206" y="223"/>
                    </a:moveTo>
                    <a:lnTo>
                      <a:pt x="239" y="223"/>
                    </a:lnTo>
                    <a:lnTo>
                      <a:pt x="239" y="201"/>
                    </a:lnTo>
                    <a:lnTo>
                      <a:pt x="206" y="201"/>
                    </a:lnTo>
                    <a:lnTo>
                      <a:pt x="206" y="223"/>
                    </a:lnTo>
                    <a:lnTo>
                      <a:pt x="206" y="223"/>
                    </a:lnTo>
                    <a:close/>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close/>
                    <a:moveTo>
                      <a:pt x="175" y="223"/>
                    </a:moveTo>
                    <a:lnTo>
                      <a:pt x="206" y="223"/>
                    </a:lnTo>
                    <a:lnTo>
                      <a:pt x="206" y="201"/>
                    </a:lnTo>
                    <a:lnTo>
                      <a:pt x="175" y="201"/>
                    </a:lnTo>
                    <a:lnTo>
                      <a:pt x="175" y="223"/>
                    </a:lnTo>
                    <a:lnTo>
                      <a:pt x="175" y="223"/>
                    </a:lnTo>
                    <a:close/>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close/>
                    <a:moveTo>
                      <a:pt x="144" y="223"/>
                    </a:moveTo>
                    <a:lnTo>
                      <a:pt x="175" y="223"/>
                    </a:lnTo>
                    <a:lnTo>
                      <a:pt x="175" y="201"/>
                    </a:lnTo>
                    <a:lnTo>
                      <a:pt x="144" y="201"/>
                    </a:lnTo>
                    <a:lnTo>
                      <a:pt x="144" y="223"/>
                    </a:lnTo>
                    <a:lnTo>
                      <a:pt x="144" y="223"/>
                    </a:lnTo>
                    <a:close/>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close/>
                    <a:moveTo>
                      <a:pt x="113" y="223"/>
                    </a:moveTo>
                    <a:lnTo>
                      <a:pt x="144" y="223"/>
                    </a:lnTo>
                    <a:lnTo>
                      <a:pt x="144" y="201"/>
                    </a:lnTo>
                    <a:lnTo>
                      <a:pt x="113" y="201"/>
                    </a:lnTo>
                    <a:lnTo>
                      <a:pt x="113" y="223"/>
                    </a:lnTo>
                    <a:lnTo>
                      <a:pt x="113" y="223"/>
                    </a:lnTo>
                    <a:close/>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close/>
                    <a:moveTo>
                      <a:pt x="80" y="223"/>
                    </a:moveTo>
                    <a:lnTo>
                      <a:pt x="113" y="223"/>
                    </a:lnTo>
                    <a:lnTo>
                      <a:pt x="113" y="201"/>
                    </a:lnTo>
                    <a:lnTo>
                      <a:pt x="80" y="201"/>
                    </a:lnTo>
                    <a:lnTo>
                      <a:pt x="80" y="223"/>
                    </a:lnTo>
                    <a:lnTo>
                      <a:pt x="80" y="223"/>
                    </a:lnTo>
                    <a:close/>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close/>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close/>
                    <a:moveTo>
                      <a:pt x="0" y="223"/>
                    </a:moveTo>
                    <a:lnTo>
                      <a:pt x="50" y="223"/>
                    </a:lnTo>
                    <a:lnTo>
                      <a:pt x="50" y="74"/>
                    </a:lnTo>
                    <a:lnTo>
                      <a:pt x="28" y="74"/>
                    </a:lnTo>
                    <a:lnTo>
                      <a:pt x="28" y="31"/>
                    </a:lnTo>
                    <a:lnTo>
                      <a:pt x="28" y="31"/>
                    </a:lnTo>
                    <a:lnTo>
                      <a:pt x="50" y="31"/>
                    </a:lnTo>
                    <a:lnTo>
                      <a:pt x="50" y="0"/>
                    </a:lnTo>
                    <a:lnTo>
                      <a:pt x="0" y="0"/>
                    </a:lnTo>
                    <a:lnTo>
                      <a:pt x="0"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1" name="Freeform 50"/>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moveTo>
                      <a:pt x="395" y="201"/>
                    </a:moveTo>
                    <a:lnTo>
                      <a:pt x="395" y="201"/>
                    </a:lnTo>
                    <a:moveTo>
                      <a:pt x="364" y="223"/>
                    </a:moveTo>
                    <a:lnTo>
                      <a:pt x="395" y="223"/>
                    </a:lnTo>
                    <a:lnTo>
                      <a:pt x="395" y="201"/>
                    </a:lnTo>
                    <a:lnTo>
                      <a:pt x="364" y="201"/>
                    </a:lnTo>
                    <a:lnTo>
                      <a:pt x="364" y="223"/>
                    </a:lnTo>
                    <a:lnTo>
                      <a:pt x="364" y="223"/>
                    </a:lnTo>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moveTo>
                      <a:pt x="331" y="223"/>
                    </a:moveTo>
                    <a:lnTo>
                      <a:pt x="364" y="223"/>
                    </a:lnTo>
                    <a:lnTo>
                      <a:pt x="364" y="201"/>
                    </a:lnTo>
                    <a:lnTo>
                      <a:pt x="331" y="201"/>
                    </a:lnTo>
                    <a:lnTo>
                      <a:pt x="331" y="223"/>
                    </a:lnTo>
                    <a:lnTo>
                      <a:pt x="331" y="223"/>
                    </a:lnTo>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moveTo>
                      <a:pt x="300" y="223"/>
                    </a:moveTo>
                    <a:lnTo>
                      <a:pt x="331" y="223"/>
                    </a:lnTo>
                    <a:lnTo>
                      <a:pt x="331" y="201"/>
                    </a:lnTo>
                    <a:lnTo>
                      <a:pt x="300" y="201"/>
                    </a:lnTo>
                    <a:lnTo>
                      <a:pt x="300" y="223"/>
                    </a:lnTo>
                    <a:lnTo>
                      <a:pt x="300" y="223"/>
                    </a:lnTo>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moveTo>
                      <a:pt x="269" y="223"/>
                    </a:moveTo>
                    <a:lnTo>
                      <a:pt x="300" y="223"/>
                    </a:lnTo>
                    <a:lnTo>
                      <a:pt x="300" y="201"/>
                    </a:lnTo>
                    <a:lnTo>
                      <a:pt x="269" y="201"/>
                    </a:lnTo>
                    <a:lnTo>
                      <a:pt x="269" y="223"/>
                    </a:lnTo>
                    <a:lnTo>
                      <a:pt x="269" y="223"/>
                    </a:lnTo>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moveTo>
                      <a:pt x="239" y="223"/>
                    </a:moveTo>
                    <a:lnTo>
                      <a:pt x="269" y="223"/>
                    </a:lnTo>
                    <a:lnTo>
                      <a:pt x="269" y="201"/>
                    </a:lnTo>
                    <a:lnTo>
                      <a:pt x="239" y="201"/>
                    </a:lnTo>
                    <a:lnTo>
                      <a:pt x="239" y="223"/>
                    </a:lnTo>
                    <a:lnTo>
                      <a:pt x="239" y="223"/>
                    </a:lnTo>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moveTo>
                      <a:pt x="206" y="223"/>
                    </a:moveTo>
                    <a:lnTo>
                      <a:pt x="239" y="223"/>
                    </a:lnTo>
                    <a:lnTo>
                      <a:pt x="239" y="201"/>
                    </a:lnTo>
                    <a:lnTo>
                      <a:pt x="206" y="201"/>
                    </a:lnTo>
                    <a:lnTo>
                      <a:pt x="206" y="223"/>
                    </a:lnTo>
                    <a:lnTo>
                      <a:pt x="206" y="223"/>
                    </a:lnTo>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moveTo>
                      <a:pt x="175" y="223"/>
                    </a:moveTo>
                    <a:lnTo>
                      <a:pt x="206" y="223"/>
                    </a:lnTo>
                    <a:lnTo>
                      <a:pt x="206" y="201"/>
                    </a:lnTo>
                    <a:lnTo>
                      <a:pt x="175" y="201"/>
                    </a:lnTo>
                    <a:lnTo>
                      <a:pt x="175" y="223"/>
                    </a:lnTo>
                    <a:lnTo>
                      <a:pt x="175" y="223"/>
                    </a:lnTo>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moveTo>
                      <a:pt x="144" y="223"/>
                    </a:moveTo>
                    <a:lnTo>
                      <a:pt x="175" y="223"/>
                    </a:lnTo>
                    <a:lnTo>
                      <a:pt x="175" y="201"/>
                    </a:lnTo>
                    <a:lnTo>
                      <a:pt x="144" y="201"/>
                    </a:lnTo>
                    <a:lnTo>
                      <a:pt x="144" y="223"/>
                    </a:lnTo>
                    <a:lnTo>
                      <a:pt x="144" y="223"/>
                    </a:lnTo>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moveTo>
                      <a:pt x="113" y="223"/>
                    </a:moveTo>
                    <a:lnTo>
                      <a:pt x="144" y="223"/>
                    </a:lnTo>
                    <a:lnTo>
                      <a:pt x="144" y="201"/>
                    </a:lnTo>
                    <a:lnTo>
                      <a:pt x="113" y="201"/>
                    </a:lnTo>
                    <a:lnTo>
                      <a:pt x="113" y="223"/>
                    </a:lnTo>
                    <a:lnTo>
                      <a:pt x="113" y="223"/>
                    </a:lnTo>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moveTo>
                      <a:pt x="80" y="223"/>
                    </a:moveTo>
                    <a:lnTo>
                      <a:pt x="113" y="223"/>
                    </a:lnTo>
                    <a:lnTo>
                      <a:pt x="113" y="201"/>
                    </a:lnTo>
                    <a:lnTo>
                      <a:pt x="80" y="201"/>
                    </a:lnTo>
                    <a:lnTo>
                      <a:pt x="80" y="223"/>
                    </a:lnTo>
                    <a:lnTo>
                      <a:pt x="80" y="223"/>
                    </a:lnTo>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moveTo>
                      <a:pt x="0" y="223"/>
                    </a:moveTo>
                    <a:lnTo>
                      <a:pt x="50" y="223"/>
                    </a:lnTo>
                    <a:lnTo>
                      <a:pt x="50" y="74"/>
                    </a:lnTo>
                    <a:lnTo>
                      <a:pt x="28" y="74"/>
                    </a:lnTo>
                    <a:lnTo>
                      <a:pt x="28" y="31"/>
                    </a:lnTo>
                    <a:lnTo>
                      <a:pt x="28" y="31"/>
                    </a:lnTo>
                    <a:lnTo>
                      <a:pt x="50" y="31"/>
                    </a:lnTo>
                    <a:lnTo>
                      <a:pt x="50" y="0"/>
                    </a:lnTo>
                    <a:lnTo>
                      <a:pt x="0" y="0"/>
                    </a:lnTo>
                    <a:lnTo>
                      <a:pt x="0" y="223"/>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2" name="Freeform 51"/>
              <p:cNvSpPr/>
              <p:nvPr/>
            </p:nvSpPr>
            <p:spPr bwMode="auto">
              <a:xfrm>
                <a:off x="3652838" y="2763838"/>
                <a:ext cx="434975" cy="104775"/>
              </a:xfrm>
              <a:custGeom>
                <a:avLst/>
                <a:gdLst>
                  <a:gd name="T0" fmla="*/ 0 w 116"/>
                  <a:gd name="T1" fmla="*/ 14 h 28"/>
                  <a:gd name="T2" fmla="*/ 8 w 116"/>
                  <a:gd name="T3" fmla="*/ 28 h 28"/>
                  <a:gd name="T4" fmla="*/ 58 w 116"/>
                  <a:gd name="T5" fmla="*/ 16 h 28"/>
                  <a:gd name="T6" fmla="*/ 108 w 116"/>
                  <a:gd name="T7" fmla="*/ 28 h 28"/>
                  <a:gd name="T8" fmla="*/ 116 w 116"/>
                  <a:gd name="T9" fmla="*/ 14 h 28"/>
                  <a:gd name="T10" fmla="*/ 58 w 116"/>
                  <a:gd name="T11" fmla="*/ 0 h 28"/>
                  <a:gd name="T12" fmla="*/ 0 w 1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16" h="28">
                    <a:moveTo>
                      <a:pt x="0" y="14"/>
                    </a:moveTo>
                    <a:cubicBezTo>
                      <a:pt x="8" y="28"/>
                      <a:pt x="8" y="28"/>
                      <a:pt x="8" y="28"/>
                    </a:cubicBezTo>
                    <a:cubicBezTo>
                      <a:pt x="22" y="20"/>
                      <a:pt x="40" y="16"/>
                      <a:pt x="58" y="16"/>
                    </a:cubicBezTo>
                    <a:cubicBezTo>
                      <a:pt x="77" y="16"/>
                      <a:pt x="94" y="20"/>
                      <a:pt x="108" y="28"/>
                    </a:cubicBezTo>
                    <a:cubicBezTo>
                      <a:pt x="116" y="14"/>
                      <a:pt x="116" y="14"/>
                      <a:pt x="116" y="14"/>
                    </a:cubicBezTo>
                    <a:cubicBezTo>
                      <a:pt x="100" y="5"/>
                      <a:pt x="79" y="0"/>
                      <a:pt x="58" y="0"/>
                    </a:cubicBezTo>
                    <a:cubicBezTo>
                      <a:pt x="37" y="0"/>
                      <a:pt x="16" y="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3" name="Freeform 52"/>
              <p:cNvSpPr/>
              <p:nvPr/>
            </p:nvSpPr>
            <p:spPr bwMode="auto">
              <a:xfrm>
                <a:off x="3576638" y="2643188"/>
                <a:ext cx="585788" cy="123825"/>
              </a:xfrm>
              <a:custGeom>
                <a:avLst/>
                <a:gdLst>
                  <a:gd name="T0" fmla="*/ 156 w 156"/>
                  <a:gd name="T1" fmla="*/ 19 h 33"/>
                  <a:gd name="T2" fmla="*/ 78 w 156"/>
                  <a:gd name="T3" fmla="*/ 0 h 33"/>
                  <a:gd name="T4" fmla="*/ 0 w 156"/>
                  <a:gd name="T5" fmla="*/ 19 h 33"/>
                  <a:gd name="T6" fmla="*/ 8 w 156"/>
                  <a:gd name="T7" fmla="*/ 33 h 33"/>
                  <a:gd name="T8" fmla="*/ 78 w 156"/>
                  <a:gd name="T9" fmla="*/ 17 h 33"/>
                  <a:gd name="T10" fmla="*/ 148 w 156"/>
                  <a:gd name="T11" fmla="*/ 33 h 33"/>
                  <a:gd name="T12" fmla="*/ 156 w 156"/>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156" h="33">
                    <a:moveTo>
                      <a:pt x="156" y="19"/>
                    </a:moveTo>
                    <a:cubicBezTo>
                      <a:pt x="134" y="7"/>
                      <a:pt x="106" y="0"/>
                      <a:pt x="78" y="0"/>
                    </a:cubicBezTo>
                    <a:cubicBezTo>
                      <a:pt x="50" y="0"/>
                      <a:pt x="22" y="7"/>
                      <a:pt x="0" y="19"/>
                    </a:cubicBezTo>
                    <a:cubicBezTo>
                      <a:pt x="8" y="33"/>
                      <a:pt x="8" y="33"/>
                      <a:pt x="8" y="33"/>
                    </a:cubicBezTo>
                    <a:cubicBezTo>
                      <a:pt x="28" y="23"/>
                      <a:pt x="53" y="17"/>
                      <a:pt x="78" y="17"/>
                    </a:cubicBezTo>
                    <a:cubicBezTo>
                      <a:pt x="104" y="17"/>
                      <a:pt x="129" y="23"/>
                      <a:pt x="148" y="33"/>
                    </a:cubicBezTo>
                    <a:lnTo>
                      <a:pt x="1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4" name="Freeform 53"/>
              <p:cNvSpPr/>
              <p:nvPr/>
            </p:nvSpPr>
            <p:spPr bwMode="auto">
              <a:xfrm>
                <a:off x="4414838" y="584200"/>
                <a:ext cx="600075" cy="601663"/>
              </a:xfrm>
              <a:custGeom>
                <a:avLst/>
                <a:gdLst>
                  <a:gd name="T0" fmla="*/ 158 w 160"/>
                  <a:gd name="T1" fmla="*/ 62 h 160"/>
                  <a:gd name="T2" fmla="*/ 126 w 160"/>
                  <a:gd name="T3" fmla="*/ 76 h 160"/>
                  <a:gd name="T4" fmla="*/ 113 w 160"/>
                  <a:gd name="T5" fmla="*/ 76 h 160"/>
                  <a:gd name="T6" fmla="*/ 107 w 160"/>
                  <a:gd name="T7" fmla="*/ 60 h 160"/>
                  <a:gd name="T8" fmla="*/ 116 w 160"/>
                  <a:gd name="T9" fmla="*/ 51 h 160"/>
                  <a:gd name="T10" fmla="*/ 148 w 160"/>
                  <a:gd name="T11" fmla="*/ 38 h 160"/>
                  <a:gd name="T12" fmla="*/ 134 w 160"/>
                  <a:gd name="T13" fmla="*/ 21 h 160"/>
                  <a:gd name="T14" fmla="*/ 113 w 160"/>
                  <a:gd name="T15" fmla="*/ 12 h 160"/>
                  <a:gd name="T16" fmla="*/ 109 w 160"/>
                  <a:gd name="T17" fmla="*/ 38 h 160"/>
                  <a:gd name="T18" fmla="*/ 94 w 160"/>
                  <a:gd name="T19" fmla="*/ 60 h 160"/>
                  <a:gd name="T20" fmla="*/ 96 w 160"/>
                  <a:gd name="T21" fmla="*/ 36 h 160"/>
                  <a:gd name="T22" fmla="*/ 85 w 160"/>
                  <a:gd name="T23" fmla="*/ 29 h 160"/>
                  <a:gd name="T24" fmla="*/ 85 w 160"/>
                  <a:gd name="T25" fmla="*/ 17 h 160"/>
                  <a:gd name="T26" fmla="*/ 76 w 160"/>
                  <a:gd name="T27" fmla="*/ 17 h 160"/>
                  <a:gd name="T28" fmla="*/ 76 w 160"/>
                  <a:gd name="T29" fmla="*/ 29 h 160"/>
                  <a:gd name="T30" fmla="*/ 65 w 160"/>
                  <a:gd name="T31" fmla="*/ 36 h 160"/>
                  <a:gd name="T32" fmla="*/ 66 w 160"/>
                  <a:gd name="T33" fmla="*/ 60 h 160"/>
                  <a:gd name="T34" fmla="*/ 51 w 160"/>
                  <a:gd name="T35" fmla="*/ 38 h 160"/>
                  <a:gd name="T36" fmla="*/ 48 w 160"/>
                  <a:gd name="T37" fmla="*/ 12 h 160"/>
                  <a:gd name="T38" fmla="*/ 27 w 160"/>
                  <a:gd name="T39" fmla="*/ 21 h 160"/>
                  <a:gd name="T40" fmla="*/ 13 w 160"/>
                  <a:gd name="T41" fmla="*/ 38 h 160"/>
                  <a:gd name="T42" fmla="*/ 45 w 160"/>
                  <a:gd name="T43" fmla="*/ 51 h 160"/>
                  <a:gd name="T44" fmla="*/ 54 w 160"/>
                  <a:gd name="T45" fmla="*/ 60 h 160"/>
                  <a:gd name="T46" fmla="*/ 47 w 160"/>
                  <a:gd name="T47" fmla="*/ 76 h 160"/>
                  <a:gd name="T48" fmla="*/ 35 w 160"/>
                  <a:gd name="T49" fmla="*/ 76 h 160"/>
                  <a:gd name="T50" fmla="*/ 3 w 160"/>
                  <a:gd name="T51" fmla="*/ 62 h 160"/>
                  <a:gd name="T52" fmla="*/ 0 w 160"/>
                  <a:gd name="T53" fmla="*/ 85 h 160"/>
                  <a:gd name="T54" fmla="*/ 9 w 160"/>
                  <a:gd name="T55" fmla="*/ 105 h 160"/>
                  <a:gd name="T56" fmla="*/ 30 w 160"/>
                  <a:gd name="T57" fmla="*/ 90 h 160"/>
                  <a:gd name="T58" fmla="*/ 56 w 160"/>
                  <a:gd name="T59" fmla="*/ 85 h 160"/>
                  <a:gd name="T60" fmla="*/ 38 w 160"/>
                  <a:gd name="T61" fmla="*/ 100 h 160"/>
                  <a:gd name="T62" fmla="*/ 41 w 160"/>
                  <a:gd name="T63" fmla="*/ 113 h 160"/>
                  <a:gd name="T64" fmla="*/ 32 w 160"/>
                  <a:gd name="T65" fmla="*/ 122 h 160"/>
                  <a:gd name="T66" fmla="*/ 39 w 160"/>
                  <a:gd name="T67" fmla="*/ 128 h 160"/>
                  <a:gd name="T68" fmla="*/ 48 w 160"/>
                  <a:gd name="T69" fmla="*/ 119 h 160"/>
                  <a:gd name="T70" fmla="*/ 60 w 160"/>
                  <a:gd name="T71" fmla="*/ 123 h 160"/>
                  <a:gd name="T72" fmla="*/ 76 w 160"/>
                  <a:gd name="T73" fmla="*/ 104 h 160"/>
                  <a:gd name="T74" fmla="*/ 71 w 160"/>
                  <a:gd name="T75" fmla="*/ 131 h 160"/>
                  <a:gd name="T76" fmla="*/ 56 w 160"/>
                  <a:gd name="T77" fmla="*/ 151 h 160"/>
                  <a:gd name="T78" fmla="*/ 76 w 160"/>
                  <a:gd name="T79" fmla="*/ 160 h 160"/>
                  <a:gd name="T80" fmla="*/ 99 w 160"/>
                  <a:gd name="T81" fmla="*/ 158 h 160"/>
                  <a:gd name="T82" fmla="*/ 85 w 160"/>
                  <a:gd name="T83" fmla="*/ 126 h 160"/>
                  <a:gd name="T84" fmla="*/ 85 w 160"/>
                  <a:gd name="T85" fmla="*/ 113 h 160"/>
                  <a:gd name="T86" fmla="*/ 101 w 160"/>
                  <a:gd name="T87" fmla="*/ 107 h 160"/>
                  <a:gd name="T88" fmla="*/ 109 w 160"/>
                  <a:gd name="T89" fmla="*/ 115 h 160"/>
                  <a:gd name="T90" fmla="*/ 122 w 160"/>
                  <a:gd name="T91" fmla="*/ 148 h 160"/>
                  <a:gd name="T92" fmla="*/ 140 w 160"/>
                  <a:gd name="T93" fmla="*/ 134 h 160"/>
                  <a:gd name="T94" fmla="*/ 148 w 160"/>
                  <a:gd name="T95" fmla="*/ 113 h 160"/>
                  <a:gd name="T96" fmla="*/ 123 w 160"/>
                  <a:gd name="T97" fmla="*/ 109 h 160"/>
                  <a:gd name="T98" fmla="*/ 101 w 160"/>
                  <a:gd name="T99" fmla="*/ 94 h 160"/>
                  <a:gd name="T100" fmla="*/ 125 w 160"/>
                  <a:gd name="T101" fmla="*/ 96 h 160"/>
                  <a:gd name="T102" fmla="*/ 131 w 160"/>
                  <a:gd name="T103" fmla="*/ 85 h 160"/>
                  <a:gd name="T104" fmla="*/ 144 w 160"/>
                  <a:gd name="T105" fmla="*/ 8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 h="160">
                    <a:moveTo>
                      <a:pt x="160" y="76"/>
                    </a:moveTo>
                    <a:cubicBezTo>
                      <a:pt x="144" y="76"/>
                      <a:pt x="144" y="76"/>
                      <a:pt x="144" y="76"/>
                    </a:cubicBezTo>
                    <a:cubicBezTo>
                      <a:pt x="158" y="62"/>
                      <a:pt x="158" y="62"/>
                      <a:pt x="158" y="62"/>
                    </a:cubicBezTo>
                    <a:cubicBezTo>
                      <a:pt x="152" y="56"/>
                      <a:pt x="152" y="56"/>
                      <a:pt x="152" y="56"/>
                    </a:cubicBezTo>
                    <a:cubicBezTo>
                      <a:pt x="131" y="76"/>
                      <a:pt x="131" y="76"/>
                      <a:pt x="131" y="76"/>
                    </a:cubicBezTo>
                    <a:cubicBezTo>
                      <a:pt x="126" y="76"/>
                      <a:pt x="126" y="76"/>
                      <a:pt x="126" y="76"/>
                    </a:cubicBezTo>
                    <a:cubicBezTo>
                      <a:pt x="131" y="71"/>
                      <a:pt x="131" y="71"/>
                      <a:pt x="131" y="71"/>
                    </a:cubicBezTo>
                    <a:cubicBezTo>
                      <a:pt x="125" y="64"/>
                      <a:pt x="125" y="64"/>
                      <a:pt x="125" y="64"/>
                    </a:cubicBezTo>
                    <a:cubicBezTo>
                      <a:pt x="113" y="76"/>
                      <a:pt x="113" y="76"/>
                      <a:pt x="113" y="76"/>
                    </a:cubicBezTo>
                    <a:cubicBezTo>
                      <a:pt x="105" y="76"/>
                      <a:pt x="105" y="76"/>
                      <a:pt x="105" y="76"/>
                    </a:cubicBezTo>
                    <a:cubicBezTo>
                      <a:pt x="104" y="72"/>
                      <a:pt x="103" y="69"/>
                      <a:pt x="101" y="66"/>
                    </a:cubicBezTo>
                    <a:cubicBezTo>
                      <a:pt x="107" y="60"/>
                      <a:pt x="107" y="60"/>
                      <a:pt x="107" y="60"/>
                    </a:cubicBezTo>
                    <a:cubicBezTo>
                      <a:pt x="123" y="60"/>
                      <a:pt x="123" y="60"/>
                      <a:pt x="123" y="60"/>
                    </a:cubicBezTo>
                    <a:cubicBezTo>
                      <a:pt x="123" y="51"/>
                      <a:pt x="123" y="51"/>
                      <a:pt x="123" y="51"/>
                    </a:cubicBezTo>
                    <a:cubicBezTo>
                      <a:pt x="116" y="51"/>
                      <a:pt x="116" y="51"/>
                      <a:pt x="116" y="51"/>
                    </a:cubicBezTo>
                    <a:cubicBezTo>
                      <a:pt x="120" y="47"/>
                      <a:pt x="120" y="47"/>
                      <a:pt x="120" y="47"/>
                    </a:cubicBezTo>
                    <a:cubicBezTo>
                      <a:pt x="148" y="47"/>
                      <a:pt x="148" y="47"/>
                      <a:pt x="148" y="47"/>
                    </a:cubicBezTo>
                    <a:cubicBezTo>
                      <a:pt x="148" y="38"/>
                      <a:pt x="148" y="38"/>
                      <a:pt x="148" y="38"/>
                    </a:cubicBezTo>
                    <a:cubicBezTo>
                      <a:pt x="128" y="38"/>
                      <a:pt x="128" y="38"/>
                      <a:pt x="128" y="38"/>
                    </a:cubicBezTo>
                    <a:cubicBezTo>
                      <a:pt x="140" y="27"/>
                      <a:pt x="140" y="27"/>
                      <a:pt x="140" y="27"/>
                    </a:cubicBezTo>
                    <a:cubicBezTo>
                      <a:pt x="134" y="21"/>
                      <a:pt x="134" y="21"/>
                      <a:pt x="134" y="21"/>
                    </a:cubicBezTo>
                    <a:cubicBezTo>
                      <a:pt x="122" y="32"/>
                      <a:pt x="122" y="32"/>
                      <a:pt x="122" y="32"/>
                    </a:cubicBezTo>
                    <a:cubicBezTo>
                      <a:pt x="122" y="12"/>
                      <a:pt x="122" y="12"/>
                      <a:pt x="122" y="12"/>
                    </a:cubicBezTo>
                    <a:cubicBezTo>
                      <a:pt x="113" y="12"/>
                      <a:pt x="113" y="12"/>
                      <a:pt x="113" y="12"/>
                    </a:cubicBezTo>
                    <a:cubicBezTo>
                      <a:pt x="113" y="41"/>
                      <a:pt x="113" y="41"/>
                      <a:pt x="113" y="41"/>
                    </a:cubicBezTo>
                    <a:cubicBezTo>
                      <a:pt x="109" y="45"/>
                      <a:pt x="109" y="45"/>
                      <a:pt x="109" y="45"/>
                    </a:cubicBezTo>
                    <a:cubicBezTo>
                      <a:pt x="109" y="38"/>
                      <a:pt x="109" y="38"/>
                      <a:pt x="109" y="38"/>
                    </a:cubicBezTo>
                    <a:cubicBezTo>
                      <a:pt x="101" y="38"/>
                      <a:pt x="101" y="38"/>
                      <a:pt x="101" y="38"/>
                    </a:cubicBezTo>
                    <a:cubicBezTo>
                      <a:pt x="101" y="54"/>
                      <a:pt x="101" y="54"/>
                      <a:pt x="101" y="54"/>
                    </a:cubicBezTo>
                    <a:cubicBezTo>
                      <a:pt x="94" y="60"/>
                      <a:pt x="94" y="60"/>
                      <a:pt x="94" y="60"/>
                    </a:cubicBezTo>
                    <a:cubicBezTo>
                      <a:pt x="92" y="58"/>
                      <a:pt x="88" y="57"/>
                      <a:pt x="85" y="56"/>
                    </a:cubicBezTo>
                    <a:cubicBezTo>
                      <a:pt x="85" y="47"/>
                      <a:pt x="85" y="47"/>
                      <a:pt x="85" y="47"/>
                    </a:cubicBezTo>
                    <a:cubicBezTo>
                      <a:pt x="96" y="36"/>
                      <a:pt x="96" y="36"/>
                      <a:pt x="96" y="36"/>
                    </a:cubicBezTo>
                    <a:cubicBezTo>
                      <a:pt x="90" y="30"/>
                      <a:pt x="90" y="30"/>
                      <a:pt x="90" y="30"/>
                    </a:cubicBezTo>
                    <a:cubicBezTo>
                      <a:pt x="85" y="35"/>
                      <a:pt x="85" y="35"/>
                      <a:pt x="85" y="35"/>
                    </a:cubicBezTo>
                    <a:cubicBezTo>
                      <a:pt x="85" y="29"/>
                      <a:pt x="85" y="29"/>
                      <a:pt x="85" y="29"/>
                    </a:cubicBezTo>
                    <a:cubicBezTo>
                      <a:pt x="105" y="9"/>
                      <a:pt x="105" y="9"/>
                      <a:pt x="105" y="9"/>
                    </a:cubicBezTo>
                    <a:cubicBezTo>
                      <a:pt x="99" y="3"/>
                      <a:pt x="99" y="3"/>
                      <a:pt x="99" y="3"/>
                    </a:cubicBezTo>
                    <a:cubicBezTo>
                      <a:pt x="85" y="17"/>
                      <a:pt x="85" y="17"/>
                      <a:pt x="85" y="17"/>
                    </a:cubicBezTo>
                    <a:cubicBezTo>
                      <a:pt x="85" y="0"/>
                      <a:pt x="85" y="0"/>
                      <a:pt x="85" y="0"/>
                    </a:cubicBezTo>
                    <a:cubicBezTo>
                      <a:pt x="76" y="0"/>
                      <a:pt x="76" y="0"/>
                      <a:pt x="76" y="0"/>
                    </a:cubicBezTo>
                    <a:cubicBezTo>
                      <a:pt x="76" y="17"/>
                      <a:pt x="76" y="17"/>
                      <a:pt x="76" y="17"/>
                    </a:cubicBezTo>
                    <a:cubicBezTo>
                      <a:pt x="62" y="3"/>
                      <a:pt x="62" y="3"/>
                      <a:pt x="62" y="3"/>
                    </a:cubicBezTo>
                    <a:cubicBezTo>
                      <a:pt x="56" y="9"/>
                      <a:pt x="56" y="9"/>
                      <a:pt x="56" y="9"/>
                    </a:cubicBezTo>
                    <a:cubicBezTo>
                      <a:pt x="76" y="29"/>
                      <a:pt x="76" y="29"/>
                      <a:pt x="76" y="29"/>
                    </a:cubicBezTo>
                    <a:cubicBezTo>
                      <a:pt x="76" y="35"/>
                      <a:pt x="76" y="35"/>
                      <a:pt x="76" y="35"/>
                    </a:cubicBezTo>
                    <a:cubicBezTo>
                      <a:pt x="71" y="30"/>
                      <a:pt x="71" y="30"/>
                      <a:pt x="71" y="30"/>
                    </a:cubicBezTo>
                    <a:cubicBezTo>
                      <a:pt x="65" y="36"/>
                      <a:pt x="65" y="36"/>
                      <a:pt x="65" y="36"/>
                    </a:cubicBezTo>
                    <a:cubicBezTo>
                      <a:pt x="76" y="47"/>
                      <a:pt x="76" y="47"/>
                      <a:pt x="76" y="47"/>
                    </a:cubicBezTo>
                    <a:cubicBezTo>
                      <a:pt x="76" y="56"/>
                      <a:pt x="76" y="56"/>
                      <a:pt x="76" y="56"/>
                    </a:cubicBezTo>
                    <a:cubicBezTo>
                      <a:pt x="72" y="57"/>
                      <a:pt x="69" y="58"/>
                      <a:pt x="66" y="60"/>
                    </a:cubicBezTo>
                    <a:cubicBezTo>
                      <a:pt x="60" y="54"/>
                      <a:pt x="60" y="54"/>
                      <a:pt x="60" y="54"/>
                    </a:cubicBezTo>
                    <a:cubicBezTo>
                      <a:pt x="60" y="38"/>
                      <a:pt x="60" y="38"/>
                      <a:pt x="60" y="38"/>
                    </a:cubicBezTo>
                    <a:cubicBezTo>
                      <a:pt x="51" y="38"/>
                      <a:pt x="51" y="38"/>
                      <a:pt x="51" y="38"/>
                    </a:cubicBezTo>
                    <a:cubicBezTo>
                      <a:pt x="51" y="45"/>
                      <a:pt x="51" y="45"/>
                      <a:pt x="51" y="45"/>
                    </a:cubicBezTo>
                    <a:cubicBezTo>
                      <a:pt x="48" y="41"/>
                      <a:pt x="48" y="41"/>
                      <a:pt x="48" y="41"/>
                    </a:cubicBezTo>
                    <a:cubicBezTo>
                      <a:pt x="48" y="12"/>
                      <a:pt x="48" y="12"/>
                      <a:pt x="48" y="12"/>
                    </a:cubicBezTo>
                    <a:cubicBezTo>
                      <a:pt x="39" y="12"/>
                      <a:pt x="39" y="12"/>
                      <a:pt x="39" y="12"/>
                    </a:cubicBezTo>
                    <a:cubicBezTo>
                      <a:pt x="39" y="32"/>
                      <a:pt x="39" y="32"/>
                      <a:pt x="39" y="32"/>
                    </a:cubicBezTo>
                    <a:cubicBezTo>
                      <a:pt x="27" y="21"/>
                      <a:pt x="27" y="21"/>
                      <a:pt x="27" y="21"/>
                    </a:cubicBezTo>
                    <a:cubicBezTo>
                      <a:pt x="21" y="27"/>
                      <a:pt x="21" y="27"/>
                      <a:pt x="21" y="27"/>
                    </a:cubicBezTo>
                    <a:cubicBezTo>
                      <a:pt x="32" y="38"/>
                      <a:pt x="32" y="38"/>
                      <a:pt x="32" y="38"/>
                    </a:cubicBezTo>
                    <a:cubicBezTo>
                      <a:pt x="13" y="38"/>
                      <a:pt x="13" y="38"/>
                      <a:pt x="13" y="38"/>
                    </a:cubicBezTo>
                    <a:cubicBezTo>
                      <a:pt x="13" y="47"/>
                      <a:pt x="13" y="47"/>
                      <a:pt x="13" y="47"/>
                    </a:cubicBezTo>
                    <a:cubicBezTo>
                      <a:pt x="41" y="47"/>
                      <a:pt x="41" y="47"/>
                      <a:pt x="41" y="47"/>
                    </a:cubicBezTo>
                    <a:cubicBezTo>
                      <a:pt x="45" y="51"/>
                      <a:pt x="45" y="51"/>
                      <a:pt x="45" y="51"/>
                    </a:cubicBezTo>
                    <a:cubicBezTo>
                      <a:pt x="38" y="51"/>
                      <a:pt x="38" y="51"/>
                      <a:pt x="38" y="51"/>
                    </a:cubicBezTo>
                    <a:cubicBezTo>
                      <a:pt x="38" y="60"/>
                      <a:pt x="38" y="60"/>
                      <a:pt x="38" y="60"/>
                    </a:cubicBezTo>
                    <a:cubicBezTo>
                      <a:pt x="54" y="60"/>
                      <a:pt x="54" y="60"/>
                      <a:pt x="54" y="60"/>
                    </a:cubicBezTo>
                    <a:cubicBezTo>
                      <a:pt x="60" y="66"/>
                      <a:pt x="60" y="66"/>
                      <a:pt x="60" y="66"/>
                    </a:cubicBezTo>
                    <a:cubicBezTo>
                      <a:pt x="58" y="69"/>
                      <a:pt x="57" y="72"/>
                      <a:pt x="56" y="76"/>
                    </a:cubicBezTo>
                    <a:cubicBezTo>
                      <a:pt x="47" y="76"/>
                      <a:pt x="47" y="76"/>
                      <a:pt x="47" y="76"/>
                    </a:cubicBezTo>
                    <a:cubicBezTo>
                      <a:pt x="36" y="64"/>
                      <a:pt x="36" y="64"/>
                      <a:pt x="36" y="64"/>
                    </a:cubicBezTo>
                    <a:cubicBezTo>
                      <a:pt x="30" y="71"/>
                      <a:pt x="30" y="71"/>
                      <a:pt x="30" y="71"/>
                    </a:cubicBezTo>
                    <a:cubicBezTo>
                      <a:pt x="35" y="76"/>
                      <a:pt x="35" y="76"/>
                      <a:pt x="35" y="76"/>
                    </a:cubicBezTo>
                    <a:cubicBezTo>
                      <a:pt x="29" y="76"/>
                      <a:pt x="29" y="76"/>
                      <a:pt x="29" y="76"/>
                    </a:cubicBezTo>
                    <a:cubicBezTo>
                      <a:pt x="9" y="56"/>
                      <a:pt x="9" y="56"/>
                      <a:pt x="9" y="56"/>
                    </a:cubicBezTo>
                    <a:cubicBezTo>
                      <a:pt x="3" y="62"/>
                      <a:pt x="3" y="62"/>
                      <a:pt x="3" y="62"/>
                    </a:cubicBezTo>
                    <a:cubicBezTo>
                      <a:pt x="17" y="76"/>
                      <a:pt x="17" y="76"/>
                      <a:pt x="17" y="76"/>
                    </a:cubicBezTo>
                    <a:cubicBezTo>
                      <a:pt x="0" y="76"/>
                      <a:pt x="0" y="76"/>
                      <a:pt x="0" y="76"/>
                    </a:cubicBezTo>
                    <a:cubicBezTo>
                      <a:pt x="0" y="85"/>
                      <a:pt x="0" y="85"/>
                      <a:pt x="0" y="85"/>
                    </a:cubicBezTo>
                    <a:cubicBezTo>
                      <a:pt x="17" y="85"/>
                      <a:pt x="17" y="85"/>
                      <a:pt x="17" y="85"/>
                    </a:cubicBezTo>
                    <a:cubicBezTo>
                      <a:pt x="3" y="99"/>
                      <a:pt x="3" y="99"/>
                      <a:pt x="3" y="99"/>
                    </a:cubicBezTo>
                    <a:cubicBezTo>
                      <a:pt x="9" y="105"/>
                      <a:pt x="9" y="105"/>
                      <a:pt x="9" y="105"/>
                    </a:cubicBezTo>
                    <a:cubicBezTo>
                      <a:pt x="29" y="85"/>
                      <a:pt x="29" y="85"/>
                      <a:pt x="29" y="85"/>
                    </a:cubicBezTo>
                    <a:cubicBezTo>
                      <a:pt x="35" y="85"/>
                      <a:pt x="35" y="85"/>
                      <a:pt x="35" y="85"/>
                    </a:cubicBezTo>
                    <a:cubicBezTo>
                      <a:pt x="30" y="90"/>
                      <a:pt x="30" y="90"/>
                      <a:pt x="30" y="90"/>
                    </a:cubicBezTo>
                    <a:cubicBezTo>
                      <a:pt x="36" y="96"/>
                      <a:pt x="36" y="96"/>
                      <a:pt x="36" y="96"/>
                    </a:cubicBezTo>
                    <a:cubicBezTo>
                      <a:pt x="47" y="85"/>
                      <a:pt x="47" y="85"/>
                      <a:pt x="47" y="85"/>
                    </a:cubicBezTo>
                    <a:cubicBezTo>
                      <a:pt x="56" y="85"/>
                      <a:pt x="56" y="85"/>
                      <a:pt x="56" y="85"/>
                    </a:cubicBezTo>
                    <a:cubicBezTo>
                      <a:pt x="57" y="88"/>
                      <a:pt x="58" y="91"/>
                      <a:pt x="60" y="94"/>
                    </a:cubicBezTo>
                    <a:cubicBezTo>
                      <a:pt x="54" y="100"/>
                      <a:pt x="54" y="100"/>
                      <a:pt x="54" y="100"/>
                    </a:cubicBezTo>
                    <a:cubicBezTo>
                      <a:pt x="38" y="100"/>
                      <a:pt x="38" y="100"/>
                      <a:pt x="38" y="100"/>
                    </a:cubicBezTo>
                    <a:cubicBezTo>
                      <a:pt x="38" y="109"/>
                      <a:pt x="38" y="109"/>
                      <a:pt x="38" y="109"/>
                    </a:cubicBezTo>
                    <a:cubicBezTo>
                      <a:pt x="45" y="109"/>
                      <a:pt x="45" y="109"/>
                      <a:pt x="45" y="109"/>
                    </a:cubicBezTo>
                    <a:cubicBezTo>
                      <a:pt x="41" y="113"/>
                      <a:pt x="41" y="113"/>
                      <a:pt x="41" y="113"/>
                    </a:cubicBezTo>
                    <a:cubicBezTo>
                      <a:pt x="13" y="113"/>
                      <a:pt x="13" y="113"/>
                      <a:pt x="13" y="113"/>
                    </a:cubicBezTo>
                    <a:cubicBezTo>
                      <a:pt x="13" y="122"/>
                      <a:pt x="13" y="122"/>
                      <a:pt x="13" y="122"/>
                    </a:cubicBezTo>
                    <a:cubicBezTo>
                      <a:pt x="32" y="122"/>
                      <a:pt x="32" y="122"/>
                      <a:pt x="32" y="122"/>
                    </a:cubicBezTo>
                    <a:cubicBezTo>
                      <a:pt x="21" y="134"/>
                      <a:pt x="21" y="134"/>
                      <a:pt x="21" y="134"/>
                    </a:cubicBezTo>
                    <a:cubicBezTo>
                      <a:pt x="27" y="140"/>
                      <a:pt x="27" y="140"/>
                      <a:pt x="27" y="140"/>
                    </a:cubicBezTo>
                    <a:cubicBezTo>
                      <a:pt x="39" y="128"/>
                      <a:pt x="39" y="128"/>
                      <a:pt x="39" y="128"/>
                    </a:cubicBezTo>
                    <a:cubicBezTo>
                      <a:pt x="39" y="148"/>
                      <a:pt x="39" y="148"/>
                      <a:pt x="39" y="148"/>
                    </a:cubicBezTo>
                    <a:cubicBezTo>
                      <a:pt x="48" y="148"/>
                      <a:pt x="48" y="148"/>
                      <a:pt x="48" y="148"/>
                    </a:cubicBezTo>
                    <a:cubicBezTo>
                      <a:pt x="48" y="119"/>
                      <a:pt x="48" y="119"/>
                      <a:pt x="48" y="119"/>
                    </a:cubicBezTo>
                    <a:cubicBezTo>
                      <a:pt x="51" y="115"/>
                      <a:pt x="51" y="115"/>
                      <a:pt x="51" y="115"/>
                    </a:cubicBezTo>
                    <a:cubicBezTo>
                      <a:pt x="51" y="123"/>
                      <a:pt x="51" y="123"/>
                      <a:pt x="51" y="123"/>
                    </a:cubicBezTo>
                    <a:cubicBezTo>
                      <a:pt x="60" y="123"/>
                      <a:pt x="60" y="123"/>
                      <a:pt x="60" y="123"/>
                    </a:cubicBezTo>
                    <a:cubicBezTo>
                      <a:pt x="60" y="107"/>
                      <a:pt x="60" y="107"/>
                      <a:pt x="60" y="107"/>
                    </a:cubicBezTo>
                    <a:cubicBezTo>
                      <a:pt x="66" y="100"/>
                      <a:pt x="66" y="100"/>
                      <a:pt x="66" y="100"/>
                    </a:cubicBezTo>
                    <a:cubicBezTo>
                      <a:pt x="69" y="102"/>
                      <a:pt x="72" y="104"/>
                      <a:pt x="76" y="104"/>
                    </a:cubicBezTo>
                    <a:cubicBezTo>
                      <a:pt x="76" y="113"/>
                      <a:pt x="76" y="113"/>
                      <a:pt x="76" y="113"/>
                    </a:cubicBezTo>
                    <a:cubicBezTo>
                      <a:pt x="65" y="125"/>
                      <a:pt x="65" y="125"/>
                      <a:pt x="65" y="125"/>
                    </a:cubicBezTo>
                    <a:cubicBezTo>
                      <a:pt x="71" y="131"/>
                      <a:pt x="71" y="131"/>
                      <a:pt x="71" y="131"/>
                    </a:cubicBezTo>
                    <a:cubicBezTo>
                      <a:pt x="76" y="126"/>
                      <a:pt x="76" y="126"/>
                      <a:pt x="76" y="126"/>
                    </a:cubicBezTo>
                    <a:cubicBezTo>
                      <a:pt x="76" y="131"/>
                      <a:pt x="76" y="131"/>
                      <a:pt x="76" y="131"/>
                    </a:cubicBezTo>
                    <a:cubicBezTo>
                      <a:pt x="56" y="151"/>
                      <a:pt x="56" y="151"/>
                      <a:pt x="56" y="151"/>
                    </a:cubicBezTo>
                    <a:cubicBezTo>
                      <a:pt x="62" y="158"/>
                      <a:pt x="62" y="158"/>
                      <a:pt x="62" y="158"/>
                    </a:cubicBezTo>
                    <a:cubicBezTo>
                      <a:pt x="76" y="144"/>
                      <a:pt x="76" y="144"/>
                      <a:pt x="76" y="144"/>
                    </a:cubicBezTo>
                    <a:cubicBezTo>
                      <a:pt x="76" y="160"/>
                      <a:pt x="76" y="160"/>
                      <a:pt x="76" y="160"/>
                    </a:cubicBezTo>
                    <a:cubicBezTo>
                      <a:pt x="85" y="160"/>
                      <a:pt x="85" y="160"/>
                      <a:pt x="85" y="160"/>
                    </a:cubicBezTo>
                    <a:cubicBezTo>
                      <a:pt x="85" y="144"/>
                      <a:pt x="85" y="144"/>
                      <a:pt x="85" y="144"/>
                    </a:cubicBezTo>
                    <a:cubicBezTo>
                      <a:pt x="99" y="158"/>
                      <a:pt x="99" y="158"/>
                      <a:pt x="99" y="158"/>
                    </a:cubicBezTo>
                    <a:cubicBezTo>
                      <a:pt x="105" y="151"/>
                      <a:pt x="105" y="151"/>
                      <a:pt x="105" y="151"/>
                    </a:cubicBezTo>
                    <a:cubicBezTo>
                      <a:pt x="85" y="131"/>
                      <a:pt x="85" y="131"/>
                      <a:pt x="85" y="131"/>
                    </a:cubicBezTo>
                    <a:cubicBezTo>
                      <a:pt x="85" y="126"/>
                      <a:pt x="85" y="126"/>
                      <a:pt x="85" y="126"/>
                    </a:cubicBezTo>
                    <a:cubicBezTo>
                      <a:pt x="90" y="131"/>
                      <a:pt x="90" y="131"/>
                      <a:pt x="90" y="131"/>
                    </a:cubicBezTo>
                    <a:cubicBezTo>
                      <a:pt x="96" y="125"/>
                      <a:pt x="96" y="125"/>
                      <a:pt x="96" y="125"/>
                    </a:cubicBezTo>
                    <a:cubicBezTo>
                      <a:pt x="85" y="113"/>
                      <a:pt x="85" y="113"/>
                      <a:pt x="85" y="113"/>
                    </a:cubicBezTo>
                    <a:cubicBezTo>
                      <a:pt x="85" y="104"/>
                      <a:pt x="85" y="104"/>
                      <a:pt x="85" y="104"/>
                    </a:cubicBezTo>
                    <a:cubicBezTo>
                      <a:pt x="88" y="104"/>
                      <a:pt x="92" y="102"/>
                      <a:pt x="94" y="100"/>
                    </a:cubicBezTo>
                    <a:cubicBezTo>
                      <a:pt x="101" y="107"/>
                      <a:pt x="101" y="107"/>
                      <a:pt x="101" y="107"/>
                    </a:cubicBezTo>
                    <a:cubicBezTo>
                      <a:pt x="101" y="123"/>
                      <a:pt x="101" y="123"/>
                      <a:pt x="101" y="123"/>
                    </a:cubicBezTo>
                    <a:cubicBezTo>
                      <a:pt x="109" y="123"/>
                      <a:pt x="109" y="123"/>
                      <a:pt x="109" y="123"/>
                    </a:cubicBezTo>
                    <a:cubicBezTo>
                      <a:pt x="109" y="115"/>
                      <a:pt x="109" y="115"/>
                      <a:pt x="109" y="115"/>
                    </a:cubicBezTo>
                    <a:cubicBezTo>
                      <a:pt x="113" y="119"/>
                      <a:pt x="113" y="119"/>
                      <a:pt x="113" y="119"/>
                    </a:cubicBezTo>
                    <a:cubicBezTo>
                      <a:pt x="113" y="148"/>
                      <a:pt x="113" y="148"/>
                      <a:pt x="113" y="148"/>
                    </a:cubicBezTo>
                    <a:cubicBezTo>
                      <a:pt x="122" y="148"/>
                      <a:pt x="122" y="148"/>
                      <a:pt x="122" y="148"/>
                    </a:cubicBezTo>
                    <a:cubicBezTo>
                      <a:pt x="122" y="128"/>
                      <a:pt x="122" y="128"/>
                      <a:pt x="122" y="128"/>
                    </a:cubicBezTo>
                    <a:cubicBezTo>
                      <a:pt x="134" y="140"/>
                      <a:pt x="134" y="140"/>
                      <a:pt x="134" y="140"/>
                    </a:cubicBezTo>
                    <a:cubicBezTo>
                      <a:pt x="140" y="134"/>
                      <a:pt x="140" y="134"/>
                      <a:pt x="140" y="134"/>
                    </a:cubicBezTo>
                    <a:cubicBezTo>
                      <a:pt x="128" y="122"/>
                      <a:pt x="128" y="122"/>
                      <a:pt x="128" y="122"/>
                    </a:cubicBezTo>
                    <a:cubicBezTo>
                      <a:pt x="148" y="122"/>
                      <a:pt x="148" y="122"/>
                      <a:pt x="148" y="122"/>
                    </a:cubicBezTo>
                    <a:cubicBezTo>
                      <a:pt x="148" y="113"/>
                      <a:pt x="148" y="113"/>
                      <a:pt x="148" y="113"/>
                    </a:cubicBezTo>
                    <a:cubicBezTo>
                      <a:pt x="120" y="113"/>
                      <a:pt x="120" y="113"/>
                      <a:pt x="120" y="113"/>
                    </a:cubicBezTo>
                    <a:cubicBezTo>
                      <a:pt x="116" y="109"/>
                      <a:pt x="116" y="109"/>
                      <a:pt x="116" y="109"/>
                    </a:cubicBezTo>
                    <a:cubicBezTo>
                      <a:pt x="123" y="109"/>
                      <a:pt x="123" y="109"/>
                      <a:pt x="123" y="109"/>
                    </a:cubicBezTo>
                    <a:cubicBezTo>
                      <a:pt x="123" y="100"/>
                      <a:pt x="123" y="100"/>
                      <a:pt x="123" y="100"/>
                    </a:cubicBezTo>
                    <a:cubicBezTo>
                      <a:pt x="107" y="100"/>
                      <a:pt x="107" y="100"/>
                      <a:pt x="107" y="100"/>
                    </a:cubicBezTo>
                    <a:cubicBezTo>
                      <a:pt x="101" y="94"/>
                      <a:pt x="101" y="94"/>
                      <a:pt x="101" y="94"/>
                    </a:cubicBezTo>
                    <a:cubicBezTo>
                      <a:pt x="103" y="91"/>
                      <a:pt x="104" y="88"/>
                      <a:pt x="105" y="85"/>
                    </a:cubicBezTo>
                    <a:cubicBezTo>
                      <a:pt x="113" y="85"/>
                      <a:pt x="113" y="85"/>
                      <a:pt x="113" y="85"/>
                    </a:cubicBezTo>
                    <a:cubicBezTo>
                      <a:pt x="125" y="96"/>
                      <a:pt x="125" y="96"/>
                      <a:pt x="125" y="96"/>
                    </a:cubicBezTo>
                    <a:cubicBezTo>
                      <a:pt x="131" y="90"/>
                      <a:pt x="131" y="90"/>
                      <a:pt x="131" y="90"/>
                    </a:cubicBezTo>
                    <a:cubicBezTo>
                      <a:pt x="126" y="85"/>
                      <a:pt x="126" y="85"/>
                      <a:pt x="126" y="85"/>
                    </a:cubicBezTo>
                    <a:cubicBezTo>
                      <a:pt x="131" y="85"/>
                      <a:pt x="131" y="85"/>
                      <a:pt x="131" y="85"/>
                    </a:cubicBezTo>
                    <a:cubicBezTo>
                      <a:pt x="152" y="105"/>
                      <a:pt x="152" y="105"/>
                      <a:pt x="152" y="105"/>
                    </a:cubicBezTo>
                    <a:cubicBezTo>
                      <a:pt x="158" y="99"/>
                      <a:pt x="158" y="99"/>
                      <a:pt x="158" y="99"/>
                    </a:cubicBezTo>
                    <a:cubicBezTo>
                      <a:pt x="144" y="85"/>
                      <a:pt x="144" y="85"/>
                      <a:pt x="144" y="85"/>
                    </a:cubicBezTo>
                    <a:cubicBezTo>
                      <a:pt x="160" y="85"/>
                      <a:pt x="160" y="85"/>
                      <a:pt x="160" y="85"/>
                    </a:cubicBezTo>
                    <a:lnTo>
                      <a:pt x="160"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5" name="Oval 54"/>
              <p:cNvSpPr>
                <a:spLocks noChangeArrowheads="1"/>
              </p:cNvSpPr>
              <p:nvPr/>
            </p:nvSpPr>
            <p:spPr bwMode="auto">
              <a:xfrm>
                <a:off x="758825" y="1038225"/>
                <a:ext cx="454025" cy="455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6" name="Rectangle 55"/>
              <p:cNvSpPr>
                <a:spLocks noChangeArrowheads="1"/>
              </p:cNvSpPr>
              <p:nvPr/>
            </p:nvSpPr>
            <p:spPr bwMode="auto">
              <a:xfrm>
                <a:off x="957263" y="925513"/>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7" name="Rectangle 56"/>
              <p:cNvSpPr>
                <a:spLocks noChangeArrowheads="1"/>
              </p:cNvSpPr>
              <p:nvPr/>
            </p:nvSpPr>
            <p:spPr bwMode="auto">
              <a:xfrm>
                <a:off x="1246188" y="1238250"/>
                <a:ext cx="7937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8" name="Rectangle 57"/>
              <p:cNvSpPr>
                <a:spLocks noChangeArrowheads="1"/>
              </p:cNvSpPr>
              <p:nvPr/>
            </p:nvSpPr>
            <p:spPr bwMode="auto">
              <a:xfrm>
                <a:off x="957263" y="1527175"/>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9" name="Rectangle 58"/>
              <p:cNvSpPr>
                <a:spLocks noChangeArrowheads="1"/>
              </p:cNvSpPr>
              <p:nvPr/>
            </p:nvSpPr>
            <p:spPr bwMode="auto">
              <a:xfrm>
                <a:off x="646113" y="1238250"/>
                <a:ext cx="77788"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0" name="Freeform 59"/>
              <p:cNvSpPr/>
              <p:nvPr/>
            </p:nvSpPr>
            <p:spPr bwMode="auto">
              <a:xfrm>
                <a:off x="1149350" y="1004888"/>
                <a:ext cx="96838" cy="98425"/>
              </a:xfrm>
              <a:custGeom>
                <a:avLst/>
                <a:gdLst>
                  <a:gd name="T0" fmla="*/ 61 w 61"/>
                  <a:gd name="T1" fmla="*/ 26 h 62"/>
                  <a:gd name="T2" fmla="*/ 26 w 61"/>
                  <a:gd name="T3" fmla="*/ 62 h 62"/>
                  <a:gd name="T4" fmla="*/ 0 w 61"/>
                  <a:gd name="T5" fmla="*/ 38 h 62"/>
                  <a:gd name="T6" fmla="*/ 35 w 61"/>
                  <a:gd name="T7" fmla="*/ 0 h 62"/>
                  <a:gd name="T8" fmla="*/ 61 w 61"/>
                  <a:gd name="T9" fmla="*/ 26 h 62"/>
                </a:gdLst>
                <a:ahLst/>
                <a:cxnLst>
                  <a:cxn ang="0">
                    <a:pos x="T0" y="T1"/>
                  </a:cxn>
                  <a:cxn ang="0">
                    <a:pos x="T2" y="T3"/>
                  </a:cxn>
                  <a:cxn ang="0">
                    <a:pos x="T4" y="T5"/>
                  </a:cxn>
                  <a:cxn ang="0">
                    <a:pos x="T6" y="T7"/>
                  </a:cxn>
                  <a:cxn ang="0">
                    <a:pos x="T8" y="T9"/>
                  </a:cxn>
                </a:cxnLst>
                <a:rect l="0" t="0" r="r" b="b"/>
                <a:pathLst>
                  <a:path w="61" h="62">
                    <a:moveTo>
                      <a:pt x="61" y="26"/>
                    </a:moveTo>
                    <a:lnTo>
                      <a:pt x="26" y="62"/>
                    </a:lnTo>
                    <a:lnTo>
                      <a:pt x="0" y="38"/>
                    </a:lnTo>
                    <a:lnTo>
                      <a:pt x="35" y="0"/>
                    </a:lnTo>
                    <a:lnTo>
                      <a:pt x="6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1" name="Freeform 60"/>
              <p:cNvSpPr/>
              <p:nvPr/>
            </p:nvSpPr>
            <p:spPr bwMode="auto">
              <a:xfrm>
                <a:off x="1149350" y="1430338"/>
                <a:ext cx="96838" cy="96838"/>
              </a:xfrm>
              <a:custGeom>
                <a:avLst/>
                <a:gdLst>
                  <a:gd name="T0" fmla="*/ 26 w 61"/>
                  <a:gd name="T1" fmla="*/ 0 h 61"/>
                  <a:gd name="T2" fmla="*/ 61 w 61"/>
                  <a:gd name="T3" fmla="*/ 37 h 61"/>
                  <a:gd name="T4" fmla="*/ 35 w 61"/>
                  <a:gd name="T5" fmla="*/ 61 h 61"/>
                  <a:gd name="T6" fmla="*/ 0 w 61"/>
                  <a:gd name="T7" fmla="*/ 26 h 61"/>
                  <a:gd name="T8" fmla="*/ 26 w 61"/>
                  <a:gd name="T9" fmla="*/ 0 h 61"/>
                </a:gdLst>
                <a:ahLst/>
                <a:cxnLst>
                  <a:cxn ang="0">
                    <a:pos x="T0" y="T1"/>
                  </a:cxn>
                  <a:cxn ang="0">
                    <a:pos x="T2" y="T3"/>
                  </a:cxn>
                  <a:cxn ang="0">
                    <a:pos x="T4" y="T5"/>
                  </a:cxn>
                  <a:cxn ang="0">
                    <a:pos x="T6" y="T7"/>
                  </a:cxn>
                  <a:cxn ang="0">
                    <a:pos x="T8" y="T9"/>
                  </a:cxn>
                </a:cxnLst>
                <a:rect l="0" t="0" r="r" b="b"/>
                <a:pathLst>
                  <a:path w="61" h="61">
                    <a:moveTo>
                      <a:pt x="26" y="0"/>
                    </a:moveTo>
                    <a:lnTo>
                      <a:pt x="61" y="37"/>
                    </a:lnTo>
                    <a:lnTo>
                      <a:pt x="35" y="61"/>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2" name="Freeform 61"/>
              <p:cNvSpPr/>
              <p:nvPr/>
            </p:nvSpPr>
            <p:spPr bwMode="auto">
              <a:xfrm>
                <a:off x="723900" y="1430338"/>
                <a:ext cx="98425" cy="96838"/>
              </a:xfrm>
              <a:custGeom>
                <a:avLst/>
                <a:gdLst>
                  <a:gd name="T0" fmla="*/ 36 w 62"/>
                  <a:gd name="T1" fmla="*/ 0 h 61"/>
                  <a:gd name="T2" fmla="*/ 62 w 62"/>
                  <a:gd name="T3" fmla="*/ 26 h 61"/>
                  <a:gd name="T4" fmla="*/ 26 w 62"/>
                  <a:gd name="T5" fmla="*/ 61 h 61"/>
                  <a:gd name="T6" fmla="*/ 0 w 62"/>
                  <a:gd name="T7" fmla="*/ 37 h 61"/>
                  <a:gd name="T8" fmla="*/ 36 w 62"/>
                  <a:gd name="T9" fmla="*/ 0 h 61"/>
                </a:gdLst>
                <a:ahLst/>
                <a:cxnLst>
                  <a:cxn ang="0">
                    <a:pos x="T0" y="T1"/>
                  </a:cxn>
                  <a:cxn ang="0">
                    <a:pos x="T2" y="T3"/>
                  </a:cxn>
                  <a:cxn ang="0">
                    <a:pos x="T4" y="T5"/>
                  </a:cxn>
                  <a:cxn ang="0">
                    <a:pos x="T6" y="T7"/>
                  </a:cxn>
                  <a:cxn ang="0">
                    <a:pos x="T8" y="T9"/>
                  </a:cxn>
                </a:cxnLst>
                <a:rect l="0" t="0" r="r" b="b"/>
                <a:pathLst>
                  <a:path w="62" h="61">
                    <a:moveTo>
                      <a:pt x="36" y="0"/>
                    </a:moveTo>
                    <a:lnTo>
                      <a:pt x="62" y="26"/>
                    </a:lnTo>
                    <a:lnTo>
                      <a:pt x="26" y="61"/>
                    </a:lnTo>
                    <a:lnTo>
                      <a:pt x="0" y="37"/>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3" name="Freeform 62"/>
              <p:cNvSpPr/>
              <p:nvPr/>
            </p:nvSpPr>
            <p:spPr bwMode="auto">
              <a:xfrm>
                <a:off x="723900" y="1004888"/>
                <a:ext cx="98425" cy="98425"/>
              </a:xfrm>
              <a:custGeom>
                <a:avLst/>
                <a:gdLst>
                  <a:gd name="T0" fmla="*/ 62 w 62"/>
                  <a:gd name="T1" fmla="*/ 38 h 62"/>
                  <a:gd name="T2" fmla="*/ 36 w 62"/>
                  <a:gd name="T3" fmla="*/ 62 h 62"/>
                  <a:gd name="T4" fmla="*/ 0 w 62"/>
                  <a:gd name="T5" fmla="*/ 26 h 62"/>
                  <a:gd name="T6" fmla="*/ 26 w 62"/>
                  <a:gd name="T7" fmla="*/ 0 h 62"/>
                  <a:gd name="T8" fmla="*/ 62 w 62"/>
                  <a:gd name="T9" fmla="*/ 38 h 62"/>
                </a:gdLst>
                <a:ahLst/>
                <a:cxnLst>
                  <a:cxn ang="0">
                    <a:pos x="T0" y="T1"/>
                  </a:cxn>
                  <a:cxn ang="0">
                    <a:pos x="T2" y="T3"/>
                  </a:cxn>
                  <a:cxn ang="0">
                    <a:pos x="T4" y="T5"/>
                  </a:cxn>
                  <a:cxn ang="0">
                    <a:pos x="T6" y="T7"/>
                  </a:cxn>
                  <a:cxn ang="0">
                    <a:pos x="T8" y="T9"/>
                  </a:cxn>
                </a:cxnLst>
                <a:rect l="0" t="0" r="r" b="b"/>
                <a:pathLst>
                  <a:path w="62" h="62">
                    <a:moveTo>
                      <a:pt x="62" y="38"/>
                    </a:moveTo>
                    <a:lnTo>
                      <a:pt x="36" y="62"/>
                    </a:lnTo>
                    <a:lnTo>
                      <a:pt x="0" y="26"/>
                    </a:lnTo>
                    <a:lnTo>
                      <a:pt x="26" y="0"/>
                    </a:lnTo>
                    <a:lnTo>
                      <a:pt x="62"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4" name="Freeform 63"/>
              <p:cNvSpPr/>
              <p:nvPr/>
            </p:nvSpPr>
            <p:spPr bwMode="auto">
              <a:xfrm>
                <a:off x="1058863" y="941388"/>
                <a:ext cx="82550" cy="96838"/>
              </a:xfrm>
              <a:custGeom>
                <a:avLst/>
                <a:gdLst>
                  <a:gd name="T0" fmla="*/ 52 w 52"/>
                  <a:gd name="T1" fmla="*/ 14 h 61"/>
                  <a:gd name="T2" fmla="*/ 33 w 52"/>
                  <a:gd name="T3" fmla="*/ 61 h 61"/>
                  <a:gd name="T4" fmla="*/ 0 w 52"/>
                  <a:gd name="T5" fmla="*/ 47 h 61"/>
                  <a:gd name="T6" fmla="*/ 19 w 52"/>
                  <a:gd name="T7" fmla="*/ 0 h 61"/>
                  <a:gd name="T8" fmla="*/ 52 w 52"/>
                  <a:gd name="T9" fmla="*/ 14 h 61"/>
                </a:gdLst>
                <a:ahLst/>
                <a:cxnLst>
                  <a:cxn ang="0">
                    <a:pos x="T0" y="T1"/>
                  </a:cxn>
                  <a:cxn ang="0">
                    <a:pos x="T2" y="T3"/>
                  </a:cxn>
                  <a:cxn ang="0">
                    <a:pos x="T4" y="T5"/>
                  </a:cxn>
                  <a:cxn ang="0">
                    <a:pos x="T6" y="T7"/>
                  </a:cxn>
                  <a:cxn ang="0">
                    <a:pos x="T8" y="T9"/>
                  </a:cxn>
                </a:cxnLst>
                <a:rect l="0" t="0" r="r" b="b"/>
                <a:pathLst>
                  <a:path w="52" h="61">
                    <a:moveTo>
                      <a:pt x="52" y="14"/>
                    </a:moveTo>
                    <a:lnTo>
                      <a:pt x="33" y="61"/>
                    </a:lnTo>
                    <a:lnTo>
                      <a:pt x="0" y="47"/>
                    </a:lnTo>
                    <a:lnTo>
                      <a:pt x="19"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5" name="Freeform 64"/>
              <p:cNvSpPr/>
              <p:nvPr/>
            </p:nvSpPr>
            <p:spPr bwMode="auto">
              <a:xfrm>
                <a:off x="1216025" y="1339850"/>
                <a:ext cx="93663" cy="82550"/>
              </a:xfrm>
              <a:custGeom>
                <a:avLst/>
                <a:gdLst>
                  <a:gd name="T0" fmla="*/ 12 w 59"/>
                  <a:gd name="T1" fmla="*/ 0 h 52"/>
                  <a:gd name="T2" fmla="*/ 59 w 59"/>
                  <a:gd name="T3" fmla="*/ 19 h 52"/>
                  <a:gd name="T4" fmla="*/ 47 w 59"/>
                  <a:gd name="T5" fmla="*/ 52 h 52"/>
                  <a:gd name="T6" fmla="*/ 0 w 59"/>
                  <a:gd name="T7" fmla="*/ 33 h 52"/>
                  <a:gd name="T8" fmla="*/ 12 w 59"/>
                  <a:gd name="T9" fmla="*/ 0 h 52"/>
                </a:gdLst>
                <a:ahLst/>
                <a:cxnLst>
                  <a:cxn ang="0">
                    <a:pos x="T0" y="T1"/>
                  </a:cxn>
                  <a:cxn ang="0">
                    <a:pos x="T2" y="T3"/>
                  </a:cxn>
                  <a:cxn ang="0">
                    <a:pos x="T4" y="T5"/>
                  </a:cxn>
                  <a:cxn ang="0">
                    <a:pos x="T6" y="T7"/>
                  </a:cxn>
                  <a:cxn ang="0">
                    <a:pos x="T8" y="T9"/>
                  </a:cxn>
                </a:cxnLst>
                <a:rect l="0" t="0" r="r" b="b"/>
                <a:pathLst>
                  <a:path w="59" h="52">
                    <a:moveTo>
                      <a:pt x="12" y="0"/>
                    </a:moveTo>
                    <a:lnTo>
                      <a:pt x="59" y="19"/>
                    </a:lnTo>
                    <a:lnTo>
                      <a:pt x="47" y="52"/>
                    </a:lnTo>
                    <a:lnTo>
                      <a:pt x="0" y="33"/>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6" name="Freeform 65"/>
              <p:cNvSpPr/>
              <p:nvPr/>
            </p:nvSpPr>
            <p:spPr bwMode="auto">
              <a:xfrm>
                <a:off x="830263" y="1497013"/>
                <a:ext cx="82550" cy="98425"/>
              </a:xfrm>
              <a:custGeom>
                <a:avLst/>
                <a:gdLst>
                  <a:gd name="T0" fmla="*/ 52 w 52"/>
                  <a:gd name="T1" fmla="*/ 14 h 62"/>
                  <a:gd name="T2" fmla="*/ 33 w 52"/>
                  <a:gd name="T3" fmla="*/ 62 h 62"/>
                  <a:gd name="T4" fmla="*/ 0 w 52"/>
                  <a:gd name="T5" fmla="*/ 47 h 62"/>
                  <a:gd name="T6" fmla="*/ 18 w 52"/>
                  <a:gd name="T7" fmla="*/ 0 h 62"/>
                  <a:gd name="T8" fmla="*/ 52 w 52"/>
                  <a:gd name="T9" fmla="*/ 14 h 62"/>
                </a:gdLst>
                <a:ahLst/>
                <a:cxnLst>
                  <a:cxn ang="0">
                    <a:pos x="T0" y="T1"/>
                  </a:cxn>
                  <a:cxn ang="0">
                    <a:pos x="T2" y="T3"/>
                  </a:cxn>
                  <a:cxn ang="0">
                    <a:pos x="T4" y="T5"/>
                  </a:cxn>
                  <a:cxn ang="0">
                    <a:pos x="T6" y="T7"/>
                  </a:cxn>
                  <a:cxn ang="0">
                    <a:pos x="T8" y="T9"/>
                  </a:cxn>
                </a:cxnLst>
                <a:rect l="0" t="0" r="r" b="b"/>
                <a:pathLst>
                  <a:path w="52" h="62">
                    <a:moveTo>
                      <a:pt x="52" y="14"/>
                    </a:moveTo>
                    <a:lnTo>
                      <a:pt x="33" y="62"/>
                    </a:lnTo>
                    <a:lnTo>
                      <a:pt x="0" y="47"/>
                    </a:lnTo>
                    <a:lnTo>
                      <a:pt x="18"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7" name="Freeform 66"/>
              <p:cNvSpPr/>
              <p:nvPr/>
            </p:nvSpPr>
            <p:spPr bwMode="auto">
              <a:xfrm>
                <a:off x="660400" y="1109663"/>
                <a:ext cx="98425" cy="87313"/>
              </a:xfrm>
              <a:custGeom>
                <a:avLst/>
                <a:gdLst>
                  <a:gd name="T0" fmla="*/ 47 w 62"/>
                  <a:gd name="T1" fmla="*/ 55 h 55"/>
                  <a:gd name="T2" fmla="*/ 0 w 62"/>
                  <a:gd name="T3" fmla="*/ 36 h 55"/>
                  <a:gd name="T4" fmla="*/ 14 w 62"/>
                  <a:gd name="T5" fmla="*/ 0 h 55"/>
                  <a:gd name="T6" fmla="*/ 62 w 62"/>
                  <a:gd name="T7" fmla="*/ 22 h 55"/>
                  <a:gd name="T8" fmla="*/ 47 w 62"/>
                  <a:gd name="T9" fmla="*/ 55 h 55"/>
                </a:gdLst>
                <a:ahLst/>
                <a:cxnLst>
                  <a:cxn ang="0">
                    <a:pos x="T0" y="T1"/>
                  </a:cxn>
                  <a:cxn ang="0">
                    <a:pos x="T2" y="T3"/>
                  </a:cxn>
                  <a:cxn ang="0">
                    <a:pos x="T4" y="T5"/>
                  </a:cxn>
                  <a:cxn ang="0">
                    <a:pos x="T6" y="T7"/>
                  </a:cxn>
                  <a:cxn ang="0">
                    <a:pos x="T8" y="T9"/>
                  </a:cxn>
                </a:cxnLst>
                <a:rect l="0" t="0" r="r" b="b"/>
                <a:pathLst>
                  <a:path w="62" h="55">
                    <a:moveTo>
                      <a:pt x="47" y="55"/>
                    </a:moveTo>
                    <a:lnTo>
                      <a:pt x="0" y="36"/>
                    </a:lnTo>
                    <a:lnTo>
                      <a:pt x="14" y="0"/>
                    </a:lnTo>
                    <a:lnTo>
                      <a:pt x="62" y="22"/>
                    </a:lnTo>
                    <a:lnTo>
                      <a:pt x="47"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8" name="Freeform 67"/>
              <p:cNvSpPr/>
              <p:nvPr/>
            </p:nvSpPr>
            <p:spPr bwMode="auto">
              <a:xfrm>
                <a:off x="1212850" y="1109663"/>
                <a:ext cx="96838" cy="82550"/>
              </a:xfrm>
              <a:custGeom>
                <a:avLst/>
                <a:gdLst>
                  <a:gd name="T0" fmla="*/ 0 w 61"/>
                  <a:gd name="T1" fmla="*/ 19 h 52"/>
                  <a:gd name="T2" fmla="*/ 47 w 61"/>
                  <a:gd name="T3" fmla="*/ 0 h 52"/>
                  <a:gd name="T4" fmla="*/ 61 w 61"/>
                  <a:gd name="T5" fmla="*/ 34 h 52"/>
                  <a:gd name="T6" fmla="*/ 14 w 61"/>
                  <a:gd name="T7" fmla="*/ 52 h 52"/>
                  <a:gd name="T8" fmla="*/ 0 w 61"/>
                  <a:gd name="T9" fmla="*/ 19 h 52"/>
                </a:gdLst>
                <a:ahLst/>
                <a:cxnLst>
                  <a:cxn ang="0">
                    <a:pos x="T0" y="T1"/>
                  </a:cxn>
                  <a:cxn ang="0">
                    <a:pos x="T2" y="T3"/>
                  </a:cxn>
                  <a:cxn ang="0">
                    <a:pos x="T4" y="T5"/>
                  </a:cxn>
                  <a:cxn ang="0">
                    <a:pos x="T6" y="T7"/>
                  </a:cxn>
                  <a:cxn ang="0">
                    <a:pos x="T8" y="T9"/>
                  </a:cxn>
                </a:cxnLst>
                <a:rect l="0" t="0" r="r" b="b"/>
                <a:pathLst>
                  <a:path w="61" h="52">
                    <a:moveTo>
                      <a:pt x="0" y="19"/>
                    </a:moveTo>
                    <a:lnTo>
                      <a:pt x="47" y="0"/>
                    </a:lnTo>
                    <a:lnTo>
                      <a:pt x="61" y="34"/>
                    </a:lnTo>
                    <a:lnTo>
                      <a:pt x="14" y="52"/>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9" name="Freeform 68"/>
              <p:cNvSpPr/>
              <p:nvPr/>
            </p:nvSpPr>
            <p:spPr bwMode="auto">
              <a:xfrm>
                <a:off x="1058863" y="1497013"/>
                <a:ext cx="85725" cy="93663"/>
              </a:xfrm>
              <a:custGeom>
                <a:avLst/>
                <a:gdLst>
                  <a:gd name="T0" fmla="*/ 54 w 54"/>
                  <a:gd name="T1" fmla="*/ 47 h 59"/>
                  <a:gd name="T2" fmla="*/ 21 w 54"/>
                  <a:gd name="T3" fmla="*/ 59 h 59"/>
                  <a:gd name="T4" fmla="*/ 0 w 54"/>
                  <a:gd name="T5" fmla="*/ 14 h 59"/>
                  <a:gd name="T6" fmla="*/ 33 w 54"/>
                  <a:gd name="T7" fmla="*/ 0 h 59"/>
                  <a:gd name="T8" fmla="*/ 54 w 54"/>
                  <a:gd name="T9" fmla="*/ 47 h 59"/>
                </a:gdLst>
                <a:ahLst/>
                <a:cxnLst>
                  <a:cxn ang="0">
                    <a:pos x="T0" y="T1"/>
                  </a:cxn>
                  <a:cxn ang="0">
                    <a:pos x="T2" y="T3"/>
                  </a:cxn>
                  <a:cxn ang="0">
                    <a:pos x="T4" y="T5"/>
                  </a:cxn>
                  <a:cxn ang="0">
                    <a:pos x="T6" y="T7"/>
                  </a:cxn>
                  <a:cxn ang="0">
                    <a:pos x="T8" y="T9"/>
                  </a:cxn>
                </a:cxnLst>
                <a:rect l="0" t="0" r="r" b="b"/>
                <a:pathLst>
                  <a:path w="54" h="59">
                    <a:moveTo>
                      <a:pt x="54" y="47"/>
                    </a:moveTo>
                    <a:lnTo>
                      <a:pt x="21" y="59"/>
                    </a:lnTo>
                    <a:lnTo>
                      <a:pt x="0" y="14"/>
                    </a:lnTo>
                    <a:lnTo>
                      <a:pt x="33" y="0"/>
                    </a:lnTo>
                    <a:lnTo>
                      <a:pt x="54"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0" name="Freeform 69"/>
              <p:cNvSpPr/>
              <p:nvPr/>
            </p:nvSpPr>
            <p:spPr bwMode="auto">
              <a:xfrm>
                <a:off x="660400" y="1339850"/>
                <a:ext cx="98425" cy="85725"/>
              </a:xfrm>
              <a:custGeom>
                <a:avLst/>
                <a:gdLst>
                  <a:gd name="T0" fmla="*/ 62 w 62"/>
                  <a:gd name="T1" fmla="*/ 35 h 54"/>
                  <a:gd name="T2" fmla="*/ 14 w 62"/>
                  <a:gd name="T3" fmla="*/ 54 h 54"/>
                  <a:gd name="T4" fmla="*/ 0 w 62"/>
                  <a:gd name="T5" fmla="*/ 21 h 54"/>
                  <a:gd name="T6" fmla="*/ 47 w 62"/>
                  <a:gd name="T7" fmla="*/ 0 h 54"/>
                  <a:gd name="T8" fmla="*/ 62 w 62"/>
                  <a:gd name="T9" fmla="*/ 35 h 54"/>
                </a:gdLst>
                <a:ahLst/>
                <a:cxnLst>
                  <a:cxn ang="0">
                    <a:pos x="T0" y="T1"/>
                  </a:cxn>
                  <a:cxn ang="0">
                    <a:pos x="T2" y="T3"/>
                  </a:cxn>
                  <a:cxn ang="0">
                    <a:pos x="T4" y="T5"/>
                  </a:cxn>
                  <a:cxn ang="0">
                    <a:pos x="T6" y="T7"/>
                  </a:cxn>
                  <a:cxn ang="0">
                    <a:pos x="T8" y="T9"/>
                  </a:cxn>
                </a:cxnLst>
                <a:rect l="0" t="0" r="r" b="b"/>
                <a:pathLst>
                  <a:path w="62" h="54">
                    <a:moveTo>
                      <a:pt x="62" y="35"/>
                    </a:moveTo>
                    <a:lnTo>
                      <a:pt x="14" y="54"/>
                    </a:lnTo>
                    <a:lnTo>
                      <a:pt x="0" y="21"/>
                    </a:lnTo>
                    <a:lnTo>
                      <a:pt x="47" y="0"/>
                    </a:lnTo>
                    <a:lnTo>
                      <a:pt x="6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1" name="Freeform 70"/>
              <p:cNvSpPr/>
              <p:nvPr/>
            </p:nvSpPr>
            <p:spPr bwMode="auto">
              <a:xfrm>
                <a:off x="830263" y="941388"/>
                <a:ext cx="82550" cy="96838"/>
              </a:xfrm>
              <a:custGeom>
                <a:avLst/>
                <a:gdLst>
                  <a:gd name="T0" fmla="*/ 52 w 52"/>
                  <a:gd name="T1" fmla="*/ 47 h 61"/>
                  <a:gd name="T2" fmla="*/ 18 w 52"/>
                  <a:gd name="T3" fmla="*/ 61 h 61"/>
                  <a:gd name="T4" fmla="*/ 0 w 52"/>
                  <a:gd name="T5" fmla="*/ 14 h 61"/>
                  <a:gd name="T6" fmla="*/ 33 w 52"/>
                  <a:gd name="T7" fmla="*/ 0 h 61"/>
                  <a:gd name="T8" fmla="*/ 52 w 52"/>
                  <a:gd name="T9" fmla="*/ 47 h 61"/>
                </a:gdLst>
                <a:ahLst/>
                <a:cxnLst>
                  <a:cxn ang="0">
                    <a:pos x="T0" y="T1"/>
                  </a:cxn>
                  <a:cxn ang="0">
                    <a:pos x="T2" y="T3"/>
                  </a:cxn>
                  <a:cxn ang="0">
                    <a:pos x="T4" y="T5"/>
                  </a:cxn>
                  <a:cxn ang="0">
                    <a:pos x="T6" y="T7"/>
                  </a:cxn>
                  <a:cxn ang="0">
                    <a:pos x="T8" y="T9"/>
                  </a:cxn>
                </a:cxnLst>
                <a:rect l="0" t="0" r="r" b="b"/>
                <a:pathLst>
                  <a:path w="52" h="61">
                    <a:moveTo>
                      <a:pt x="52" y="47"/>
                    </a:moveTo>
                    <a:lnTo>
                      <a:pt x="18" y="61"/>
                    </a:lnTo>
                    <a:lnTo>
                      <a:pt x="0" y="14"/>
                    </a:lnTo>
                    <a:lnTo>
                      <a:pt x="33" y="0"/>
                    </a:lnTo>
                    <a:lnTo>
                      <a:pt x="52"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2" name="Freeform 71"/>
              <p:cNvSpPr>
                <a:spLocks noEditPoints="1"/>
              </p:cNvSpPr>
              <p:nvPr/>
            </p:nvSpPr>
            <p:spPr bwMode="auto">
              <a:xfrm>
                <a:off x="6069013" y="825500"/>
                <a:ext cx="642938" cy="641350"/>
              </a:xfrm>
              <a:custGeom>
                <a:avLst/>
                <a:gdLst>
                  <a:gd name="T0" fmla="*/ 171 w 171"/>
                  <a:gd name="T1" fmla="*/ 86 h 171"/>
                  <a:gd name="T2" fmla="*/ 153 w 171"/>
                  <a:gd name="T3" fmla="*/ 81 h 171"/>
                  <a:gd name="T4" fmla="*/ 164 w 171"/>
                  <a:gd name="T5" fmla="*/ 81 h 171"/>
                  <a:gd name="T6" fmla="*/ 153 w 171"/>
                  <a:gd name="T7" fmla="*/ 91 h 171"/>
                  <a:gd name="T8" fmla="*/ 133 w 171"/>
                  <a:gd name="T9" fmla="*/ 157 h 171"/>
                  <a:gd name="T10" fmla="*/ 153 w 171"/>
                  <a:gd name="T11" fmla="*/ 91 h 171"/>
                  <a:gd name="T12" fmla="*/ 141 w 171"/>
                  <a:gd name="T13" fmla="*/ 81 h 171"/>
                  <a:gd name="T14" fmla="*/ 153 w 171"/>
                  <a:gd name="T15" fmla="*/ 32 h 171"/>
                  <a:gd name="T16" fmla="*/ 133 w 171"/>
                  <a:gd name="T17" fmla="*/ 31 h 171"/>
                  <a:gd name="T18" fmla="*/ 138 w 171"/>
                  <a:gd name="T19" fmla="*/ 27 h 171"/>
                  <a:gd name="T20" fmla="*/ 133 w 171"/>
                  <a:gd name="T21" fmla="*/ 45 h 171"/>
                  <a:gd name="T22" fmla="*/ 145 w 171"/>
                  <a:gd name="T23" fmla="*/ 138 h 171"/>
                  <a:gd name="T24" fmla="*/ 133 w 171"/>
                  <a:gd name="T25" fmla="*/ 140 h 171"/>
                  <a:gd name="T26" fmla="*/ 86 w 171"/>
                  <a:gd name="T27" fmla="*/ 171 h 171"/>
                  <a:gd name="T28" fmla="*/ 133 w 171"/>
                  <a:gd name="T29" fmla="*/ 140 h 171"/>
                  <a:gd name="T30" fmla="*/ 128 w 171"/>
                  <a:gd name="T31" fmla="*/ 122 h 171"/>
                  <a:gd name="T32" fmla="*/ 133 w 171"/>
                  <a:gd name="T33" fmla="*/ 126 h 171"/>
                  <a:gd name="T34" fmla="*/ 128 w 171"/>
                  <a:gd name="T35" fmla="*/ 50 h 171"/>
                  <a:gd name="T36" fmla="*/ 133 w 171"/>
                  <a:gd name="T37" fmla="*/ 31 h 171"/>
                  <a:gd name="T38" fmla="*/ 86 w 171"/>
                  <a:gd name="T39" fmla="*/ 0 h 171"/>
                  <a:gd name="T40" fmla="*/ 86 w 171"/>
                  <a:gd name="T41" fmla="*/ 7 h 171"/>
                  <a:gd name="T42" fmla="*/ 91 w 171"/>
                  <a:gd name="T43" fmla="*/ 30 h 171"/>
                  <a:gd name="T44" fmla="*/ 86 w 171"/>
                  <a:gd name="T45" fmla="*/ 79 h 171"/>
                  <a:gd name="T46" fmla="*/ 113 w 171"/>
                  <a:gd name="T47" fmla="*/ 54 h 171"/>
                  <a:gd name="T48" fmla="*/ 87 w 171"/>
                  <a:gd name="T49" fmla="*/ 94 h 171"/>
                  <a:gd name="T50" fmla="*/ 86 w 171"/>
                  <a:gd name="T51" fmla="*/ 141 h 171"/>
                  <a:gd name="T52" fmla="*/ 91 w 171"/>
                  <a:gd name="T53" fmla="*/ 164 h 171"/>
                  <a:gd name="T54" fmla="*/ 86 w 171"/>
                  <a:gd name="T55" fmla="*/ 164 h 171"/>
                  <a:gd name="T56" fmla="*/ 86 w 171"/>
                  <a:gd name="T57" fmla="*/ 0 h 171"/>
                  <a:gd name="T58" fmla="*/ 38 w 171"/>
                  <a:gd name="T59" fmla="*/ 31 h 171"/>
                  <a:gd name="T60" fmla="*/ 43 w 171"/>
                  <a:gd name="T61" fmla="*/ 50 h 171"/>
                  <a:gd name="T62" fmla="*/ 38 w 171"/>
                  <a:gd name="T63" fmla="*/ 126 h 171"/>
                  <a:gd name="T64" fmla="*/ 50 w 171"/>
                  <a:gd name="T65" fmla="*/ 129 h 171"/>
                  <a:gd name="T66" fmla="*/ 38 w 171"/>
                  <a:gd name="T67" fmla="*/ 157 h 171"/>
                  <a:gd name="T68" fmla="*/ 86 w 171"/>
                  <a:gd name="T69" fmla="*/ 164 h 171"/>
                  <a:gd name="T70" fmla="*/ 81 w 171"/>
                  <a:gd name="T71" fmla="*/ 141 h 171"/>
                  <a:gd name="T72" fmla="*/ 86 w 171"/>
                  <a:gd name="T73" fmla="*/ 93 h 171"/>
                  <a:gd name="T74" fmla="*/ 72 w 171"/>
                  <a:gd name="T75" fmla="*/ 66 h 171"/>
                  <a:gd name="T76" fmla="*/ 86 w 171"/>
                  <a:gd name="T77" fmla="*/ 79 h 171"/>
                  <a:gd name="T78" fmla="*/ 81 w 171"/>
                  <a:gd name="T79" fmla="*/ 30 h 171"/>
                  <a:gd name="T80" fmla="*/ 81 w 171"/>
                  <a:gd name="T81" fmla="*/ 7 h 171"/>
                  <a:gd name="T82" fmla="*/ 86 w 171"/>
                  <a:gd name="T83" fmla="*/ 0 h 171"/>
                  <a:gd name="T84" fmla="*/ 19 w 171"/>
                  <a:gd name="T85" fmla="*/ 32 h 171"/>
                  <a:gd name="T86" fmla="*/ 30 w 171"/>
                  <a:gd name="T87" fmla="*/ 81 h 171"/>
                  <a:gd name="T88" fmla="*/ 30 w 171"/>
                  <a:gd name="T89" fmla="*/ 91 h 171"/>
                  <a:gd name="T90" fmla="*/ 19 w 171"/>
                  <a:gd name="T91" fmla="*/ 139 h 171"/>
                  <a:gd name="T92" fmla="*/ 38 w 171"/>
                  <a:gd name="T93" fmla="*/ 140 h 171"/>
                  <a:gd name="T94" fmla="*/ 34 w 171"/>
                  <a:gd name="T95" fmla="*/ 145 h 171"/>
                  <a:gd name="T96" fmla="*/ 38 w 171"/>
                  <a:gd name="T97" fmla="*/ 126 h 171"/>
                  <a:gd name="T98" fmla="*/ 27 w 171"/>
                  <a:gd name="T99" fmla="*/ 34 h 171"/>
                  <a:gd name="T100" fmla="*/ 34 w 171"/>
                  <a:gd name="T101" fmla="*/ 27 h 171"/>
                  <a:gd name="T102" fmla="*/ 38 w 171"/>
                  <a:gd name="T103" fmla="*/ 14 h 171"/>
                  <a:gd name="T104" fmla="*/ 0 w 171"/>
                  <a:gd name="T105" fmla="*/ 86 h 171"/>
                  <a:gd name="T106" fmla="*/ 19 w 171"/>
                  <a:gd name="T107" fmla="*/ 91 h 171"/>
                  <a:gd name="T108" fmla="*/ 7 w 171"/>
                  <a:gd name="T109" fmla="*/ 81 h 171"/>
                  <a:gd name="T110" fmla="*/ 19 w 171"/>
                  <a:gd name="T111" fmla="*/ 3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1" h="171">
                    <a:moveTo>
                      <a:pt x="153" y="139"/>
                    </a:moveTo>
                    <a:cubicBezTo>
                      <a:pt x="164" y="124"/>
                      <a:pt x="171" y="106"/>
                      <a:pt x="171" y="86"/>
                    </a:cubicBezTo>
                    <a:cubicBezTo>
                      <a:pt x="171" y="66"/>
                      <a:pt x="164" y="47"/>
                      <a:pt x="153" y="32"/>
                    </a:cubicBezTo>
                    <a:cubicBezTo>
                      <a:pt x="153" y="81"/>
                      <a:pt x="153" y="81"/>
                      <a:pt x="153" y="81"/>
                    </a:cubicBezTo>
                    <a:cubicBezTo>
                      <a:pt x="164" y="81"/>
                      <a:pt x="164" y="81"/>
                      <a:pt x="164" y="81"/>
                    </a:cubicBezTo>
                    <a:cubicBezTo>
                      <a:pt x="164" y="81"/>
                      <a:pt x="164" y="81"/>
                      <a:pt x="164" y="81"/>
                    </a:cubicBezTo>
                    <a:cubicBezTo>
                      <a:pt x="164" y="91"/>
                      <a:pt x="164" y="91"/>
                      <a:pt x="164" y="91"/>
                    </a:cubicBezTo>
                    <a:cubicBezTo>
                      <a:pt x="153" y="91"/>
                      <a:pt x="153" y="91"/>
                      <a:pt x="153" y="91"/>
                    </a:cubicBezTo>
                    <a:lnTo>
                      <a:pt x="153" y="139"/>
                    </a:lnTo>
                    <a:close/>
                    <a:moveTo>
                      <a:pt x="133" y="157"/>
                    </a:moveTo>
                    <a:cubicBezTo>
                      <a:pt x="140" y="152"/>
                      <a:pt x="147" y="146"/>
                      <a:pt x="153" y="139"/>
                    </a:cubicBezTo>
                    <a:cubicBezTo>
                      <a:pt x="153" y="91"/>
                      <a:pt x="153" y="91"/>
                      <a:pt x="153" y="91"/>
                    </a:cubicBezTo>
                    <a:cubicBezTo>
                      <a:pt x="141" y="91"/>
                      <a:pt x="141" y="91"/>
                      <a:pt x="141" y="91"/>
                    </a:cubicBezTo>
                    <a:cubicBezTo>
                      <a:pt x="141" y="81"/>
                      <a:pt x="141" y="81"/>
                      <a:pt x="141" y="81"/>
                    </a:cubicBezTo>
                    <a:cubicBezTo>
                      <a:pt x="153" y="81"/>
                      <a:pt x="153" y="81"/>
                      <a:pt x="153" y="81"/>
                    </a:cubicBezTo>
                    <a:cubicBezTo>
                      <a:pt x="153" y="32"/>
                      <a:pt x="153" y="32"/>
                      <a:pt x="153" y="32"/>
                    </a:cubicBezTo>
                    <a:cubicBezTo>
                      <a:pt x="147" y="26"/>
                      <a:pt x="140" y="19"/>
                      <a:pt x="133" y="14"/>
                    </a:cubicBezTo>
                    <a:cubicBezTo>
                      <a:pt x="133" y="31"/>
                      <a:pt x="133" y="31"/>
                      <a:pt x="133" y="31"/>
                    </a:cubicBezTo>
                    <a:cubicBezTo>
                      <a:pt x="138" y="27"/>
                      <a:pt x="138" y="27"/>
                      <a:pt x="138" y="27"/>
                    </a:cubicBezTo>
                    <a:cubicBezTo>
                      <a:pt x="138" y="27"/>
                      <a:pt x="138" y="27"/>
                      <a:pt x="138" y="27"/>
                    </a:cubicBezTo>
                    <a:cubicBezTo>
                      <a:pt x="145" y="34"/>
                      <a:pt x="145" y="34"/>
                      <a:pt x="145" y="34"/>
                    </a:cubicBezTo>
                    <a:cubicBezTo>
                      <a:pt x="133" y="45"/>
                      <a:pt x="133" y="45"/>
                      <a:pt x="133" y="45"/>
                    </a:cubicBezTo>
                    <a:cubicBezTo>
                      <a:pt x="133" y="126"/>
                      <a:pt x="133" y="126"/>
                      <a:pt x="133" y="126"/>
                    </a:cubicBezTo>
                    <a:cubicBezTo>
                      <a:pt x="145" y="138"/>
                      <a:pt x="145" y="138"/>
                      <a:pt x="145" y="138"/>
                    </a:cubicBezTo>
                    <a:cubicBezTo>
                      <a:pt x="138" y="145"/>
                      <a:pt x="138" y="145"/>
                      <a:pt x="138" y="145"/>
                    </a:cubicBezTo>
                    <a:cubicBezTo>
                      <a:pt x="133" y="140"/>
                      <a:pt x="133" y="140"/>
                      <a:pt x="133" y="140"/>
                    </a:cubicBezTo>
                    <a:lnTo>
                      <a:pt x="133" y="157"/>
                    </a:lnTo>
                    <a:close/>
                    <a:moveTo>
                      <a:pt x="86" y="171"/>
                    </a:moveTo>
                    <a:cubicBezTo>
                      <a:pt x="103" y="171"/>
                      <a:pt x="119" y="166"/>
                      <a:pt x="133" y="157"/>
                    </a:cubicBezTo>
                    <a:cubicBezTo>
                      <a:pt x="133" y="140"/>
                      <a:pt x="133" y="140"/>
                      <a:pt x="133" y="140"/>
                    </a:cubicBezTo>
                    <a:cubicBezTo>
                      <a:pt x="121" y="129"/>
                      <a:pt x="121" y="129"/>
                      <a:pt x="121" y="129"/>
                    </a:cubicBezTo>
                    <a:cubicBezTo>
                      <a:pt x="128" y="122"/>
                      <a:pt x="128" y="122"/>
                      <a:pt x="128" y="122"/>
                    </a:cubicBezTo>
                    <a:cubicBezTo>
                      <a:pt x="128" y="122"/>
                      <a:pt x="128" y="122"/>
                      <a:pt x="128" y="122"/>
                    </a:cubicBezTo>
                    <a:cubicBezTo>
                      <a:pt x="133" y="126"/>
                      <a:pt x="133" y="126"/>
                      <a:pt x="133" y="126"/>
                    </a:cubicBezTo>
                    <a:cubicBezTo>
                      <a:pt x="133" y="45"/>
                      <a:pt x="133" y="45"/>
                      <a:pt x="133" y="45"/>
                    </a:cubicBezTo>
                    <a:cubicBezTo>
                      <a:pt x="128" y="50"/>
                      <a:pt x="128" y="50"/>
                      <a:pt x="128" y="50"/>
                    </a:cubicBezTo>
                    <a:cubicBezTo>
                      <a:pt x="121" y="43"/>
                      <a:pt x="121" y="43"/>
                      <a:pt x="121" y="43"/>
                    </a:cubicBezTo>
                    <a:cubicBezTo>
                      <a:pt x="133" y="31"/>
                      <a:pt x="133" y="31"/>
                      <a:pt x="133" y="31"/>
                    </a:cubicBezTo>
                    <a:cubicBezTo>
                      <a:pt x="133" y="14"/>
                      <a:pt x="133" y="14"/>
                      <a:pt x="133" y="14"/>
                    </a:cubicBezTo>
                    <a:cubicBezTo>
                      <a:pt x="119" y="5"/>
                      <a:pt x="103" y="0"/>
                      <a:pt x="86" y="0"/>
                    </a:cubicBezTo>
                    <a:cubicBezTo>
                      <a:pt x="86" y="0"/>
                      <a:pt x="86" y="0"/>
                      <a:pt x="86" y="0"/>
                    </a:cubicBezTo>
                    <a:cubicBezTo>
                      <a:pt x="86" y="7"/>
                      <a:pt x="86" y="7"/>
                      <a:pt x="86" y="7"/>
                    </a:cubicBezTo>
                    <a:cubicBezTo>
                      <a:pt x="91" y="7"/>
                      <a:pt x="91" y="7"/>
                      <a:pt x="91" y="7"/>
                    </a:cubicBezTo>
                    <a:cubicBezTo>
                      <a:pt x="91" y="30"/>
                      <a:pt x="91" y="30"/>
                      <a:pt x="91" y="30"/>
                    </a:cubicBezTo>
                    <a:cubicBezTo>
                      <a:pt x="86" y="30"/>
                      <a:pt x="86" y="30"/>
                      <a:pt x="86" y="30"/>
                    </a:cubicBezTo>
                    <a:cubicBezTo>
                      <a:pt x="86" y="79"/>
                      <a:pt x="86" y="79"/>
                      <a:pt x="86" y="79"/>
                    </a:cubicBezTo>
                    <a:cubicBezTo>
                      <a:pt x="87" y="80"/>
                      <a:pt x="87" y="80"/>
                      <a:pt x="87" y="80"/>
                    </a:cubicBezTo>
                    <a:cubicBezTo>
                      <a:pt x="113" y="54"/>
                      <a:pt x="113" y="54"/>
                      <a:pt x="113" y="54"/>
                    </a:cubicBezTo>
                    <a:cubicBezTo>
                      <a:pt x="120" y="61"/>
                      <a:pt x="120" y="61"/>
                      <a:pt x="120" y="61"/>
                    </a:cubicBezTo>
                    <a:cubicBezTo>
                      <a:pt x="87" y="94"/>
                      <a:pt x="87" y="94"/>
                      <a:pt x="87" y="94"/>
                    </a:cubicBezTo>
                    <a:cubicBezTo>
                      <a:pt x="86" y="93"/>
                      <a:pt x="86" y="93"/>
                      <a:pt x="86" y="93"/>
                    </a:cubicBezTo>
                    <a:cubicBezTo>
                      <a:pt x="86" y="141"/>
                      <a:pt x="86" y="141"/>
                      <a:pt x="86" y="141"/>
                    </a:cubicBezTo>
                    <a:cubicBezTo>
                      <a:pt x="91" y="141"/>
                      <a:pt x="91" y="141"/>
                      <a:pt x="91" y="141"/>
                    </a:cubicBezTo>
                    <a:cubicBezTo>
                      <a:pt x="91" y="164"/>
                      <a:pt x="91" y="164"/>
                      <a:pt x="91" y="164"/>
                    </a:cubicBezTo>
                    <a:cubicBezTo>
                      <a:pt x="91" y="164"/>
                      <a:pt x="91" y="164"/>
                      <a:pt x="91" y="164"/>
                    </a:cubicBezTo>
                    <a:cubicBezTo>
                      <a:pt x="86" y="164"/>
                      <a:pt x="86" y="164"/>
                      <a:pt x="86" y="164"/>
                    </a:cubicBezTo>
                    <a:cubicBezTo>
                      <a:pt x="86" y="171"/>
                      <a:pt x="86" y="171"/>
                      <a:pt x="86" y="171"/>
                    </a:cubicBezTo>
                    <a:close/>
                    <a:moveTo>
                      <a:pt x="86" y="0"/>
                    </a:moveTo>
                    <a:cubicBezTo>
                      <a:pt x="68" y="0"/>
                      <a:pt x="52" y="5"/>
                      <a:pt x="38" y="14"/>
                    </a:cubicBezTo>
                    <a:cubicBezTo>
                      <a:pt x="38" y="31"/>
                      <a:pt x="38" y="31"/>
                      <a:pt x="38" y="31"/>
                    </a:cubicBezTo>
                    <a:cubicBezTo>
                      <a:pt x="50" y="43"/>
                      <a:pt x="50" y="43"/>
                      <a:pt x="50" y="43"/>
                    </a:cubicBezTo>
                    <a:cubicBezTo>
                      <a:pt x="43" y="50"/>
                      <a:pt x="43" y="50"/>
                      <a:pt x="43" y="50"/>
                    </a:cubicBezTo>
                    <a:cubicBezTo>
                      <a:pt x="38" y="45"/>
                      <a:pt x="38" y="45"/>
                      <a:pt x="38" y="45"/>
                    </a:cubicBezTo>
                    <a:cubicBezTo>
                      <a:pt x="38" y="126"/>
                      <a:pt x="38" y="126"/>
                      <a:pt x="38" y="126"/>
                    </a:cubicBezTo>
                    <a:cubicBezTo>
                      <a:pt x="43" y="122"/>
                      <a:pt x="43" y="122"/>
                      <a:pt x="43" y="122"/>
                    </a:cubicBezTo>
                    <a:cubicBezTo>
                      <a:pt x="50" y="129"/>
                      <a:pt x="50" y="129"/>
                      <a:pt x="50" y="129"/>
                    </a:cubicBezTo>
                    <a:cubicBezTo>
                      <a:pt x="38" y="140"/>
                      <a:pt x="38" y="140"/>
                      <a:pt x="38" y="140"/>
                    </a:cubicBezTo>
                    <a:cubicBezTo>
                      <a:pt x="38" y="157"/>
                      <a:pt x="38" y="157"/>
                      <a:pt x="38" y="157"/>
                    </a:cubicBezTo>
                    <a:cubicBezTo>
                      <a:pt x="52" y="166"/>
                      <a:pt x="68" y="171"/>
                      <a:pt x="86" y="171"/>
                    </a:cubicBezTo>
                    <a:cubicBezTo>
                      <a:pt x="86" y="164"/>
                      <a:pt x="86" y="164"/>
                      <a:pt x="86" y="164"/>
                    </a:cubicBezTo>
                    <a:cubicBezTo>
                      <a:pt x="81" y="164"/>
                      <a:pt x="81" y="164"/>
                      <a:pt x="81" y="164"/>
                    </a:cubicBezTo>
                    <a:cubicBezTo>
                      <a:pt x="81" y="141"/>
                      <a:pt x="81" y="141"/>
                      <a:pt x="81" y="141"/>
                    </a:cubicBezTo>
                    <a:cubicBezTo>
                      <a:pt x="86" y="141"/>
                      <a:pt x="86" y="141"/>
                      <a:pt x="86" y="141"/>
                    </a:cubicBezTo>
                    <a:cubicBezTo>
                      <a:pt x="86" y="93"/>
                      <a:pt x="86" y="93"/>
                      <a:pt x="86" y="93"/>
                    </a:cubicBezTo>
                    <a:cubicBezTo>
                      <a:pt x="65" y="73"/>
                      <a:pt x="65" y="73"/>
                      <a:pt x="65" y="73"/>
                    </a:cubicBezTo>
                    <a:cubicBezTo>
                      <a:pt x="72" y="66"/>
                      <a:pt x="72" y="66"/>
                      <a:pt x="72" y="66"/>
                    </a:cubicBezTo>
                    <a:cubicBezTo>
                      <a:pt x="72" y="66"/>
                      <a:pt x="72" y="66"/>
                      <a:pt x="72" y="66"/>
                    </a:cubicBezTo>
                    <a:cubicBezTo>
                      <a:pt x="86" y="79"/>
                      <a:pt x="86" y="79"/>
                      <a:pt x="86" y="79"/>
                    </a:cubicBezTo>
                    <a:cubicBezTo>
                      <a:pt x="86" y="30"/>
                      <a:pt x="86" y="30"/>
                      <a:pt x="86" y="30"/>
                    </a:cubicBezTo>
                    <a:cubicBezTo>
                      <a:pt x="81" y="30"/>
                      <a:pt x="81" y="30"/>
                      <a:pt x="81" y="30"/>
                    </a:cubicBezTo>
                    <a:cubicBezTo>
                      <a:pt x="81" y="7"/>
                      <a:pt x="81" y="7"/>
                      <a:pt x="81" y="7"/>
                    </a:cubicBezTo>
                    <a:cubicBezTo>
                      <a:pt x="81" y="7"/>
                      <a:pt x="81" y="7"/>
                      <a:pt x="81" y="7"/>
                    </a:cubicBezTo>
                    <a:cubicBezTo>
                      <a:pt x="86" y="7"/>
                      <a:pt x="86" y="7"/>
                      <a:pt x="86" y="7"/>
                    </a:cubicBezTo>
                    <a:lnTo>
                      <a:pt x="86" y="0"/>
                    </a:lnTo>
                    <a:close/>
                    <a:moveTo>
                      <a:pt x="38" y="14"/>
                    </a:moveTo>
                    <a:cubicBezTo>
                      <a:pt x="31" y="19"/>
                      <a:pt x="24" y="26"/>
                      <a:pt x="19" y="32"/>
                    </a:cubicBezTo>
                    <a:cubicBezTo>
                      <a:pt x="19" y="81"/>
                      <a:pt x="19" y="81"/>
                      <a:pt x="19" y="81"/>
                    </a:cubicBezTo>
                    <a:cubicBezTo>
                      <a:pt x="30" y="81"/>
                      <a:pt x="30" y="81"/>
                      <a:pt x="30" y="81"/>
                    </a:cubicBezTo>
                    <a:cubicBezTo>
                      <a:pt x="30" y="81"/>
                      <a:pt x="30" y="81"/>
                      <a:pt x="30" y="81"/>
                    </a:cubicBezTo>
                    <a:cubicBezTo>
                      <a:pt x="30" y="91"/>
                      <a:pt x="30" y="91"/>
                      <a:pt x="30" y="91"/>
                    </a:cubicBezTo>
                    <a:cubicBezTo>
                      <a:pt x="19" y="91"/>
                      <a:pt x="19" y="91"/>
                      <a:pt x="19" y="91"/>
                    </a:cubicBezTo>
                    <a:cubicBezTo>
                      <a:pt x="19" y="139"/>
                      <a:pt x="19" y="139"/>
                      <a:pt x="19" y="139"/>
                    </a:cubicBezTo>
                    <a:cubicBezTo>
                      <a:pt x="24" y="146"/>
                      <a:pt x="31" y="152"/>
                      <a:pt x="38" y="157"/>
                    </a:cubicBezTo>
                    <a:cubicBezTo>
                      <a:pt x="38" y="140"/>
                      <a:pt x="38" y="140"/>
                      <a:pt x="38" y="140"/>
                    </a:cubicBezTo>
                    <a:cubicBezTo>
                      <a:pt x="34" y="145"/>
                      <a:pt x="34" y="145"/>
                      <a:pt x="34" y="145"/>
                    </a:cubicBezTo>
                    <a:cubicBezTo>
                      <a:pt x="34" y="145"/>
                      <a:pt x="34" y="145"/>
                      <a:pt x="34" y="145"/>
                    </a:cubicBezTo>
                    <a:cubicBezTo>
                      <a:pt x="27" y="138"/>
                      <a:pt x="27" y="138"/>
                      <a:pt x="27" y="138"/>
                    </a:cubicBezTo>
                    <a:cubicBezTo>
                      <a:pt x="38" y="126"/>
                      <a:pt x="38" y="126"/>
                      <a:pt x="38" y="126"/>
                    </a:cubicBezTo>
                    <a:cubicBezTo>
                      <a:pt x="38" y="45"/>
                      <a:pt x="38" y="45"/>
                      <a:pt x="38" y="45"/>
                    </a:cubicBezTo>
                    <a:cubicBezTo>
                      <a:pt x="27" y="34"/>
                      <a:pt x="27" y="34"/>
                      <a:pt x="27" y="34"/>
                    </a:cubicBezTo>
                    <a:cubicBezTo>
                      <a:pt x="34" y="27"/>
                      <a:pt x="34" y="27"/>
                      <a:pt x="34" y="27"/>
                    </a:cubicBezTo>
                    <a:cubicBezTo>
                      <a:pt x="34" y="27"/>
                      <a:pt x="34" y="27"/>
                      <a:pt x="34" y="27"/>
                    </a:cubicBezTo>
                    <a:cubicBezTo>
                      <a:pt x="38" y="31"/>
                      <a:pt x="38" y="31"/>
                      <a:pt x="38" y="31"/>
                    </a:cubicBezTo>
                    <a:lnTo>
                      <a:pt x="38" y="14"/>
                    </a:lnTo>
                    <a:close/>
                    <a:moveTo>
                      <a:pt x="19" y="32"/>
                    </a:moveTo>
                    <a:cubicBezTo>
                      <a:pt x="7" y="47"/>
                      <a:pt x="0" y="66"/>
                      <a:pt x="0" y="86"/>
                    </a:cubicBezTo>
                    <a:cubicBezTo>
                      <a:pt x="0" y="106"/>
                      <a:pt x="7" y="124"/>
                      <a:pt x="19" y="139"/>
                    </a:cubicBezTo>
                    <a:cubicBezTo>
                      <a:pt x="19" y="91"/>
                      <a:pt x="19" y="91"/>
                      <a:pt x="19" y="91"/>
                    </a:cubicBezTo>
                    <a:cubicBezTo>
                      <a:pt x="7" y="91"/>
                      <a:pt x="7" y="91"/>
                      <a:pt x="7" y="91"/>
                    </a:cubicBezTo>
                    <a:cubicBezTo>
                      <a:pt x="7" y="81"/>
                      <a:pt x="7" y="81"/>
                      <a:pt x="7" y="81"/>
                    </a:cubicBezTo>
                    <a:cubicBezTo>
                      <a:pt x="19" y="81"/>
                      <a:pt x="19" y="81"/>
                      <a:pt x="19" y="81"/>
                    </a:cubicBezTo>
                    <a:lnTo>
                      <a:pt x="1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3" name="Freeform 72"/>
              <p:cNvSpPr/>
              <p:nvPr/>
            </p:nvSpPr>
            <p:spPr bwMode="auto">
              <a:xfrm>
                <a:off x="525463" y="1689100"/>
                <a:ext cx="304800" cy="582613"/>
              </a:xfrm>
              <a:custGeom>
                <a:avLst/>
                <a:gdLst>
                  <a:gd name="T0" fmla="*/ 81 w 81"/>
                  <a:gd name="T1" fmla="*/ 115 h 155"/>
                  <a:gd name="T2" fmla="*/ 81 w 81"/>
                  <a:gd name="T3" fmla="*/ 38 h 155"/>
                  <a:gd name="T4" fmla="*/ 47 w 81"/>
                  <a:gd name="T5" fmla="*/ 0 h 155"/>
                  <a:gd name="T6" fmla="*/ 32 w 81"/>
                  <a:gd name="T7" fmla="*/ 0 h 155"/>
                  <a:gd name="T8" fmla="*/ 0 w 81"/>
                  <a:gd name="T9" fmla="*/ 38 h 155"/>
                  <a:gd name="T10" fmla="*/ 0 w 81"/>
                  <a:gd name="T11" fmla="*/ 123 h 155"/>
                  <a:gd name="T12" fmla="*/ 31 w 81"/>
                  <a:gd name="T13" fmla="*/ 155 h 155"/>
                  <a:gd name="T14" fmla="*/ 31 w 81"/>
                  <a:gd name="T15" fmla="*/ 155 h 155"/>
                  <a:gd name="T16" fmla="*/ 63 w 81"/>
                  <a:gd name="T17" fmla="*/ 124 h 155"/>
                  <a:gd name="T18" fmla="*/ 63 w 81"/>
                  <a:gd name="T19" fmla="*/ 64 h 155"/>
                  <a:gd name="T20" fmla="*/ 41 w 81"/>
                  <a:gd name="T21" fmla="*/ 42 h 155"/>
                  <a:gd name="T22" fmla="*/ 39 w 81"/>
                  <a:gd name="T23" fmla="*/ 42 h 155"/>
                  <a:gd name="T24" fmla="*/ 18 w 81"/>
                  <a:gd name="T25" fmla="*/ 64 h 155"/>
                  <a:gd name="T26" fmla="*/ 18 w 81"/>
                  <a:gd name="T27" fmla="*/ 114 h 155"/>
                  <a:gd name="T28" fmla="*/ 30 w 81"/>
                  <a:gd name="T29" fmla="*/ 114 h 155"/>
                  <a:gd name="T30" fmla="*/ 30 w 81"/>
                  <a:gd name="T31" fmla="*/ 64 h 155"/>
                  <a:gd name="T32" fmla="*/ 39 w 81"/>
                  <a:gd name="T33" fmla="*/ 54 h 155"/>
                  <a:gd name="T34" fmla="*/ 41 w 81"/>
                  <a:gd name="T35" fmla="*/ 54 h 155"/>
                  <a:gd name="T36" fmla="*/ 51 w 81"/>
                  <a:gd name="T37" fmla="*/ 64 h 155"/>
                  <a:gd name="T38" fmla="*/ 51 w 81"/>
                  <a:gd name="T39" fmla="*/ 123 h 155"/>
                  <a:gd name="T40" fmla="*/ 31 w 81"/>
                  <a:gd name="T41" fmla="*/ 143 h 155"/>
                  <a:gd name="T42" fmla="*/ 17 w 81"/>
                  <a:gd name="T43" fmla="*/ 137 h 155"/>
                  <a:gd name="T44" fmla="*/ 12 w 81"/>
                  <a:gd name="T45" fmla="*/ 118 h 155"/>
                  <a:gd name="T46" fmla="*/ 12 w 81"/>
                  <a:gd name="T47" fmla="*/ 38 h 155"/>
                  <a:gd name="T48" fmla="*/ 32 w 81"/>
                  <a:gd name="T49" fmla="*/ 12 h 155"/>
                  <a:gd name="T50" fmla="*/ 47 w 81"/>
                  <a:gd name="T51" fmla="*/ 12 h 155"/>
                  <a:gd name="T52" fmla="*/ 69 w 81"/>
                  <a:gd name="T53" fmla="*/ 38 h 155"/>
                  <a:gd name="T54" fmla="*/ 69 w 81"/>
                  <a:gd name="T55" fmla="*/ 115 h 155"/>
                  <a:gd name="T56" fmla="*/ 81 w 81"/>
                  <a:gd name="T57"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55">
                    <a:moveTo>
                      <a:pt x="81" y="115"/>
                    </a:moveTo>
                    <a:cubicBezTo>
                      <a:pt x="81" y="38"/>
                      <a:pt x="81" y="38"/>
                      <a:pt x="81" y="38"/>
                    </a:cubicBezTo>
                    <a:cubicBezTo>
                      <a:pt x="81" y="16"/>
                      <a:pt x="67" y="0"/>
                      <a:pt x="47" y="0"/>
                    </a:cubicBezTo>
                    <a:cubicBezTo>
                      <a:pt x="32" y="0"/>
                      <a:pt x="32" y="0"/>
                      <a:pt x="32" y="0"/>
                    </a:cubicBezTo>
                    <a:cubicBezTo>
                      <a:pt x="13" y="0"/>
                      <a:pt x="0" y="15"/>
                      <a:pt x="0" y="38"/>
                    </a:cubicBezTo>
                    <a:cubicBezTo>
                      <a:pt x="0" y="38"/>
                      <a:pt x="0" y="123"/>
                      <a:pt x="0" y="123"/>
                    </a:cubicBezTo>
                    <a:cubicBezTo>
                      <a:pt x="0" y="140"/>
                      <a:pt x="14" y="155"/>
                      <a:pt x="31" y="155"/>
                    </a:cubicBezTo>
                    <a:cubicBezTo>
                      <a:pt x="31" y="155"/>
                      <a:pt x="31" y="155"/>
                      <a:pt x="31" y="155"/>
                    </a:cubicBezTo>
                    <a:cubicBezTo>
                      <a:pt x="48" y="155"/>
                      <a:pt x="62" y="141"/>
                      <a:pt x="63" y="124"/>
                    </a:cubicBezTo>
                    <a:cubicBezTo>
                      <a:pt x="63" y="64"/>
                      <a:pt x="63" y="64"/>
                      <a:pt x="63" y="64"/>
                    </a:cubicBezTo>
                    <a:cubicBezTo>
                      <a:pt x="63" y="52"/>
                      <a:pt x="53" y="42"/>
                      <a:pt x="41" y="42"/>
                    </a:cubicBezTo>
                    <a:cubicBezTo>
                      <a:pt x="39" y="42"/>
                      <a:pt x="39" y="42"/>
                      <a:pt x="39" y="42"/>
                    </a:cubicBezTo>
                    <a:cubicBezTo>
                      <a:pt x="27" y="42"/>
                      <a:pt x="18" y="52"/>
                      <a:pt x="18" y="64"/>
                    </a:cubicBezTo>
                    <a:cubicBezTo>
                      <a:pt x="18" y="114"/>
                      <a:pt x="18" y="114"/>
                      <a:pt x="18" y="114"/>
                    </a:cubicBezTo>
                    <a:cubicBezTo>
                      <a:pt x="30" y="114"/>
                      <a:pt x="30" y="114"/>
                      <a:pt x="30" y="114"/>
                    </a:cubicBezTo>
                    <a:cubicBezTo>
                      <a:pt x="30" y="64"/>
                      <a:pt x="30" y="64"/>
                      <a:pt x="30" y="64"/>
                    </a:cubicBezTo>
                    <a:cubicBezTo>
                      <a:pt x="30" y="59"/>
                      <a:pt x="33" y="54"/>
                      <a:pt x="39" y="54"/>
                    </a:cubicBezTo>
                    <a:cubicBezTo>
                      <a:pt x="41" y="54"/>
                      <a:pt x="41" y="54"/>
                      <a:pt x="41" y="54"/>
                    </a:cubicBezTo>
                    <a:cubicBezTo>
                      <a:pt x="47" y="54"/>
                      <a:pt x="51" y="58"/>
                      <a:pt x="51" y="64"/>
                    </a:cubicBezTo>
                    <a:cubicBezTo>
                      <a:pt x="51" y="123"/>
                      <a:pt x="51" y="123"/>
                      <a:pt x="51" y="123"/>
                    </a:cubicBezTo>
                    <a:cubicBezTo>
                      <a:pt x="51" y="134"/>
                      <a:pt x="42" y="143"/>
                      <a:pt x="31" y="143"/>
                    </a:cubicBezTo>
                    <a:cubicBezTo>
                      <a:pt x="25" y="143"/>
                      <a:pt x="20" y="141"/>
                      <a:pt x="17" y="137"/>
                    </a:cubicBezTo>
                    <a:cubicBezTo>
                      <a:pt x="14" y="133"/>
                      <a:pt x="12" y="127"/>
                      <a:pt x="12" y="118"/>
                    </a:cubicBezTo>
                    <a:cubicBezTo>
                      <a:pt x="12" y="38"/>
                      <a:pt x="12" y="38"/>
                      <a:pt x="12" y="38"/>
                    </a:cubicBezTo>
                    <a:cubicBezTo>
                      <a:pt x="12" y="19"/>
                      <a:pt x="22" y="12"/>
                      <a:pt x="32" y="12"/>
                    </a:cubicBezTo>
                    <a:cubicBezTo>
                      <a:pt x="47" y="12"/>
                      <a:pt x="47" y="12"/>
                      <a:pt x="47" y="12"/>
                    </a:cubicBezTo>
                    <a:cubicBezTo>
                      <a:pt x="62" y="12"/>
                      <a:pt x="69" y="25"/>
                      <a:pt x="69" y="38"/>
                    </a:cubicBezTo>
                    <a:cubicBezTo>
                      <a:pt x="69" y="115"/>
                      <a:pt x="69" y="115"/>
                      <a:pt x="69" y="115"/>
                    </a:cubicBezTo>
                    <a:lnTo>
                      <a:pt x="81"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4" name="Freeform 73"/>
              <p:cNvSpPr/>
              <p:nvPr/>
            </p:nvSpPr>
            <p:spPr bwMode="auto">
              <a:xfrm>
                <a:off x="52388" y="482600"/>
                <a:ext cx="247650" cy="714375"/>
              </a:xfrm>
              <a:custGeom>
                <a:avLst/>
                <a:gdLst>
                  <a:gd name="T0" fmla="*/ 7 w 66"/>
                  <a:gd name="T1" fmla="*/ 22 h 190"/>
                  <a:gd name="T2" fmla="*/ 1 w 66"/>
                  <a:gd name="T3" fmla="*/ 46 h 190"/>
                  <a:gd name="T4" fmla="*/ 5 w 66"/>
                  <a:gd name="T5" fmla="*/ 66 h 190"/>
                  <a:gd name="T6" fmla="*/ 24 w 66"/>
                  <a:gd name="T7" fmla="*/ 86 h 190"/>
                  <a:gd name="T8" fmla="*/ 24 w 66"/>
                  <a:gd name="T9" fmla="*/ 190 h 190"/>
                  <a:gd name="T10" fmla="*/ 42 w 66"/>
                  <a:gd name="T11" fmla="*/ 190 h 190"/>
                  <a:gd name="T12" fmla="*/ 42 w 66"/>
                  <a:gd name="T13" fmla="*/ 86 h 190"/>
                  <a:gd name="T14" fmla="*/ 60 w 66"/>
                  <a:gd name="T15" fmla="*/ 66 h 190"/>
                  <a:gd name="T16" fmla="*/ 65 w 66"/>
                  <a:gd name="T17" fmla="*/ 46 h 190"/>
                  <a:gd name="T18" fmla="*/ 58 w 66"/>
                  <a:gd name="T19" fmla="*/ 22 h 190"/>
                  <a:gd name="T20" fmla="*/ 43 w 66"/>
                  <a:gd name="T21" fmla="*/ 0 h 190"/>
                  <a:gd name="T22" fmla="*/ 48 w 66"/>
                  <a:gd name="T23" fmla="*/ 44 h 190"/>
                  <a:gd name="T24" fmla="*/ 42 w 66"/>
                  <a:gd name="T25" fmla="*/ 44 h 190"/>
                  <a:gd name="T26" fmla="*/ 37 w 66"/>
                  <a:gd name="T27" fmla="*/ 0 h 190"/>
                  <a:gd name="T28" fmla="*/ 33 w 66"/>
                  <a:gd name="T29" fmla="*/ 0 h 190"/>
                  <a:gd name="T30" fmla="*/ 28 w 66"/>
                  <a:gd name="T31" fmla="*/ 0 h 190"/>
                  <a:gd name="T32" fmla="*/ 23 w 66"/>
                  <a:gd name="T33" fmla="*/ 44 h 190"/>
                  <a:gd name="T34" fmla="*/ 17 w 66"/>
                  <a:gd name="T35" fmla="*/ 44 h 190"/>
                  <a:gd name="T36" fmla="*/ 22 w 66"/>
                  <a:gd name="T37" fmla="*/ 0 h 190"/>
                  <a:gd name="T38" fmla="*/ 7 w 66"/>
                  <a:gd name="T39" fmla="*/ 2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190">
                    <a:moveTo>
                      <a:pt x="7" y="22"/>
                    </a:moveTo>
                    <a:cubicBezTo>
                      <a:pt x="5" y="30"/>
                      <a:pt x="1" y="37"/>
                      <a:pt x="1" y="46"/>
                    </a:cubicBezTo>
                    <a:cubicBezTo>
                      <a:pt x="0" y="53"/>
                      <a:pt x="1" y="59"/>
                      <a:pt x="5" y="66"/>
                    </a:cubicBezTo>
                    <a:cubicBezTo>
                      <a:pt x="9" y="72"/>
                      <a:pt x="16" y="82"/>
                      <a:pt x="24" y="86"/>
                    </a:cubicBezTo>
                    <a:cubicBezTo>
                      <a:pt x="24" y="190"/>
                      <a:pt x="24" y="190"/>
                      <a:pt x="24" y="190"/>
                    </a:cubicBezTo>
                    <a:cubicBezTo>
                      <a:pt x="42" y="190"/>
                      <a:pt x="42" y="190"/>
                      <a:pt x="42" y="190"/>
                    </a:cubicBezTo>
                    <a:cubicBezTo>
                      <a:pt x="42" y="86"/>
                      <a:pt x="42" y="86"/>
                      <a:pt x="42" y="86"/>
                    </a:cubicBezTo>
                    <a:cubicBezTo>
                      <a:pt x="50" y="82"/>
                      <a:pt x="56" y="72"/>
                      <a:pt x="60" y="66"/>
                    </a:cubicBezTo>
                    <a:cubicBezTo>
                      <a:pt x="64" y="59"/>
                      <a:pt x="66" y="53"/>
                      <a:pt x="65" y="46"/>
                    </a:cubicBezTo>
                    <a:cubicBezTo>
                      <a:pt x="64" y="37"/>
                      <a:pt x="61" y="30"/>
                      <a:pt x="58" y="22"/>
                    </a:cubicBezTo>
                    <a:cubicBezTo>
                      <a:pt x="56" y="16"/>
                      <a:pt x="51" y="1"/>
                      <a:pt x="43" y="0"/>
                    </a:cubicBezTo>
                    <a:cubicBezTo>
                      <a:pt x="48" y="44"/>
                      <a:pt x="48" y="44"/>
                      <a:pt x="48" y="44"/>
                    </a:cubicBezTo>
                    <a:cubicBezTo>
                      <a:pt x="42" y="44"/>
                      <a:pt x="42" y="44"/>
                      <a:pt x="42" y="44"/>
                    </a:cubicBezTo>
                    <a:cubicBezTo>
                      <a:pt x="37" y="0"/>
                      <a:pt x="37" y="0"/>
                      <a:pt x="37" y="0"/>
                    </a:cubicBezTo>
                    <a:cubicBezTo>
                      <a:pt x="33" y="0"/>
                      <a:pt x="33" y="0"/>
                      <a:pt x="33" y="0"/>
                    </a:cubicBezTo>
                    <a:cubicBezTo>
                      <a:pt x="28" y="0"/>
                      <a:pt x="28" y="0"/>
                      <a:pt x="28" y="0"/>
                    </a:cubicBezTo>
                    <a:cubicBezTo>
                      <a:pt x="23" y="44"/>
                      <a:pt x="23" y="44"/>
                      <a:pt x="23" y="44"/>
                    </a:cubicBezTo>
                    <a:cubicBezTo>
                      <a:pt x="17" y="44"/>
                      <a:pt x="17" y="44"/>
                      <a:pt x="17" y="44"/>
                    </a:cubicBezTo>
                    <a:cubicBezTo>
                      <a:pt x="22" y="0"/>
                      <a:pt x="22" y="0"/>
                      <a:pt x="22" y="0"/>
                    </a:cubicBezTo>
                    <a:cubicBezTo>
                      <a:pt x="14" y="1"/>
                      <a:pt x="10"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5" name="Freeform 74"/>
              <p:cNvSpPr/>
              <p:nvPr/>
            </p:nvSpPr>
            <p:spPr bwMode="auto">
              <a:xfrm>
                <a:off x="409575" y="482600"/>
                <a:ext cx="160338" cy="714375"/>
              </a:xfrm>
              <a:custGeom>
                <a:avLst/>
                <a:gdLst>
                  <a:gd name="T0" fmla="*/ 0 w 43"/>
                  <a:gd name="T1" fmla="*/ 53 h 190"/>
                  <a:gd name="T2" fmla="*/ 25 w 43"/>
                  <a:gd name="T3" fmla="*/ 106 h 190"/>
                  <a:gd name="T4" fmla="*/ 25 w 43"/>
                  <a:gd name="T5" fmla="*/ 190 h 190"/>
                  <a:gd name="T6" fmla="*/ 43 w 43"/>
                  <a:gd name="T7" fmla="*/ 190 h 190"/>
                  <a:gd name="T8" fmla="*/ 43 w 43"/>
                  <a:gd name="T9" fmla="*/ 0 h 190"/>
                  <a:gd name="T10" fmla="*/ 25 w 43"/>
                  <a:gd name="T11" fmla="*/ 0 h 190"/>
                  <a:gd name="T12" fmla="*/ 0 w 43"/>
                  <a:gd name="T13" fmla="*/ 53 h 190"/>
                </a:gdLst>
                <a:ahLst/>
                <a:cxnLst>
                  <a:cxn ang="0">
                    <a:pos x="T0" y="T1"/>
                  </a:cxn>
                  <a:cxn ang="0">
                    <a:pos x="T2" y="T3"/>
                  </a:cxn>
                  <a:cxn ang="0">
                    <a:pos x="T4" y="T5"/>
                  </a:cxn>
                  <a:cxn ang="0">
                    <a:pos x="T6" y="T7"/>
                  </a:cxn>
                  <a:cxn ang="0">
                    <a:pos x="T8" y="T9"/>
                  </a:cxn>
                  <a:cxn ang="0">
                    <a:pos x="T10" y="T11"/>
                  </a:cxn>
                  <a:cxn ang="0">
                    <a:pos x="T12" y="T13"/>
                  </a:cxn>
                </a:cxnLst>
                <a:rect l="0" t="0" r="r" b="b"/>
                <a:pathLst>
                  <a:path w="43" h="190">
                    <a:moveTo>
                      <a:pt x="0" y="53"/>
                    </a:moveTo>
                    <a:cubicBezTo>
                      <a:pt x="0" y="100"/>
                      <a:pt x="20" y="105"/>
                      <a:pt x="25" y="106"/>
                    </a:cubicBezTo>
                    <a:cubicBezTo>
                      <a:pt x="25" y="190"/>
                      <a:pt x="25" y="190"/>
                      <a:pt x="25" y="190"/>
                    </a:cubicBezTo>
                    <a:cubicBezTo>
                      <a:pt x="43" y="190"/>
                      <a:pt x="43" y="190"/>
                      <a:pt x="43" y="190"/>
                    </a:cubicBezTo>
                    <a:cubicBezTo>
                      <a:pt x="43" y="0"/>
                      <a:pt x="43" y="0"/>
                      <a:pt x="43" y="0"/>
                    </a:cubicBezTo>
                    <a:cubicBezTo>
                      <a:pt x="25" y="0"/>
                      <a:pt x="25" y="0"/>
                      <a:pt x="25" y="0"/>
                    </a:cubicBezTo>
                    <a:cubicBezTo>
                      <a:pt x="25" y="0"/>
                      <a:pt x="0" y="0"/>
                      <a:pt x="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6" name="Freeform 75"/>
              <p:cNvSpPr/>
              <p:nvPr/>
            </p:nvSpPr>
            <p:spPr bwMode="auto">
              <a:xfrm>
                <a:off x="3502025" y="523875"/>
                <a:ext cx="165100" cy="327025"/>
              </a:xfrm>
              <a:custGeom>
                <a:avLst/>
                <a:gdLst>
                  <a:gd name="T0" fmla="*/ 0 w 104"/>
                  <a:gd name="T1" fmla="*/ 206 h 206"/>
                  <a:gd name="T2" fmla="*/ 104 w 104"/>
                  <a:gd name="T3" fmla="*/ 83 h 206"/>
                  <a:gd name="T4" fmla="*/ 0 w 104"/>
                  <a:gd name="T5" fmla="*/ 0 h 206"/>
                  <a:gd name="T6" fmla="*/ 0 w 104"/>
                  <a:gd name="T7" fmla="*/ 206 h 206"/>
                </a:gdLst>
                <a:ahLst/>
                <a:cxnLst>
                  <a:cxn ang="0">
                    <a:pos x="T0" y="T1"/>
                  </a:cxn>
                  <a:cxn ang="0">
                    <a:pos x="T2" y="T3"/>
                  </a:cxn>
                  <a:cxn ang="0">
                    <a:pos x="T4" y="T5"/>
                  </a:cxn>
                  <a:cxn ang="0">
                    <a:pos x="T6" y="T7"/>
                  </a:cxn>
                </a:cxnLst>
                <a:rect l="0" t="0" r="r" b="b"/>
                <a:pathLst>
                  <a:path w="104" h="206">
                    <a:moveTo>
                      <a:pt x="0" y="206"/>
                    </a:moveTo>
                    <a:lnTo>
                      <a:pt x="104" y="83"/>
                    </a:lnTo>
                    <a:lnTo>
                      <a:pt x="0" y="0"/>
                    </a:lnTo>
                    <a:lnTo>
                      <a:pt x="0"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7" name="Freeform 76"/>
              <p:cNvSpPr/>
              <p:nvPr/>
            </p:nvSpPr>
            <p:spPr bwMode="auto">
              <a:xfrm>
                <a:off x="3895725" y="523875"/>
                <a:ext cx="161925" cy="327025"/>
              </a:xfrm>
              <a:custGeom>
                <a:avLst/>
                <a:gdLst>
                  <a:gd name="T0" fmla="*/ 102 w 102"/>
                  <a:gd name="T1" fmla="*/ 206 h 206"/>
                  <a:gd name="T2" fmla="*/ 102 w 102"/>
                  <a:gd name="T3" fmla="*/ 0 h 206"/>
                  <a:gd name="T4" fmla="*/ 0 w 102"/>
                  <a:gd name="T5" fmla="*/ 83 h 206"/>
                  <a:gd name="T6" fmla="*/ 102 w 102"/>
                  <a:gd name="T7" fmla="*/ 206 h 206"/>
                </a:gdLst>
                <a:ahLst/>
                <a:cxnLst>
                  <a:cxn ang="0">
                    <a:pos x="T0" y="T1"/>
                  </a:cxn>
                  <a:cxn ang="0">
                    <a:pos x="T2" y="T3"/>
                  </a:cxn>
                  <a:cxn ang="0">
                    <a:pos x="T4" y="T5"/>
                  </a:cxn>
                  <a:cxn ang="0">
                    <a:pos x="T6" y="T7"/>
                  </a:cxn>
                </a:cxnLst>
                <a:rect l="0" t="0" r="r" b="b"/>
                <a:pathLst>
                  <a:path w="102" h="206">
                    <a:moveTo>
                      <a:pt x="102" y="206"/>
                    </a:moveTo>
                    <a:lnTo>
                      <a:pt x="102" y="0"/>
                    </a:lnTo>
                    <a:lnTo>
                      <a:pt x="0" y="83"/>
                    </a:lnTo>
                    <a:lnTo>
                      <a:pt x="102"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8" name="Rectangle 77"/>
              <p:cNvSpPr>
                <a:spLocks noChangeArrowheads="1"/>
              </p:cNvSpPr>
              <p:nvPr/>
            </p:nvSpPr>
            <p:spPr bwMode="auto">
              <a:xfrm>
                <a:off x="4057650" y="862013"/>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9" name="Freeform 78"/>
              <p:cNvSpPr/>
              <p:nvPr/>
            </p:nvSpPr>
            <p:spPr bwMode="auto">
              <a:xfrm>
                <a:off x="3502025" y="862013"/>
                <a:ext cx="3175"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0" name="Freeform 79"/>
              <p:cNvSpPr/>
              <p:nvPr/>
            </p:nvSpPr>
            <p:spPr bwMode="auto">
              <a:xfrm>
                <a:off x="3513138" y="666750"/>
                <a:ext cx="536575" cy="195263"/>
              </a:xfrm>
              <a:custGeom>
                <a:avLst/>
                <a:gdLst>
                  <a:gd name="T0" fmla="*/ 338 w 338"/>
                  <a:gd name="T1" fmla="*/ 123 h 123"/>
                  <a:gd name="T2" fmla="*/ 336 w 338"/>
                  <a:gd name="T3" fmla="*/ 123 h 123"/>
                  <a:gd name="T4" fmla="*/ 232 w 338"/>
                  <a:gd name="T5" fmla="*/ 0 h 123"/>
                  <a:gd name="T6" fmla="*/ 168 w 338"/>
                  <a:gd name="T7" fmla="*/ 50 h 123"/>
                  <a:gd name="T8" fmla="*/ 104 w 338"/>
                  <a:gd name="T9" fmla="*/ 0 h 123"/>
                  <a:gd name="T10" fmla="*/ 0 w 338"/>
                  <a:gd name="T11" fmla="*/ 123 h 123"/>
                  <a:gd name="T12" fmla="*/ 0 w 338"/>
                  <a:gd name="T13" fmla="*/ 123 h 123"/>
                  <a:gd name="T14" fmla="*/ 338 w 338"/>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123">
                    <a:moveTo>
                      <a:pt x="338" y="123"/>
                    </a:moveTo>
                    <a:lnTo>
                      <a:pt x="336" y="123"/>
                    </a:lnTo>
                    <a:lnTo>
                      <a:pt x="232" y="0"/>
                    </a:lnTo>
                    <a:lnTo>
                      <a:pt x="168" y="50"/>
                    </a:lnTo>
                    <a:lnTo>
                      <a:pt x="104" y="0"/>
                    </a:lnTo>
                    <a:lnTo>
                      <a:pt x="0" y="123"/>
                    </a:lnTo>
                    <a:lnTo>
                      <a:pt x="0" y="123"/>
                    </a:lnTo>
                    <a:lnTo>
                      <a:pt x="33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1" name="Freeform 80"/>
              <p:cNvSpPr/>
              <p:nvPr/>
            </p:nvSpPr>
            <p:spPr bwMode="auto">
              <a:xfrm>
                <a:off x="3517900" y="512763"/>
                <a:ext cx="528638" cy="214313"/>
              </a:xfrm>
              <a:custGeom>
                <a:avLst/>
                <a:gdLst>
                  <a:gd name="T0" fmla="*/ 99 w 333"/>
                  <a:gd name="T1" fmla="*/ 83 h 135"/>
                  <a:gd name="T2" fmla="*/ 104 w 333"/>
                  <a:gd name="T3" fmla="*/ 85 h 135"/>
                  <a:gd name="T4" fmla="*/ 108 w 333"/>
                  <a:gd name="T5" fmla="*/ 88 h 135"/>
                  <a:gd name="T6" fmla="*/ 165 w 333"/>
                  <a:gd name="T7" fmla="*/ 135 h 135"/>
                  <a:gd name="T8" fmla="*/ 224 w 333"/>
                  <a:gd name="T9" fmla="*/ 88 h 135"/>
                  <a:gd name="T10" fmla="*/ 227 w 333"/>
                  <a:gd name="T11" fmla="*/ 85 h 135"/>
                  <a:gd name="T12" fmla="*/ 231 w 333"/>
                  <a:gd name="T13" fmla="*/ 83 h 135"/>
                  <a:gd name="T14" fmla="*/ 333 w 333"/>
                  <a:gd name="T15" fmla="*/ 0 h 135"/>
                  <a:gd name="T16" fmla="*/ 0 w 333"/>
                  <a:gd name="T17" fmla="*/ 0 h 135"/>
                  <a:gd name="T18" fmla="*/ 99 w 333"/>
                  <a:gd name="T19"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135">
                    <a:moveTo>
                      <a:pt x="99" y="83"/>
                    </a:moveTo>
                    <a:lnTo>
                      <a:pt x="104" y="85"/>
                    </a:lnTo>
                    <a:lnTo>
                      <a:pt x="108" y="88"/>
                    </a:lnTo>
                    <a:lnTo>
                      <a:pt x="165" y="135"/>
                    </a:lnTo>
                    <a:lnTo>
                      <a:pt x="224" y="88"/>
                    </a:lnTo>
                    <a:lnTo>
                      <a:pt x="227" y="85"/>
                    </a:lnTo>
                    <a:lnTo>
                      <a:pt x="231" y="83"/>
                    </a:lnTo>
                    <a:lnTo>
                      <a:pt x="333" y="0"/>
                    </a:lnTo>
                    <a:lnTo>
                      <a:pt x="0" y="0"/>
                    </a:lnTo>
                    <a:lnTo>
                      <a:pt x="99"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2" name="Rectangle 81"/>
              <p:cNvSpPr>
                <a:spLocks noChangeArrowheads="1"/>
              </p:cNvSpPr>
              <p:nvPr/>
            </p:nvSpPr>
            <p:spPr bwMode="auto">
              <a:xfrm>
                <a:off x="2297113" y="2266950"/>
                <a:ext cx="9842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3" name="Freeform 82"/>
              <p:cNvSpPr>
                <a:spLocks noEditPoints="1"/>
              </p:cNvSpPr>
              <p:nvPr/>
            </p:nvSpPr>
            <p:spPr bwMode="auto">
              <a:xfrm>
                <a:off x="1925638" y="2324100"/>
                <a:ext cx="536575" cy="379413"/>
              </a:xfrm>
              <a:custGeom>
                <a:avLst/>
                <a:gdLst>
                  <a:gd name="T0" fmla="*/ 71 w 143"/>
                  <a:gd name="T1" fmla="*/ 101 h 101"/>
                  <a:gd name="T2" fmla="*/ 143 w 143"/>
                  <a:gd name="T3" fmla="*/ 101 h 101"/>
                  <a:gd name="T4" fmla="*/ 143 w 143"/>
                  <a:gd name="T5" fmla="*/ 0 h 101"/>
                  <a:gd name="T6" fmla="*/ 71 w 143"/>
                  <a:gd name="T7" fmla="*/ 0 h 101"/>
                  <a:gd name="T8" fmla="*/ 71 w 143"/>
                  <a:gd name="T9" fmla="*/ 11 h 101"/>
                  <a:gd name="T10" fmla="*/ 71 w 143"/>
                  <a:gd name="T11" fmla="*/ 11 h 101"/>
                  <a:gd name="T12" fmla="*/ 111 w 143"/>
                  <a:gd name="T13" fmla="*/ 51 h 101"/>
                  <a:gd name="T14" fmla="*/ 71 w 143"/>
                  <a:gd name="T15" fmla="*/ 90 h 101"/>
                  <a:gd name="T16" fmla="*/ 71 w 143"/>
                  <a:gd name="T17" fmla="*/ 101 h 101"/>
                  <a:gd name="T18" fmla="*/ 0 w 143"/>
                  <a:gd name="T19" fmla="*/ 101 h 101"/>
                  <a:gd name="T20" fmla="*/ 71 w 143"/>
                  <a:gd name="T21" fmla="*/ 101 h 101"/>
                  <a:gd name="T22" fmla="*/ 71 w 143"/>
                  <a:gd name="T23" fmla="*/ 90 h 101"/>
                  <a:gd name="T24" fmla="*/ 32 w 143"/>
                  <a:gd name="T25" fmla="*/ 51 h 101"/>
                  <a:gd name="T26" fmla="*/ 71 w 143"/>
                  <a:gd name="T27" fmla="*/ 11 h 101"/>
                  <a:gd name="T28" fmla="*/ 71 w 143"/>
                  <a:gd name="T29" fmla="*/ 0 h 101"/>
                  <a:gd name="T30" fmla="*/ 0 w 143"/>
                  <a:gd name="T31" fmla="*/ 0 h 101"/>
                  <a:gd name="T32" fmla="*/ 0 w 143"/>
                  <a:gd name="T33" fmla="*/ 101 h 101"/>
                  <a:gd name="T34" fmla="*/ 71 w 143"/>
                  <a:gd name="T35" fmla="*/ 11 h 101"/>
                  <a:gd name="T36" fmla="*/ 71 w 143"/>
                  <a:gd name="T37"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01">
                    <a:moveTo>
                      <a:pt x="71" y="101"/>
                    </a:moveTo>
                    <a:cubicBezTo>
                      <a:pt x="143" y="101"/>
                      <a:pt x="143" y="101"/>
                      <a:pt x="143" y="101"/>
                    </a:cubicBezTo>
                    <a:cubicBezTo>
                      <a:pt x="143" y="0"/>
                      <a:pt x="143" y="0"/>
                      <a:pt x="143" y="0"/>
                    </a:cubicBezTo>
                    <a:cubicBezTo>
                      <a:pt x="71" y="0"/>
                      <a:pt x="71" y="0"/>
                      <a:pt x="71" y="0"/>
                    </a:cubicBezTo>
                    <a:cubicBezTo>
                      <a:pt x="71" y="11"/>
                      <a:pt x="71" y="11"/>
                      <a:pt x="71" y="11"/>
                    </a:cubicBezTo>
                    <a:cubicBezTo>
                      <a:pt x="71" y="11"/>
                      <a:pt x="71" y="11"/>
                      <a:pt x="71" y="11"/>
                    </a:cubicBezTo>
                    <a:cubicBezTo>
                      <a:pt x="93" y="11"/>
                      <a:pt x="111" y="29"/>
                      <a:pt x="111" y="51"/>
                    </a:cubicBezTo>
                    <a:cubicBezTo>
                      <a:pt x="111" y="73"/>
                      <a:pt x="93" y="90"/>
                      <a:pt x="71" y="90"/>
                    </a:cubicBezTo>
                    <a:lnTo>
                      <a:pt x="71" y="101"/>
                    </a:lnTo>
                    <a:close/>
                    <a:moveTo>
                      <a:pt x="0" y="101"/>
                    </a:moveTo>
                    <a:cubicBezTo>
                      <a:pt x="71" y="101"/>
                      <a:pt x="71" y="101"/>
                      <a:pt x="71" y="101"/>
                    </a:cubicBezTo>
                    <a:cubicBezTo>
                      <a:pt x="71" y="90"/>
                      <a:pt x="71" y="90"/>
                      <a:pt x="71" y="90"/>
                    </a:cubicBezTo>
                    <a:cubicBezTo>
                      <a:pt x="49" y="90"/>
                      <a:pt x="32" y="73"/>
                      <a:pt x="32" y="51"/>
                    </a:cubicBezTo>
                    <a:cubicBezTo>
                      <a:pt x="32" y="29"/>
                      <a:pt x="49" y="11"/>
                      <a:pt x="71" y="11"/>
                    </a:cubicBezTo>
                    <a:cubicBezTo>
                      <a:pt x="71" y="0"/>
                      <a:pt x="71" y="0"/>
                      <a:pt x="71" y="0"/>
                    </a:cubicBezTo>
                    <a:cubicBezTo>
                      <a:pt x="0" y="0"/>
                      <a:pt x="0" y="0"/>
                      <a:pt x="0" y="0"/>
                    </a:cubicBezTo>
                    <a:cubicBezTo>
                      <a:pt x="0" y="101"/>
                      <a:pt x="0" y="101"/>
                      <a:pt x="0" y="101"/>
                    </a:cubicBezTo>
                    <a:close/>
                    <a:moveTo>
                      <a:pt x="71" y="11"/>
                    </a:moveTo>
                    <a:cubicBezTo>
                      <a:pt x="71" y="11"/>
                      <a:pt x="71" y="11"/>
                      <a:pt x="71"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4" name="Oval 83"/>
              <p:cNvSpPr>
                <a:spLocks noChangeArrowheads="1"/>
              </p:cNvSpPr>
              <p:nvPr/>
            </p:nvSpPr>
            <p:spPr bwMode="auto">
              <a:xfrm>
                <a:off x="2093913" y="2414588"/>
                <a:ext cx="200025" cy="198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5" name="Freeform 84"/>
              <p:cNvSpPr/>
              <p:nvPr/>
            </p:nvSpPr>
            <p:spPr bwMode="auto">
              <a:xfrm>
                <a:off x="7829550" y="474663"/>
                <a:ext cx="327025" cy="196850"/>
              </a:xfrm>
              <a:custGeom>
                <a:avLst/>
                <a:gdLst>
                  <a:gd name="T0" fmla="*/ 206 w 206"/>
                  <a:gd name="T1" fmla="*/ 0 h 124"/>
                  <a:gd name="T2" fmla="*/ 17 w 206"/>
                  <a:gd name="T3" fmla="*/ 0 h 124"/>
                  <a:gd name="T4" fmla="*/ 17 w 206"/>
                  <a:gd name="T5" fmla="*/ 36 h 124"/>
                  <a:gd name="T6" fmla="*/ 0 w 206"/>
                  <a:gd name="T7" fmla="*/ 36 h 124"/>
                  <a:gd name="T8" fmla="*/ 0 w 206"/>
                  <a:gd name="T9" fmla="*/ 90 h 124"/>
                  <a:gd name="T10" fmla="*/ 17 w 206"/>
                  <a:gd name="T11" fmla="*/ 90 h 124"/>
                  <a:gd name="T12" fmla="*/ 17 w 206"/>
                  <a:gd name="T13" fmla="*/ 124 h 124"/>
                  <a:gd name="T14" fmla="*/ 206 w 206"/>
                  <a:gd name="T15" fmla="*/ 124 h 124"/>
                  <a:gd name="T16" fmla="*/ 206 w 206"/>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24">
                    <a:moveTo>
                      <a:pt x="206" y="0"/>
                    </a:moveTo>
                    <a:lnTo>
                      <a:pt x="17" y="0"/>
                    </a:lnTo>
                    <a:lnTo>
                      <a:pt x="17" y="36"/>
                    </a:lnTo>
                    <a:lnTo>
                      <a:pt x="0" y="36"/>
                    </a:lnTo>
                    <a:lnTo>
                      <a:pt x="0" y="90"/>
                    </a:lnTo>
                    <a:lnTo>
                      <a:pt x="17" y="90"/>
                    </a:lnTo>
                    <a:lnTo>
                      <a:pt x="17" y="124"/>
                    </a:lnTo>
                    <a:lnTo>
                      <a:pt x="206" y="124"/>
                    </a:lnTo>
                    <a:lnTo>
                      <a:pt x="20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6" name="Rectangle 85"/>
              <p:cNvSpPr>
                <a:spLocks noChangeArrowheads="1"/>
              </p:cNvSpPr>
              <p:nvPr/>
            </p:nvSpPr>
            <p:spPr bwMode="auto">
              <a:xfrm>
                <a:off x="7570788" y="388938"/>
                <a:ext cx="492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7" name="Oval 86"/>
              <p:cNvSpPr>
                <a:spLocks noChangeArrowheads="1"/>
              </p:cNvSpPr>
              <p:nvPr/>
            </p:nvSpPr>
            <p:spPr bwMode="auto">
              <a:xfrm>
                <a:off x="7627938" y="512763"/>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8" name="Freeform 87"/>
              <p:cNvSpPr>
                <a:spLocks noEditPoints="1"/>
              </p:cNvSpPr>
              <p:nvPr/>
            </p:nvSpPr>
            <p:spPr bwMode="auto">
              <a:xfrm>
                <a:off x="7540625" y="433388"/>
                <a:ext cx="274638" cy="527050"/>
              </a:xfrm>
              <a:custGeom>
                <a:avLst/>
                <a:gdLst>
                  <a:gd name="T0" fmla="*/ 37 w 73"/>
                  <a:gd name="T1" fmla="*/ 140 h 140"/>
                  <a:gd name="T2" fmla="*/ 73 w 73"/>
                  <a:gd name="T3" fmla="*/ 140 h 140"/>
                  <a:gd name="T4" fmla="*/ 73 w 73"/>
                  <a:gd name="T5" fmla="*/ 49 h 140"/>
                  <a:gd name="T6" fmla="*/ 73 w 73"/>
                  <a:gd name="T7" fmla="*/ 26 h 140"/>
                  <a:gd name="T8" fmla="*/ 73 w 73"/>
                  <a:gd name="T9" fmla="*/ 0 h 140"/>
                  <a:gd name="T10" fmla="*/ 37 w 73"/>
                  <a:gd name="T11" fmla="*/ 0 h 140"/>
                  <a:gd name="T12" fmla="*/ 37 w 73"/>
                  <a:gd name="T13" fmla="*/ 7 h 140"/>
                  <a:gd name="T14" fmla="*/ 37 w 73"/>
                  <a:gd name="T15" fmla="*/ 7 h 140"/>
                  <a:gd name="T16" fmla="*/ 65 w 73"/>
                  <a:gd name="T17" fmla="*/ 35 h 140"/>
                  <a:gd name="T18" fmla="*/ 37 w 73"/>
                  <a:gd name="T19" fmla="*/ 63 h 140"/>
                  <a:gd name="T20" fmla="*/ 37 w 73"/>
                  <a:gd name="T21" fmla="*/ 140 h 140"/>
                  <a:gd name="T22" fmla="*/ 0 w 73"/>
                  <a:gd name="T23" fmla="*/ 140 h 140"/>
                  <a:gd name="T24" fmla="*/ 37 w 73"/>
                  <a:gd name="T25" fmla="*/ 140 h 140"/>
                  <a:gd name="T26" fmla="*/ 37 w 73"/>
                  <a:gd name="T27" fmla="*/ 63 h 140"/>
                  <a:gd name="T28" fmla="*/ 9 w 73"/>
                  <a:gd name="T29" fmla="*/ 35 h 140"/>
                  <a:gd name="T30" fmla="*/ 37 w 73"/>
                  <a:gd name="T31" fmla="*/ 7 h 140"/>
                  <a:gd name="T32" fmla="*/ 37 w 73"/>
                  <a:gd name="T33" fmla="*/ 0 h 140"/>
                  <a:gd name="T34" fmla="*/ 0 w 73"/>
                  <a:gd name="T35" fmla="*/ 0 h 140"/>
                  <a:gd name="T36" fmla="*/ 0 w 73"/>
                  <a:gd name="T37" fmla="*/ 140 h 140"/>
                  <a:gd name="T38" fmla="*/ 37 w 73"/>
                  <a:gd name="T39" fmla="*/ 7 h 140"/>
                  <a:gd name="T40" fmla="*/ 37 w 73"/>
                  <a:gd name="T41" fmla="*/ 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40">
                    <a:moveTo>
                      <a:pt x="37" y="140"/>
                    </a:moveTo>
                    <a:cubicBezTo>
                      <a:pt x="73" y="140"/>
                      <a:pt x="73" y="140"/>
                      <a:pt x="73" y="140"/>
                    </a:cubicBezTo>
                    <a:cubicBezTo>
                      <a:pt x="73" y="49"/>
                      <a:pt x="73" y="49"/>
                      <a:pt x="73" y="49"/>
                    </a:cubicBezTo>
                    <a:cubicBezTo>
                      <a:pt x="73" y="26"/>
                      <a:pt x="73" y="26"/>
                      <a:pt x="73" y="26"/>
                    </a:cubicBezTo>
                    <a:cubicBezTo>
                      <a:pt x="73" y="0"/>
                      <a:pt x="73" y="0"/>
                      <a:pt x="73" y="0"/>
                    </a:cubicBezTo>
                    <a:cubicBezTo>
                      <a:pt x="37" y="0"/>
                      <a:pt x="37" y="0"/>
                      <a:pt x="37" y="0"/>
                    </a:cubicBezTo>
                    <a:cubicBezTo>
                      <a:pt x="37" y="7"/>
                      <a:pt x="37" y="7"/>
                      <a:pt x="37" y="7"/>
                    </a:cubicBezTo>
                    <a:cubicBezTo>
                      <a:pt x="37" y="7"/>
                      <a:pt x="37" y="7"/>
                      <a:pt x="37" y="7"/>
                    </a:cubicBezTo>
                    <a:cubicBezTo>
                      <a:pt x="52" y="7"/>
                      <a:pt x="65" y="19"/>
                      <a:pt x="65" y="35"/>
                    </a:cubicBezTo>
                    <a:cubicBezTo>
                      <a:pt x="65" y="50"/>
                      <a:pt x="52" y="63"/>
                      <a:pt x="37" y="63"/>
                    </a:cubicBezTo>
                    <a:lnTo>
                      <a:pt x="37" y="140"/>
                    </a:lnTo>
                    <a:close/>
                    <a:moveTo>
                      <a:pt x="0" y="140"/>
                    </a:moveTo>
                    <a:cubicBezTo>
                      <a:pt x="37" y="140"/>
                      <a:pt x="37" y="140"/>
                      <a:pt x="37" y="140"/>
                    </a:cubicBezTo>
                    <a:cubicBezTo>
                      <a:pt x="37" y="63"/>
                      <a:pt x="37" y="63"/>
                      <a:pt x="37" y="63"/>
                    </a:cubicBezTo>
                    <a:cubicBezTo>
                      <a:pt x="22" y="63"/>
                      <a:pt x="9" y="50"/>
                      <a:pt x="9" y="35"/>
                    </a:cubicBezTo>
                    <a:cubicBezTo>
                      <a:pt x="9" y="19"/>
                      <a:pt x="22" y="7"/>
                      <a:pt x="37" y="7"/>
                    </a:cubicBezTo>
                    <a:cubicBezTo>
                      <a:pt x="37" y="0"/>
                      <a:pt x="37" y="0"/>
                      <a:pt x="37" y="0"/>
                    </a:cubicBezTo>
                    <a:cubicBezTo>
                      <a:pt x="0" y="0"/>
                      <a:pt x="0" y="0"/>
                      <a:pt x="0" y="0"/>
                    </a:cubicBezTo>
                    <a:cubicBezTo>
                      <a:pt x="0" y="140"/>
                      <a:pt x="0" y="140"/>
                      <a:pt x="0" y="140"/>
                    </a:cubicBezTo>
                    <a:close/>
                    <a:moveTo>
                      <a:pt x="37" y="7"/>
                    </a:moveTo>
                    <a:cubicBezTo>
                      <a:pt x="37" y="7"/>
                      <a:pt x="37" y="7"/>
                      <a:pt x="37"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9" name="Freeform 88"/>
              <p:cNvSpPr/>
              <p:nvPr/>
            </p:nvSpPr>
            <p:spPr bwMode="auto">
              <a:xfrm>
                <a:off x="11730032" y="452593"/>
                <a:ext cx="201612" cy="66674"/>
              </a:xfrm>
              <a:custGeom>
                <a:avLst/>
                <a:gdLst>
                  <a:gd name="T0" fmla="*/ 2 w 127"/>
                  <a:gd name="T1" fmla="*/ 0 h 42"/>
                  <a:gd name="T2" fmla="*/ 0 w 127"/>
                  <a:gd name="T3" fmla="*/ 42 h 42"/>
                  <a:gd name="T4" fmla="*/ 127 w 127"/>
                  <a:gd name="T5" fmla="*/ 42 h 42"/>
                  <a:gd name="T6" fmla="*/ 125 w 127"/>
                  <a:gd name="T7" fmla="*/ 0 h 42"/>
                  <a:gd name="T8" fmla="*/ 2 w 127"/>
                  <a:gd name="T9" fmla="*/ 0 h 42"/>
                </a:gdLst>
                <a:ahLst/>
                <a:cxnLst>
                  <a:cxn ang="0">
                    <a:pos x="T0" y="T1"/>
                  </a:cxn>
                  <a:cxn ang="0">
                    <a:pos x="T2" y="T3"/>
                  </a:cxn>
                  <a:cxn ang="0">
                    <a:pos x="T4" y="T5"/>
                  </a:cxn>
                  <a:cxn ang="0">
                    <a:pos x="T6" y="T7"/>
                  </a:cxn>
                  <a:cxn ang="0">
                    <a:pos x="T8" y="T9"/>
                  </a:cxn>
                </a:cxnLst>
                <a:rect l="0" t="0" r="r" b="b"/>
                <a:pathLst>
                  <a:path w="127" h="42">
                    <a:moveTo>
                      <a:pt x="2" y="0"/>
                    </a:moveTo>
                    <a:lnTo>
                      <a:pt x="0" y="42"/>
                    </a:lnTo>
                    <a:lnTo>
                      <a:pt x="127" y="42"/>
                    </a:lnTo>
                    <a:lnTo>
                      <a:pt x="125"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0" name="Freeform 89"/>
              <p:cNvSpPr>
                <a:spLocks noEditPoints="1"/>
              </p:cNvSpPr>
              <p:nvPr/>
            </p:nvSpPr>
            <p:spPr bwMode="auto">
              <a:xfrm>
                <a:off x="11545883" y="79531"/>
                <a:ext cx="569913" cy="357188"/>
              </a:xfrm>
              <a:custGeom>
                <a:avLst/>
                <a:gdLst>
                  <a:gd name="T0" fmla="*/ 241 w 359"/>
                  <a:gd name="T1" fmla="*/ 225 h 225"/>
                  <a:gd name="T2" fmla="*/ 359 w 359"/>
                  <a:gd name="T3" fmla="*/ 225 h 225"/>
                  <a:gd name="T4" fmla="*/ 359 w 359"/>
                  <a:gd name="T5" fmla="*/ 0 h 225"/>
                  <a:gd name="T6" fmla="*/ 179 w 359"/>
                  <a:gd name="T7" fmla="*/ 0 h 225"/>
                  <a:gd name="T8" fmla="*/ 179 w 359"/>
                  <a:gd name="T9" fmla="*/ 29 h 225"/>
                  <a:gd name="T10" fmla="*/ 326 w 359"/>
                  <a:gd name="T11" fmla="*/ 29 h 225"/>
                  <a:gd name="T12" fmla="*/ 326 w 359"/>
                  <a:gd name="T13" fmla="*/ 197 h 225"/>
                  <a:gd name="T14" fmla="*/ 239 w 359"/>
                  <a:gd name="T15" fmla="*/ 197 h 225"/>
                  <a:gd name="T16" fmla="*/ 179 w 359"/>
                  <a:gd name="T17" fmla="*/ 197 h 225"/>
                  <a:gd name="T18" fmla="*/ 179 w 359"/>
                  <a:gd name="T19" fmla="*/ 225 h 225"/>
                  <a:gd name="T20" fmla="*/ 241 w 359"/>
                  <a:gd name="T21" fmla="*/ 225 h 225"/>
                  <a:gd name="T22" fmla="*/ 179 w 359"/>
                  <a:gd name="T23" fmla="*/ 0 h 225"/>
                  <a:gd name="T24" fmla="*/ 0 w 359"/>
                  <a:gd name="T25" fmla="*/ 0 h 225"/>
                  <a:gd name="T26" fmla="*/ 0 w 359"/>
                  <a:gd name="T27" fmla="*/ 225 h 225"/>
                  <a:gd name="T28" fmla="*/ 118 w 359"/>
                  <a:gd name="T29" fmla="*/ 225 h 225"/>
                  <a:gd name="T30" fmla="*/ 179 w 359"/>
                  <a:gd name="T31" fmla="*/ 225 h 225"/>
                  <a:gd name="T32" fmla="*/ 179 w 359"/>
                  <a:gd name="T33" fmla="*/ 197 h 225"/>
                  <a:gd name="T34" fmla="*/ 120 w 359"/>
                  <a:gd name="T35" fmla="*/ 197 h 225"/>
                  <a:gd name="T36" fmla="*/ 33 w 359"/>
                  <a:gd name="T37" fmla="*/ 197 h 225"/>
                  <a:gd name="T38" fmla="*/ 33 w 359"/>
                  <a:gd name="T39" fmla="*/ 197 h 225"/>
                  <a:gd name="T40" fmla="*/ 33 w 359"/>
                  <a:gd name="T41" fmla="*/ 29 h 225"/>
                  <a:gd name="T42" fmla="*/ 179 w 359"/>
                  <a:gd name="T43" fmla="*/ 29 h 225"/>
                  <a:gd name="T44" fmla="*/ 179 w 359"/>
                  <a:gd name="T4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9" h="225">
                    <a:moveTo>
                      <a:pt x="241" y="225"/>
                    </a:moveTo>
                    <a:lnTo>
                      <a:pt x="359" y="225"/>
                    </a:lnTo>
                    <a:lnTo>
                      <a:pt x="359" y="0"/>
                    </a:lnTo>
                    <a:lnTo>
                      <a:pt x="179" y="0"/>
                    </a:lnTo>
                    <a:lnTo>
                      <a:pt x="179" y="29"/>
                    </a:lnTo>
                    <a:lnTo>
                      <a:pt x="326" y="29"/>
                    </a:lnTo>
                    <a:lnTo>
                      <a:pt x="326" y="197"/>
                    </a:lnTo>
                    <a:lnTo>
                      <a:pt x="239" y="197"/>
                    </a:lnTo>
                    <a:lnTo>
                      <a:pt x="179" y="197"/>
                    </a:lnTo>
                    <a:lnTo>
                      <a:pt x="179" y="225"/>
                    </a:lnTo>
                    <a:lnTo>
                      <a:pt x="241" y="225"/>
                    </a:lnTo>
                    <a:close/>
                    <a:moveTo>
                      <a:pt x="179" y="0"/>
                    </a:moveTo>
                    <a:lnTo>
                      <a:pt x="0" y="0"/>
                    </a:lnTo>
                    <a:lnTo>
                      <a:pt x="0" y="225"/>
                    </a:lnTo>
                    <a:lnTo>
                      <a:pt x="118" y="225"/>
                    </a:lnTo>
                    <a:lnTo>
                      <a:pt x="179" y="225"/>
                    </a:lnTo>
                    <a:lnTo>
                      <a:pt x="179" y="197"/>
                    </a:lnTo>
                    <a:lnTo>
                      <a:pt x="120" y="197"/>
                    </a:lnTo>
                    <a:lnTo>
                      <a:pt x="33" y="197"/>
                    </a:lnTo>
                    <a:lnTo>
                      <a:pt x="33" y="197"/>
                    </a:lnTo>
                    <a:lnTo>
                      <a:pt x="33" y="29"/>
                    </a:lnTo>
                    <a:lnTo>
                      <a:pt x="179" y="29"/>
                    </a:lnTo>
                    <a:lnTo>
                      <a:pt x="1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1" name="Freeform 90"/>
              <p:cNvSpPr/>
              <p:nvPr/>
            </p:nvSpPr>
            <p:spPr bwMode="auto">
              <a:xfrm>
                <a:off x="11691932" y="538319"/>
                <a:ext cx="277813" cy="26989"/>
              </a:xfrm>
              <a:custGeom>
                <a:avLst/>
                <a:gdLst>
                  <a:gd name="T0" fmla="*/ 0 w 175"/>
                  <a:gd name="T1" fmla="*/ 0 h 17"/>
                  <a:gd name="T2" fmla="*/ 0 w 175"/>
                  <a:gd name="T3" fmla="*/ 17 h 17"/>
                  <a:gd name="T4" fmla="*/ 175 w 175"/>
                  <a:gd name="T5" fmla="*/ 17 h 17"/>
                  <a:gd name="T6" fmla="*/ 175 w 175"/>
                  <a:gd name="T7" fmla="*/ 0 h 17"/>
                  <a:gd name="T8" fmla="*/ 151 w 175"/>
                  <a:gd name="T9" fmla="*/ 0 h 17"/>
                  <a:gd name="T10" fmla="*/ 24 w 175"/>
                  <a:gd name="T11" fmla="*/ 0 h 17"/>
                  <a:gd name="T12" fmla="*/ 0 w 17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5" h="17">
                    <a:moveTo>
                      <a:pt x="0" y="0"/>
                    </a:moveTo>
                    <a:lnTo>
                      <a:pt x="0" y="17"/>
                    </a:lnTo>
                    <a:lnTo>
                      <a:pt x="175" y="17"/>
                    </a:lnTo>
                    <a:lnTo>
                      <a:pt x="175" y="0"/>
                    </a:lnTo>
                    <a:lnTo>
                      <a:pt x="151" y="0"/>
                    </a:lnTo>
                    <a:lnTo>
                      <a:pt x="2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2" name="Freeform 91"/>
              <p:cNvSpPr>
                <a:spLocks noEditPoints="1"/>
              </p:cNvSpPr>
              <p:nvPr/>
            </p:nvSpPr>
            <p:spPr bwMode="auto">
              <a:xfrm>
                <a:off x="10255250" y="982663"/>
                <a:ext cx="244475" cy="544513"/>
              </a:xfrm>
              <a:custGeom>
                <a:avLst/>
                <a:gdLst>
                  <a:gd name="T0" fmla="*/ 32 w 65"/>
                  <a:gd name="T1" fmla="*/ 125 h 145"/>
                  <a:gd name="T2" fmla="*/ 32 w 65"/>
                  <a:gd name="T3" fmla="*/ 125 h 145"/>
                  <a:gd name="T4" fmla="*/ 64 w 65"/>
                  <a:gd name="T5" fmla="*/ 140 h 145"/>
                  <a:gd name="T6" fmla="*/ 65 w 65"/>
                  <a:gd name="T7" fmla="*/ 140 h 145"/>
                  <a:gd name="T8" fmla="*/ 65 w 65"/>
                  <a:gd name="T9" fmla="*/ 38 h 145"/>
                  <a:gd name="T10" fmla="*/ 63 w 65"/>
                  <a:gd name="T11" fmla="*/ 23 h 145"/>
                  <a:gd name="T12" fmla="*/ 54 w 65"/>
                  <a:gd name="T13" fmla="*/ 13 h 145"/>
                  <a:gd name="T14" fmla="*/ 54 w 65"/>
                  <a:gd name="T15" fmla="*/ 4 h 145"/>
                  <a:gd name="T16" fmla="*/ 54 w 65"/>
                  <a:gd name="T17" fmla="*/ 0 h 145"/>
                  <a:gd name="T18" fmla="*/ 51 w 65"/>
                  <a:gd name="T19" fmla="*/ 0 h 145"/>
                  <a:gd name="T20" fmla="*/ 32 w 65"/>
                  <a:gd name="T21" fmla="*/ 0 h 145"/>
                  <a:gd name="T22" fmla="*/ 32 w 65"/>
                  <a:gd name="T23" fmla="*/ 4 h 145"/>
                  <a:gd name="T24" fmla="*/ 51 w 65"/>
                  <a:gd name="T25" fmla="*/ 4 h 145"/>
                  <a:gd name="T26" fmla="*/ 51 w 65"/>
                  <a:gd name="T27" fmla="*/ 11 h 145"/>
                  <a:gd name="T28" fmla="*/ 51 w 65"/>
                  <a:gd name="T29" fmla="*/ 61 h 145"/>
                  <a:gd name="T30" fmla="*/ 33 w 65"/>
                  <a:gd name="T31" fmla="*/ 42 h 145"/>
                  <a:gd name="T32" fmla="*/ 32 w 65"/>
                  <a:gd name="T33" fmla="*/ 43 h 145"/>
                  <a:gd name="T34" fmla="*/ 32 w 65"/>
                  <a:gd name="T35" fmla="*/ 125 h 145"/>
                  <a:gd name="T36" fmla="*/ 1 w 65"/>
                  <a:gd name="T37" fmla="*/ 140 h 145"/>
                  <a:gd name="T38" fmla="*/ 32 w 65"/>
                  <a:gd name="T39" fmla="*/ 125 h 145"/>
                  <a:gd name="T40" fmla="*/ 32 w 65"/>
                  <a:gd name="T41" fmla="*/ 43 h 145"/>
                  <a:gd name="T42" fmla="*/ 14 w 65"/>
                  <a:gd name="T43" fmla="*/ 61 h 145"/>
                  <a:gd name="T44" fmla="*/ 14 w 65"/>
                  <a:gd name="T45" fmla="*/ 11 h 145"/>
                  <a:gd name="T46" fmla="*/ 14 w 65"/>
                  <a:gd name="T47" fmla="*/ 11 h 145"/>
                  <a:gd name="T48" fmla="*/ 14 w 65"/>
                  <a:gd name="T49" fmla="*/ 11 h 145"/>
                  <a:gd name="T50" fmla="*/ 14 w 65"/>
                  <a:gd name="T51" fmla="*/ 4 h 145"/>
                  <a:gd name="T52" fmla="*/ 32 w 65"/>
                  <a:gd name="T53" fmla="*/ 4 h 145"/>
                  <a:gd name="T54" fmla="*/ 32 w 65"/>
                  <a:gd name="T55" fmla="*/ 0 h 145"/>
                  <a:gd name="T56" fmla="*/ 14 w 65"/>
                  <a:gd name="T57" fmla="*/ 0 h 145"/>
                  <a:gd name="T58" fmla="*/ 10 w 65"/>
                  <a:gd name="T59" fmla="*/ 0 h 145"/>
                  <a:gd name="T60" fmla="*/ 10 w 65"/>
                  <a:gd name="T61" fmla="*/ 4 h 145"/>
                  <a:gd name="T62" fmla="*/ 10 w 65"/>
                  <a:gd name="T63" fmla="*/ 13 h 145"/>
                  <a:gd name="T64" fmla="*/ 2 w 65"/>
                  <a:gd name="T65" fmla="*/ 23 h 145"/>
                  <a:gd name="T66" fmla="*/ 0 w 65"/>
                  <a:gd name="T67" fmla="*/ 38 h 145"/>
                  <a:gd name="T68" fmla="*/ 0 w 65"/>
                  <a:gd name="T69" fmla="*/ 140 h 145"/>
                  <a:gd name="T70" fmla="*/ 1 w 65"/>
                  <a:gd name="T71" fmla="*/ 14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145">
                    <a:moveTo>
                      <a:pt x="32" y="125"/>
                    </a:moveTo>
                    <a:cubicBezTo>
                      <a:pt x="32" y="125"/>
                      <a:pt x="32" y="125"/>
                      <a:pt x="32" y="125"/>
                    </a:cubicBezTo>
                    <a:cubicBezTo>
                      <a:pt x="47" y="125"/>
                      <a:pt x="60" y="129"/>
                      <a:pt x="64" y="140"/>
                    </a:cubicBezTo>
                    <a:cubicBezTo>
                      <a:pt x="65" y="144"/>
                      <a:pt x="65" y="145"/>
                      <a:pt x="65" y="140"/>
                    </a:cubicBezTo>
                    <a:cubicBezTo>
                      <a:pt x="65" y="119"/>
                      <a:pt x="65" y="59"/>
                      <a:pt x="65" y="38"/>
                    </a:cubicBezTo>
                    <a:cubicBezTo>
                      <a:pt x="65" y="34"/>
                      <a:pt x="65" y="27"/>
                      <a:pt x="63" y="23"/>
                    </a:cubicBezTo>
                    <a:cubicBezTo>
                      <a:pt x="62" y="18"/>
                      <a:pt x="59" y="15"/>
                      <a:pt x="54" y="13"/>
                    </a:cubicBezTo>
                    <a:cubicBezTo>
                      <a:pt x="54" y="4"/>
                      <a:pt x="54" y="4"/>
                      <a:pt x="54" y="4"/>
                    </a:cubicBezTo>
                    <a:cubicBezTo>
                      <a:pt x="54" y="0"/>
                      <a:pt x="54" y="0"/>
                      <a:pt x="54" y="0"/>
                    </a:cubicBezTo>
                    <a:cubicBezTo>
                      <a:pt x="51" y="0"/>
                      <a:pt x="51" y="0"/>
                      <a:pt x="51" y="0"/>
                    </a:cubicBezTo>
                    <a:cubicBezTo>
                      <a:pt x="32" y="0"/>
                      <a:pt x="32" y="0"/>
                      <a:pt x="32" y="0"/>
                    </a:cubicBezTo>
                    <a:cubicBezTo>
                      <a:pt x="32" y="4"/>
                      <a:pt x="32" y="4"/>
                      <a:pt x="32" y="4"/>
                    </a:cubicBezTo>
                    <a:cubicBezTo>
                      <a:pt x="51" y="4"/>
                      <a:pt x="51" y="4"/>
                      <a:pt x="51" y="4"/>
                    </a:cubicBezTo>
                    <a:cubicBezTo>
                      <a:pt x="51" y="11"/>
                      <a:pt x="51" y="11"/>
                      <a:pt x="51" y="11"/>
                    </a:cubicBezTo>
                    <a:cubicBezTo>
                      <a:pt x="51" y="61"/>
                      <a:pt x="51" y="61"/>
                      <a:pt x="51" y="61"/>
                    </a:cubicBezTo>
                    <a:cubicBezTo>
                      <a:pt x="33" y="42"/>
                      <a:pt x="33" y="42"/>
                      <a:pt x="33" y="42"/>
                    </a:cubicBezTo>
                    <a:cubicBezTo>
                      <a:pt x="32" y="43"/>
                      <a:pt x="32" y="43"/>
                      <a:pt x="32" y="43"/>
                    </a:cubicBezTo>
                    <a:lnTo>
                      <a:pt x="32" y="125"/>
                    </a:lnTo>
                    <a:close/>
                    <a:moveTo>
                      <a:pt x="1" y="140"/>
                    </a:moveTo>
                    <a:cubicBezTo>
                      <a:pt x="5" y="129"/>
                      <a:pt x="17" y="125"/>
                      <a:pt x="32" y="125"/>
                    </a:cubicBezTo>
                    <a:cubicBezTo>
                      <a:pt x="32" y="43"/>
                      <a:pt x="32" y="43"/>
                      <a:pt x="32" y="43"/>
                    </a:cubicBezTo>
                    <a:cubicBezTo>
                      <a:pt x="14" y="61"/>
                      <a:pt x="14" y="61"/>
                      <a:pt x="14" y="61"/>
                    </a:cubicBezTo>
                    <a:cubicBezTo>
                      <a:pt x="14" y="11"/>
                      <a:pt x="14" y="11"/>
                      <a:pt x="14" y="11"/>
                    </a:cubicBezTo>
                    <a:cubicBezTo>
                      <a:pt x="14" y="11"/>
                      <a:pt x="14" y="11"/>
                      <a:pt x="14" y="11"/>
                    </a:cubicBezTo>
                    <a:cubicBezTo>
                      <a:pt x="14" y="11"/>
                      <a:pt x="14" y="11"/>
                      <a:pt x="14" y="11"/>
                    </a:cubicBezTo>
                    <a:cubicBezTo>
                      <a:pt x="14" y="4"/>
                      <a:pt x="14" y="4"/>
                      <a:pt x="14" y="4"/>
                    </a:cubicBezTo>
                    <a:cubicBezTo>
                      <a:pt x="32" y="4"/>
                      <a:pt x="32" y="4"/>
                      <a:pt x="32" y="4"/>
                    </a:cubicBezTo>
                    <a:cubicBezTo>
                      <a:pt x="32" y="0"/>
                      <a:pt x="32" y="0"/>
                      <a:pt x="32" y="0"/>
                    </a:cubicBezTo>
                    <a:cubicBezTo>
                      <a:pt x="14" y="0"/>
                      <a:pt x="14" y="0"/>
                      <a:pt x="14" y="0"/>
                    </a:cubicBezTo>
                    <a:cubicBezTo>
                      <a:pt x="10" y="0"/>
                      <a:pt x="10" y="0"/>
                      <a:pt x="10" y="0"/>
                    </a:cubicBezTo>
                    <a:cubicBezTo>
                      <a:pt x="10" y="4"/>
                      <a:pt x="10" y="4"/>
                      <a:pt x="10" y="4"/>
                    </a:cubicBezTo>
                    <a:cubicBezTo>
                      <a:pt x="10" y="13"/>
                      <a:pt x="10" y="13"/>
                      <a:pt x="10" y="13"/>
                    </a:cubicBezTo>
                    <a:cubicBezTo>
                      <a:pt x="6" y="15"/>
                      <a:pt x="3" y="18"/>
                      <a:pt x="2" y="23"/>
                    </a:cubicBezTo>
                    <a:cubicBezTo>
                      <a:pt x="0" y="27"/>
                      <a:pt x="0" y="34"/>
                      <a:pt x="0" y="38"/>
                    </a:cubicBezTo>
                    <a:cubicBezTo>
                      <a:pt x="0" y="59"/>
                      <a:pt x="0" y="119"/>
                      <a:pt x="0" y="140"/>
                    </a:cubicBezTo>
                    <a:cubicBezTo>
                      <a:pt x="0" y="145"/>
                      <a:pt x="0" y="144"/>
                      <a:pt x="1"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3" name="Freeform 92"/>
              <p:cNvSpPr/>
              <p:nvPr/>
            </p:nvSpPr>
            <p:spPr bwMode="auto">
              <a:xfrm>
                <a:off x="10514013" y="1012825"/>
                <a:ext cx="239713" cy="514350"/>
              </a:xfrm>
              <a:custGeom>
                <a:avLst/>
                <a:gdLst>
                  <a:gd name="T0" fmla="*/ 1 w 64"/>
                  <a:gd name="T1" fmla="*/ 132 h 137"/>
                  <a:gd name="T2" fmla="*/ 32 w 64"/>
                  <a:gd name="T3" fmla="*/ 117 h 137"/>
                  <a:gd name="T4" fmla="*/ 63 w 64"/>
                  <a:gd name="T5" fmla="*/ 132 h 137"/>
                  <a:gd name="T6" fmla="*/ 64 w 64"/>
                  <a:gd name="T7" fmla="*/ 132 h 137"/>
                  <a:gd name="T8" fmla="*/ 64 w 64"/>
                  <a:gd name="T9" fmla="*/ 30 h 137"/>
                  <a:gd name="T10" fmla="*/ 63 w 64"/>
                  <a:gd name="T11" fmla="*/ 15 h 137"/>
                  <a:gd name="T12" fmla="*/ 32 w 64"/>
                  <a:gd name="T13" fmla="*/ 0 h 137"/>
                  <a:gd name="T14" fmla="*/ 1 w 64"/>
                  <a:gd name="T15" fmla="*/ 15 h 137"/>
                  <a:gd name="T16" fmla="*/ 0 w 64"/>
                  <a:gd name="T17" fmla="*/ 30 h 137"/>
                  <a:gd name="T18" fmla="*/ 0 w 64"/>
                  <a:gd name="T19" fmla="*/ 132 h 137"/>
                  <a:gd name="T20" fmla="*/ 1 w 64"/>
                  <a:gd name="T21" fmla="*/ 13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7">
                    <a:moveTo>
                      <a:pt x="1" y="132"/>
                    </a:moveTo>
                    <a:cubicBezTo>
                      <a:pt x="5" y="121"/>
                      <a:pt x="17" y="117"/>
                      <a:pt x="32" y="117"/>
                    </a:cubicBezTo>
                    <a:cubicBezTo>
                      <a:pt x="47" y="117"/>
                      <a:pt x="60" y="121"/>
                      <a:pt x="63" y="132"/>
                    </a:cubicBezTo>
                    <a:cubicBezTo>
                      <a:pt x="64" y="136"/>
                      <a:pt x="64" y="137"/>
                      <a:pt x="64" y="132"/>
                    </a:cubicBezTo>
                    <a:cubicBezTo>
                      <a:pt x="64" y="111"/>
                      <a:pt x="64" y="51"/>
                      <a:pt x="64" y="30"/>
                    </a:cubicBezTo>
                    <a:cubicBezTo>
                      <a:pt x="64" y="26"/>
                      <a:pt x="64" y="19"/>
                      <a:pt x="63" y="15"/>
                    </a:cubicBezTo>
                    <a:cubicBezTo>
                      <a:pt x="59" y="4"/>
                      <a:pt x="47" y="0"/>
                      <a:pt x="32" y="0"/>
                    </a:cubicBezTo>
                    <a:cubicBezTo>
                      <a:pt x="17" y="0"/>
                      <a:pt x="5" y="4"/>
                      <a:pt x="1" y="15"/>
                    </a:cubicBezTo>
                    <a:cubicBezTo>
                      <a:pt x="0" y="19"/>
                      <a:pt x="0" y="26"/>
                      <a:pt x="0" y="30"/>
                    </a:cubicBezTo>
                    <a:cubicBezTo>
                      <a:pt x="0" y="51"/>
                      <a:pt x="0" y="111"/>
                      <a:pt x="0" y="132"/>
                    </a:cubicBezTo>
                    <a:cubicBezTo>
                      <a:pt x="0" y="137"/>
                      <a:pt x="0" y="136"/>
                      <a:pt x="1"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4" name="Freeform 93"/>
              <p:cNvSpPr>
                <a:spLocks noEditPoints="1"/>
              </p:cNvSpPr>
              <p:nvPr/>
            </p:nvSpPr>
            <p:spPr bwMode="auto">
              <a:xfrm>
                <a:off x="7947025" y="842963"/>
                <a:ext cx="307975" cy="598488"/>
              </a:xfrm>
              <a:custGeom>
                <a:avLst/>
                <a:gdLst>
                  <a:gd name="T0" fmla="*/ 41 w 82"/>
                  <a:gd name="T1" fmla="*/ 159 h 159"/>
                  <a:gd name="T2" fmla="*/ 82 w 82"/>
                  <a:gd name="T3" fmla="*/ 159 h 159"/>
                  <a:gd name="T4" fmla="*/ 82 w 82"/>
                  <a:gd name="T5" fmla="*/ 0 h 159"/>
                  <a:gd name="T6" fmla="*/ 41 w 82"/>
                  <a:gd name="T7" fmla="*/ 0 h 159"/>
                  <a:gd name="T8" fmla="*/ 41 w 82"/>
                  <a:gd name="T9" fmla="*/ 9 h 159"/>
                  <a:gd name="T10" fmla="*/ 73 w 82"/>
                  <a:gd name="T11" fmla="*/ 9 h 159"/>
                  <a:gd name="T12" fmla="*/ 73 w 82"/>
                  <a:gd name="T13" fmla="*/ 39 h 159"/>
                  <a:gd name="T14" fmla="*/ 41 w 82"/>
                  <a:gd name="T15" fmla="*/ 39 h 159"/>
                  <a:gd name="T16" fmla="*/ 41 w 82"/>
                  <a:gd name="T17" fmla="*/ 46 h 159"/>
                  <a:gd name="T18" fmla="*/ 73 w 82"/>
                  <a:gd name="T19" fmla="*/ 46 h 159"/>
                  <a:gd name="T20" fmla="*/ 73 w 82"/>
                  <a:gd name="T21" fmla="*/ 77 h 159"/>
                  <a:gd name="T22" fmla="*/ 41 w 82"/>
                  <a:gd name="T23" fmla="*/ 77 h 159"/>
                  <a:gd name="T24" fmla="*/ 41 w 82"/>
                  <a:gd name="T25" fmla="*/ 89 h 159"/>
                  <a:gd name="T26" fmla="*/ 41 w 82"/>
                  <a:gd name="T27" fmla="*/ 89 h 159"/>
                  <a:gd name="T28" fmla="*/ 51 w 82"/>
                  <a:gd name="T29" fmla="*/ 99 h 159"/>
                  <a:gd name="T30" fmla="*/ 41 w 82"/>
                  <a:gd name="T31" fmla="*/ 109 h 159"/>
                  <a:gd name="T32" fmla="*/ 41 w 82"/>
                  <a:gd name="T33" fmla="*/ 109 h 159"/>
                  <a:gd name="T34" fmla="*/ 41 w 82"/>
                  <a:gd name="T35" fmla="*/ 109 h 159"/>
                  <a:gd name="T36" fmla="*/ 41 w 82"/>
                  <a:gd name="T37" fmla="*/ 124 h 159"/>
                  <a:gd name="T38" fmla="*/ 41 w 82"/>
                  <a:gd name="T39" fmla="*/ 124 h 159"/>
                  <a:gd name="T40" fmla="*/ 51 w 82"/>
                  <a:gd name="T41" fmla="*/ 134 h 159"/>
                  <a:gd name="T42" fmla="*/ 41 w 82"/>
                  <a:gd name="T43" fmla="*/ 145 h 159"/>
                  <a:gd name="T44" fmla="*/ 41 w 82"/>
                  <a:gd name="T45" fmla="*/ 145 h 159"/>
                  <a:gd name="T46" fmla="*/ 41 w 82"/>
                  <a:gd name="T47" fmla="*/ 145 h 159"/>
                  <a:gd name="T48" fmla="*/ 41 w 82"/>
                  <a:gd name="T49" fmla="*/ 159 h 159"/>
                  <a:gd name="T50" fmla="*/ 0 w 82"/>
                  <a:gd name="T51" fmla="*/ 159 h 159"/>
                  <a:gd name="T52" fmla="*/ 41 w 82"/>
                  <a:gd name="T53" fmla="*/ 159 h 159"/>
                  <a:gd name="T54" fmla="*/ 41 w 82"/>
                  <a:gd name="T55" fmla="*/ 145 h 159"/>
                  <a:gd name="T56" fmla="*/ 31 w 82"/>
                  <a:gd name="T57" fmla="*/ 134 h 159"/>
                  <a:gd name="T58" fmla="*/ 41 w 82"/>
                  <a:gd name="T59" fmla="*/ 124 h 159"/>
                  <a:gd name="T60" fmla="*/ 41 w 82"/>
                  <a:gd name="T61" fmla="*/ 109 h 159"/>
                  <a:gd name="T62" fmla="*/ 31 w 82"/>
                  <a:gd name="T63" fmla="*/ 99 h 159"/>
                  <a:gd name="T64" fmla="*/ 41 w 82"/>
                  <a:gd name="T65" fmla="*/ 89 h 159"/>
                  <a:gd name="T66" fmla="*/ 41 w 82"/>
                  <a:gd name="T67" fmla="*/ 77 h 159"/>
                  <a:gd name="T68" fmla="*/ 8 w 82"/>
                  <a:gd name="T69" fmla="*/ 77 h 159"/>
                  <a:gd name="T70" fmla="*/ 8 w 82"/>
                  <a:gd name="T71" fmla="*/ 46 h 159"/>
                  <a:gd name="T72" fmla="*/ 8 w 82"/>
                  <a:gd name="T73" fmla="*/ 46 h 159"/>
                  <a:gd name="T74" fmla="*/ 41 w 82"/>
                  <a:gd name="T75" fmla="*/ 46 h 159"/>
                  <a:gd name="T76" fmla="*/ 41 w 82"/>
                  <a:gd name="T77" fmla="*/ 39 h 159"/>
                  <a:gd name="T78" fmla="*/ 8 w 82"/>
                  <a:gd name="T79" fmla="*/ 39 h 159"/>
                  <a:gd name="T80" fmla="*/ 8 w 82"/>
                  <a:gd name="T81" fmla="*/ 9 h 159"/>
                  <a:gd name="T82" fmla="*/ 8 w 82"/>
                  <a:gd name="T83" fmla="*/ 9 h 159"/>
                  <a:gd name="T84" fmla="*/ 41 w 82"/>
                  <a:gd name="T85" fmla="*/ 9 h 159"/>
                  <a:gd name="T86" fmla="*/ 41 w 82"/>
                  <a:gd name="T87" fmla="*/ 0 h 159"/>
                  <a:gd name="T88" fmla="*/ 0 w 82"/>
                  <a:gd name="T89" fmla="*/ 0 h 159"/>
                  <a:gd name="T90" fmla="*/ 0 w 82"/>
                  <a:gd name="T91"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59">
                    <a:moveTo>
                      <a:pt x="41" y="159"/>
                    </a:moveTo>
                    <a:cubicBezTo>
                      <a:pt x="82" y="159"/>
                      <a:pt x="82" y="159"/>
                      <a:pt x="82" y="159"/>
                    </a:cubicBezTo>
                    <a:cubicBezTo>
                      <a:pt x="82" y="0"/>
                      <a:pt x="82" y="0"/>
                      <a:pt x="82" y="0"/>
                    </a:cubicBezTo>
                    <a:cubicBezTo>
                      <a:pt x="41" y="0"/>
                      <a:pt x="41" y="0"/>
                      <a:pt x="41" y="0"/>
                    </a:cubicBezTo>
                    <a:cubicBezTo>
                      <a:pt x="41" y="9"/>
                      <a:pt x="41" y="9"/>
                      <a:pt x="41" y="9"/>
                    </a:cubicBezTo>
                    <a:cubicBezTo>
                      <a:pt x="73" y="9"/>
                      <a:pt x="73" y="9"/>
                      <a:pt x="73" y="9"/>
                    </a:cubicBezTo>
                    <a:cubicBezTo>
                      <a:pt x="73" y="39"/>
                      <a:pt x="73" y="39"/>
                      <a:pt x="73" y="39"/>
                    </a:cubicBezTo>
                    <a:cubicBezTo>
                      <a:pt x="41" y="39"/>
                      <a:pt x="41" y="39"/>
                      <a:pt x="41" y="39"/>
                    </a:cubicBezTo>
                    <a:cubicBezTo>
                      <a:pt x="41" y="46"/>
                      <a:pt x="41" y="46"/>
                      <a:pt x="41" y="46"/>
                    </a:cubicBezTo>
                    <a:cubicBezTo>
                      <a:pt x="73" y="46"/>
                      <a:pt x="73" y="46"/>
                      <a:pt x="73" y="46"/>
                    </a:cubicBezTo>
                    <a:cubicBezTo>
                      <a:pt x="73" y="77"/>
                      <a:pt x="73" y="77"/>
                      <a:pt x="73" y="77"/>
                    </a:cubicBezTo>
                    <a:cubicBezTo>
                      <a:pt x="41" y="77"/>
                      <a:pt x="41" y="77"/>
                      <a:pt x="41" y="77"/>
                    </a:cubicBezTo>
                    <a:cubicBezTo>
                      <a:pt x="41" y="89"/>
                      <a:pt x="41" y="89"/>
                      <a:pt x="41" y="89"/>
                    </a:cubicBezTo>
                    <a:cubicBezTo>
                      <a:pt x="41" y="89"/>
                      <a:pt x="41" y="89"/>
                      <a:pt x="41" y="89"/>
                    </a:cubicBezTo>
                    <a:cubicBezTo>
                      <a:pt x="46" y="89"/>
                      <a:pt x="51" y="94"/>
                      <a:pt x="51" y="99"/>
                    </a:cubicBezTo>
                    <a:cubicBezTo>
                      <a:pt x="51" y="105"/>
                      <a:pt x="46" y="109"/>
                      <a:pt x="41" y="109"/>
                    </a:cubicBezTo>
                    <a:cubicBezTo>
                      <a:pt x="41" y="109"/>
                      <a:pt x="41" y="109"/>
                      <a:pt x="41" y="109"/>
                    </a:cubicBezTo>
                    <a:cubicBezTo>
                      <a:pt x="41" y="109"/>
                      <a:pt x="41" y="109"/>
                      <a:pt x="41" y="109"/>
                    </a:cubicBezTo>
                    <a:cubicBezTo>
                      <a:pt x="41" y="124"/>
                      <a:pt x="41" y="124"/>
                      <a:pt x="41" y="124"/>
                    </a:cubicBezTo>
                    <a:cubicBezTo>
                      <a:pt x="41" y="124"/>
                      <a:pt x="41" y="124"/>
                      <a:pt x="41" y="124"/>
                    </a:cubicBezTo>
                    <a:cubicBezTo>
                      <a:pt x="46" y="124"/>
                      <a:pt x="51" y="129"/>
                      <a:pt x="51" y="134"/>
                    </a:cubicBezTo>
                    <a:cubicBezTo>
                      <a:pt x="51" y="140"/>
                      <a:pt x="46" y="145"/>
                      <a:pt x="41" y="145"/>
                    </a:cubicBezTo>
                    <a:cubicBezTo>
                      <a:pt x="41" y="145"/>
                      <a:pt x="41" y="145"/>
                      <a:pt x="41" y="145"/>
                    </a:cubicBezTo>
                    <a:cubicBezTo>
                      <a:pt x="41" y="145"/>
                      <a:pt x="41" y="145"/>
                      <a:pt x="41" y="145"/>
                    </a:cubicBezTo>
                    <a:lnTo>
                      <a:pt x="41" y="159"/>
                    </a:lnTo>
                    <a:close/>
                    <a:moveTo>
                      <a:pt x="0" y="159"/>
                    </a:moveTo>
                    <a:cubicBezTo>
                      <a:pt x="41" y="159"/>
                      <a:pt x="41" y="159"/>
                      <a:pt x="41" y="159"/>
                    </a:cubicBezTo>
                    <a:cubicBezTo>
                      <a:pt x="41" y="145"/>
                      <a:pt x="41" y="145"/>
                      <a:pt x="41" y="145"/>
                    </a:cubicBezTo>
                    <a:cubicBezTo>
                      <a:pt x="35" y="145"/>
                      <a:pt x="31" y="140"/>
                      <a:pt x="31" y="134"/>
                    </a:cubicBezTo>
                    <a:cubicBezTo>
                      <a:pt x="31" y="129"/>
                      <a:pt x="35" y="124"/>
                      <a:pt x="41" y="124"/>
                    </a:cubicBezTo>
                    <a:cubicBezTo>
                      <a:pt x="41" y="109"/>
                      <a:pt x="41" y="109"/>
                      <a:pt x="41" y="109"/>
                    </a:cubicBezTo>
                    <a:cubicBezTo>
                      <a:pt x="35" y="109"/>
                      <a:pt x="31" y="105"/>
                      <a:pt x="31" y="99"/>
                    </a:cubicBezTo>
                    <a:cubicBezTo>
                      <a:pt x="31" y="94"/>
                      <a:pt x="35" y="89"/>
                      <a:pt x="41" y="89"/>
                    </a:cubicBezTo>
                    <a:cubicBezTo>
                      <a:pt x="41" y="77"/>
                      <a:pt x="41" y="77"/>
                      <a:pt x="41" y="77"/>
                    </a:cubicBezTo>
                    <a:cubicBezTo>
                      <a:pt x="8" y="77"/>
                      <a:pt x="8" y="77"/>
                      <a:pt x="8" y="77"/>
                    </a:cubicBezTo>
                    <a:cubicBezTo>
                      <a:pt x="8" y="46"/>
                      <a:pt x="8" y="46"/>
                      <a:pt x="8" y="46"/>
                    </a:cubicBezTo>
                    <a:cubicBezTo>
                      <a:pt x="8" y="46"/>
                      <a:pt x="8" y="46"/>
                      <a:pt x="8" y="46"/>
                    </a:cubicBezTo>
                    <a:cubicBezTo>
                      <a:pt x="41" y="46"/>
                      <a:pt x="41" y="46"/>
                      <a:pt x="41" y="46"/>
                    </a:cubicBezTo>
                    <a:cubicBezTo>
                      <a:pt x="41" y="39"/>
                      <a:pt x="41" y="39"/>
                      <a:pt x="41" y="39"/>
                    </a:cubicBezTo>
                    <a:cubicBezTo>
                      <a:pt x="8" y="39"/>
                      <a:pt x="8" y="39"/>
                      <a:pt x="8" y="39"/>
                    </a:cubicBezTo>
                    <a:cubicBezTo>
                      <a:pt x="8" y="9"/>
                      <a:pt x="8" y="9"/>
                      <a:pt x="8" y="9"/>
                    </a:cubicBezTo>
                    <a:cubicBezTo>
                      <a:pt x="8" y="9"/>
                      <a:pt x="8" y="9"/>
                      <a:pt x="8" y="9"/>
                    </a:cubicBezTo>
                    <a:cubicBezTo>
                      <a:pt x="41" y="9"/>
                      <a:pt x="41" y="9"/>
                      <a:pt x="41" y="9"/>
                    </a:cubicBezTo>
                    <a:cubicBezTo>
                      <a:pt x="41" y="0"/>
                      <a:pt x="41" y="0"/>
                      <a:pt x="41" y="0"/>
                    </a:cubicBezTo>
                    <a:cubicBezTo>
                      <a:pt x="0" y="0"/>
                      <a:pt x="0" y="0"/>
                      <a:pt x="0" y="0"/>
                    </a:cubicBezTo>
                    <a:lnTo>
                      <a:pt x="0" y="1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5" name="Freeform 94"/>
              <p:cNvSpPr/>
              <p:nvPr/>
            </p:nvSpPr>
            <p:spPr bwMode="auto">
              <a:xfrm>
                <a:off x="8277225" y="842963"/>
                <a:ext cx="127000" cy="598488"/>
              </a:xfrm>
              <a:custGeom>
                <a:avLst/>
                <a:gdLst>
                  <a:gd name="T0" fmla="*/ 80 w 80"/>
                  <a:gd name="T1" fmla="*/ 355 h 377"/>
                  <a:gd name="T2" fmla="*/ 80 w 80"/>
                  <a:gd name="T3" fmla="*/ 64 h 377"/>
                  <a:gd name="T4" fmla="*/ 0 w 80"/>
                  <a:gd name="T5" fmla="*/ 0 h 377"/>
                  <a:gd name="T6" fmla="*/ 0 w 80"/>
                  <a:gd name="T7" fmla="*/ 377 h 377"/>
                  <a:gd name="T8" fmla="*/ 80 w 80"/>
                  <a:gd name="T9" fmla="*/ 355 h 377"/>
                </a:gdLst>
                <a:ahLst/>
                <a:cxnLst>
                  <a:cxn ang="0">
                    <a:pos x="T0" y="T1"/>
                  </a:cxn>
                  <a:cxn ang="0">
                    <a:pos x="T2" y="T3"/>
                  </a:cxn>
                  <a:cxn ang="0">
                    <a:pos x="T4" y="T5"/>
                  </a:cxn>
                  <a:cxn ang="0">
                    <a:pos x="T6" y="T7"/>
                  </a:cxn>
                  <a:cxn ang="0">
                    <a:pos x="T8" y="T9"/>
                  </a:cxn>
                </a:cxnLst>
                <a:rect l="0" t="0" r="r" b="b"/>
                <a:pathLst>
                  <a:path w="80" h="377">
                    <a:moveTo>
                      <a:pt x="80" y="355"/>
                    </a:moveTo>
                    <a:lnTo>
                      <a:pt x="80" y="64"/>
                    </a:lnTo>
                    <a:lnTo>
                      <a:pt x="0" y="0"/>
                    </a:lnTo>
                    <a:lnTo>
                      <a:pt x="0" y="377"/>
                    </a:lnTo>
                    <a:lnTo>
                      <a:pt x="80" y="3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6" name="Rectangle 95"/>
              <p:cNvSpPr>
                <a:spLocks noChangeArrowheads="1"/>
              </p:cNvSpPr>
              <p:nvPr/>
            </p:nvSpPr>
            <p:spPr bwMode="auto">
              <a:xfrm>
                <a:off x="7991475" y="892175"/>
                <a:ext cx="21431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7" name="Rectangle 96"/>
              <p:cNvSpPr>
                <a:spLocks noChangeArrowheads="1"/>
              </p:cNvSpPr>
              <p:nvPr/>
            </p:nvSpPr>
            <p:spPr bwMode="auto">
              <a:xfrm>
                <a:off x="7991475" y="1035050"/>
                <a:ext cx="214313" cy="7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8" name="Rectangle 97"/>
              <p:cNvSpPr>
                <a:spLocks noChangeArrowheads="1"/>
              </p:cNvSpPr>
              <p:nvPr/>
            </p:nvSpPr>
            <p:spPr bwMode="auto">
              <a:xfrm>
                <a:off x="9740900" y="306388"/>
                <a:ext cx="85725"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9" name="Rectangle 98"/>
              <p:cNvSpPr>
                <a:spLocks noChangeArrowheads="1"/>
              </p:cNvSpPr>
              <p:nvPr/>
            </p:nvSpPr>
            <p:spPr bwMode="auto">
              <a:xfrm>
                <a:off x="9617075" y="617538"/>
                <a:ext cx="85725" cy="260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0" name="Rectangle 99"/>
              <p:cNvSpPr>
                <a:spLocks noChangeArrowheads="1"/>
              </p:cNvSpPr>
              <p:nvPr/>
            </p:nvSpPr>
            <p:spPr bwMode="auto">
              <a:xfrm>
                <a:off x="9493250" y="388938"/>
                <a:ext cx="85725" cy="488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1" name="Rectangle 100"/>
              <p:cNvSpPr>
                <a:spLocks noChangeArrowheads="1"/>
              </p:cNvSpPr>
              <p:nvPr/>
            </p:nvSpPr>
            <p:spPr bwMode="auto">
              <a:xfrm>
                <a:off x="9366250" y="542925"/>
                <a:ext cx="85725" cy="334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2" name="Rectangle 101"/>
              <p:cNvSpPr>
                <a:spLocks noChangeArrowheads="1"/>
              </p:cNvSpPr>
              <p:nvPr/>
            </p:nvSpPr>
            <p:spPr bwMode="auto">
              <a:xfrm>
                <a:off x="9242425" y="490538"/>
                <a:ext cx="85725" cy="387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3" name="Rectangle 102"/>
              <p:cNvSpPr>
                <a:spLocks noChangeArrowheads="1"/>
              </p:cNvSpPr>
              <p:nvPr/>
            </p:nvSpPr>
            <p:spPr bwMode="auto">
              <a:xfrm>
                <a:off x="9740900" y="238125"/>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4" name="Rectangle 103"/>
              <p:cNvSpPr>
                <a:spLocks noChangeArrowheads="1"/>
              </p:cNvSpPr>
              <p:nvPr/>
            </p:nvSpPr>
            <p:spPr bwMode="auto">
              <a:xfrm>
                <a:off x="9493250" y="328613"/>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5" name="Rectangle 104"/>
              <p:cNvSpPr>
                <a:spLocks noChangeArrowheads="1"/>
              </p:cNvSpPr>
              <p:nvPr/>
            </p:nvSpPr>
            <p:spPr bwMode="auto">
              <a:xfrm>
                <a:off x="9366250" y="479425"/>
                <a:ext cx="85725"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6" name="Rectangle 105"/>
              <p:cNvSpPr>
                <a:spLocks noChangeArrowheads="1"/>
              </p:cNvSpPr>
              <p:nvPr/>
            </p:nvSpPr>
            <p:spPr bwMode="auto">
              <a:xfrm>
                <a:off x="9242425" y="427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7" name="Rectangle 106"/>
              <p:cNvSpPr>
                <a:spLocks noChangeArrowheads="1"/>
              </p:cNvSpPr>
              <p:nvPr/>
            </p:nvSpPr>
            <p:spPr bwMode="auto">
              <a:xfrm>
                <a:off x="9617075" y="554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8" name="Freeform 107"/>
              <p:cNvSpPr>
                <a:spLocks noEditPoints="1"/>
              </p:cNvSpPr>
              <p:nvPr/>
            </p:nvSpPr>
            <p:spPr bwMode="auto">
              <a:xfrm>
                <a:off x="5202238" y="708025"/>
                <a:ext cx="649288" cy="650875"/>
              </a:xfrm>
              <a:custGeom>
                <a:avLst/>
                <a:gdLst>
                  <a:gd name="T0" fmla="*/ 173 w 173"/>
                  <a:gd name="T1" fmla="*/ 0 h 173"/>
                  <a:gd name="T2" fmla="*/ 87 w 173"/>
                  <a:gd name="T3" fmla="*/ 0 h 173"/>
                  <a:gd name="T4" fmla="*/ 87 w 173"/>
                  <a:gd name="T5" fmla="*/ 14 h 173"/>
                  <a:gd name="T6" fmla="*/ 87 w 173"/>
                  <a:gd name="T7" fmla="*/ 14 h 173"/>
                  <a:gd name="T8" fmla="*/ 87 w 173"/>
                  <a:gd name="T9" fmla="*/ 14 h 173"/>
                  <a:gd name="T10" fmla="*/ 101 w 173"/>
                  <a:gd name="T11" fmla="*/ 28 h 173"/>
                  <a:gd name="T12" fmla="*/ 87 w 173"/>
                  <a:gd name="T13" fmla="*/ 41 h 173"/>
                  <a:gd name="T14" fmla="*/ 87 w 173"/>
                  <a:gd name="T15" fmla="*/ 41 h 173"/>
                  <a:gd name="T16" fmla="*/ 87 w 173"/>
                  <a:gd name="T17" fmla="*/ 53 h 173"/>
                  <a:gd name="T18" fmla="*/ 110 w 173"/>
                  <a:gd name="T19" fmla="*/ 53 h 173"/>
                  <a:gd name="T20" fmla="*/ 110 w 173"/>
                  <a:gd name="T21" fmla="*/ 66 h 173"/>
                  <a:gd name="T22" fmla="*/ 110 w 173"/>
                  <a:gd name="T23" fmla="*/ 66 h 173"/>
                  <a:gd name="T24" fmla="*/ 95 w 173"/>
                  <a:gd name="T25" fmla="*/ 66 h 173"/>
                  <a:gd name="T26" fmla="*/ 95 w 173"/>
                  <a:gd name="T27" fmla="*/ 146 h 173"/>
                  <a:gd name="T28" fmla="*/ 110 w 173"/>
                  <a:gd name="T29" fmla="*/ 146 h 173"/>
                  <a:gd name="T30" fmla="*/ 110 w 173"/>
                  <a:gd name="T31" fmla="*/ 159 h 173"/>
                  <a:gd name="T32" fmla="*/ 87 w 173"/>
                  <a:gd name="T33" fmla="*/ 159 h 173"/>
                  <a:gd name="T34" fmla="*/ 87 w 173"/>
                  <a:gd name="T35" fmla="*/ 173 h 173"/>
                  <a:gd name="T36" fmla="*/ 173 w 173"/>
                  <a:gd name="T37" fmla="*/ 173 h 173"/>
                  <a:gd name="T38" fmla="*/ 173 w 173"/>
                  <a:gd name="T39" fmla="*/ 0 h 173"/>
                  <a:gd name="T40" fmla="*/ 87 w 173"/>
                  <a:gd name="T41" fmla="*/ 0 h 173"/>
                  <a:gd name="T42" fmla="*/ 0 w 173"/>
                  <a:gd name="T43" fmla="*/ 0 h 173"/>
                  <a:gd name="T44" fmla="*/ 0 w 173"/>
                  <a:gd name="T45" fmla="*/ 173 h 173"/>
                  <a:gd name="T46" fmla="*/ 87 w 173"/>
                  <a:gd name="T47" fmla="*/ 173 h 173"/>
                  <a:gd name="T48" fmla="*/ 87 w 173"/>
                  <a:gd name="T49" fmla="*/ 159 h 173"/>
                  <a:gd name="T50" fmla="*/ 65 w 173"/>
                  <a:gd name="T51" fmla="*/ 159 h 173"/>
                  <a:gd name="T52" fmla="*/ 65 w 173"/>
                  <a:gd name="T53" fmla="*/ 146 h 173"/>
                  <a:gd name="T54" fmla="*/ 80 w 173"/>
                  <a:gd name="T55" fmla="*/ 146 h 173"/>
                  <a:gd name="T56" fmla="*/ 80 w 173"/>
                  <a:gd name="T57" fmla="*/ 66 h 173"/>
                  <a:gd name="T58" fmla="*/ 65 w 173"/>
                  <a:gd name="T59" fmla="*/ 66 h 173"/>
                  <a:gd name="T60" fmla="*/ 65 w 173"/>
                  <a:gd name="T61" fmla="*/ 53 h 173"/>
                  <a:gd name="T62" fmla="*/ 87 w 173"/>
                  <a:gd name="T63" fmla="*/ 53 h 173"/>
                  <a:gd name="T64" fmla="*/ 87 w 173"/>
                  <a:gd name="T65" fmla="*/ 41 h 173"/>
                  <a:gd name="T66" fmla="*/ 74 w 173"/>
                  <a:gd name="T67" fmla="*/ 28 h 173"/>
                  <a:gd name="T68" fmla="*/ 87 w 173"/>
                  <a:gd name="T69" fmla="*/ 14 h 173"/>
                  <a:gd name="T70" fmla="*/ 87 w 173"/>
                  <a:gd name="T7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3" h="173">
                    <a:moveTo>
                      <a:pt x="173" y="0"/>
                    </a:moveTo>
                    <a:cubicBezTo>
                      <a:pt x="87" y="0"/>
                      <a:pt x="87" y="0"/>
                      <a:pt x="87" y="0"/>
                    </a:cubicBezTo>
                    <a:cubicBezTo>
                      <a:pt x="87" y="14"/>
                      <a:pt x="87" y="14"/>
                      <a:pt x="87" y="14"/>
                    </a:cubicBezTo>
                    <a:cubicBezTo>
                      <a:pt x="87" y="14"/>
                      <a:pt x="87" y="14"/>
                      <a:pt x="87" y="14"/>
                    </a:cubicBezTo>
                    <a:cubicBezTo>
                      <a:pt x="87" y="14"/>
                      <a:pt x="87" y="14"/>
                      <a:pt x="87" y="14"/>
                    </a:cubicBezTo>
                    <a:cubicBezTo>
                      <a:pt x="95" y="14"/>
                      <a:pt x="101" y="20"/>
                      <a:pt x="101" y="28"/>
                    </a:cubicBezTo>
                    <a:cubicBezTo>
                      <a:pt x="101" y="35"/>
                      <a:pt x="95" y="41"/>
                      <a:pt x="87" y="41"/>
                    </a:cubicBezTo>
                    <a:cubicBezTo>
                      <a:pt x="87" y="41"/>
                      <a:pt x="87" y="41"/>
                      <a:pt x="87" y="41"/>
                    </a:cubicBezTo>
                    <a:cubicBezTo>
                      <a:pt x="87" y="53"/>
                      <a:pt x="87" y="53"/>
                      <a:pt x="87" y="53"/>
                    </a:cubicBezTo>
                    <a:cubicBezTo>
                      <a:pt x="110" y="53"/>
                      <a:pt x="110" y="53"/>
                      <a:pt x="110" y="53"/>
                    </a:cubicBezTo>
                    <a:cubicBezTo>
                      <a:pt x="110" y="66"/>
                      <a:pt x="110" y="66"/>
                      <a:pt x="110" y="66"/>
                    </a:cubicBezTo>
                    <a:cubicBezTo>
                      <a:pt x="110" y="66"/>
                      <a:pt x="110" y="66"/>
                      <a:pt x="110" y="66"/>
                    </a:cubicBezTo>
                    <a:cubicBezTo>
                      <a:pt x="95" y="66"/>
                      <a:pt x="95" y="66"/>
                      <a:pt x="95" y="66"/>
                    </a:cubicBezTo>
                    <a:cubicBezTo>
                      <a:pt x="95" y="146"/>
                      <a:pt x="95" y="146"/>
                      <a:pt x="95" y="146"/>
                    </a:cubicBezTo>
                    <a:cubicBezTo>
                      <a:pt x="110" y="146"/>
                      <a:pt x="110" y="146"/>
                      <a:pt x="110" y="146"/>
                    </a:cubicBezTo>
                    <a:cubicBezTo>
                      <a:pt x="110" y="159"/>
                      <a:pt x="110" y="159"/>
                      <a:pt x="110" y="159"/>
                    </a:cubicBezTo>
                    <a:cubicBezTo>
                      <a:pt x="87" y="159"/>
                      <a:pt x="87" y="159"/>
                      <a:pt x="87" y="159"/>
                    </a:cubicBezTo>
                    <a:cubicBezTo>
                      <a:pt x="87" y="173"/>
                      <a:pt x="87" y="173"/>
                      <a:pt x="87" y="173"/>
                    </a:cubicBezTo>
                    <a:cubicBezTo>
                      <a:pt x="173" y="173"/>
                      <a:pt x="173" y="173"/>
                      <a:pt x="173" y="173"/>
                    </a:cubicBezTo>
                    <a:lnTo>
                      <a:pt x="173" y="0"/>
                    </a:lnTo>
                    <a:close/>
                    <a:moveTo>
                      <a:pt x="87" y="0"/>
                    </a:moveTo>
                    <a:cubicBezTo>
                      <a:pt x="0" y="0"/>
                      <a:pt x="0" y="0"/>
                      <a:pt x="0" y="0"/>
                    </a:cubicBezTo>
                    <a:cubicBezTo>
                      <a:pt x="0" y="173"/>
                      <a:pt x="0" y="173"/>
                      <a:pt x="0" y="173"/>
                    </a:cubicBezTo>
                    <a:cubicBezTo>
                      <a:pt x="87" y="173"/>
                      <a:pt x="87" y="173"/>
                      <a:pt x="87" y="173"/>
                    </a:cubicBezTo>
                    <a:cubicBezTo>
                      <a:pt x="87" y="159"/>
                      <a:pt x="87" y="159"/>
                      <a:pt x="87" y="159"/>
                    </a:cubicBezTo>
                    <a:cubicBezTo>
                      <a:pt x="65" y="159"/>
                      <a:pt x="65" y="159"/>
                      <a:pt x="65" y="159"/>
                    </a:cubicBezTo>
                    <a:cubicBezTo>
                      <a:pt x="65" y="146"/>
                      <a:pt x="65" y="146"/>
                      <a:pt x="65" y="146"/>
                    </a:cubicBezTo>
                    <a:cubicBezTo>
                      <a:pt x="80" y="146"/>
                      <a:pt x="80" y="146"/>
                      <a:pt x="80" y="146"/>
                    </a:cubicBezTo>
                    <a:cubicBezTo>
                      <a:pt x="80" y="66"/>
                      <a:pt x="80" y="66"/>
                      <a:pt x="80" y="66"/>
                    </a:cubicBezTo>
                    <a:cubicBezTo>
                      <a:pt x="65" y="66"/>
                      <a:pt x="65" y="66"/>
                      <a:pt x="65" y="66"/>
                    </a:cubicBezTo>
                    <a:cubicBezTo>
                      <a:pt x="65" y="53"/>
                      <a:pt x="65" y="53"/>
                      <a:pt x="65" y="53"/>
                    </a:cubicBezTo>
                    <a:cubicBezTo>
                      <a:pt x="87" y="53"/>
                      <a:pt x="87" y="53"/>
                      <a:pt x="87" y="53"/>
                    </a:cubicBezTo>
                    <a:cubicBezTo>
                      <a:pt x="87" y="41"/>
                      <a:pt x="87" y="41"/>
                      <a:pt x="87" y="41"/>
                    </a:cubicBezTo>
                    <a:cubicBezTo>
                      <a:pt x="80" y="41"/>
                      <a:pt x="74" y="35"/>
                      <a:pt x="74" y="28"/>
                    </a:cubicBezTo>
                    <a:cubicBezTo>
                      <a:pt x="74" y="20"/>
                      <a:pt x="80" y="14"/>
                      <a:pt x="87" y="14"/>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9" name="Oval 108"/>
              <p:cNvSpPr>
                <a:spLocks noChangeArrowheads="1"/>
              </p:cNvSpPr>
              <p:nvPr/>
            </p:nvSpPr>
            <p:spPr bwMode="auto">
              <a:xfrm>
                <a:off x="5934075"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0" name="Freeform 109"/>
              <p:cNvSpPr>
                <a:spLocks noEditPoints="1"/>
              </p:cNvSpPr>
              <p:nvPr/>
            </p:nvSpPr>
            <p:spPr bwMode="auto">
              <a:xfrm>
                <a:off x="5859463" y="1557338"/>
                <a:ext cx="322263" cy="477838"/>
              </a:xfrm>
              <a:custGeom>
                <a:avLst/>
                <a:gdLst>
                  <a:gd name="T0" fmla="*/ 86 w 86"/>
                  <a:gd name="T1" fmla="*/ 0 h 127"/>
                  <a:gd name="T2" fmla="*/ 43 w 86"/>
                  <a:gd name="T3" fmla="*/ 0 h 127"/>
                  <a:gd name="T4" fmla="*/ 43 w 86"/>
                  <a:gd name="T5" fmla="*/ 11 h 127"/>
                  <a:gd name="T6" fmla="*/ 43 w 86"/>
                  <a:gd name="T7" fmla="*/ 11 h 127"/>
                  <a:gd name="T8" fmla="*/ 77 w 86"/>
                  <a:gd name="T9" fmla="*/ 44 h 127"/>
                  <a:gd name="T10" fmla="*/ 43 w 86"/>
                  <a:gd name="T11" fmla="*/ 78 h 127"/>
                  <a:gd name="T12" fmla="*/ 43 w 86"/>
                  <a:gd name="T13" fmla="*/ 78 h 127"/>
                  <a:gd name="T14" fmla="*/ 43 w 86"/>
                  <a:gd name="T15" fmla="*/ 78 h 127"/>
                  <a:gd name="T16" fmla="*/ 43 w 86"/>
                  <a:gd name="T17" fmla="*/ 93 h 127"/>
                  <a:gd name="T18" fmla="*/ 43 w 86"/>
                  <a:gd name="T19" fmla="*/ 93 h 127"/>
                  <a:gd name="T20" fmla="*/ 55 w 86"/>
                  <a:gd name="T21" fmla="*/ 104 h 127"/>
                  <a:gd name="T22" fmla="*/ 43 w 86"/>
                  <a:gd name="T23" fmla="*/ 115 h 127"/>
                  <a:gd name="T24" fmla="*/ 43 w 86"/>
                  <a:gd name="T25" fmla="*/ 115 h 127"/>
                  <a:gd name="T26" fmla="*/ 43 w 86"/>
                  <a:gd name="T27" fmla="*/ 115 h 127"/>
                  <a:gd name="T28" fmla="*/ 43 w 86"/>
                  <a:gd name="T29" fmla="*/ 127 h 127"/>
                  <a:gd name="T30" fmla="*/ 86 w 86"/>
                  <a:gd name="T31" fmla="*/ 127 h 127"/>
                  <a:gd name="T32" fmla="*/ 86 w 86"/>
                  <a:gd name="T33" fmla="*/ 0 h 127"/>
                  <a:gd name="T34" fmla="*/ 43 w 86"/>
                  <a:gd name="T35" fmla="*/ 0 h 127"/>
                  <a:gd name="T36" fmla="*/ 0 w 86"/>
                  <a:gd name="T37" fmla="*/ 0 h 127"/>
                  <a:gd name="T38" fmla="*/ 0 w 86"/>
                  <a:gd name="T39" fmla="*/ 127 h 127"/>
                  <a:gd name="T40" fmla="*/ 43 w 86"/>
                  <a:gd name="T41" fmla="*/ 127 h 127"/>
                  <a:gd name="T42" fmla="*/ 43 w 86"/>
                  <a:gd name="T43" fmla="*/ 115 h 127"/>
                  <a:gd name="T44" fmla="*/ 32 w 86"/>
                  <a:gd name="T45" fmla="*/ 104 h 127"/>
                  <a:gd name="T46" fmla="*/ 43 w 86"/>
                  <a:gd name="T47" fmla="*/ 93 h 127"/>
                  <a:gd name="T48" fmla="*/ 43 w 86"/>
                  <a:gd name="T49" fmla="*/ 78 h 127"/>
                  <a:gd name="T50" fmla="*/ 9 w 86"/>
                  <a:gd name="T51" fmla="*/ 44 h 127"/>
                  <a:gd name="T52" fmla="*/ 43 w 86"/>
                  <a:gd name="T53" fmla="*/ 11 h 127"/>
                  <a:gd name="T54" fmla="*/ 43 w 86"/>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7">
                    <a:moveTo>
                      <a:pt x="86" y="0"/>
                    </a:moveTo>
                    <a:cubicBezTo>
                      <a:pt x="43" y="0"/>
                      <a:pt x="43" y="0"/>
                      <a:pt x="43" y="0"/>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78"/>
                      <a:pt x="43" y="78"/>
                      <a:pt x="43" y="78"/>
                    </a:cubicBezTo>
                    <a:cubicBezTo>
                      <a:pt x="43" y="93"/>
                      <a:pt x="43" y="93"/>
                      <a:pt x="43" y="93"/>
                    </a:cubicBezTo>
                    <a:cubicBezTo>
                      <a:pt x="43" y="93"/>
                      <a:pt x="43" y="93"/>
                      <a:pt x="43" y="93"/>
                    </a:cubicBezTo>
                    <a:cubicBezTo>
                      <a:pt x="49" y="93"/>
                      <a:pt x="55" y="98"/>
                      <a:pt x="55" y="104"/>
                    </a:cubicBezTo>
                    <a:cubicBezTo>
                      <a:pt x="55" y="110"/>
                      <a:pt x="49" y="115"/>
                      <a:pt x="43" y="115"/>
                    </a:cubicBezTo>
                    <a:cubicBezTo>
                      <a:pt x="43" y="115"/>
                      <a:pt x="43" y="115"/>
                      <a:pt x="43" y="115"/>
                    </a:cubicBezTo>
                    <a:cubicBezTo>
                      <a:pt x="43" y="115"/>
                      <a:pt x="43" y="115"/>
                      <a:pt x="43" y="115"/>
                    </a:cubicBezTo>
                    <a:cubicBezTo>
                      <a:pt x="43" y="127"/>
                      <a:pt x="43" y="127"/>
                      <a:pt x="43" y="127"/>
                    </a:cubicBezTo>
                    <a:cubicBezTo>
                      <a:pt x="86" y="127"/>
                      <a:pt x="86" y="127"/>
                      <a:pt x="86" y="127"/>
                    </a:cubicBezTo>
                    <a:lnTo>
                      <a:pt x="86" y="0"/>
                    </a:lnTo>
                    <a:close/>
                    <a:moveTo>
                      <a:pt x="43" y="0"/>
                    </a:moveTo>
                    <a:cubicBezTo>
                      <a:pt x="0" y="0"/>
                      <a:pt x="0" y="0"/>
                      <a:pt x="0" y="0"/>
                    </a:cubicBezTo>
                    <a:cubicBezTo>
                      <a:pt x="0" y="127"/>
                      <a:pt x="0" y="127"/>
                      <a:pt x="0" y="127"/>
                    </a:cubicBez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5" y="78"/>
                      <a:pt x="9" y="63"/>
                      <a:pt x="9" y="44"/>
                    </a:cubicBezTo>
                    <a:cubicBezTo>
                      <a:pt x="9" y="26"/>
                      <a:pt x="25" y="11"/>
                      <a:pt x="43" y="11"/>
                    </a:cubicBez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1" name="Freeform 110"/>
              <p:cNvSpPr/>
              <p:nvPr/>
            </p:nvSpPr>
            <p:spPr bwMode="auto">
              <a:xfrm>
                <a:off x="5526088" y="1504950"/>
                <a:ext cx="63500" cy="33338"/>
              </a:xfrm>
              <a:custGeom>
                <a:avLst/>
                <a:gdLst>
                  <a:gd name="T0" fmla="*/ 17 w 17"/>
                  <a:gd name="T1" fmla="*/ 7 h 9"/>
                  <a:gd name="T2" fmla="*/ 10 w 17"/>
                  <a:gd name="T3" fmla="*/ 0 h 9"/>
                  <a:gd name="T4" fmla="*/ 7 w 17"/>
                  <a:gd name="T5" fmla="*/ 0 h 9"/>
                  <a:gd name="T6" fmla="*/ 0 w 17"/>
                  <a:gd name="T7" fmla="*/ 7 h 9"/>
                  <a:gd name="T8" fmla="*/ 0 w 17"/>
                  <a:gd name="T9" fmla="*/ 9 h 9"/>
                  <a:gd name="T10" fmla="*/ 17 w 17"/>
                  <a:gd name="T11" fmla="*/ 9 h 9"/>
                  <a:gd name="T12" fmla="*/ 17 w 17"/>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7" y="7"/>
                    </a:moveTo>
                    <a:cubicBezTo>
                      <a:pt x="17" y="3"/>
                      <a:pt x="14" y="0"/>
                      <a:pt x="10" y="0"/>
                    </a:cubicBezTo>
                    <a:cubicBezTo>
                      <a:pt x="7" y="0"/>
                      <a:pt x="7" y="0"/>
                      <a:pt x="7" y="0"/>
                    </a:cubicBezTo>
                    <a:cubicBezTo>
                      <a:pt x="3" y="0"/>
                      <a:pt x="0" y="3"/>
                      <a:pt x="0" y="7"/>
                    </a:cubicBezTo>
                    <a:cubicBezTo>
                      <a:pt x="0" y="8"/>
                      <a:pt x="0" y="8"/>
                      <a:pt x="0" y="9"/>
                    </a:cubicBezTo>
                    <a:cubicBezTo>
                      <a:pt x="17" y="9"/>
                      <a:pt x="17" y="9"/>
                      <a:pt x="17" y="9"/>
                    </a:cubicBezTo>
                    <a:cubicBezTo>
                      <a:pt x="17" y="8"/>
                      <a:pt x="17" y="8"/>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2" name="Freeform 111"/>
              <p:cNvSpPr>
                <a:spLocks noEditPoints="1"/>
              </p:cNvSpPr>
              <p:nvPr/>
            </p:nvSpPr>
            <p:spPr bwMode="auto">
              <a:xfrm>
                <a:off x="5487988" y="1557338"/>
                <a:ext cx="322263" cy="477838"/>
              </a:xfrm>
              <a:custGeom>
                <a:avLst/>
                <a:gdLst>
                  <a:gd name="T0" fmla="*/ 43 w 86"/>
                  <a:gd name="T1" fmla="*/ 127 h 127"/>
                  <a:gd name="T2" fmla="*/ 86 w 86"/>
                  <a:gd name="T3" fmla="*/ 127 h 127"/>
                  <a:gd name="T4" fmla="*/ 86 w 86"/>
                  <a:gd name="T5" fmla="*/ 0 h 127"/>
                  <a:gd name="T6" fmla="*/ 43 w 86"/>
                  <a:gd name="T7" fmla="*/ 0 h 127"/>
                  <a:gd name="T8" fmla="*/ 43 w 86"/>
                  <a:gd name="T9" fmla="*/ 11 h 127"/>
                  <a:gd name="T10" fmla="*/ 43 w 86"/>
                  <a:gd name="T11" fmla="*/ 11 h 127"/>
                  <a:gd name="T12" fmla="*/ 43 w 86"/>
                  <a:gd name="T13" fmla="*/ 11 h 127"/>
                  <a:gd name="T14" fmla="*/ 77 w 86"/>
                  <a:gd name="T15" fmla="*/ 44 h 127"/>
                  <a:gd name="T16" fmla="*/ 43 w 86"/>
                  <a:gd name="T17" fmla="*/ 78 h 127"/>
                  <a:gd name="T18" fmla="*/ 43 w 86"/>
                  <a:gd name="T19" fmla="*/ 78 h 127"/>
                  <a:gd name="T20" fmla="*/ 43 w 86"/>
                  <a:gd name="T21" fmla="*/ 93 h 127"/>
                  <a:gd name="T22" fmla="*/ 43 w 86"/>
                  <a:gd name="T23" fmla="*/ 93 h 127"/>
                  <a:gd name="T24" fmla="*/ 54 w 86"/>
                  <a:gd name="T25" fmla="*/ 104 h 127"/>
                  <a:gd name="T26" fmla="*/ 43 w 86"/>
                  <a:gd name="T27" fmla="*/ 115 h 127"/>
                  <a:gd name="T28" fmla="*/ 43 w 86"/>
                  <a:gd name="T29" fmla="*/ 115 h 127"/>
                  <a:gd name="T30" fmla="*/ 43 w 86"/>
                  <a:gd name="T31" fmla="*/ 115 h 127"/>
                  <a:gd name="T32" fmla="*/ 43 w 86"/>
                  <a:gd name="T33" fmla="*/ 127 h 127"/>
                  <a:gd name="T34" fmla="*/ 0 w 86"/>
                  <a:gd name="T35" fmla="*/ 127 h 127"/>
                  <a:gd name="T36" fmla="*/ 43 w 86"/>
                  <a:gd name="T37" fmla="*/ 127 h 127"/>
                  <a:gd name="T38" fmla="*/ 43 w 86"/>
                  <a:gd name="T39" fmla="*/ 115 h 127"/>
                  <a:gd name="T40" fmla="*/ 32 w 86"/>
                  <a:gd name="T41" fmla="*/ 104 h 127"/>
                  <a:gd name="T42" fmla="*/ 43 w 86"/>
                  <a:gd name="T43" fmla="*/ 93 h 127"/>
                  <a:gd name="T44" fmla="*/ 43 w 86"/>
                  <a:gd name="T45" fmla="*/ 78 h 127"/>
                  <a:gd name="T46" fmla="*/ 9 w 86"/>
                  <a:gd name="T47" fmla="*/ 44 h 127"/>
                  <a:gd name="T48" fmla="*/ 43 w 86"/>
                  <a:gd name="T49" fmla="*/ 11 h 127"/>
                  <a:gd name="T50" fmla="*/ 43 w 86"/>
                  <a:gd name="T51" fmla="*/ 0 h 127"/>
                  <a:gd name="T52" fmla="*/ 21 w 86"/>
                  <a:gd name="T53" fmla="*/ 0 h 127"/>
                  <a:gd name="T54" fmla="*/ 16 w 86"/>
                  <a:gd name="T55" fmla="*/ 0 h 127"/>
                  <a:gd name="T56" fmla="*/ 0 w 86"/>
                  <a:gd name="T57" fmla="*/ 0 h 127"/>
                  <a:gd name="T58" fmla="*/ 0 w 86"/>
                  <a:gd name="T5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27">
                    <a:moveTo>
                      <a:pt x="43" y="127"/>
                    </a:moveTo>
                    <a:cubicBezTo>
                      <a:pt x="86" y="127"/>
                      <a:pt x="86" y="127"/>
                      <a:pt x="86" y="127"/>
                    </a:cubicBezTo>
                    <a:cubicBezTo>
                      <a:pt x="86" y="0"/>
                      <a:pt x="86" y="0"/>
                      <a:pt x="86" y="0"/>
                    </a:cubicBezTo>
                    <a:cubicBezTo>
                      <a:pt x="43" y="0"/>
                      <a:pt x="43" y="0"/>
                      <a:pt x="43" y="0"/>
                    </a:cubicBezTo>
                    <a:cubicBezTo>
                      <a:pt x="43" y="11"/>
                      <a:pt x="43" y="11"/>
                      <a:pt x="43" y="11"/>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93"/>
                      <a:pt x="43" y="93"/>
                      <a:pt x="43" y="93"/>
                    </a:cubicBezTo>
                    <a:cubicBezTo>
                      <a:pt x="43" y="93"/>
                      <a:pt x="43" y="93"/>
                      <a:pt x="43" y="93"/>
                    </a:cubicBezTo>
                    <a:cubicBezTo>
                      <a:pt x="49" y="93"/>
                      <a:pt x="54" y="98"/>
                      <a:pt x="54" y="104"/>
                    </a:cubicBezTo>
                    <a:cubicBezTo>
                      <a:pt x="54" y="110"/>
                      <a:pt x="49" y="115"/>
                      <a:pt x="43" y="115"/>
                    </a:cubicBezTo>
                    <a:cubicBezTo>
                      <a:pt x="43" y="115"/>
                      <a:pt x="43" y="115"/>
                      <a:pt x="43" y="115"/>
                    </a:cubicBezTo>
                    <a:cubicBezTo>
                      <a:pt x="43" y="115"/>
                      <a:pt x="43" y="115"/>
                      <a:pt x="43" y="115"/>
                    </a:cubicBezTo>
                    <a:lnTo>
                      <a:pt x="43" y="127"/>
                    </a:lnTo>
                    <a:close/>
                    <a:moveTo>
                      <a:pt x="0" y="127"/>
                    </a:move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4" y="78"/>
                      <a:pt x="9" y="63"/>
                      <a:pt x="9" y="44"/>
                    </a:cubicBezTo>
                    <a:cubicBezTo>
                      <a:pt x="9" y="26"/>
                      <a:pt x="24" y="11"/>
                      <a:pt x="43" y="11"/>
                    </a:cubicBezTo>
                    <a:cubicBezTo>
                      <a:pt x="43" y="0"/>
                      <a:pt x="43" y="0"/>
                      <a:pt x="43" y="0"/>
                    </a:cubicBezTo>
                    <a:cubicBezTo>
                      <a:pt x="21" y="0"/>
                      <a:pt x="21" y="0"/>
                      <a:pt x="21" y="0"/>
                    </a:cubicBezTo>
                    <a:cubicBezTo>
                      <a:pt x="16" y="0"/>
                      <a:pt x="16" y="0"/>
                      <a:pt x="16" y="0"/>
                    </a:cubicBezTo>
                    <a:cubicBezTo>
                      <a:pt x="0" y="0"/>
                      <a:pt x="0" y="0"/>
                      <a:pt x="0" y="0"/>
                    </a:cubicBezTo>
                    <a:lnTo>
                      <a:pt x="0"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3" name="Oval 112"/>
              <p:cNvSpPr>
                <a:spLocks noChangeArrowheads="1"/>
              </p:cNvSpPr>
              <p:nvPr/>
            </p:nvSpPr>
            <p:spPr bwMode="auto">
              <a:xfrm>
                <a:off x="5562600"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4" name="Freeform 113"/>
              <p:cNvSpPr/>
              <p:nvPr/>
            </p:nvSpPr>
            <p:spPr bwMode="auto">
              <a:xfrm>
                <a:off x="9361488" y="2222500"/>
                <a:ext cx="63500" cy="60325"/>
              </a:xfrm>
              <a:custGeom>
                <a:avLst/>
                <a:gdLst>
                  <a:gd name="T0" fmla="*/ 0 w 17"/>
                  <a:gd name="T1" fmla="*/ 9 h 16"/>
                  <a:gd name="T2" fmla="*/ 3 w 17"/>
                  <a:gd name="T3" fmla="*/ 11 h 16"/>
                  <a:gd name="T4" fmla="*/ 12 w 17"/>
                  <a:gd name="T5" fmla="*/ 16 h 16"/>
                  <a:gd name="T6" fmla="*/ 17 w 17"/>
                  <a:gd name="T7" fmla="*/ 7 h 16"/>
                  <a:gd name="T8" fmla="*/ 5 w 17"/>
                  <a:gd name="T9" fmla="*/ 0 h 16"/>
                  <a:gd name="T10" fmla="*/ 0 w 17"/>
                  <a:gd name="T11" fmla="*/ 9 h 16"/>
                </a:gdLst>
                <a:ahLst/>
                <a:cxnLst>
                  <a:cxn ang="0">
                    <a:pos x="T0" y="T1"/>
                  </a:cxn>
                  <a:cxn ang="0">
                    <a:pos x="T2" y="T3"/>
                  </a:cxn>
                  <a:cxn ang="0">
                    <a:pos x="T4" y="T5"/>
                  </a:cxn>
                  <a:cxn ang="0">
                    <a:pos x="T6" y="T7"/>
                  </a:cxn>
                  <a:cxn ang="0">
                    <a:pos x="T8" y="T9"/>
                  </a:cxn>
                  <a:cxn ang="0">
                    <a:pos x="T10" y="T11"/>
                  </a:cxn>
                </a:cxnLst>
                <a:rect l="0" t="0" r="r" b="b"/>
                <a:pathLst>
                  <a:path w="17" h="16">
                    <a:moveTo>
                      <a:pt x="0" y="9"/>
                    </a:moveTo>
                    <a:cubicBezTo>
                      <a:pt x="1" y="10"/>
                      <a:pt x="2" y="10"/>
                      <a:pt x="3" y="11"/>
                    </a:cubicBezTo>
                    <a:cubicBezTo>
                      <a:pt x="6" y="12"/>
                      <a:pt x="9" y="14"/>
                      <a:pt x="12" y="16"/>
                    </a:cubicBezTo>
                    <a:cubicBezTo>
                      <a:pt x="17" y="7"/>
                      <a:pt x="17" y="7"/>
                      <a:pt x="17" y="7"/>
                    </a:cubicBezTo>
                    <a:cubicBezTo>
                      <a:pt x="5" y="0"/>
                      <a:pt x="5" y="0"/>
                      <a:pt x="5" y="0"/>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5" name="Freeform 114"/>
              <p:cNvSpPr/>
              <p:nvPr/>
            </p:nvSpPr>
            <p:spPr bwMode="auto">
              <a:xfrm>
                <a:off x="8910638" y="2571750"/>
                <a:ext cx="323850" cy="236538"/>
              </a:xfrm>
              <a:custGeom>
                <a:avLst/>
                <a:gdLst>
                  <a:gd name="T0" fmla="*/ 22 w 86"/>
                  <a:gd name="T1" fmla="*/ 60 h 63"/>
                  <a:gd name="T2" fmla="*/ 38 w 86"/>
                  <a:gd name="T3" fmla="*/ 63 h 63"/>
                  <a:gd name="T4" fmla="*/ 48 w 86"/>
                  <a:gd name="T5" fmla="*/ 62 h 63"/>
                  <a:gd name="T6" fmla="*/ 67 w 86"/>
                  <a:gd name="T7" fmla="*/ 46 h 63"/>
                  <a:gd name="T8" fmla="*/ 86 w 86"/>
                  <a:gd name="T9" fmla="*/ 9 h 63"/>
                  <a:gd name="T10" fmla="*/ 79 w 86"/>
                  <a:gd name="T11" fmla="*/ 1 h 63"/>
                  <a:gd name="T12" fmla="*/ 76 w 86"/>
                  <a:gd name="T13" fmla="*/ 0 h 63"/>
                  <a:gd name="T14" fmla="*/ 55 w 86"/>
                  <a:gd name="T15" fmla="*/ 39 h 63"/>
                  <a:gd name="T16" fmla="*/ 29 w 86"/>
                  <a:gd name="T17" fmla="*/ 47 h 63"/>
                  <a:gd name="T18" fmla="*/ 21 w 86"/>
                  <a:gd name="T19" fmla="*/ 22 h 63"/>
                  <a:gd name="T20" fmla="*/ 9 w 86"/>
                  <a:gd name="T21" fmla="*/ 15 h 63"/>
                  <a:gd name="T22" fmla="*/ 22 w 86"/>
                  <a:gd name="T2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3">
                    <a:moveTo>
                      <a:pt x="22" y="60"/>
                    </a:moveTo>
                    <a:cubicBezTo>
                      <a:pt x="27" y="62"/>
                      <a:pt x="33" y="63"/>
                      <a:pt x="38" y="63"/>
                    </a:cubicBezTo>
                    <a:cubicBezTo>
                      <a:pt x="41" y="63"/>
                      <a:pt x="44" y="63"/>
                      <a:pt x="48" y="62"/>
                    </a:cubicBezTo>
                    <a:cubicBezTo>
                      <a:pt x="56" y="59"/>
                      <a:pt x="63" y="54"/>
                      <a:pt x="67" y="46"/>
                    </a:cubicBezTo>
                    <a:cubicBezTo>
                      <a:pt x="86" y="9"/>
                      <a:pt x="86" y="9"/>
                      <a:pt x="86" y="9"/>
                    </a:cubicBezTo>
                    <a:cubicBezTo>
                      <a:pt x="85" y="6"/>
                      <a:pt x="82" y="3"/>
                      <a:pt x="79" y="1"/>
                    </a:cubicBezTo>
                    <a:cubicBezTo>
                      <a:pt x="78" y="1"/>
                      <a:pt x="77" y="0"/>
                      <a:pt x="76" y="0"/>
                    </a:cubicBezTo>
                    <a:cubicBezTo>
                      <a:pt x="55" y="39"/>
                      <a:pt x="55" y="39"/>
                      <a:pt x="55" y="39"/>
                    </a:cubicBezTo>
                    <a:cubicBezTo>
                      <a:pt x="50" y="49"/>
                      <a:pt x="38" y="52"/>
                      <a:pt x="29" y="47"/>
                    </a:cubicBezTo>
                    <a:cubicBezTo>
                      <a:pt x="20" y="42"/>
                      <a:pt x="16" y="31"/>
                      <a:pt x="21" y="22"/>
                    </a:cubicBezTo>
                    <a:cubicBezTo>
                      <a:pt x="9" y="15"/>
                      <a:pt x="9" y="15"/>
                      <a:pt x="9" y="15"/>
                    </a:cubicBezTo>
                    <a:cubicBezTo>
                      <a:pt x="0" y="31"/>
                      <a:pt x="6" y="51"/>
                      <a:pt x="2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6" name="Freeform 115"/>
              <p:cNvSpPr/>
              <p:nvPr/>
            </p:nvSpPr>
            <p:spPr bwMode="auto">
              <a:xfrm>
                <a:off x="8975725" y="2247900"/>
                <a:ext cx="561975" cy="474663"/>
              </a:xfrm>
              <a:custGeom>
                <a:avLst/>
                <a:gdLst>
                  <a:gd name="T0" fmla="*/ 113 w 150"/>
                  <a:gd name="T1" fmla="*/ 13 h 126"/>
                  <a:gd name="T2" fmla="*/ 104 w 150"/>
                  <a:gd name="T3" fmla="*/ 8 h 126"/>
                  <a:gd name="T4" fmla="*/ 101 w 150"/>
                  <a:gd name="T5" fmla="*/ 6 h 126"/>
                  <a:gd name="T6" fmla="*/ 71 w 150"/>
                  <a:gd name="T7" fmla="*/ 0 h 126"/>
                  <a:gd name="T8" fmla="*/ 9 w 150"/>
                  <a:gd name="T9" fmla="*/ 37 h 126"/>
                  <a:gd name="T10" fmla="*/ 1 w 150"/>
                  <a:gd name="T11" fmla="*/ 63 h 126"/>
                  <a:gd name="T12" fmla="*/ 0 w 150"/>
                  <a:gd name="T13" fmla="*/ 68 h 126"/>
                  <a:gd name="T14" fmla="*/ 1 w 150"/>
                  <a:gd name="T15" fmla="*/ 70 h 126"/>
                  <a:gd name="T16" fmla="*/ 3 w 150"/>
                  <a:gd name="T17" fmla="*/ 69 h 126"/>
                  <a:gd name="T18" fmla="*/ 7 w 150"/>
                  <a:gd name="T19" fmla="*/ 66 h 126"/>
                  <a:gd name="T20" fmla="*/ 19 w 150"/>
                  <a:gd name="T21" fmla="*/ 62 h 126"/>
                  <a:gd name="T22" fmla="*/ 28 w 150"/>
                  <a:gd name="T23" fmla="*/ 64 h 126"/>
                  <a:gd name="T24" fmla="*/ 39 w 150"/>
                  <a:gd name="T25" fmla="*/ 83 h 126"/>
                  <a:gd name="T26" fmla="*/ 39 w 150"/>
                  <a:gd name="T27" fmla="*/ 87 h 126"/>
                  <a:gd name="T28" fmla="*/ 42 w 150"/>
                  <a:gd name="T29" fmla="*/ 85 h 126"/>
                  <a:gd name="T30" fmla="*/ 54 w 150"/>
                  <a:gd name="T31" fmla="*/ 81 h 126"/>
                  <a:gd name="T32" fmla="*/ 61 w 150"/>
                  <a:gd name="T33" fmla="*/ 82 h 126"/>
                  <a:gd name="T34" fmla="*/ 64 w 150"/>
                  <a:gd name="T35" fmla="*/ 83 h 126"/>
                  <a:gd name="T36" fmla="*/ 72 w 150"/>
                  <a:gd name="T37" fmla="*/ 90 h 126"/>
                  <a:gd name="T38" fmla="*/ 75 w 150"/>
                  <a:gd name="T39" fmla="*/ 102 h 126"/>
                  <a:gd name="T40" fmla="*/ 75 w 150"/>
                  <a:gd name="T41" fmla="*/ 106 h 126"/>
                  <a:gd name="T42" fmla="*/ 79 w 150"/>
                  <a:gd name="T43" fmla="*/ 104 h 126"/>
                  <a:gd name="T44" fmla="*/ 91 w 150"/>
                  <a:gd name="T45" fmla="*/ 100 h 126"/>
                  <a:gd name="T46" fmla="*/ 100 w 150"/>
                  <a:gd name="T47" fmla="*/ 102 h 126"/>
                  <a:gd name="T48" fmla="*/ 111 w 150"/>
                  <a:gd name="T49" fmla="*/ 121 h 126"/>
                  <a:gd name="T50" fmla="*/ 113 w 150"/>
                  <a:gd name="T51" fmla="*/ 126 h 126"/>
                  <a:gd name="T52" fmla="*/ 116 w 150"/>
                  <a:gd name="T53" fmla="*/ 124 h 126"/>
                  <a:gd name="T54" fmla="*/ 133 w 150"/>
                  <a:gd name="T55" fmla="*/ 103 h 126"/>
                  <a:gd name="T56" fmla="*/ 113 w 150"/>
                  <a:gd name="T57"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26">
                    <a:moveTo>
                      <a:pt x="113" y="13"/>
                    </a:moveTo>
                    <a:cubicBezTo>
                      <a:pt x="110" y="11"/>
                      <a:pt x="107" y="9"/>
                      <a:pt x="104" y="8"/>
                    </a:cubicBezTo>
                    <a:cubicBezTo>
                      <a:pt x="103" y="7"/>
                      <a:pt x="102" y="7"/>
                      <a:pt x="101" y="6"/>
                    </a:cubicBezTo>
                    <a:cubicBezTo>
                      <a:pt x="91" y="2"/>
                      <a:pt x="81" y="0"/>
                      <a:pt x="71" y="0"/>
                    </a:cubicBezTo>
                    <a:cubicBezTo>
                      <a:pt x="46" y="0"/>
                      <a:pt x="21" y="13"/>
                      <a:pt x="9" y="37"/>
                    </a:cubicBezTo>
                    <a:cubicBezTo>
                      <a:pt x="4" y="46"/>
                      <a:pt x="2" y="54"/>
                      <a:pt x="1" y="63"/>
                    </a:cubicBezTo>
                    <a:cubicBezTo>
                      <a:pt x="1" y="65"/>
                      <a:pt x="1" y="67"/>
                      <a:pt x="0" y="68"/>
                    </a:cubicBezTo>
                    <a:cubicBezTo>
                      <a:pt x="0" y="69"/>
                      <a:pt x="1" y="70"/>
                      <a:pt x="1" y="70"/>
                    </a:cubicBezTo>
                    <a:cubicBezTo>
                      <a:pt x="2" y="70"/>
                      <a:pt x="2" y="70"/>
                      <a:pt x="3" y="69"/>
                    </a:cubicBezTo>
                    <a:cubicBezTo>
                      <a:pt x="4" y="68"/>
                      <a:pt x="5" y="67"/>
                      <a:pt x="7" y="66"/>
                    </a:cubicBezTo>
                    <a:cubicBezTo>
                      <a:pt x="10" y="63"/>
                      <a:pt x="14" y="62"/>
                      <a:pt x="19" y="62"/>
                    </a:cubicBezTo>
                    <a:cubicBezTo>
                      <a:pt x="22" y="62"/>
                      <a:pt x="25" y="62"/>
                      <a:pt x="28" y="64"/>
                    </a:cubicBezTo>
                    <a:cubicBezTo>
                      <a:pt x="35" y="68"/>
                      <a:pt x="39" y="75"/>
                      <a:pt x="39" y="83"/>
                    </a:cubicBezTo>
                    <a:cubicBezTo>
                      <a:pt x="38" y="85"/>
                      <a:pt x="38" y="87"/>
                      <a:pt x="39" y="87"/>
                    </a:cubicBezTo>
                    <a:cubicBezTo>
                      <a:pt x="39" y="87"/>
                      <a:pt x="40" y="86"/>
                      <a:pt x="42" y="85"/>
                    </a:cubicBezTo>
                    <a:cubicBezTo>
                      <a:pt x="46" y="82"/>
                      <a:pt x="50" y="81"/>
                      <a:pt x="54" y="81"/>
                    </a:cubicBezTo>
                    <a:cubicBezTo>
                      <a:pt x="56" y="81"/>
                      <a:pt x="59" y="81"/>
                      <a:pt x="61" y="82"/>
                    </a:cubicBezTo>
                    <a:cubicBezTo>
                      <a:pt x="62" y="82"/>
                      <a:pt x="63" y="83"/>
                      <a:pt x="64" y="83"/>
                    </a:cubicBezTo>
                    <a:cubicBezTo>
                      <a:pt x="67" y="85"/>
                      <a:pt x="70" y="87"/>
                      <a:pt x="72" y="90"/>
                    </a:cubicBezTo>
                    <a:cubicBezTo>
                      <a:pt x="74" y="94"/>
                      <a:pt x="75" y="98"/>
                      <a:pt x="75" y="102"/>
                    </a:cubicBezTo>
                    <a:cubicBezTo>
                      <a:pt x="75" y="105"/>
                      <a:pt x="75" y="106"/>
                      <a:pt x="75" y="106"/>
                    </a:cubicBezTo>
                    <a:cubicBezTo>
                      <a:pt x="76" y="106"/>
                      <a:pt x="77" y="105"/>
                      <a:pt x="79" y="104"/>
                    </a:cubicBezTo>
                    <a:cubicBezTo>
                      <a:pt x="82" y="101"/>
                      <a:pt x="86" y="100"/>
                      <a:pt x="91" y="100"/>
                    </a:cubicBezTo>
                    <a:cubicBezTo>
                      <a:pt x="94" y="100"/>
                      <a:pt x="97" y="101"/>
                      <a:pt x="100" y="102"/>
                    </a:cubicBezTo>
                    <a:cubicBezTo>
                      <a:pt x="107" y="106"/>
                      <a:pt x="111" y="113"/>
                      <a:pt x="111" y="121"/>
                    </a:cubicBezTo>
                    <a:cubicBezTo>
                      <a:pt x="111" y="124"/>
                      <a:pt x="111" y="126"/>
                      <a:pt x="113" y="126"/>
                    </a:cubicBezTo>
                    <a:cubicBezTo>
                      <a:pt x="114" y="126"/>
                      <a:pt x="115" y="126"/>
                      <a:pt x="116" y="124"/>
                    </a:cubicBezTo>
                    <a:cubicBezTo>
                      <a:pt x="123" y="119"/>
                      <a:pt x="129" y="112"/>
                      <a:pt x="133" y="103"/>
                    </a:cubicBezTo>
                    <a:cubicBezTo>
                      <a:pt x="150" y="72"/>
                      <a:pt x="140" y="34"/>
                      <a:pt x="1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7" name="Freeform 116"/>
              <p:cNvSpPr/>
              <p:nvPr/>
            </p:nvSpPr>
            <p:spPr bwMode="auto">
              <a:xfrm>
                <a:off x="954088" y="3427413"/>
                <a:ext cx="528638" cy="125413"/>
              </a:xfrm>
              <a:custGeom>
                <a:avLst/>
                <a:gdLst>
                  <a:gd name="T0" fmla="*/ 302 w 333"/>
                  <a:gd name="T1" fmla="*/ 48 h 79"/>
                  <a:gd name="T2" fmla="*/ 30 w 333"/>
                  <a:gd name="T3" fmla="*/ 48 h 79"/>
                  <a:gd name="T4" fmla="*/ 30 w 333"/>
                  <a:gd name="T5" fmla="*/ 0 h 79"/>
                  <a:gd name="T6" fmla="*/ 0 w 333"/>
                  <a:gd name="T7" fmla="*/ 0 h 79"/>
                  <a:gd name="T8" fmla="*/ 0 w 333"/>
                  <a:gd name="T9" fmla="*/ 79 h 79"/>
                  <a:gd name="T10" fmla="*/ 333 w 333"/>
                  <a:gd name="T11" fmla="*/ 79 h 79"/>
                  <a:gd name="T12" fmla="*/ 333 w 333"/>
                  <a:gd name="T13" fmla="*/ 0 h 79"/>
                  <a:gd name="T14" fmla="*/ 302 w 333"/>
                  <a:gd name="T15" fmla="*/ 0 h 79"/>
                  <a:gd name="T16" fmla="*/ 302 w 333"/>
                  <a:gd name="T17"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79">
                    <a:moveTo>
                      <a:pt x="302" y="48"/>
                    </a:moveTo>
                    <a:lnTo>
                      <a:pt x="30" y="48"/>
                    </a:lnTo>
                    <a:lnTo>
                      <a:pt x="30" y="0"/>
                    </a:lnTo>
                    <a:lnTo>
                      <a:pt x="0" y="0"/>
                    </a:lnTo>
                    <a:lnTo>
                      <a:pt x="0" y="79"/>
                    </a:lnTo>
                    <a:lnTo>
                      <a:pt x="333" y="79"/>
                    </a:lnTo>
                    <a:lnTo>
                      <a:pt x="333" y="0"/>
                    </a:lnTo>
                    <a:lnTo>
                      <a:pt x="302" y="0"/>
                    </a:lnTo>
                    <a:lnTo>
                      <a:pt x="30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8" name="Freeform 117"/>
              <p:cNvSpPr/>
              <p:nvPr/>
            </p:nvSpPr>
            <p:spPr bwMode="auto">
              <a:xfrm>
                <a:off x="1028700" y="3052763"/>
                <a:ext cx="390525" cy="415925"/>
              </a:xfrm>
              <a:custGeom>
                <a:avLst/>
                <a:gdLst>
                  <a:gd name="T0" fmla="*/ 42 w 246"/>
                  <a:gd name="T1" fmla="*/ 151 h 262"/>
                  <a:gd name="T2" fmla="*/ 42 w 246"/>
                  <a:gd name="T3" fmla="*/ 262 h 262"/>
                  <a:gd name="T4" fmla="*/ 203 w 246"/>
                  <a:gd name="T5" fmla="*/ 262 h 262"/>
                  <a:gd name="T6" fmla="*/ 203 w 246"/>
                  <a:gd name="T7" fmla="*/ 151 h 262"/>
                  <a:gd name="T8" fmla="*/ 246 w 246"/>
                  <a:gd name="T9" fmla="*/ 151 h 262"/>
                  <a:gd name="T10" fmla="*/ 123 w 246"/>
                  <a:gd name="T11" fmla="*/ 0 h 262"/>
                  <a:gd name="T12" fmla="*/ 0 w 246"/>
                  <a:gd name="T13" fmla="*/ 151 h 262"/>
                  <a:gd name="T14" fmla="*/ 42 w 246"/>
                  <a:gd name="T15" fmla="*/ 1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62">
                    <a:moveTo>
                      <a:pt x="42" y="151"/>
                    </a:moveTo>
                    <a:lnTo>
                      <a:pt x="42" y="262"/>
                    </a:lnTo>
                    <a:lnTo>
                      <a:pt x="203" y="262"/>
                    </a:lnTo>
                    <a:lnTo>
                      <a:pt x="203" y="151"/>
                    </a:lnTo>
                    <a:lnTo>
                      <a:pt x="246" y="151"/>
                    </a:lnTo>
                    <a:lnTo>
                      <a:pt x="123" y="0"/>
                    </a:lnTo>
                    <a:lnTo>
                      <a:pt x="0" y="151"/>
                    </a:lnTo>
                    <a:lnTo>
                      <a:pt x="42"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9" name="Freeform 118"/>
              <p:cNvSpPr>
                <a:spLocks noEditPoints="1"/>
              </p:cNvSpPr>
              <p:nvPr/>
            </p:nvSpPr>
            <p:spPr bwMode="auto">
              <a:xfrm>
                <a:off x="7323138" y="3198813"/>
                <a:ext cx="604838" cy="585788"/>
              </a:xfrm>
              <a:custGeom>
                <a:avLst/>
                <a:gdLst>
                  <a:gd name="T0" fmla="*/ 137 w 161"/>
                  <a:gd name="T1" fmla="*/ 104 h 156"/>
                  <a:gd name="T2" fmla="*/ 94 w 161"/>
                  <a:gd name="T3" fmla="*/ 122 h 156"/>
                  <a:gd name="T4" fmla="*/ 94 w 161"/>
                  <a:gd name="T5" fmla="*/ 98 h 156"/>
                  <a:gd name="T6" fmla="*/ 106 w 161"/>
                  <a:gd name="T7" fmla="*/ 98 h 156"/>
                  <a:gd name="T8" fmla="*/ 106 w 161"/>
                  <a:gd name="T9" fmla="*/ 73 h 156"/>
                  <a:gd name="T10" fmla="*/ 131 w 161"/>
                  <a:gd name="T11" fmla="*/ 73 h 156"/>
                  <a:gd name="T12" fmla="*/ 131 w 161"/>
                  <a:gd name="T13" fmla="*/ 50 h 156"/>
                  <a:gd name="T14" fmla="*/ 131 w 161"/>
                  <a:gd name="T15" fmla="*/ 50 h 156"/>
                  <a:gd name="T16" fmla="*/ 106 w 161"/>
                  <a:gd name="T17" fmla="*/ 50 h 156"/>
                  <a:gd name="T18" fmla="*/ 106 w 161"/>
                  <a:gd name="T19" fmla="*/ 24 h 156"/>
                  <a:gd name="T20" fmla="*/ 94 w 161"/>
                  <a:gd name="T21" fmla="*/ 24 h 156"/>
                  <a:gd name="T22" fmla="*/ 94 w 161"/>
                  <a:gd name="T23" fmla="*/ 0 h 156"/>
                  <a:gd name="T24" fmla="*/ 137 w 161"/>
                  <a:gd name="T25" fmla="*/ 18 h 156"/>
                  <a:gd name="T26" fmla="*/ 137 w 161"/>
                  <a:gd name="T27" fmla="*/ 104 h 156"/>
                  <a:gd name="T28" fmla="*/ 94 w 161"/>
                  <a:gd name="T29" fmla="*/ 122 h 156"/>
                  <a:gd name="T30" fmla="*/ 62 w 161"/>
                  <a:gd name="T31" fmla="*/ 113 h 156"/>
                  <a:gd name="T32" fmla="*/ 19 w 161"/>
                  <a:gd name="T33" fmla="*/ 156 h 156"/>
                  <a:gd name="T34" fmla="*/ 0 w 161"/>
                  <a:gd name="T35" fmla="*/ 136 h 156"/>
                  <a:gd name="T36" fmla="*/ 43 w 161"/>
                  <a:gd name="T37" fmla="*/ 93 h 156"/>
                  <a:gd name="T38" fmla="*/ 51 w 161"/>
                  <a:gd name="T39" fmla="*/ 18 h 156"/>
                  <a:gd name="T40" fmla="*/ 94 w 161"/>
                  <a:gd name="T41" fmla="*/ 0 h 156"/>
                  <a:gd name="T42" fmla="*/ 94 w 161"/>
                  <a:gd name="T43" fmla="*/ 24 h 156"/>
                  <a:gd name="T44" fmla="*/ 83 w 161"/>
                  <a:gd name="T45" fmla="*/ 24 h 156"/>
                  <a:gd name="T46" fmla="*/ 83 w 161"/>
                  <a:gd name="T47" fmla="*/ 50 h 156"/>
                  <a:gd name="T48" fmla="*/ 58 w 161"/>
                  <a:gd name="T49" fmla="*/ 50 h 156"/>
                  <a:gd name="T50" fmla="*/ 58 w 161"/>
                  <a:gd name="T51" fmla="*/ 73 h 156"/>
                  <a:gd name="T52" fmla="*/ 83 w 161"/>
                  <a:gd name="T53" fmla="*/ 73 h 156"/>
                  <a:gd name="T54" fmla="*/ 83 w 161"/>
                  <a:gd name="T55" fmla="*/ 98 h 156"/>
                  <a:gd name="T56" fmla="*/ 94 w 161"/>
                  <a:gd name="T57" fmla="*/ 98 h 156"/>
                  <a:gd name="T58" fmla="*/ 94 w 161"/>
                  <a:gd name="T59" fmla="*/ 1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56">
                    <a:moveTo>
                      <a:pt x="137" y="104"/>
                    </a:moveTo>
                    <a:cubicBezTo>
                      <a:pt x="126" y="116"/>
                      <a:pt x="110" y="122"/>
                      <a:pt x="94" y="122"/>
                    </a:cubicBezTo>
                    <a:cubicBezTo>
                      <a:pt x="94" y="98"/>
                      <a:pt x="94" y="98"/>
                      <a:pt x="94" y="98"/>
                    </a:cubicBezTo>
                    <a:cubicBezTo>
                      <a:pt x="106" y="98"/>
                      <a:pt x="106" y="98"/>
                      <a:pt x="106" y="98"/>
                    </a:cubicBezTo>
                    <a:cubicBezTo>
                      <a:pt x="106" y="73"/>
                      <a:pt x="106" y="73"/>
                      <a:pt x="106" y="73"/>
                    </a:cubicBezTo>
                    <a:cubicBezTo>
                      <a:pt x="131" y="73"/>
                      <a:pt x="131" y="73"/>
                      <a:pt x="131" y="73"/>
                    </a:cubicBezTo>
                    <a:cubicBezTo>
                      <a:pt x="131" y="50"/>
                      <a:pt x="131" y="50"/>
                      <a:pt x="131" y="50"/>
                    </a:cubicBezTo>
                    <a:cubicBezTo>
                      <a:pt x="131" y="50"/>
                      <a:pt x="131" y="50"/>
                      <a:pt x="131" y="50"/>
                    </a:cubicBezTo>
                    <a:cubicBezTo>
                      <a:pt x="106" y="50"/>
                      <a:pt x="106" y="50"/>
                      <a:pt x="106" y="50"/>
                    </a:cubicBezTo>
                    <a:cubicBezTo>
                      <a:pt x="106" y="24"/>
                      <a:pt x="106" y="24"/>
                      <a:pt x="106" y="24"/>
                    </a:cubicBezTo>
                    <a:cubicBezTo>
                      <a:pt x="94" y="24"/>
                      <a:pt x="94" y="24"/>
                      <a:pt x="94" y="24"/>
                    </a:cubicBezTo>
                    <a:cubicBezTo>
                      <a:pt x="94" y="0"/>
                      <a:pt x="94" y="0"/>
                      <a:pt x="94" y="0"/>
                    </a:cubicBezTo>
                    <a:cubicBezTo>
                      <a:pt x="110" y="0"/>
                      <a:pt x="126" y="6"/>
                      <a:pt x="137" y="18"/>
                    </a:cubicBezTo>
                    <a:cubicBezTo>
                      <a:pt x="161" y="42"/>
                      <a:pt x="161" y="80"/>
                      <a:pt x="137" y="104"/>
                    </a:cubicBezTo>
                    <a:close/>
                    <a:moveTo>
                      <a:pt x="94" y="122"/>
                    </a:moveTo>
                    <a:cubicBezTo>
                      <a:pt x="83" y="122"/>
                      <a:pt x="72" y="119"/>
                      <a:pt x="62" y="113"/>
                    </a:cubicBezTo>
                    <a:cubicBezTo>
                      <a:pt x="19" y="156"/>
                      <a:pt x="19" y="156"/>
                      <a:pt x="19" y="156"/>
                    </a:cubicBezTo>
                    <a:cubicBezTo>
                      <a:pt x="0" y="136"/>
                      <a:pt x="0" y="136"/>
                      <a:pt x="0" y="136"/>
                    </a:cubicBezTo>
                    <a:cubicBezTo>
                      <a:pt x="43" y="93"/>
                      <a:pt x="43" y="93"/>
                      <a:pt x="43" y="93"/>
                    </a:cubicBezTo>
                    <a:cubicBezTo>
                      <a:pt x="28" y="70"/>
                      <a:pt x="31" y="39"/>
                      <a:pt x="51" y="18"/>
                    </a:cubicBezTo>
                    <a:cubicBezTo>
                      <a:pt x="63" y="6"/>
                      <a:pt x="79" y="0"/>
                      <a:pt x="94" y="0"/>
                    </a:cubicBezTo>
                    <a:cubicBezTo>
                      <a:pt x="94" y="24"/>
                      <a:pt x="94" y="24"/>
                      <a:pt x="94" y="24"/>
                    </a:cubicBezTo>
                    <a:cubicBezTo>
                      <a:pt x="83" y="24"/>
                      <a:pt x="83" y="24"/>
                      <a:pt x="83" y="24"/>
                    </a:cubicBezTo>
                    <a:cubicBezTo>
                      <a:pt x="83" y="50"/>
                      <a:pt x="83" y="50"/>
                      <a:pt x="83" y="50"/>
                    </a:cubicBezTo>
                    <a:cubicBezTo>
                      <a:pt x="58" y="50"/>
                      <a:pt x="58" y="50"/>
                      <a:pt x="58" y="50"/>
                    </a:cubicBezTo>
                    <a:cubicBezTo>
                      <a:pt x="58" y="73"/>
                      <a:pt x="58" y="73"/>
                      <a:pt x="58" y="73"/>
                    </a:cubicBezTo>
                    <a:cubicBezTo>
                      <a:pt x="83" y="73"/>
                      <a:pt x="83" y="73"/>
                      <a:pt x="83" y="73"/>
                    </a:cubicBezTo>
                    <a:cubicBezTo>
                      <a:pt x="83" y="98"/>
                      <a:pt x="83" y="98"/>
                      <a:pt x="83" y="98"/>
                    </a:cubicBezTo>
                    <a:cubicBezTo>
                      <a:pt x="94" y="98"/>
                      <a:pt x="94" y="98"/>
                      <a:pt x="94" y="98"/>
                    </a:cubicBezTo>
                    <a:lnTo>
                      <a:pt x="9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0" name="Freeform 119"/>
              <p:cNvSpPr/>
              <p:nvPr/>
            </p:nvSpPr>
            <p:spPr bwMode="auto">
              <a:xfrm>
                <a:off x="2643188" y="3003550"/>
                <a:ext cx="239713" cy="695325"/>
              </a:xfrm>
              <a:custGeom>
                <a:avLst/>
                <a:gdLst>
                  <a:gd name="T0" fmla="*/ 7 w 64"/>
                  <a:gd name="T1" fmla="*/ 22 h 185"/>
                  <a:gd name="T2" fmla="*/ 0 w 64"/>
                  <a:gd name="T3" fmla="*/ 45 h 185"/>
                  <a:gd name="T4" fmla="*/ 5 w 64"/>
                  <a:gd name="T5" fmla="*/ 64 h 185"/>
                  <a:gd name="T6" fmla="*/ 23 w 64"/>
                  <a:gd name="T7" fmla="*/ 84 h 185"/>
                  <a:gd name="T8" fmla="*/ 23 w 64"/>
                  <a:gd name="T9" fmla="*/ 185 h 185"/>
                  <a:gd name="T10" fmla="*/ 40 w 64"/>
                  <a:gd name="T11" fmla="*/ 185 h 185"/>
                  <a:gd name="T12" fmla="*/ 40 w 64"/>
                  <a:gd name="T13" fmla="*/ 84 h 185"/>
                  <a:gd name="T14" fmla="*/ 58 w 64"/>
                  <a:gd name="T15" fmla="*/ 64 h 185"/>
                  <a:gd name="T16" fmla="*/ 63 w 64"/>
                  <a:gd name="T17" fmla="*/ 45 h 185"/>
                  <a:gd name="T18" fmla="*/ 56 w 64"/>
                  <a:gd name="T19" fmla="*/ 22 h 185"/>
                  <a:gd name="T20" fmla="*/ 42 w 64"/>
                  <a:gd name="T21" fmla="*/ 0 h 185"/>
                  <a:gd name="T22" fmla="*/ 47 w 64"/>
                  <a:gd name="T23" fmla="*/ 43 h 185"/>
                  <a:gd name="T24" fmla="*/ 41 w 64"/>
                  <a:gd name="T25" fmla="*/ 43 h 185"/>
                  <a:gd name="T26" fmla="*/ 36 w 64"/>
                  <a:gd name="T27" fmla="*/ 0 h 185"/>
                  <a:gd name="T28" fmla="*/ 32 w 64"/>
                  <a:gd name="T29" fmla="*/ 0 h 185"/>
                  <a:gd name="T30" fmla="*/ 27 w 64"/>
                  <a:gd name="T31" fmla="*/ 0 h 185"/>
                  <a:gd name="T32" fmla="*/ 22 w 64"/>
                  <a:gd name="T33" fmla="*/ 43 h 185"/>
                  <a:gd name="T34" fmla="*/ 17 w 64"/>
                  <a:gd name="T35" fmla="*/ 43 h 185"/>
                  <a:gd name="T36" fmla="*/ 21 w 64"/>
                  <a:gd name="T37" fmla="*/ 0 h 185"/>
                  <a:gd name="T38" fmla="*/ 7 w 64"/>
                  <a:gd name="T39" fmla="*/ 2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85">
                    <a:moveTo>
                      <a:pt x="7" y="22"/>
                    </a:moveTo>
                    <a:cubicBezTo>
                      <a:pt x="4" y="29"/>
                      <a:pt x="1" y="37"/>
                      <a:pt x="0" y="45"/>
                    </a:cubicBezTo>
                    <a:cubicBezTo>
                      <a:pt x="0" y="52"/>
                      <a:pt x="1" y="58"/>
                      <a:pt x="5" y="64"/>
                    </a:cubicBezTo>
                    <a:cubicBezTo>
                      <a:pt x="9" y="70"/>
                      <a:pt x="15" y="80"/>
                      <a:pt x="23" y="84"/>
                    </a:cubicBezTo>
                    <a:cubicBezTo>
                      <a:pt x="23" y="185"/>
                      <a:pt x="23" y="185"/>
                      <a:pt x="23" y="185"/>
                    </a:cubicBezTo>
                    <a:cubicBezTo>
                      <a:pt x="40" y="185"/>
                      <a:pt x="40" y="185"/>
                      <a:pt x="40" y="185"/>
                    </a:cubicBezTo>
                    <a:cubicBezTo>
                      <a:pt x="40" y="84"/>
                      <a:pt x="40" y="84"/>
                      <a:pt x="40" y="84"/>
                    </a:cubicBezTo>
                    <a:cubicBezTo>
                      <a:pt x="48" y="80"/>
                      <a:pt x="55" y="71"/>
                      <a:pt x="58" y="64"/>
                    </a:cubicBezTo>
                    <a:cubicBezTo>
                      <a:pt x="62" y="58"/>
                      <a:pt x="64" y="52"/>
                      <a:pt x="63" y="45"/>
                    </a:cubicBezTo>
                    <a:cubicBezTo>
                      <a:pt x="62" y="37"/>
                      <a:pt x="59" y="29"/>
                      <a:pt x="56" y="22"/>
                    </a:cubicBezTo>
                    <a:cubicBezTo>
                      <a:pt x="54" y="16"/>
                      <a:pt x="50" y="1"/>
                      <a:pt x="42" y="0"/>
                    </a:cubicBezTo>
                    <a:cubicBezTo>
                      <a:pt x="47" y="43"/>
                      <a:pt x="47" y="43"/>
                      <a:pt x="47" y="43"/>
                    </a:cubicBezTo>
                    <a:cubicBezTo>
                      <a:pt x="41" y="43"/>
                      <a:pt x="41" y="43"/>
                      <a:pt x="41" y="43"/>
                    </a:cubicBezTo>
                    <a:cubicBezTo>
                      <a:pt x="36" y="0"/>
                      <a:pt x="36" y="0"/>
                      <a:pt x="36" y="0"/>
                    </a:cubicBezTo>
                    <a:cubicBezTo>
                      <a:pt x="32" y="0"/>
                      <a:pt x="32" y="0"/>
                      <a:pt x="32" y="0"/>
                    </a:cubicBezTo>
                    <a:cubicBezTo>
                      <a:pt x="27" y="0"/>
                      <a:pt x="27" y="0"/>
                      <a:pt x="27" y="0"/>
                    </a:cubicBezTo>
                    <a:cubicBezTo>
                      <a:pt x="22" y="43"/>
                      <a:pt x="22" y="43"/>
                      <a:pt x="22" y="43"/>
                    </a:cubicBezTo>
                    <a:cubicBezTo>
                      <a:pt x="17" y="43"/>
                      <a:pt x="17" y="43"/>
                      <a:pt x="17" y="43"/>
                    </a:cubicBezTo>
                    <a:cubicBezTo>
                      <a:pt x="21" y="0"/>
                      <a:pt x="21" y="0"/>
                      <a:pt x="21" y="0"/>
                    </a:cubicBezTo>
                    <a:cubicBezTo>
                      <a:pt x="13" y="1"/>
                      <a:pt x="9"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1" name="Freeform 120"/>
              <p:cNvSpPr/>
              <p:nvPr/>
            </p:nvSpPr>
            <p:spPr bwMode="auto">
              <a:xfrm>
                <a:off x="2957513" y="2989263"/>
                <a:ext cx="252413" cy="709613"/>
              </a:xfrm>
              <a:custGeom>
                <a:avLst/>
                <a:gdLst>
                  <a:gd name="T0" fmla="*/ 42 w 67"/>
                  <a:gd name="T1" fmla="*/ 189 h 189"/>
                  <a:gd name="T2" fmla="*/ 42 w 67"/>
                  <a:gd name="T3" fmla="*/ 90 h 189"/>
                  <a:gd name="T4" fmla="*/ 67 w 67"/>
                  <a:gd name="T5" fmla="*/ 50 h 189"/>
                  <a:gd name="T6" fmla="*/ 34 w 67"/>
                  <a:gd name="T7" fmla="*/ 0 h 189"/>
                  <a:gd name="T8" fmla="*/ 0 w 67"/>
                  <a:gd name="T9" fmla="*/ 50 h 189"/>
                  <a:gd name="T10" fmla="*/ 25 w 67"/>
                  <a:gd name="T11" fmla="*/ 90 h 189"/>
                  <a:gd name="T12" fmla="*/ 25 w 67"/>
                  <a:gd name="T13" fmla="*/ 189 h 189"/>
                  <a:gd name="T14" fmla="*/ 42 w 67"/>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89">
                    <a:moveTo>
                      <a:pt x="42" y="189"/>
                    </a:moveTo>
                    <a:cubicBezTo>
                      <a:pt x="42" y="90"/>
                      <a:pt x="42" y="90"/>
                      <a:pt x="42" y="90"/>
                    </a:cubicBezTo>
                    <a:cubicBezTo>
                      <a:pt x="57" y="85"/>
                      <a:pt x="67" y="69"/>
                      <a:pt x="67" y="50"/>
                    </a:cubicBezTo>
                    <a:cubicBezTo>
                      <a:pt x="67" y="27"/>
                      <a:pt x="52" y="0"/>
                      <a:pt x="34" y="0"/>
                    </a:cubicBezTo>
                    <a:cubicBezTo>
                      <a:pt x="15" y="0"/>
                      <a:pt x="0" y="27"/>
                      <a:pt x="0" y="50"/>
                    </a:cubicBezTo>
                    <a:cubicBezTo>
                      <a:pt x="0" y="69"/>
                      <a:pt x="10" y="85"/>
                      <a:pt x="25" y="90"/>
                    </a:cubicBezTo>
                    <a:cubicBezTo>
                      <a:pt x="25" y="189"/>
                      <a:pt x="25" y="189"/>
                      <a:pt x="25" y="189"/>
                    </a:cubicBezTo>
                    <a:lnTo>
                      <a:pt x="42" y="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2" name="Rectangle 121"/>
              <p:cNvSpPr>
                <a:spLocks noChangeArrowheads="1"/>
              </p:cNvSpPr>
              <p:nvPr/>
            </p:nvSpPr>
            <p:spPr bwMode="auto">
              <a:xfrm>
                <a:off x="8194675" y="1827213"/>
                <a:ext cx="4445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3" name="Freeform 122"/>
              <p:cNvSpPr/>
              <p:nvPr/>
            </p:nvSpPr>
            <p:spPr bwMode="auto">
              <a:xfrm>
                <a:off x="8397875" y="1827213"/>
                <a:ext cx="198438" cy="120650"/>
              </a:xfrm>
              <a:custGeom>
                <a:avLst/>
                <a:gdLst>
                  <a:gd name="T0" fmla="*/ 125 w 125"/>
                  <a:gd name="T1" fmla="*/ 76 h 76"/>
                  <a:gd name="T2" fmla="*/ 125 w 125"/>
                  <a:gd name="T3" fmla="*/ 0 h 76"/>
                  <a:gd name="T4" fmla="*/ 75 w 125"/>
                  <a:gd name="T5" fmla="*/ 0 h 76"/>
                  <a:gd name="T6" fmla="*/ 0 w 125"/>
                  <a:gd name="T7" fmla="*/ 76 h 76"/>
                  <a:gd name="T8" fmla="*/ 125 w 125"/>
                  <a:gd name="T9" fmla="*/ 76 h 76"/>
                </a:gdLst>
                <a:ahLst/>
                <a:cxnLst>
                  <a:cxn ang="0">
                    <a:pos x="T0" y="T1"/>
                  </a:cxn>
                  <a:cxn ang="0">
                    <a:pos x="T2" y="T3"/>
                  </a:cxn>
                  <a:cxn ang="0">
                    <a:pos x="T4" y="T5"/>
                  </a:cxn>
                  <a:cxn ang="0">
                    <a:pos x="T6" y="T7"/>
                  </a:cxn>
                  <a:cxn ang="0">
                    <a:pos x="T8" y="T9"/>
                  </a:cxn>
                </a:cxnLst>
                <a:rect l="0" t="0" r="r" b="b"/>
                <a:pathLst>
                  <a:path w="125" h="76">
                    <a:moveTo>
                      <a:pt x="125" y="76"/>
                    </a:moveTo>
                    <a:lnTo>
                      <a:pt x="125" y="0"/>
                    </a:lnTo>
                    <a:lnTo>
                      <a:pt x="75" y="0"/>
                    </a:lnTo>
                    <a:lnTo>
                      <a:pt x="0" y="76"/>
                    </a:lnTo>
                    <a:lnTo>
                      <a:pt x="12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4" name="Freeform 123"/>
              <p:cNvSpPr/>
              <p:nvPr/>
            </p:nvSpPr>
            <p:spPr bwMode="auto">
              <a:xfrm>
                <a:off x="8261350" y="1827213"/>
                <a:ext cx="131763" cy="120650"/>
              </a:xfrm>
              <a:custGeom>
                <a:avLst/>
                <a:gdLst>
                  <a:gd name="T0" fmla="*/ 83 w 83"/>
                  <a:gd name="T1" fmla="*/ 0 h 76"/>
                  <a:gd name="T2" fmla="*/ 0 w 83"/>
                  <a:gd name="T3" fmla="*/ 0 h 76"/>
                  <a:gd name="T4" fmla="*/ 0 w 83"/>
                  <a:gd name="T5" fmla="*/ 76 h 76"/>
                  <a:gd name="T6" fmla="*/ 5 w 83"/>
                  <a:gd name="T7" fmla="*/ 76 h 76"/>
                  <a:gd name="T8" fmla="*/ 83 w 83"/>
                  <a:gd name="T9" fmla="*/ 0 h 76"/>
                </a:gdLst>
                <a:ahLst/>
                <a:cxnLst>
                  <a:cxn ang="0">
                    <a:pos x="T0" y="T1"/>
                  </a:cxn>
                  <a:cxn ang="0">
                    <a:pos x="T2" y="T3"/>
                  </a:cxn>
                  <a:cxn ang="0">
                    <a:pos x="T4" y="T5"/>
                  </a:cxn>
                  <a:cxn ang="0">
                    <a:pos x="T6" y="T7"/>
                  </a:cxn>
                  <a:cxn ang="0">
                    <a:pos x="T8" y="T9"/>
                  </a:cxn>
                </a:cxnLst>
                <a:rect l="0" t="0" r="r" b="b"/>
                <a:pathLst>
                  <a:path w="83" h="76">
                    <a:moveTo>
                      <a:pt x="83" y="0"/>
                    </a:moveTo>
                    <a:lnTo>
                      <a:pt x="0" y="0"/>
                    </a:lnTo>
                    <a:lnTo>
                      <a:pt x="0" y="76"/>
                    </a:lnTo>
                    <a:lnTo>
                      <a:pt x="5" y="76"/>
                    </a:lnTo>
                    <a:lnTo>
                      <a:pt x="8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5" name="Freeform 124"/>
              <p:cNvSpPr>
                <a:spLocks noEditPoints="1"/>
              </p:cNvSpPr>
              <p:nvPr/>
            </p:nvSpPr>
            <p:spPr bwMode="auto">
              <a:xfrm>
                <a:off x="8074025" y="1568450"/>
                <a:ext cx="641350" cy="638175"/>
              </a:xfrm>
              <a:custGeom>
                <a:avLst/>
                <a:gdLst>
                  <a:gd name="T0" fmla="*/ 98 w 171"/>
                  <a:gd name="T1" fmla="*/ 170 h 170"/>
                  <a:gd name="T2" fmla="*/ 171 w 171"/>
                  <a:gd name="T3" fmla="*/ 85 h 170"/>
                  <a:gd name="T4" fmla="*/ 98 w 171"/>
                  <a:gd name="T5" fmla="*/ 1 h 170"/>
                  <a:gd name="T6" fmla="*/ 98 w 171"/>
                  <a:gd name="T7" fmla="*/ 15 h 170"/>
                  <a:gd name="T8" fmla="*/ 130 w 171"/>
                  <a:gd name="T9" fmla="*/ 30 h 170"/>
                  <a:gd name="T10" fmla="*/ 98 w 171"/>
                  <a:gd name="T11" fmla="*/ 62 h 170"/>
                  <a:gd name="T12" fmla="*/ 98 w 171"/>
                  <a:gd name="T13" fmla="*/ 82 h 170"/>
                  <a:gd name="T14" fmla="*/ 112 w 171"/>
                  <a:gd name="T15" fmla="*/ 69 h 170"/>
                  <a:gd name="T16" fmla="*/ 114 w 171"/>
                  <a:gd name="T17" fmla="*/ 67 h 170"/>
                  <a:gd name="T18" fmla="*/ 116 w 171"/>
                  <a:gd name="T19" fmla="*/ 64 h 170"/>
                  <a:gd name="T20" fmla="*/ 140 w 171"/>
                  <a:gd name="T21" fmla="*/ 40 h 170"/>
                  <a:gd name="T22" fmla="*/ 156 w 171"/>
                  <a:gd name="T23" fmla="*/ 85 h 170"/>
                  <a:gd name="T24" fmla="*/ 156 w 171"/>
                  <a:gd name="T25" fmla="*/ 85 h 170"/>
                  <a:gd name="T26" fmla="*/ 98 w 171"/>
                  <a:gd name="T27" fmla="*/ 155 h 170"/>
                  <a:gd name="T28" fmla="*/ 98 w 171"/>
                  <a:gd name="T29" fmla="*/ 170 h 170"/>
                  <a:gd name="T30" fmla="*/ 85 w 171"/>
                  <a:gd name="T31" fmla="*/ 170 h 170"/>
                  <a:gd name="T32" fmla="*/ 98 w 171"/>
                  <a:gd name="T33" fmla="*/ 170 h 170"/>
                  <a:gd name="T34" fmla="*/ 98 w 171"/>
                  <a:gd name="T35" fmla="*/ 155 h 170"/>
                  <a:gd name="T36" fmla="*/ 85 w 171"/>
                  <a:gd name="T37" fmla="*/ 156 h 170"/>
                  <a:gd name="T38" fmla="*/ 40 w 171"/>
                  <a:gd name="T39" fmla="*/ 140 h 170"/>
                  <a:gd name="T40" fmla="*/ 74 w 171"/>
                  <a:gd name="T41" fmla="*/ 106 h 170"/>
                  <a:gd name="T42" fmla="*/ 77 w 171"/>
                  <a:gd name="T43" fmla="*/ 104 h 170"/>
                  <a:gd name="T44" fmla="*/ 79 w 171"/>
                  <a:gd name="T45" fmla="*/ 101 h 170"/>
                  <a:gd name="T46" fmla="*/ 98 w 171"/>
                  <a:gd name="T47" fmla="*/ 82 h 170"/>
                  <a:gd name="T48" fmla="*/ 98 w 171"/>
                  <a:gd name="T49" fmla="*/ 62 h 170"/>
                  <a:gd name="T50" fmla="*/ 96 w 171"/>
                  <a:gd name="T51" fmla="*/ 64 h 170"/>
                  <a:gd name="T52" fmla="*/ 94 w 171"/>
                  <a:gd name="T53" fmla="*/ 67 h 170"/>
                  <a:gd name="T54" fmla="*/ 91 w 171"/>
                  <a:gd name="T55" fmla="*/ 69 h 170"/>
                  <a:gd name="T56" fmla="*/ 59 w 171"/>
                  <a:gd name="T57" fmla="*/ 101 h 170"/>
                  <a:gd name="T58" fmla="*/ 57 w 171"/>
                  <a:gd name="T59" fmla="*/ 104 h 170"/>
                  <a:gd name="T60" fmla="*/ 54 w 171"/>
                  <a:gd name="T61" fmla="*/ 106 h 170"/>
                  <a:gd name="T62" fmla="*/ 30 w 171"/>
                  <a:gd name="T63" fmla="*/ 130 h 170"/>
                  <a:gd name="T64" fmla="*/ 14 w 171"/>
                  <a:gd name="T65" fmla="*/ 85 h 170"/>
                  <a:gd name="T66" fmla="*/ 85 w 171"/>
                  <a:gd name="T67" fmla="*/ 14 h 170"/>
                  <a:gd name="T68" fmla="*/ 85 w 171"/>
                  <a:gd name="T69" fmla="*/ 14 h 170"/>
                  <a:gd name="T70" fmla="*/ 98 w 171"/>
                  <a:gd name="T71" fmla="*/ 15 h 170"/>
                  <a:gd name="T72" fmla="*/ 98 w 171"/>
                  <a:gd name="T73" fmla="*/ 1 h 170"/>
                  <a:gd name="T74" fmla="*/ 85 w 171"/>
                  <a:gd name="T75" fmla="*/ 0 h 170"/>
                  <a:gd name="T76" fmla="*/ 0 w 171"/>
                  <a:gd name="T77" fmla="*/ 85 h 170"/>
                  <a:gd name="T78" fmla="*/ 85 w 171"/>
                  <a:gd name="T7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170">
                    <a:moveTo>
                      <a:pt x="98" y="170"/>
                    </a:moveTo>
                    <a:cubicBezTo>
                      <a:pt x="139" y="163"/>
                      <a:pt x="171" y="128"/>
                      <a:pt x="171" y="85"/>
                    </a:cubicBezTo>
                    <a:cubicBezTo>
                      <a:pt x="171" y="42"/>
                      <a:pt x="139" y="7"/>
                      <a:pt x="98" y="1"/>
                    </a:cubicBezTo>
                    <a:cubicBezTo>
                      <a:pt x="98" y="15"/>
                      <a:pt x="98" y="15"/>
                      <a:pt x="98" y="15"/>
                    </a:cubicBezTo>
                    <a:cubicBezTo>
                      <a:pt x="110" y="17"/>
                      <a:pt x="121" y="23"/>
                      <a:pt x="130" y="30"/>
                    </a:cubicBezTo>
                    <a:cubicBezTo>
                      <a:pt x="98" y="62"/>
                      <a:pt x="98" y="62"/>
                      <a:pt x="98" y="62"/>
                    </a:cubicBezTo>
                    <a:cubicBezTo>
                      <a:pt x="98" y="82"/>
                      <a:pt x="98" y="82"/>
                      <a:pt x="98" y="82"/>
                    </a:cubicBezTo>
                    <a:cubicBezTo>
                      <a:pt x="112" y="69"/>
                      <a:pt x="112" y="69"/>
                      <a:pt x="112" y="69"/>
                    </a:cubicBezTo>
                    <a:cubicBezTo>
                      <a:pt x="114" y="67"/>
                      <a:pt x="114" y="67"/>
                      <a:pt x="114" y="67"/>
                    </a:cubicBezTo>
                    <a:cubicBezTo>
                      <a:pt x="116" y="64"/>
                      <a:pt x="116" y="64"/>
                      <a:pt x="116" y="64"/>
                    </a:cubicBezTo>
                    <a:cubicBezTo>
                      <a:pt x="140" y="40"/>
                      <a:pt x="140" y="40"/>
                      <a:pt x="140" y="40"/>
                    </a:cubicBezTo>
                    <a:cubicBezTo>
                      <a:pt x="150" y="52"/>
                      <a:pt x="156" y="68"/>
                      <a:pt x="156" y="85"/>
                    </a:cubicBezTo>
                    <a:cubicBezTo>
                      <a:pt x="156" y="85"/>
                      <a:pt x="156" y="85"/>
                      <a:pt x="156" y="85"/>
                    </a:cubicBezTo>
                    <a:cubicBezTo>
                      <a:pt x="156" y="120"/>
                      <a:pt x="131" y="149"/>
                      <a:pt x="98" y="155"/>
                    </a:cubicBezTo>
                    <a:lnTo>
                      <a:pt x="98" y="170"/>
                    </a:lnTo>
                    <a:close/>
                    <a:moveTo>
                      <a:pt x="85" y="170"/>
                    </a:moveTo>
                    <a:cubicBezTo>
                      <a:pt x="90" y="170"/>
                      <a:pt x="94" y="170"/>
                      <a:pt x="98" y="170"/>
                    </a:cubicBezTo>
                    <a:cubicBezTo>
                      <a:pt x="98" y="155"/>
                      <a:pt x="98" y="155"/>
                      <a:pt x="98" y="155"/>
                    </a:cubicBezTo>
                    <a:cubicBezTo>
                      <a:pt x="94" y="156"/>
                      <a:pt x="90" y="156"/>
                      <a:pt x="85" y="156"/>
                    </a:cubicBezTo>
                    <a:cubicBezTo>
                      <a:pt x="68" y="156"/>
                      <a:pt x="52" y="150"/>
                      <a:pt x="40" y="140"/>
                    </a:cubicBezTo>
                    <a:cubicBezTo>
                      <a:pt x="74" y="106"/>
                      <a:pt x="74" y="106"/>
                      <a:pt x="74" y="106"/>
                    </a:cubicBezTo>
                    <a:cubicBezTo>
                      <a:pt x="77" y="104"/>
                      <a:pt x="77" y="104"/>
                      <a:pt x="77" y="104"/>
                    </a:cubicBezTo>
                    <a:cubicBezTo>
                      <a:pt x="79" y="101"/>
                      <a:pt x="79" y="101"/>
                      <a:pt x="79" y="101"/>
                    </a:cubicBezTo>
                    <a:cubicBezTo>
                      <a:pt x="98" y="82"/>
                      <a:pt x="98" y="82"/>
                      <a:pt x="98" y="82"/>
                    </a:cubicBezTo>
                    <a:cubicBezTo>
                      <a:pt x="98" y="62"/>
                      <a:pt x="98" y="62"/>
                      <a:pt x="98" y="62"/>
                    </a:cubicBezTo>
                    <a:cubicBezTo>
                      <a:pt x="96" y="64"/>
                      <a:pt x="96" y="64"/>
                      <a:pt x="96" y="64"/>
                    </a:cubicBezTo>
                    <a:cubicBezTo>
                      <a:pt x="94" y="67"/>
                      <a:pt x="94" y="67"/>
                      <a:pt x="94" y="67"/>
                    </a:cubicBezTo>
                    <a:cubicBezTo>
                      <a:pt x="91" y="69"/>
                      <a:pt x="91" y="69"/>
                      <a:pt x="91" y="69"/>
                    </a:cubicBezTo>
                    <a:cubicBezTo>
                      <a:pt x="59" y="101"/>
                      <a:pt x="59" y="101"/>
                      <a:pt x="59" y="101"/>
                    </a:cubicBezTo>
                    <a:cubicBezTo>
                      <a:pt x="57" y="104"/>
                      <a:pt x="57" y="104"/>
                      <a:pt x="57" y="104"/>
                    </a:cubicBezTo>
                    <a:cubicBezTo>
                      <a:pt x="54" y="106"/>
                      <a:pt x="54" y="106"/>
                      <a:pt x="54" y="106"/>
                    </a:cubicBezTo>
                    <a:cubicBezTo>
                      <a:pt x="30" y="130"/>
                      <a:pt x="30" y="130"/>
                      <a:pt x="30" y="130"/>
                    </a:cubicBezTo>
                    <a:cubicBezTo>
                      <a:pt x="20" y="118"/>
                      <a:pt x="14" y="102"/>
                      <a:pt x="14" y="85"/>
                    </a:cubicBezTo>
                    <a:cubicBezTo>
                      <a:pt x="14" y="46"/>
                      <a:pt x="46" y="14"/>
                      <a:pt x="85" y="14"/>
                    </a:cubicBezTo>
                    <a:cubicBezTo>
                      <a:pt x="85" y="14"/>
                      <a:pt x="85" y="14"/>
                      <a:pt x="85" y="14"/>
                    </a:cubicBezTo>
                    <a:cubicBezTo>
                      <a:pt x="90" y="14"/>
                      <a:pt x="94" y="14"/>
                      <a:pt x="98" y="15"/>
                    </a:cubicBezTo>
                    <a:cubicBezTo>
                      <a:pt x="98" y="1"/>
                      <a:pt x="98" y="1"/>
                      <a:pt x="98" y="1"/>
                    </a:cubicBezTo>
                    <a:cubicBezTo>
                      <a:pt x="94" y="0"/>
                      <a:pt x="90" y="0"/>
                      <a:pt x="85" y="0"/>
                    </a:cubicBezTo>
                    <a:cubicBezTo>
                      <a:pt x="38" y="0"/>
                      <a:pt x="0" y="38"/>
                      <a:pt x="0" y="85"/>
                    </a:cubicBezTo>
                    <a:cubicBezTo>
                      <a:pt x="0" y="132"/>
                      <a:pt x="38" y="170"/>
                      <a:pt x="85"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6" name="Freeform 125"/>
              <p:cNvSpPr>
                <a:spLocks noEditPoints="1"/>
              </p:cNvSpPr>
              <p:nvPr/>
            </p:nvSpPr>
            <p:spPr bwMode="auto">
              <a:xfrm>
                <a:off x="6524625" y="2305050"/>
                <a:ext cx="608013" cy="150813"/>
              </a:xfrm>
              <a:custGeom>
                <a:avLst/>
                <a:gdLst>
                  <a:gd name="T0" fmla="*/ 191 w 383"/>
                  <a:gd name="T1" fmla="*/ 78 h 95"/>
                  <a:gd name="T2" fmla="*/ 328 w 383"/>
                  <a:gd name="T3" fmla="*/ 78 h 95"/>
                  <a:gd name="T4" fmla="*/ 340 w 383"/>
                  <a:gd name="T5" fmla="*/ 95 h 95"/>
                  <a:gd name="T6" fmla="*/ 383 w 383"/>
                  <a:gd name="T7" fmla="*/ 95 h 95"/>
                  <a:gd name="T8" fmla="*/ 312 w 383"/>
                  <a:gd name="T9" fmla="*/ 0 h 95"/>
                  <a:gd name="T10" fmla="*/ 267 w 383"/>
                  <a:gd name="T11" fmla="*/ 0 h 95"/>
                  <a:gd name="T12" fmla="*/ 276 w 383"/>
                  <a:gd name="T13" fmla="*/ 12 h 95"/>
                  <a:gd name="T14" fmla="*/ 191 w 383"/>
                  <a:gd name="T15" fmla="*/ 12 h 95"/>
                  <a:gd name="T16" fmla="*/ 191 w 383"/>
                  <a:gd name="T17" fmla="*/ 38 h 95"/>
                  <a:gd name="T18" fmla="*/ 295 w 383"/>
                  <a:gd name="T19" fmla="*/ 38 h 95"/>
                  <a:gd name="T20" fmla="*/ 309 w 383"/>
                  <a:gd name="T21" fmla="*/ 54 h 95"/>
                  <a:gd name="T22" fmla="*/ 191 w 383"/>
                  <a:gd name="T23" fmla="*/ 54 h 95"/>
                  <a:gd name="T24" fmla="*/ 191 w 383"/>
                  <a:gd name="T25" fmla="*/ 78 h 95"/>
                  <a:gd name="T26" fmla="*/ 56 w 383"/>
                  <a:gd name="T27" fmla="*/ 78 h 95"/>
                  <a:gd name="T28" fmla="*/ 191 w 383"/>
                  <a:gd name="T29" fmla="*/ 78 h 95"/>
                  <a:gd name="T30" fmla="*/ 191 w 383"/>
                  <a:gd name="T31" fmla="*/ 54 h 95"/>
                  <a:gd name="T32" fmla="*/ 75 w 383"/>
                  <a:gd name="T33" fmla="*/ 54 h 95"/>
                  <a:gd name="T34" fmla="*/ 87 w 383"/>
                  <a:gd name="T35" fmla="*/ 38 h 95"/>
                  <a:gd name="T36" fmla="*/ 87 w 383"/>
                  <a:gd name="T37" fmla="*/ 38 h 95"/>
                  <a:gd name="T38" fmla="*/ 191 w 383"/>
                  <a:gd name="T39" fmla="*/ 38 h 95"/>
                  <a:gd name="T40" fmla="*/ 191 w 383"/>
                  <a:gd name="T41" fmla="*/ 12 h 95"/>
                  <a:gd name="T42" fmla="*/ 106 w 383"/>
                  <a:gd name="T43" fmla="*/ 12 h 95"/>
                  <a:gd name="T44" fmla="*/ 115 w 383"/>
                  <a:gd name="T45" fmla="*/ 0 h 95"/>
                  <a:gd name="T46" fmla="*/ 73 w 383"/>
                  <a:gd name="T47" fmla="*/ 0 h 95"/>
                  <a:gd name="T48" fmla="*/ 0 w 383"/>
                  <a:gd name="T49" fmla="*/ 95 h 95"/>
                  <a:gd name="T50" fmla="*/ 45 w 383"/>
                  <a:gd name="T51" fmla="*/ 95 h 95"/>
                  <a:gd name="T52" fmla="*/ 56 w 383"/>
                  <a:gd name="T53" fmla="*/ 7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3" h="95">
                    <a:moveTo>
                      <a:pt x="191" y="78"/>
                    </a:moveTo>
                    <a:lnTo>
                      <a:pt x="328" y="78"/>
                    </a:lnTo>
                    <a:lnTo>
                      <a:pt x="340" y="95"/>
                    </a:lnTo>
                    <a:lnTo>
                      <a:pt x="383" y="95"/>
                    </a:lnTo>
                    <a:lnTo>
                      <a:pt x="312" y="0"/>
                    </a:lnTo>
                    <a:lnTo>
                      <a:pt x="267" y="0"/>
                    </a:lnTo>
                    <a:lnTo>
                      <a:pt x="276" y="12"/>
                    </a:lnTo>
                    <a:lnTo>
                      <a:pt x="191" y="12"/>
                    </a:lnTo>
                    <a:lnTo>
                      <a:pt x="191" y="38"/>
                    </a:lnTo>
                    <a:lnTo>
                      <a:pt x="295" y="38"/>
                    </a:lnTo>
                    <a:lnTo>
                      <a:pt x="309" y="54"/>
                    </a:lnTo>
                    <a:lnTo>
                      <a:pt x="191" y="54"/>
                    </a:lnTo>
                    <a:lnTo>
                      <a:pt x="191" y="78"/>
                    </a:lnTo>
                    <a:close/>
                    <a:moveTo>
                      <a:pt x="56" y="78"/>
                    </a:moveTo>
                    <a:lnTo>
                      <a:pt x="191" y="78"/>
                    </a:lnTo>
                    <a:lnTo>
                      <a:pt x="191" y="54"/>
                    </a:lnTo>
                    <a:lnTo>
                      <a:pt x="75" y="54"/>
                    </a:lnTo>
                    <a:lnTo>
                      <a:pt x="87" y="38"/>
                    </a:lnTo>
                    <a:lnTo>
                      <a:pt x="87" y="38"/>
                    </a:lnTo>
                    <a:lnTo>
                      <a:pt x="191" y="38"/>
                    </a:lnTo>
                    <a:lnTo>
                      <a:pt x="191" y="12"/>
                    </a:lnTo>
                    <a:lnTo>
                      <a:pt x="106" y="12"/>
                    </a:lnTo>
                    <a:lnTo>
                      <a:pt x="115" y="0"/>
                    </a:lnTo>
                    <a:lnTo>
                      <a:pt x="73" y="0"/>
                    </a:lnTo>
                    <a:lnTo>
                      <a:pt x="0" y="95"/>
                    </a:lnTo>
                    <a:lnTo>
                      <a:pt x="45" y="95"/>
                    </a:lnTo>
                    <a:lnTo>
                      <a:pt x="56"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7" name="Freeform 126"/>
              <p:cNvSpPr>
                <a:spLocks noEditPoints="1"/>
              </p:cNvSpPr>
              <p:nvPr/>
            </p:nvSpPr>
            <p:spPr bwMode="auto">
              <a:xfrm>
                <a:off x="6557963" y="1714500"/>
                <a:ext cx="555625" cy="568325"/>
              </a:xfrm>
              <a:custGeom>
                <a:avLst/>
                <a:gdLst>
                  <a:gd name="T0" fmla="*/ 291 w 350"/>
                  <a:gd name="T1" fmla="*/ 0 h 358"/>
                  <a:gd name="T2" fmla="*/ 321 w 350"/>
                  <a:gd name="T3" fmla="*/ 74 h 358"/>
                  <a:gd name="T4" fmla="*/ 321 w 350"/>
                  <a:gd name="T5" fmla="*/ 251 h 358"/>
                  <a:gd name="T6" fmla="*/ 291 w 350"/>
                  <a:gd name="T7" fmla="*/ 284 h 358"/>
                  <a:gd name="T8" fmla="*/ 321 w 350"/>
                  <a:gd name="T9" fmla="*/ 317 h 358"/>
                  <a:gd name="T10" fmla="*/ 291 w 350"/>
                  <a:gd name="T11" fmla="*/ 317 h 358"/>
                  <a:gd name="T12" fmla="*/ 350 w 350"/>
                  <a:gd name="T13" fmla="*/ 358 h 358"/>
                  <a:gd name="T14" fmla="*/ 350 w 350"/>
                  <a:gd name="T15" fmla="*/ 0 h 358"/>
                  <a:gd name="T16" fmla="*/ 175 w 350"/>
                  <a:gd name="T17" fmla="*/ 0 h 358"/>
                  <a:gd name="T18" fmla="*/ 277 w 350"/>
                  <a:gd name="T19" fmla="*/ 24 h 358"/>
                  <a:gd name="T20" fmla="*/ 175 w 350"/>
                  <a:gd name="T21" fmla="*/ 45 h 358"/>
                  <a:gd name="T22" fmla="*/ 291 w 350"/>
                  <a:gd name="T23" fmla="*/ 74 h 358"/>
                  <a:gd name="T24" fmla="*/ 291 w 350"/>
                  <a:gd name="T25" fmla="*/ 0 h 358"/>
                  <a:gd name="T26" fmla="*/ 291 w 350"/>
                  <a:gd name="T27" fmla="*/ 358 h 358"/>
                  <a:gd name="T28" fmla="*/ 260 w 350"/>
                  <a:gd name="T29" fmla="*/ 317 h 358"/>
                  <a:gd name="T30" fmla="*/ 291 w 350"/>
                  <a:gd name="T31" fmla="*/ 284 h 358"/>
                  <a:gd name="T32" fmla="*/ 175 w 350"/>
                  <a:gd name="T33" fmla="*/ 251 h 358"/>
                  <a:gd name="T34" fmla="*/ 175 w 350"/>
                  <a:gd name="T35" fmla="*/ 0 h 358"/>
                  <a:gd name="T36" fmla="*/ 59 w 350"/>
                  <a:gd name="T37" fmla="*/ 74 h 358"/>
                  <a:gd name="T38" fmla="*/ 175 w 350"/>
                  <a:gd name="T39" fmla="*/ 45 h 358"/>
                  <a:gd name="T40" fmla="*/ 73 w 350"/>
                  <a:gd name="T41" fmla="*/ 24 h 358"/>
                  <a:gd name="T42" fmla="*/ 175 w 350"/>
                  <a:gd name="T43" fmla="*/ 24 h 358"/>
                  <a:gd name="T44" fmla="*/ 175 w 350"/>
                  <a:gd name="T45" fmla="*/ 0 h 358"/>
                  <a:gd name="T46" fmla="*/ 175 w 350"/>
                  <a:gd name="T47" fmla="*/ 358 h 358"/>
                  <a:gd name="T48" fmla="*/ 59 w 350"/>
                  <a:gd name="T49" fmla="*/ 251 h 358"/>
                  <a:gd name="T50" fmla="*/ 90 w 350"/>
                  <a:gd name="T51" fmla="*/ 284 h 358"/>
                  <a:gd name="T52" fmla="*/ 90 w 350"/>
                  <a:gd name="T53" fmla="*/ 317 h 358"/>
                  <a:gd name="T54" fmla="*/ 59 w 350"/>
                  <a:gd name="T55" fmla="*/ 358 h 358"/>
                  <a:gd name="T56" fmla="*/ 0 w 350"/>
                  <a:gd name="T57" fmla="*/ 0 h 358"/>
                  <a:gd name="T58" fmla="*/ 59 w 350"/>
                  <a:gd name="T59" fmla="*/ 358 h 358"/>
                  <a:gd name="T60" fmla="*/ 26 w 350"/>
                  <a:gd name="T61" fmla="*/ 317 h 358"/>
                  <a:gd name="T62" fmla="*/ 59 w 350"/>
                  <a:gd name="T63" fmla="*/ 284 h 358"/>
                  <a:gd name="T64" fmla="*/ 26 w 350"/>
                  <a:gd name="T65" fmla="*/ 251 h 358"/>
                  <a:gd name="T66" fmla="*/ 59 w 350"/>
                  <a:gd name="T67" fmla="*/ 7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0" h="358">
                    <a:moveTo>
                      <a:pt x="350" y="0"/>
                    </a:moveTo>
                    <a:lnTo>
                      <a:pt x="291" y="0"/>
                    </a:lnTo>
                    <a:lnTo>
                      <a:pt x="291" y="74"/>
                    </a:lnTo>
                    <a:lnTo>
                      <a:pt x="321" y="74"/>
                    </a:lnTo>
                    <a:lnTo>
                      <a:pt x="321" y="251"/>
                    </a:lnTo>
                    <a:lnTo>
                      <a:pt x="321" y="251"/>
                    </a:lnTo>
                    <a:lnTo>
                      <a:pt x="291" y="251"/>
                    </a:lnTo>
                    <a:lnTo>
                      <a:pt x="291" y="284"/>
                    </a:lnTo>
                    <a:lnTo>
                      <a:pt x="321" y="284"/>
                    </a:lnTo>
                    <a:lnTo>
                      <a:pt x="321" y="317"/>
                    </a:lnTo>
                    <a:lnTo>
                      <a:pt x="321" y="317"/>
                    </a:lnTo>
                    <a:lnTo>
                      <a:pt x="291" y="317"/>
                    </a:lnTo>
                    <a:lnTo>
                      <a:pt x="291" y="358"/>
                    </a:lnTo>
                    <a:lnTo>
                      <a:pt x="350" y="358"/>
                    </a:lnTo>
                    <a:lnTo>
                      <a:pt x="350" y="0"/>
                    </a:lnTo>
                    <a:lnTo>
                      <a:pt x="350" y="0"/>
                    </a:lnTo>
                    <a:close/>
                    <a:moveTo>
                      <a:pt x="291" y="0"/>
                    </a:moveTo>
                    <a:lnTo>
                      <a:pt x="175" y="0"/>
                    </a:lnTo>
                    <a:lnTo>
                      <a:pt x="175" y="24"/>
                    </a:lnTo>
                    <a:lnTo>
                      <a:pt x="277" y="24"/>
                    </a:lnTo>
                    <a:lnTo>
                      <a:pt x="277" y="45"/>
                    </a:lnTo>
                    <a:lnTo>
                      <a:pt x="175" y="45"/>
                    </a:lnTo>
                    <a:lnTo>
                      <a:pt x="175" y="74"/>
                    </a:lnTo>
                    <a:lnTo>
                      <a:pt x="291" y="74"/>
                    </a:lnTo>
                    <a:lnTo>
                      <a:pt x="291" y="0"/>
                    </a:lnTo>
                    <a:lnTo>
                      <a:pt x="291" y="0"/>
                    </a:lnTo>
                    <a:close/>
                    <a:moveTo>
                      <a:pt x="175" y="358"/>
                    </a:moveTo>
                    <a:lnTo>
                      <a:pt x="291" y="358"/>
                    </a:lnTo>
                    <a:lnTo>
                      <a:pt x="291" y="317"/>
                    </a:lnTo>
                    <a:lnTo>
                      <a:pt x="260" y="317"/>
                    </a:lnTo>
                    <a:lnTo>
                      <a:pt x="260" y="284"/>
                    </a:lnTo>
                    <a:lnTo>
                      <a:pt x="291" y="284"/>
                    </a:lnTo>
                    <a:lnTo>
                      <a:pt x="291" y="251"/>
                    </a:lnTo>
                    <a:lnTo>
                      <a:pt x="175" y="251"/>
                    </a:lnTo>
                    <a:lnTo>
                      <a:pt x="175" y="358"/>
                    </a:lnTo>
                    <a:close/>
                    <a:moveTo>
                      <a:pt x="175" y="0"/>
                    </a:moveTo>
                    <a:lnTo>
                      <a:pt x="59" y="0"/>
                    </a:lnTo>
                    <a:lnTo>
                      <a:pt x="59" y="74"/>
                    </a:lnTo>
                    <a:lnTo>
                      <a:pt x="175" y="74"/>
                    </a:lnTo>
                    <a:lnTo>
                      <a:pt x="175" y="45"/>
                    </a:lnTo>
                    <a:lnTo>
                      <a:pt x="73" y="45"/>
                    </a:lnTo>
                    <a:lnTo>
                      <a:pt x="73" y="24"/>
                    </a:lnTo>
                    <a:lnTo>
                      <a:pt x="73" y="24"/>
                    </a:lnTo>
                    <a:lnTo>
                      <a:pt x="175" y="24"/>
                    </a:lnTo>
                    <a:lnTo>
                      <a:pt x="175" y="0"/>
                    </a:lnTo>
                    <a:lnTo>
                      <a:pt x="175" y="0"/>
                    </a:lnTo>
                    <a:close/>
                    <a:moveTo>
                      <a:pt x="59" y="358"/>
                    </a:moveTo>
                    <a:lnTo>
                      <a:pt x="175" y="358"/>
                    </a:lnTo>
                    <a:lnTo>
                      <a:pt x="175" y="251"/>
                    </a:lnTo>
                    <a:lnTo>
                      <a:pt x="59" y="251"/>
                    </a:lnTo>
                    <a:lnTo>
                      <a:pt x="59" y="284"/>
                    </a:lnTo>
                    <a:lnTo>
                      <a:pt x="90" y="284"/>
                    </a:lnTo>
                    <a:lnTo>
                      <a:pt x="90" y="317"/>
                    </a:lnTo>
                    <a:lnTo>
                      <a:pt x="90" y="317"/>
                    </a:lnTo>
                    <a:lnTo>
                      <a:pt x="59" y="317"/>
                    </a:lnTo>
                    <a:lnTo>
                      <a:pt x="59" y="358"/>
                    </a:lnTo>
                    <a:close/>
                    <a:moveTo>
                      <a:pt x="59" y="0"/>
                    </a:moveTo>
                    <a:lnTo>
                      <a:pt x="0" y="0"/>
                    </a:lnTo>
                    <a:lnTo>
                      <a:pt x="0" y="358"/>
                    </a:lnTo>
                    <a:lnTo>
                      <a:pt x="59" y="358"/>
                    </a:lnTo>
                    <a:lnTo>
                      <a:pt x="59" y="317"/>
                    </a:lnTo>
                    <a:lnTo>
                      <a:pt x="26" y="317"/>
                    </a:lnTo>
                    <a:lnTo>
                      <a:pt x="26" y="284"/>
                    </a:lnTo>
                    <a:lnTo>
                      <a:pt x="59" y="284"/>
                    </a:lnTo>
                    <a:lnTo>
                      <a:pt x="59" y="251"/>
                    </a:lnTo>
                    <a:lnTo>
                      <a:pt x="26" y="251"/>
                    </a:lnTo>
                    <a:lnTo>
                      <a:pt x="26" y="74"/>
                    </a:lnTo>
                    <a:lnTo>
                      <a:pt x="59" y="74"/>
                    </a:lnTo>
                    <a:lnTo>
                      <a:pt x="5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8" name="Freeform 127"/>
              <p:cNvSpPr/>
              <p:nvPr/>
            </p:nvSpPr>
            <p:spPr bwMode="auto">
              <a:xfrm>
                <a:off x="4197350" y="5392738"/>
                <a:ext cx="495300" cy="128588"/>
              </a:xfrm>
              <a:custGeom>
                <a:avLst/>
                <a:gdLst>
                  <a:gd name="T0" fmla="*/ 203 w 312"/>
                  <a:gd name="T1" fmla="*/ 43 h 81"/>
                  <a:gd name="T2" fmla="*/ 108 w 312"/>
                  <a:gd name="T3" fmla="*/ 43 h 81"/>
                  <a:gd name="T4" fmla="*/ 108 w 312"/>
                  <a:gd name="T5" fmla="*/ 0 h 81"/>
                  <a:gd name="T6" fmla="*/ 0 w 312"/>
                  <a:gd name="T7" fmla="*/ 0 h 81"/>
                  <a:gd name="T8" fmla="*/ 0 w 312"/>
                  <a:gd name="T9" fmla="*/ 81 h 81"/>
                  <a:gd name="T10" fmla="*/ 312 w 312"/>
                  <a:gd name="T11" fmla="*/ 81 h 81"/>
                  <a:gd name="T12" fmla="*/ 312 w 312"/>
                  <a:gd name="T13" fmla="*/ 0 h 81"/>
                  <a:gd name="T14" fmla="*/ 203 w 312"/>
                  <a:gd name="T15" fmla="*/ 0 h 81"/>
                  <a:gd name="T16" fmla="*/ 203 w 312"/>
                  <a:gd name="T17" fmla="*/ 4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81">
                    <a:moveTo>
                      <a:pt x="203" y="43"/>
                    </a:moveTo>
                    <a:lnTo>
                      <a:pt x="108" y="43"/>
                    </a:lnTo>
                    <a:lnTo>
                      <a:pt x="108" y="0"/>
                    </a:lnTo>
                    <a:lnTo>
                      <a:pt x="0" y="0"/>
                    </a:lnTo>
                    <a:lnTo>
                      <a:pt x="0" y="81"/>
                    </a:lnTo>
                    <a:lnTo>
                      <a:pt x="312" y="81"/>
                    </a:lnTo>
                    <a:lnTo>
                      <a:pt x="312" y="0"/>
                    </a:lnTo>
                    <a:lnTo>
                      <a:pt x="203" y="0"/>
                    </a:lnTo>
                    <a:lnTo>
                      <a:pt x="203" y="4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9" name="Rectangle 128"/>
              <p:cNvSpPr>
                <a:spLocks noChangeArrowheads="1"/>
              </p:cNvSpPr>
              <p:nvPr/>
            </p:nvSpPr>
            <p:spPr bwMode="auto">
              <a:xfrm>
                <a:off x="4398963" y="5392738"/>
                <a:ext cx="9366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0" name="Freeform 129"/>
              <p:cNvSpPr>
                <a:spLocks noEditPoints="1"/>
              </p:cNvSpPr>
              <p:nvPr/>
            </p:nvSpPr>
            <p:spPr bwMode="auto">
              <a:xfrm>
                <a:off x="4197350" y="5103813"/>
                <a:ext cx="495300" cy="258763"/>
              </a:xfrm>
              <a:custGeom>
                <a:avLst/>
                <a:gdLst>
                  <a:gd name="T0" fmla="*/ 234 w 312"/>
                  <a:gd name="T1" fmla="*/ 0 h 163"/>
                  <a:gd name="T2" fmla="*/ 156 w 312"/>
                  <a:gd name="T3" fmla="*/ 0 h 163"/>
                  <a:gd name="T4" fmla="*/ 156 w 312"/>
                  <a:gd name="T5" fmla="*/ 28 h 163"/>
                  <a:gd name="T6" fmla="*/ 205 w 312"/>
                  <a:gd name="T7" fmla="*/ 28 h 163"/>
                  <a:gd name="T8" fmla="*/ 205 w 312"/>
                  <a:gd name="T9" fmla="*/ 59 h 163"/>
                  <a:gd name="T10" fmla="*/ 156 w 312"/>
                  <a:gd name="T11" fmla="*/ 59 h 163"/>
                  <a:gd name="T12" fmla="*/ 156 w 312"/>
                  <a:gd name="T13" fmla="*/ 163 h 163"/>
                  <a:gd name="T14" fmla="*/ 203 w 312"/>
                  <a:gd name="T15" fmla="*/ 163 h 163"/>
                  <a:gd name="T16" fmla="*/ 312 w 312"/>
                  <a:gd name="T17" fmla="*/ 163 h 163"/>
                  <a:gd name="T18" fmla="*/ 312 w 312"/>
                  <a:gd name="T19" fmla="*/ 59 h 163"/>
                  <a:gd name="T20" fmla="*/ 234 w 312"/>
                  <a:gd name="T21" fmla="*/ 59 h 163"/>
                  <a:gd name="T22" fmla="*/ 234 w 312"/>
                  <a:gd name="T23" fmla="*/ 0 h 163"/>
                  <a:gd name="T24" fmla="*/ 156 w 312"/>
                  <a:gd name="T25" fmla="*/ 0 h 163"/>
                  <a:gd name="T26" fmla="*/ 80 w 312"/>
                  <a:gd name="T27" fmla="*/ 0 h 163"/>
                  <a:gd name="T28" fmla="*/ 80 w 312"/>
                  <a:gd name="T29" fmla="*/ 59 h 163"/>
                  <a:gd name="T30" fmla="*/ 0 w 312"/>
                  <a:gd name="T31" fmla="*/ 59 h 163"/>
                  <a:gd name="T32" fmla="*/ 0 w 312"/>
                  <a:gd name="T33" fmla="*/ 163 h 163"/>
                  <a:gd name="T34" fmla="*/ 108 w 312"/>
                  <a:gd name="T35" fmla="*/ 163 h 163"/>
                  <a:gd name="T36" fmla="*/ 156 w 312"/>
                  <a:gd name="T37" fmla="*/ 163 h 163"/>
                  <a:gd name="T38" fmla="*/ 156 w 312"/>
                  <a:gd name="T39" fmla="*/ 59 h 163"/>
                  <a:gd name="T40" fmla="*/ 106 w 312"/>
                  <a:gd name="T41" fmla="*/ 59 h 163"/>
                  <a:gd name="T42" fmla="*/ 106 w 312"/>
                  <a:gd name="T43" fmla="*/ 59 h 163"/>
                  <a:gd name="T44" fmla="*/ 106 w 312"/>
                  <a:gd name="T45" fmla="*/ 28 h 163"/>
                  <a:gd name="T46" fmla="*/ 156 w 312"/>
                  <a:gd name="T47" fmla="*/ 28 h 163"/>
                  <a:gd name="T48" fmla="*/ 156 w 312"/>
                  <a:gd name="T4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2" h="163">
                    <a:moveTo>
                      <a:pt x="234" y="0"/>
                    </a:moveTo>
                    <a:lnTo>
                      <a:pt x="156" y="0"/>
                    </a:lnTo>
                    <a:lnTo>
                      <a:pt x="156" y="28"/>
                    </a:lnTo>
                    <a:lnTo>
                      <a:pt x="205" y="28"/>
                    </a:lnTo>
                    <a:lnTo>
                      <a:pt x="205" y="59"/>
                    </a:lnTo>
                    <a:lnTo>
                      <a:pt x="156" y="59"/>
                    </a:lnTo>
                    <a:lnTo>
                      <a:pt x="156" y="163"/>
                    </a:lnTo>
                    <a:lnTo>
                      <a:pt x="203" y="163"/>
                    </a:lnTo>
                    <a:lnTo>
                      <a:pt x="312" y="163"/>
                    </a:lnTo>
                    <a:lnTo>
                      <a:pt x="312" y="59"/>
                    </a:lnTo>
                    <a:lnTo>
                      <a:pt x="234" y="59"/>
                    </a:lnTo>
                    <a:lnTo>
                      <a:pt x="234" y="0"/>
                    </a:lnTo>
                    <a:close/>
                    <a:moveTo>
                      <a:pt x="156" y="0"/>
                    </a:moveTo>
                    <a:lnTo>
                      <a:pt x="80" y="0"/>
                    </a:lnTo>
                    <a:lnTo>
                      <a:pt x="80" y="59"/>
                    </a:lnTo>
                    <a:lnTo>
                      <a:pt x="0" y="59"/>
                    </a:lnTo>
                    <a:lnTo>
                      <a:pt x="0" y="163"/>
                    </a:lnTo>
                    <a:lnTo>
                      <a:pt x="108" y="163"/>
                    </a:lnTo>
                    <a:lnTo>
                      <a:pt x="156" y="163"/>
                    </a:lnTo>
                    <a:lnTo>
                      <a:pt x="156" y="59"/>
                    </a:lnTo>
                    <a:lnTo>
                      <a:pt x="106" y="59"/>
                    </a:lnTo>
                    <a:lnTo>
                      <a:pt x="106" y="59"/>
                    </a:lnTo>
                    <a:lnTo>
                      <a:pt x="106" y="28"/>
                    </a:lnTo>
                    <a:lnTo>
                      <a:pt x="156" y="28"/>
                    </a:lnTo>
                    <a:lnTo>
                      <a:pt x="15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1" name="Freeform 130"/>
              <p:cNvSpPr/>
              <p:nvPr/>
            </p:nvSpPr>
            <p:spPr bwMode="auto">
              <a:xfrm>
                <a:off x="9556750" y="1790700"/>
                <a:ext cx="623888" cy="712788"/>
              </a:xfrm>
              <a:custGeom>
                <a:avLst/>
                <a:gdLst>
                  <a:gd name="T0" fmla="*/ 146 w 166"/>
                  <a:gd name="T1" fmla="*/ 6 h 190"/>
                  <a:gd name="T2" fmla="*/ 107 w 166"/>
                  <a:gd name="T3" fmla="*/ 29 h 190"/>
                  <a:gd name="T4" fmla="*/ 91 w 166"/>
                  <a:gd name="T5" fmla="*/ 52 h 190"/>
                  <a:gd name="T6" fmla="*/ 14 w 166"/>
                  <a:gd name="T7" fmla="*/ 38 h 190"/>
                  <a:gd name="T8" fmla="*/ 3 w 166"/>
                  <a:gd name="T9" fmla="*/ 55 h 190"/>
                  <a:gd name="T10" fmla="*/ 71 w 166"/>
                  <a:gd name="T11" fmla="*/ 83 h 190"/>
                  <a:gd name="T12" fmla="*/ 49 w 166"/>
                  <a:gd name="T13" fmla="*/ 115 h 190"/>
                  <a:gd name="T14" fmla="*/ 11 w 166"/>
                  <a:gd name="T15" fmla="*/ 117 h 190"/>
                  <a:gd name="T16" fmla="*/ 0 w 166"/>
                  <a:gd name="T17" fmla="*/ 134 h 190"/>
                  <a:gd name="T18" fmla="*/ 52 w 166"/>
                  <a:gd name="T19" fmla="*/ 147 h 190"/>
                  <a:gd name="T20" fmla="*/ 83 w 166"/>
                  <a:gd name="T21" fmla="*/ 190 h 190"/>
                  <a:gd name="T22" fmla="*/ 95 w 166"/>
                  <a:gd name="T23" fmla="*/ 173 h 190"/>
                  <a:gd name="T24" fmla="*/ 82 w 166"/>
                  <a:gd name="T25" fmla="*/ 139 h 190"/>
                  <a:gd name="T26" fmla="*/ 104 w 166"/>
                  <a:gd name="T27" fmla="*/ 105 h 190"/>
                  <a:gd name="T28" fmla="*/ 155 w 166"/>
                  <a:gd name="T29" fmla="*/ 156 h 190"/>
                  <a:gd name="T30" fmla="*/ 166 w 166"/>
                  <a:gd name="T31" fmla="*/ 139 h 190"/>
                  <a:gd name="T32" fmla="*/ 125 w 166"/>
                  <a:gd name="T33" fmla="*/ 75 h 190"/>
                  <a:gd name="T34" fmla="*/ 140 w 166"/>
                  <a:gd name="T35" fmla="*/ 51 h 190"/>
                  <a:gd name="T36" fmla="*/ 146 w 166"/>
                  <a:gd name="T37"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190">
                    <a:moveTo>
                      <a:pt x="146" y="6"/>
                    </a:moveTo>
                    <a:cubicBezTo>
                      <a:pt x="137" y="0"/>
                      <a:pt x="113" y="19"/>
                      <a:pt x="107" y="29"/>
                    </a:cubicBezTo>
                    <a:cubicBezTo>
                      <a:pt x="91" y="52"/>
                      <a:pt x="91" y="52"/>
                      <a:pt x="91" y="52"/>
                    </a:cubicBezTo>
                    <a:cubicBezTo>
                      <a:pt x="14" y="38"/>
                      <a:pt x="14" y="38"/>
                      <a:pt x="14" y="38"/>
                    </a:cubicBezTo>
                    <a:cubicBezTo>
                      <a:pt x="3" y="55"/>
                      <a:pt x="3" y="55"/>
                      <a:pt x="3" y="55"/>
                    </a:cubicBezTo>
                    <a:cubicBezTo>
                      <a:pt x="71" y="83"/>
                      <a:pt x="71" y="83"/>
                      <a:pt x="71" y="83"/>
                    </a:cubicBezTo>
                    <a:cubicBezTo>
                      <a:pt x="49" y="115"/>
                      <a:pt x="49" y="115"/>
                      <a:pt x="49" y="115"/>
                    </a:cubicBezTo>
                    <a:cubicBezTo>
                      <a:pt x="11" y="117"/>
                      <a:pt x="11" y="117"/>
                      <a:pt x="11" y="117"/>
                    </a:cubicBezTo>
                    <a:cubicBezTo>
                      <a:pt x="0" y="134"/>
                      <a:pt x="0" y="134"/>
                      <a:pt x="0" y="134"/>
                    </a:cubicBezTo>
                    <a:cubicBezTo>
                      <a:pt x="52" y="147"/>
                      <a:pt x="52" y="147"/>
                      <a:pt x="52" y="147"/>
                    </a:cubicBezTo>
                    <a:cubicBezTo>
                      <a:pt x="83" y="190"/>
                      <a:pt x="83" y="190"/>
                      <a:pt x="83" y="190"/>
                    </a:cubicBezTo>
                    <a:cubicBezTo>
                      <a:pt x="95" y="173"/>
                      <a:pt x="95" y="173"/>
                      <a:pt x="95" y="173"/>
                    </a:cubicBezTo>
                    <a:cubicBezTo>
                      <a:pt x="82" y="139"/>
                      <a:pt x="82" y="139"/>
                      <a:pt x="82" y="139"/>
                    </a:cubicBezTo>
                    <a:cubicBezTo>
                      <a:pt x="104" y="105"/>
                      <a:pt x="104" y="105"/>
                      <a:pt x="104" y="105"/>
                    </a:cubicBezTo>
                    <a:cubicBezTo>
                      <a:pt x="155" y="156"/>
                      <a:pt x="155" y="156"/>
                      <a:pt x="155" y="156"/>
                    </a:cubicBezTo>
                    <a:cubicBezTo>
                      <a:pt x="166" y="139"/>
                      <a:pt x="166" y="139"/>
                      <a:pt x="166" y="139"/>
                    </a:cubicBezTo>
                    <a:cubicBezTo>
                      <a:pt x="125" y="75"/>
                      <a:pt x="125" y="75"/>
                      <a:pt x="125" y="75"/>
                    </a:cubicBezTo>
                    <a:cubicBezTo>
                      <a:pt x="140" y="51"/>
                      <a:pt x="140" y="51"/>
                      <a:pt x="140" y="51"/>
                    </a:cubicBezTo>
                    <a:cubicBezTo>
                      <a:pt x="147" y="42"/>
                      <a:pt x="155" y="12"/>
                      <a:pt x="14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2" name="Freeform 131"/>
              <p:cNvSpPr>
                <a:spLocks noEditPoints="1"/>
              </p:cNvSpPr>
              <p:nvPr/>
            </p:nvSpPr>
            <p:spPr bwMode="auto">
              <a:xfrm>
                <a:off x="2732088" y="771525"/>
                <a:ext cx="544513" cy="338138"/>
              </a:xfrm>
              <a:custGeom>
                <a:avLst/>
                <a:gdLst>
                  <a:gd name="T0" fmla="*/ 270 w 343"/>
                  <a:gd name="T1" fmla="*/ 213 h 213"/>
                  <a:gd name="T2" fmla="*/ 343 w 343"/>
                  <a:gd name="T3" fmla="*/ 213 h 213"/>
                  <a:gd name="T4" fmla="*/ 343 w 343"/>
                  <a:gd name="T5" fmla="*/ 119 h 213"/>
                  <a:gd name="T6" fmla="*/ 303 w 343"/>
                  <a:gd name="T7" fmla="*/ 119 h 213"/>
                  <a:gd name="T8" fmla="*/ 303 w 343"/>
                  <a:gd name="T9" fmla="*/ 0 h 213"/>
                  <a:gd name="T10" fmla="*/ 270 w 343"/>
                  <a:gd name="T11" fmla="*/ 0 h 213"/>
                  <a:gd name="T12" fmla="*/ 270 w 343"/>
                  <a:gd name="T13" fmla="*/ 149 h 213"/>
                  <a:gd name="T14" fmla="*/ 301 w 343"/>
                  <a:gd name="T15" fmla="*/ 149 h 213"/>
                  <a:gd name="T16" fmla="*/ 301 w 343"/>
                  <a:gd name="T17" fmla="*/ 190 h 213"/>
                  <a:gd name="T18" fmla="*/ 301 w 343"/>
                  <a:gd name="T19" fmla="*/ 190 h 213"/>
                  <a:gd name="T20" fmla="*/ 270 w 343"/>
                  <a:gd name="T21" fmla="*/ 190 h 213"/>
                  <a:gd name="T22" fmla="*/ 270 w 343"/>
                  <a:gd name="T23" fmla="*/ 213 h 213"/>
                  <a:gd name="T24" fmla="*/ 223 w 343"/>
                  <a:gd name="T25" fmla="*/ 0 h 213"/>
                  <a:gd name="T26" fmla="*/ 223 w 343"/>
                  <a:gd name="T27" fmla="*/ 119 h 213"/>
                  <a:gd name="T28" fmla="*/ 171 w 343"/>
                  <a:gd name="T29" fmla="*/ 119 h 213"/>
                  <a:gd name="T30" fmla="*/ 171 w 343"/>
                  <a:gd name="T31" fmla="*/ 149 h 213"/>
                  <a:gd name="T32" fmla="*/ 201 w 343"/>
                  <a:gd name="T33" fmla="*/ 149 h 213"/>
                  <a:gd name="T34" fmla="*/ 201 w 343"/>
                  <a:gd name="T35" fmla="*/ 190 h 213"/>
                  <a:gd name="T36" fmla="*/ 201 w 343"/>
                  <a:gd name="T37" fmla="*/ 190 h 213"/>
                  <a:gd name="T38" fmla="*/ 171 w 343"/>
                  <a:gd name="T39" fmla="*/ 190 h 213"/>
                  <a:gd name="T40" fmla="*/ 171 w 343"/>
                  <a:gd name="T41" fmla="*/ 213 h 213"/>
                  <a:gd name="T42" fmla="*/ 270 w 343"/>
                  <a:gd name="T43" fmla="*/ 213 h 213"/>
                  <a:gd name="T44" fmla="*/ 270 w 343"/>
                  <a:gd name="T45" fmla="*/ 190 h 213"/>
                  <a:gd name="T46" fmla="*/ 242 w 343"/>
                  <a:gd name="T47" fmla="*/ 190 h 213"/>
                  <a:gd name="T48" fmla="*/ 242 w 343"/>
                  <a:gd name="T49" fmla="*/ 149 h 213"/>
                  <a:gd name="T50" fmla="*/ 270 w 343"/>
                  <a:gd name="T51" fmla="*/ 149 h 213"/>
                  <a:gd name="T52" fmla="*/ 270 w 343"/>
                  <a:gd name="T53" fmla="*/ 0 h 213"/>
                  <a:gd name="T54" fmla="*/ 223 w 343"/>
                  <a:gd name="T55" fmla="*/ 0 h 213"/>
                  <a:gd name="T56" fmla="*/ 171 w 343"/>
                  <a:gd name="T57" fmla="*/ 119 h 213"/>
                  <a:gd name="T58" fmla="*/ 74 w 343"/>
                  <a:gd name="T59" fmla="*/ 119 h 213"/>
                  <a:gd name="T60" fmla="*/ 74 w 343"/>
                  <a:gd name="T61" fmla="*/ 149 h 213"/>
                  <a:gd name="T62" fmla="*/ 102 w 343"/>
                  <a:gd name="T63" fmla="*/ 149 h 213"/>
                  <a:gd name="T64" fmla="*/ 102 w 343"/>
                  <a:gd name="T65" fmla="*/ 190 h 213"/>
                  <a:gd name="T66" fmla="*/ 102 w 343"/>
                  <a:gd name="T67" fmla="*/ 190 h 213"/>
                  <a:gd name="T68" fmla="*/ 74 w 343"/>
                  <a:gd name="T69" fmla="*/ 190 h 213"/>
                  <a:gd name="T70" fmla="*/ 74 w 343"/>
                  <a:gd name="T71" fmla="*/ 213 h 213"/>
                  <a:gd name="T72" fmla="*/ 171 w 343"/>
                  <a:gd name="T73" fmla="*/ 213 h 213"/>
                  <a:gd name="T74" fmla="*/ 171 w 343"/>
                  <a:gd name="T75" fmla="*/ 190 h 213"/>
                  <a:gd name="T76" fmla="*/ 142 w 343"/>
                  <a:gd name="T77" fmla="*/ 190 h 213"/>
                  <a:gd name="T78" fmla="*/ 142 w 343"/>
                  <a:gd name="T79" fmla="*/ 149 h 213"/>
                  <a:gd name="T80" fmla="*/ 171 w 343"/>
                  <a:gd name="T81" fmla="*/ 149 h 213"/>
                  <a:gd name="T82" fmla="*/ 171 w 343"/>
                  <a:gd name="T83" fmla="*/ 119 h 213"/>
                  <a:gd name="T84" fmla="*/ 74 w 343"/>
                  <a:gd name="T85" fmla="*/ 119 h 213"/>
                  <a:gd name="T86" fmla="*/ 0 w 343"/>
                  <a:gd name="T87" fmla="*/ 119 h 213"/>
                  <a:gd name="T88" fmla="*/ 0 w 343"/>
                  <a:gd name="T89" fmla="*/ 213 h 213"/>
                  <a:gd name="T90" fmla="*/ 74 w 343"/>
                  <a:gd name="T91" fmla="*/ 213 h 213"/>
                  <a:gd name="T92" fmla="*/ 74 w 343"/>
                  <a:gd name="T93" fmla="*/ 190 h 213"/>
                  <a:gd name="T94" fmla="*/ 43 w 343"/>
                  <a:gd name="T95" fmla="*/ 190 h 213"/>
                  <a:gd name="T96" fmla="*/ 43 w 343"/>
                  <a:gd name="T97" fmla="*/ 149 h 213"/>
                  <a:gd name="T98" fmla="*/ 74 w 343"/>
                  <a:gd name="T99" fmla="*/ 149 h 213"/>
                  <a:gd name="T100" fmla="*/ 74 w 343"/>
                  <a:gd name="T101" fmla="*/ 11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3" h="213">
                    <a:moveTo>
                      <a:pt x="270" y="213"/>
                    </a:moveTo>
                    <a:lnTo>
                      <a:pt x="343" y="213"/>
                    </a:lnTo>
                    <a:lnTo>
                      <a:pt x="343" y="119"/>
                    </a:lnTo>
                    <a:lnTo>
                      <a:pt x="303" y="119"/>
                    </a:lnTo>
                    <a:lnTo>
                      <a:pt x="303" y="0"/>
                    </a:lnTo>
                    <a:lnTo>
                      <a:pt x="270" y="0"/>
                    </a:lnTo>
                    <a:lnTo>
                      <a:pt x="270" y="149"/>
                    </a:lnTo>
                    <a:lnTo>
                      <a:pt x="301" y="149"/>
                    </a:lnTo>
                    <a:lnTo>
                      <a:pt x="301" y="190"/>
                    </a:lnTo>
                    <a:lnTo>
                      <a:pt x="301" y="190"/>
                    </a:lnTo>
                    <a:lnTo>
                      <a:pt x="270" y="190"/>
                    </a:lnTo>
                    <a:lnTo>
                      <a:pt x="270" y="213"/>
                    </a:lnTo>
                    <a:close/>
                    <a:moveTo>
                      <a:pt x="223" y="0"/>
                    </a:moveTo>
                    <a:lnTo>
                      <a:pt x="223" y="119"/>
                    </a:lnTo>
                    <a:lnTo>
                      <a:pt x="171" y="119"/>
                    </a:lnTo>
                    <a:lnTo>
                      <a:pt x="171" y="149"/>
                    </a:lnTo>
                    <a:lnTo>
                      <a:pt x="201" y="149"/>
                    </a:lnTo>
                    <a:lnTo>
                      <a:pt x="201" y="190"/>
                    </a:lnTo>
                    <a:lnTo>
                      <a:pt x="201" y="190"/>
                    </a:lnTo>
                    <a:lnTo>
                      <a:pt x="171" y="190"/>
                    </a:lnTo>
                    <a:lnTo>
                      <a:pt x="171" y="213"/>
                    </a:lnTo>
                    <a:lnTo>
                      <a:pt x="270" y="213"/>
                    </a:lnTo>
                    <a:lnTo>
                      <a:pt x="270" y="190"/>
                    </a:lnTo>
                    <a:lnTo>
                      <a:pt x="242" y="190"/>
                    </a:lnTo>
                    <a:lnTo>
                      <a:pt x="242" y="149"/>
                    </a:lnTo>
                    <a:lnTo>
                      <a:pt x="270" y="149"/>
                    </a:lnTo>
                    <a:lnTo>
                      <a:pt x="270" y="0"/>
                    </a:lnTo>
                    <a:lnTo>
                      <a:pt x="223" y="0"/>
                    </a:lnTo>
                    <a:close/>
                    <a:moveTo>
                      <a:pt x="171" y="119"/>
                    </a:moveTo>
                    <a:lnTo>
                      <a:pt x="74" y="119"/>
                    </a:lnTo>
                    <a:lnTo>
                      <a:pt x="74" y="149"/>
                    </a:lnTo>
                    <a:lnTo>
                      <a:pt x="102" y="149"/>
                    </a:lnTo>
                    <a:lnTo>
                      <a:pt x="102" y="190"/>
                    </a:lnTo>
                    <a:lnTo>
                      <a:pt x="102" y="190"/>
                    </a:lnTo>
                    <a:lnTo>
                      <a:pt x="74" y="190"/>
                    </a:lnTo>
                    <a:lnTo>
                      <a:pt x="74" y="213"/>
                    </a:lnTo>
                    <a:lnTo>
                      <a:pt x="171" y="213"/>
                    </a:lnTo>
                    <a:lnTo>
                      <a:pt x="171" y="190"/>
                    </a:lnTo>
                    <a:lnTo>
                      <a:pt x="142" y="190"/>
                    </a:lnTo>
                    <a:lnTo>
                      <a:pt x="142" y="149"/>
                    </a:lnTo>
                    <a:lnTo>
                      <a:pt x="171" y="149"/>
                    </a:lnTo>
                    <a:lnTo>
                      <a:pt x="171" y="119"/>
                    </a:lnTo>
                    <a:close/>
                    <a:moveTo>
                      <a:pt x="74" y="119"/>
                    </a:moveTo>
                    <a:lnTo>
                      <a:pt x="0" y="119"/>
                    </a:lnTo>
                    <a:lnTo>
                      <a:pt x="0" y="213"/>
                    </a:lnTo>
                    <a:lnTo>
                      <a:pt x="74" y="213"/>
                    </a:lnTo>
                    <a:lnTo>
                      <a:pt x="74" y="190"/>
                    </a:lnTo>
                    <a:lnTo>
                      <a:pt x="43" y="190"/>
                    </a:lnTo>
                    <a:lnTo>
                      <a:pt x="43" y="149"/>
                    </a:lnTo>
                    <a:lnTo>
                      <a:pt x="74" y="149"/>
                    </a:lnTo>
                    <a:lnTo>
                      <a:pt x="74"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3" name="Freeform 132"/>
              <p:cNvSpPr/>
              <p:nvPr/>
            </p:nvSpPr>
            <p:spPr bwMode="auto">
              <a:xfrm>
                <a:off x="2601913" y="1128713"/>
                <a:ext cx="738188" cy="241300"/>
              </a:xfrm>
              <a:custGeom>
                <a:avLst/>
                <a:gdLst>
                  <a:gd name="T0" fmla="*/ 449 w 465"/>
                  <a:gd name="T1" fmla="*/ 152 h 152"/>
                  <a:gd name="T2" fmla="*/ 465 w 465"/>
                  <a:gd name="T3" fmla="*/ 0 h 152"/>
                  <a:gd name="T4" fmla="*/ 0 w 465"/>
                  <a:gd name="T5" fmla="*/ 0 h 152"/>
                  <a:gd name="T6" fmla="*/ 52 w 465"/>
                  <a:gd name="T7" fmla="*/ 152 h 152"/>
                  <a:gd name="T8" fmla="*/ 449 w 465"/>
                  <a:gd name="T9" fmla="*/ 152 h 152"/>
                </a:gdLst>
                <a:ahLst/>
                <a:cxnLst>
                  <a:cxn ang="0">
                    <a:pos x="T0" y="T1"/>
                  </a:cxn>
                  <a:cxn ang="0">
                    <a:pos x="T2" y="T3"/>
                  </a:cxn>
                  <a:cxn ang="0">
                    <a:pos x="T4" y="T5"/>
                  </a:cxn>
                  <a:cxn ang="0">
                    <a:pos x="T6" y="T7"/>
                  </a:cxn>
                  <a:cxn ang="0">
                    <a:pos x="T8" y="T9"/>
                  </a:cxn>
                </a:cxnLst>
                <a:rect l="0" t="0" r="r" b="b"/>
                <a:pathLst>
                  <a:path w="465" h="152">
                    <a:moveTo>
                      <a:pt x="449" y="152"/>
                    </a:moveTo>
                    <a:lnTo>
                      <a:pt x="465" y="0"/>
                    </a:lnTo>
                    <a:lnTo>
                      <a:pt x="0" y="0"/>
                    </a:lnTo>
                    <a:lnTo>
                      <a:pt x="52" y="152"/>
                    </a:lnTo>
                    <a:lnTo>
                      <a:pt x="449"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4" name="Freeform 133"/>
              <p:cNvSpPr>
                <a:spLocks noEditPoints="1"/>
              </p:cNvSpPr>
              <p:nvPr/>
            </p:nvSpPr>
            <p:spPr bwMode="auto">
              <a:xfrm>
                <a:off x="1479550" y="787400"/>
                <a:ext cx="377825" cy="612775"/>
              </a:xfrm>
              <a:custGeom>
                <a:avLst/>
                <a:gdLst>
                  <a:gd name="T0" fmla="*/ 238 w 238"/>
                  <a:gd name="T1" fmla="*/ 386 h 386"/>
                  <a:gd name="T2" fmla="*/ 212 w 238"/>
                  <a:gd name="T3" fmla="*/ 7 h 386"/>
                  <a:gd name="T4" fmla="*/ 191 w 238"/>
                  <a:gd name="T5" fmla="*/ 0 h 386"/>
                  <a:gd name="T6" fmla="*/ 212 w 238"/>
                  <a:gd name="T7" fmla="*/ 31 h 386"/>
                  <a:gd name="T8" fmla="*/ 212 w 238"/>
                  <a:gd name="T9" fmla="*/ 248 h 386"/>
                  <a:gd name="T10" fmla="*/ 191 w 238"/>
                  <a:gd name="T11" fmla="*/ 277 h 386"/>
                  <a:gd name="T12" fmla="*/ 212 w 238"/>
                  <a:gd name="T13" fmla="*/ 307 h 386"/>
                  <a:gd name="T14" fmla="*/ 191 w 238"/>
                  <a:gd name="T15" fmla="*/ 307 h 386"/>
                  <a:gd name="T16" fmla="*/ 212 w 238"/>
                  <a:gd name="T17" fmla="*/ 329 h 386"/>
                  <a:gd name="T18" fmla="*/ 212 w 238"/>
                  <a:gd name="T19" fmla="*/ 360 h 386"/>
                  <a:gd name="T20" fmla="*/ 191 w 238"/>
                  <a:gd name="T21" fmla="*/ 386 h 386"/>
                  <a:gd name="T22" fmla="*/ 168 w 238"/>
                  <a:gd name="T23" fmla="*/ 7 h 386"/>
                  <a:gd name="T24" fmla="*/ 118 w 238"/>
                  <a:gd name="T25" fmla="*/ 31 h 386"/>
                  <a:gd name="T26" fmla="*/ 191 w 238"/>
                  <a:gd name="T27" fmla="*/ 0 h 386"/>
                  <a:gd name="T28" fmla="*/ 168 w 238"/>
                  <a:gd name="T29" fmla="*/ 0 h 386"/>
                  <a:gd name="T30" fmla="*/ 191 w 238"/>
                  <a:gd name="T31" fmla="*/ 386 h 386"/>
                  <a:gd name="T32" fmla="*/ 168 w 238"/>
                  <a:gd name="T33" fmla="*/ 360 h 386"/>
                  <a:gd name="T34" fmla="*/ 191 w 238"/>
                  <a:gd name="T35" fmla="*/ 329 h 386"/>
                  <a:gd name="T36" fmla="*/ 168 w 238"/>
                  <a:gd name="T37" fmla="*/ 307 h 386"/>
                  <a:gd name="T38" fmla="*/ 191 w 238"/>
                  <a:gd name="T39" fmla="*/ 277 h 386"/>
                  <a:gd name="T40" fmla="*/ 118 w 238"/>
                  <a:gd name="T41" fmla="*/ 248 h 386"/>
                  <a:gd name="T42" fmla="*/ 142 w 238"/>
                  <a:gd name="T43" fmla="*/ 277 h 386"/>
                  <a:gd name="T44" fmla="*/ 142 w 238"/>
                  <a:gd name="T45" fmla="*/ 307 h 386"/>
                  <a:gd name="T46" fmla="*/ 118 w 238"/>
                  <a:gd name="T47" fmla="*/ 329 h 386"/>
                  <a:gd name="T48" fmla="*/ 142 w 238"/>
                  <a:gd name="T49" fmla="*/ 360 h 386"/>
                  <a:gd name="T50" fmla="*/ 118 w 238"/>
                  <a:gd name="T51" fmla="*/ 360 h 386"/>
                  <a:gd name="T52" fmla="*/ 118 w 238"/>
                  <a:gd name="T53" fmla="*/ 7 h 386"/>
                  <a:gd name="T54" fmla="*/ 47 w 238"/>
                  <a:gd name="T55" fmla="*/ 31 h 386"/>
                  <a:gd name="T56" fmla="*/ 118 w 238"/>
                  <a:gd name="T57" fmla="*/ 7 h 386"/>
                  <a:gd name="T58" fmla="*/ 47 w 238"/>
                  <a:gd name="T59" fmla="*/ 386 h 386"/>
                  <a:gd name="T60" fmla="*/ 118 w 238"/>
                  <a:gd name="T61" fmla="*/ 360 h 386"/>
                  <a:gd name="T62" fmla="*/ 97 w 238"/>
                  <a:gd name="T63" fmla="*/ 329 h 386"/>
                  <a:gd name="T64" fmla="*/ 118 w 238"/>
                  <a:gd name="T65" fmla="*/ 307 h 386"/>
                  <a:gd name="T66" fmla="*/ 97 w 238"/>
                  <a:gd name="T67" fmla="*/ 277 h 386"/>
                  <a:gd name="T68" fmla="*/ 118 w 238"/>
                  <a:gd name="T69" fmla="*/ 248 h 386"/>
                  <a:gd name="T70" fmla="*/ 47 w 238"/>
                  <a:gd name="T71" fmla="*/ 277 h 386"/>
                  <a:gd name="T72" fmla="*/ 71 w 238"/>
                  <a:gd name="T73" fmla="*/ 307 h 386"/>
                  <a:gd name="T74" fmla="*/ 47 w 238"/>
                  <a:gd name="T75" fmla="*/ 307 h 386"/>
                  <a:gd name="T76" fmla="*/ 71 w 238"/>
                  <a:gd name="T77" fmla="*/ 329 h 386"/>
                  <a:gd name="T78" fmla="*/ 71 w 238"/>
                  <a:gd name="T79" fmla="*/ 360 h 386"/>
                  <a:gd name="T80" fmla="*/ 47 w 238"/>
                  <a:gd name="T81" fmla="*/ 386 h 386"/>
                  <a:gd name="T82" fmla="*/ 0 w 238"/>
                  <a:gd name="T83" fmla="*/ 7 h 386"/>
                  <a:gd name="T84" fmla="*/ 47 w 238"/>
                  <a:gd name="T85" fmla="*/ 386 h 386"/>
                  <a:gd name="T86" fmla="*/ 26 w 238"/>
                  <a:gd name="T87" fmla="*/ 360 h 386"/>
                  <a:gd name="T88" fmla="*/ 47 w 238"/>
                  <a:gd name="T89" fmla="*/ 329 h 386"/>
                  <a:gd name="T90" fmla="*/ 26 w 238"/>
                  <a:gd name="T91" fmla="*/ 307 h 386"/>
                  <a:gd name="T92" fmla="*/ 47 w 238"/>
                  <a:gd name="T93" fmla="*/ 277 h 386"/>
                  <a:gd name="T94" fmla="*/ 26 w 238"/>
                  <a:gd name="T95" fmla="*/ 248 h 386"/>
                  <a:gd name="T96" fmla="*/ 47 w 238"/>
                  <a:gd name="T97" fmla="*/ 31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8" h="386">
                    <a:moveTo>
                      <a:pt x="191" y="386"/>
                    </a:moveTo>
                    <a:lnTo>
                      <a:pt x="238" y="386"/>
                    </a:lnTo>
                    <a:lnTo>
                      <a:pt x="238" y="7"/>
                    </a:lnTo>
                    <a:lnTo>
                      <a:pt x="212" y="7"/>
                    </a:lnTo>
                    <a:lnTo>
                      <a:pt x="212" y="0"/>
                    </a:lnTo>
                    <a:lnTo>
                      <a:pt x="191" y="0"/>
                    </a:lnTo>
                    <a:lnTo>
                      <a:pt x="191" y="31"/>
                    </a:lnTo>
                    <a:lnTo>
                      <a:pt x="212" y="31"/>
                    </a:lnTo>
                    <a:lnTo>
                      <a:pt x="212" y="248"/>
                    </a:lnTo>
                    <a:lnTo>
                      <a:pt x="212" y="248"/>
                    </a:lnTo>
                    <a:lnTo>
                      <a:pt x="191" y="248"/>
                    </a:lnTo>
                    <a:lnTo>
                      <a:pt x="191" y="277"/>
                    </a:lnTo>
                    <a:lnTo>
                      <a:pt x="212" y="277"/>
                    </a:lnTo>
                    <a:lnTo>
                      <a:pt x="212" y="307"/>
                    </a:lnTo>
                    <a:lnTo>
                      <a:pt x="212" y="307"/>
                    </a:lnTo>
                    <a:lnTo>
                      <a:pt x="191" y="307"/>
                    </a:lnTo>
                    <a:lnTo>
                      <a:pt x="191" y="329"/>
                    </a:lnTo>
                    <a:lnTo>
                      <a:pt x="212" y="329"/>
                    </a:lnTo>
                    <a:lnTo>
                      <a:pt x="212" y="360"/>
                    </a:lnTo>
                    <a:lnTo>
                      <a:pt x="212" y="360"/>
                    </a:lnTo>
                    <a:lnTo>
                      <a:pt x="191" y="360"/>
                    </a:lnTo>
                    <a:lnTo>
                      <a:pt x="191" y="386"/>
                    </a:lnTo>
                    <a:close/>
                    <a:moveTo>
                      <a:pt x="168" y="0"/>
                    </a:moveTo>
                    <a:lnTo>
                      <a:pt x="168" y="7"/>
                    </a:lnTo>
                    <a:lnTo>
                      <a:pt x="118" y="7"/>
                    </a:lnTo>
                    <a:lnTo>
                      <a:pt x="118" y="31"/>
                    </a:lnTo>
                    <a:lnTo>
                      <a:pt x="191" y="31"/>
                    </a:lnTo>
                    <a:lnTo>
                      <a:pt x="191" y="0"/>
                    </a:lnTo>
                    <a:lnTo>
                      <a:pt x="168" y="0"/>
                    </a:lnTo>
                    <a:lnTo>
                      <a:pt x="168" y="0"/>
                    </a:lnTo>
                    <a:close/>
                    <a:moveTo>
                      <a:pt x="118" y="386"/>
                    </a:moveTo>
                    <a:lnTo>
                      <a:pt x="191" y="386"/>
                    </a:lnTo>
                    <a:lnTo>
                      <a:pt x="191" y="360"/>
                    </a:lnTo>
                    <a:lnTo>
                      <a:pt x="168" y="360"/>
                    </a:lnTo>
                    <a:lnTo>
                      <a:pt x="168" y="329"/>
                    </a:lnTo>
                    <a:lnTo>
                      <a:pt x="191" y="329"/>
                    </a:lnTo>
                    <a:lnTo>
                      <a:pt x="191" y="307"/>
                    </a:lnTo>
                    <a:lnTo>
                      <a:pt x="168" y="307"/>
                    </a:lnTo>
                    <a:lnTo>
                      <a:pt x="168" y="277"/>
                    </a:lnTo>
                    <a:lnTo>
                      <a:pt x="191" y="277"/>
                    </a:lnTo>
                    <a:lnTo>
                      <a:pt x="191" y="248"/>
                    </a:lnTo>
                    <a:lnTo>
                      <a:pt x="118" y="248"/>
                    </a:lnTo>
                    <a:lnTo>
                      <a:pt x="118" y="277"/>
                    </a:lnTo>
                    <a:lnTo>
                      <a:pt x="142" y="277"/>
                    </a:lnTo>
                    <a:lnTo>
                      <a:pt x="142" y="307"/>
                    </a:lnTo>
                    <a:lnTo>
                      <a:pt x="142" y="307"/>
                    </a:lnTo>
                    <a:lnTo>
                      <a:pt x="118" y="307"/>
                    </a:lnTo>
                    <a:lnTo>
                      <a:pt x="118" y="329"/>
                    </a:lnTo>
                    <a:lnTo>
                      <a:pt x="142" y="329"/>
                    </a:lnTo>
                    <a:lnTo>
                      <a:pt x="142" y="360"/>
                    </a:lnTo>
                    <a:lnTo>
                      <a:pt x="142" y="360"/>
                    </a:lnTo>
                    <a:lnTo>
                      <a:pt x="118" y="360"/>
                    </a:lnTo>
                    <a:lnTo>
                      <a:pt x="118" y="386"/>
                    </a:lnTo>
                    <a:close/>
                    <a:moveTo>
                      <a:pt x="118" y="7"/>
                    </a:moveTo>
                    <a:lnTo>
                      <a:pt x="47" y="7"/>
                    </a:lnTo>
                    <a:lnTo>
                      <a:pt x="47" y="31"/>
                    </a:lnTo>
                    <a:lnTo>
                      <a:pt x="118" y="31"/>
                    </a:lnTo>
                    <a:lnTo>
                      <a:pt x="118" y="7"/>
                    </a:lnTo>
                    <a:lnTo>
                      <a:pt x="118" y="7"/>
                    </a:lnTo>
                    <a:close/>
                    <a:moveTo>
                      <a:pt x="47" y="386"/>
                    </a:moveTo>
                    <a:lnTo>
                      <a:pt x="118" y="386"/>
                    </a:lnTo>
                    <a:lnTo>
                      <a:pt x="118" y="360"/>
                    </a:lnTo>
                    <a:lnTo>
                      <a:pt x="97" y="360"/>
                    </a:lnTo>
                    <a:lnTo>
                      <a:pt x="97" y="329"/>
                    </a:lnTo>
                    <a:lnTo>
                      <a:pt x="118" y="329"/>
                    </a:lnTo>
                    <a:lnTo>
                      <a:pt x="118" y="307"/>
                    </a:lnTo>
                    <a:lnTo>
                      <a:pt x="97" y="307"/>
                    </a:lnTo>
                    <a:lnTo>
                      <a:pt x="97" y="277"/>
                    </a:lnTo>
                    <a:lnTo>
                      <a:pt x="118" y="277"/>
                    </a:lnTo>
                    <a:lnTo>
                      <a:pt x="118" y="248"/>
                    </a:lnTo>
                    <a:lnTo>
                      <a:pt x="47" y="248"/>
                    </a:lnTo>
                    <a:lnTo>
                      <a:pt x="47" y="277"/>
                    </a:lnTo>
                    <a:lnTo>
                      <a:pt x="71" y="277"/>
                    </a:lnTo>
                    <a:lnTo>
                      <a:pt x="71" y="307"/>
                    </a:lnTo>
                    <a:lnTo>
                      <a:pt x="71" y="307"/>
                    </a:lnTo>
                    <a:lnTo>
                      <a:pt x="47" y="307"/>
                    </a:lnTo>
                    <a:lnTo>
                      <a:pt x="47" y="329"/>
                    </a:lnTo>
                    <a:lnTo>
                      <a:pt x="71" y="329"/>
                    </a:lnTo>
                    <a:lnTo>
                      <a:pt x="71" y="360"/>
                    </a:lnTo>
                    <a:lnTo>
                      <a:pt x="71" y="360"/>
                    </a:lnTo>
                    <a:lnTo>
                      <a:pt x="47" y="360"/>
                    </a:lnTo>
                    <a:lnTo>
                      <a:pt x="47" y="386"/>
                    </a:lnTo>
                    <a:close/>
                    <a:moveTo>
                      <a:pt x="47" y="7"/>
                    </a:moveTo>
                    <a:lnTo>
                      <a:pt x="0" y="7"/>
                    </a:lnTo>
                    <a:lnTo>
                      <a:pt x="0" y="386"/>
                    </a:lnTo>
                    <a:lnTo>
                      <a:pt x="47" y="386"/>
                    </a:lnTo>
                    <a:lnTo>
                      <a:pt x="47" y="360"/>
                    </a:lnTo>
                    <a:lnTo>
                      <a:pt x="26" y="360"/>
                    </a:lnTo>
                    <a:lnTo>
                      <a:pt x="26" y="329"/>
                    </a:lnTo>
                    <a:lnTo>
                      <a:pt x="47" y="329"/>
                    </a:lnTo>
                    <a:lnTo>
                      <a:pt x="47" y="307"/>
                    </a:lnTo>
                    <a:lnTo>
                      <a:pt x="26" y="307"/>
                    </a:lnTo>
                    <a:lnTo>
                      <a:pt x="26" y="277"/>
                    </a:lnTo>
                    <a:lnTo>
                      <a:pt x="47" y="277"/>
                    </a:lnTo>
                    <a:lnTo>
                      <a:pt x="47" y="248"/>
                    </a:lnTo>
                    <a:lnTo>
                      <a:pt x="26" y="248"/>
                    </a:lnTo>
                    <a:lnTo>
                      <a:pt x="26" y="31"/>
                    </a:lnTo>
                    <a:lnTo>
                      <a:pt x="47" y="31"/>
                    </a:lnTo>
                    <a:lnTo>
                      <a:pt x="4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5" name="Freeform 134"/>
              <p:cNvSpPr/>
              <p:nvPr/>
            </p:nvSpPr>
            <p:spPr bwMode="auto">
              <a:xfrm>
                <a:off x="2236788" y="3660775"/>
                <a:ext cx="266700" cy="120650"/>
              </a:xfrm>
              <a:custGeom>
                <a:avLst/>
                <a:gdLst>
                  <a:gd name="T0" fmla="*/ 0 w 168"/>
                  <a:gd name="T1" fmla="*/ 43 h 76"/>
                  <a:gd name="T2" fmla="*/ 66 w 168"/>
                  <a:gd name="T3" fmla="*/ 76 h 76"/>
                  <a:gd name="T4" fmla="*/ 168 w 168"/>
                  <a:gd name="T5" fmla="*/ 76 h 76"/>
                  <a:gd name="T6" fmla="*/ 22 w 168"/>
                  <a:gd name="T7" fmla="*/ 0 h 76"/>
                  <a:gd name="T8" fmla="*/ 0 w 168"/>
                  <a:gd name="T9" fmla="*/ 43 h 76"/>
                </a:gdLst>
                <a:ahLst/>
                <a:cxnLst>
                  <a:cxn ang="0">
                    <a:pos x="T0" y="T1"/>
                  </a:cxn>
                  <a:cxn ang="0">
                    <a:pos x="T2" y="T3"/>
                  </a:cxn>
                  <a:cxn ang="0">
                    <a:pos x="T4" y="T5"/>
                  </a:cxn>
                  <a:cxn ang="0">
                    <a:pos x="T6" y="T7"/>
                  </a:cxn>
                  <a:cxn ang="0">
                    <a:pos x="T8" y="T9"/>
                  </a:cxn>
                </a:cxnLst>
                <a:rect l="0" t="0" r="r" b="b"/>
                <a:pathLst>
                  <a:path w="168" h="76">
                    <a:moveTo>
                      <a:pt x="0" y="43"/>
                    </a:moveTo>
                    <a:lnTo>
                      <a:pt x="66" y="76"/>
                    </a:lnTo>
                    <a:lnTo>
                      <a:pt x="168" y="76"/>
                    </a:lnTo>
                    <a:lnTo>
                      <a:pt x="22"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6" name="Freeform 135"/>
              <p:cNvSpPr>
                <a:spLocks noEditPoints="1"/>
              </p:cNvSpPr>
              <p:nvPr/>
            </p:nvSpPr>
            <p:spPr bwMode="auto">
              <a:xfrm>
                <a:off x="2236788" y="3800475"/>
                <a:ext cx="646113" cy="322263"/>
              </a:xfrm>
              <a:custGeom>
                <a:avLst/>
                <a:gdLst>
                  <a:gd name="T0" fmla="*/ 163 w 407"/>
                  <a:gd name="T1" fmla="*/ 203 h 203"/>
                  <a:gd name="T2" fmla="*/ 329 w 407"/>
                  <a:gd name="T3" fmla="*/ 203 h 203"/>
                  <a:gd name="T4" fmla="*/ 329 w 407"/>
                  <a:gd name="T5" fmla="*/ 163 h 203"/>
                  <a:gd name="T6" fmla="*/ 407 w 407"/>
                  <a:gd name="T7" fmla="*/ 163 h 203"/>
                  <a:gd name="T8" fmla="*/ 407 w 407"/>
                  <a:gd name="T9" fmla="*/ 40 h 203"/>
                  <a:gd name="T10" fmla="*/ 329 w 407"/>
                  <a:gd name="T11" fmla="*/ 40 h 203"/>
                  <a:gd name="T12" fmla="*/ 329 w 407"/>
                  <a:gd name="T13" fmla="*/ 0 h 203"/>
                  <a:gd name="T14" fmla="*/ 192 w 407"/>
                  <a:gd name="T15" fmla="*/ 0 h 203"/>
                  <a:gd name="T16" fmla="*/ 163 w 407"/>
                  <a:gd name="T17" fmla="*/ 0 h 203"/>
                  <a:gd name="T18" fmla="*/ 163 w 407"/>
                  <a:gd name="T19" fmla="*/ 78 h 203"/>
                  <a:gd name="T20" fmla="*/ 246 w 407"/>
                  <a:gd name="T21" fmla="*/ 78 h 203"/>
                  <a:gd name="T22" fmla="*/ 246 w 407"/>
                  <a:gd name="T23" fmla="*/ 123 h 203"/>
                  <a:gd name="T24" fmla="*/ 163 w 407"/>
                  <a:gd name="T25" fmla="*/ 123 h 203"/>
                  <a:gd name="T26" fmla="*/ 163 w 407"/>
                  <a:gd name="T27" fmla="*/ 203 h 203"/>
                  <a:gd name="T28" fmla="*/ 0 w 407"/>
                  <a:gd name="T29" fmla="*/ 203 h 203"/>
                  <a:gd name="T30" fmla="*/ 163 w 407"/>
                  <a:gd name="T31" fmla="*/ 203 h 203"/>
                  <a:gd name="T32" fmla="*/ 163 w 407"/>
                  <a:gd name="T33" fmla="*/ 123 h 203"/>
                  <a:gd name="T34" fmla="*/ 83 w 407"/>
                  <a:gd name="T35" fmla="*/ 123 h 203"/>
                  <a:gd name="T36" fmla="*/ 83 w 407"/>
                  <a:gd name="T37" fmla="*/ 78 h 203"/>
                  <a:gd name="T38" fmla="*/ 83 w 407"/>
                  <a:gd name="T39" fmla="*/ 78 h 203"/>
                  <a:gd name="T40" fmla="*/ 163 w 407"/>
                  <a:gd name="T41" fmla="*/ 78 h 203"/>
                  <a:gd name="T42" fmla="*/ 163 w 407"/>
                  <a:gd name="T43" fmla="*/ 0 h 203"/>
                  <a:gd name="T44" fmla="*/ 88 w 407"/>
                  <a:gd name="T45" fmla="*/ 0 h 203"/>
                  <a:gd name="T46" fmla="*/ 0 w 407"/>
                  <a:gd name="T47" fmla="*/ 0 h 203"/>
                  <a:gd name="T48" fmla="*/ 0 w 407"/>
                  <a:gd name="T4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7" h="203">
                    <a:moveTo>
                      <a:pt x="163" y="203"/>
                    </a:moveTo>
                    <a:lnTo>
                      <a:pt x="329" y="203"/>
                    </a:lnTo>
                    <a:lnTo>
                      <a:pt x="329" y="163"/>
                    </a:lnTo>
                    <a:lnTo>
                      <a:pt x="407" y="163"/>
                    </a:lnTo>
                    <a:lnTo>
                      <a:pt x="407" y="40"/>
                    </a:lnTo>
                    <a:lnTo>
                      <a:pt x="329" y="40"/>
                    </a:lnTo>
                    <a:lnTo>
                      <a:pt x="329" y="0"/>
                    </a:lnTo>
                    <a:lnTo>
                      <a:pt x="192" y="0"/>
                    </a:lnTo>
                    <a:lnTo>
                      <a:pt x="163" y="0"/>
                    </a:lnTo>
                    <a:lnTo>
                      <a:pt x="163" y="78"/>
                    </a:lnTo>
                    <a:lnTo>
                      <a:pt x="246" y="78"/>
                    </a:lnTo>
                    <a:lnTo>
                      <a:pt x="246" y="123"/>
                    </a:lnTo>
                    <a:lnTo>
                      <a:pt x="163" y="123"/>
                    </a:lnTo>
                    <a:lnTo>
                      <a:pt x="163" y="203"/>
                    </a:lnTo>
                    <a:close/>
                    <a:moveTo>
                      <a:pt x="0" y="203"/>
                    </a:moveTo>
                    <a:lnTo>
                      <a:pt x="163" y="203"/>
                    </a:lnTo>
                    <a:lnTo>
                      <a:pt x="163" y="123"/>
                    </a:lnTo>
                    <a:lnTo>
                      <a:pt x="83" y="123"/>
                    </a:lnTo>
                    <a:lnTo>
                      <a:pt x="83" y="78"/>
                    </a:lnTo>
                    <a:lnTo>
                      <a:pt x="83" y="78"/>
                    </a:lnTo>
                    <a:lnTo>
                      <a:pt x="163" y="78"/>
                    </a:lnTo>
                    <a:lnTo>
                      <a:pt x="163" y="0"/>
                    </a:lnTo>
                    <a:lnTo>
                      <a:pt x="88" y="0"/>
                    </a:lnTo>
                    <a:lnTo>
                      <a:pt x="0" y="0"/>
                    </a:lnTo>
                    <a:lnTo>
                      <a:pt x="0"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7" name="Oval 136"/>
              <p:cNvSpPr>
                <a:spLocks noChangeArrowheads="1"/>
              </p:cNvSpPr>
              <p:nvPr/>
            </p:nvSpPr>
            <p:spPr bwMode="auto">
              <a:xfrm>
                <a:off x="4046538" y="925513"/>
                <a:ext cx="131763" cy="1317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8" name="Freeform 137"/>
              <p:cNvSpPr>
                <a:spLocks noEditPoints="1"/>
              </p:cNvSpPr>
              <p:nvPr/>
            </p:nvSpPr>
            <p:spPr bwMode="auto">
              <a:xfrm>
                <a:off x="3551238" y="1304925"/>
                <a:ext cx="280988" cy="282575"/>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9" name="Freeform 138"/>
              <p:cNvSpPr/>
              <p:nvPr/>
            </p:nvSpPr>
            <p:spPr bwMode="auto">
              <a:xfrm>
                <a:off x="3524250" y="1241425"/>
                <a:ext cx="334963" cy="120650"/>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0" name="Freeform 139"/>
              <p:cNvSpPr>
                <a:spLocks noEditPoints="1"/>
              </p:cNvSpPr>
              <p:nvPr/>
            </p:nvSpPr>
            <p:spPr bwMode="auto">
              <a:xfrm>
                <a:off x="4057650" y="1304925"/>
                <a:ext cx="280988" cy="282575"/>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1" name="Freeform 140"/>
              <p:cNvSpPr/>
              <p:nvPr/>
            </p:nvSpPr>
            <p:spPr bwMode="auto">
              <a:xfrm>
                <a:off x="4032250" y="1241425"/>
                <a:ext cx="333375" cy="120650"/>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2" name="Freeform 141"/>
              <p:cNvSpPr/>
              <p:nvPr/>
            </p:nvSpPr>
            <p:spPr bwMode="auto">
              <a:xfrm>
                <a:off x="3783013" y="1001713"/>
                <a:ext cx="496888" cy="574675"/>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3" name="Freeform 142"/>
              <p:cNvSpPr/>
              <p:nvPr/>
            </p:nvSpPr>
            <p:spPr bwMode="auto">
              <a:xfrm>
                <a:off x="3795713" y="5667375"/>
                <a:ext cx="134938" cy="203200"/>
              </a:xfrm>
              <a:custGeom>
                <a:avLst/>
                <a:gdLst>
                  <a:gd name="T0" fmla="*/ 26 w 36"/>
                  <a:gd name="T1" fmla="*/ 51 h 54"/>
                  <a:gd name="T2" fmla="*/ 31 w 36"/>
                  <a:gd name="T3" fmla="*/ 42 h 54"/>
                  <a:gd name="T4" fmla="*/ 9 w 36"/>
                  <a:gd name="T5" fmla="*/ 8 h 54"/>
                  <a:gd name="T6" fmla="*/ 4 w 36"/>
                  <a:gd name="T7" fmla="*/ 0 h 54"/>
                  <a:gd name="T8" fmla="*/ 0 w 36"/>
                  <a:gd name="T9" fmla="*/ 9 h 54"/>
                  <a:gd name="T10" fmla="*/ 26 w 36"/>
                  <a:gd name="T11" fmla="*/ 51 h 54"/>
                </a:gdLst>
                <a:ahLst/>
                <a:cxnLst>
                  <a:cxn ang="0">
                    <a:pos x="T0" y="T1"/>
                  </a:cxn>
                  <a:cxn ang="0">
                    <a:pos x="T2" y="T3"/>
                  </a:cxn>
                  <a:cxn ang="0">
                    <a:pos x="T4" y="T5"/>
                  </a:cxn>
                  <a:cxn ang="0">
                    <a:pos x="T6" y="T7"/>
                  </a:cxn>
                  <a:cxn ang="0">
                    <a:pos x="T8" y="T9"/>
                  </a:cxn>
                  <a:cxn ang="0">
                    <a:pos x="T10" y="T11"/>
                  </a:cxn>
                </a:cxnLst>
                <a:rect l="0" t="0" r="r" b="b"/>
                <a:pathLst>
                  <a:path w="36" h="54">
                    <a:moveTo>
                      <a:pt x="26" y="51"/>
                    </a:moveTo>
                    <a:cubicBezTo>
                      <a:pt x="31" y="54"/>
                      <a:pt x="36" y="46"/>
                      <a:pt x="31" y="42"/>
                    </a:cubicBezTo>
                    <a:cubicBezTo>
                      <a:pt x="18" y="35"/>
                      <a:pt x="10" y="22"/>
                      <a:pt x="9" y="8"/>
                    </a:cubicBezTo>
                    <a:cubicBezTo>
                      <a:pt x="8" y="5"/>
                      <a:pt x="6" y="3"/>
                      <a:pt x="4" y="0"/>
                    </a:cubicBezTo>
                    <a:cubicBezTo>
                      <a:pt x="3" y="3"/>
                      <a:pt x="2" y="6"/>
                      <a:pt x="0" y="9"/>
                    </a:cubicBezTo>
                    <a:cubicBezTo>
                      <a:pt x="1" y="26"/>
                      <a:pt x="11" y="42"/>
                      <a:pt x="2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4" name="Freeform 143"/>
              <p:cNvSpPr/>
              <p:nvPr/>
            </p:nvSpPr>
            <p:spPr bwMode="auto">
              <a:xfrm>
                <a:off x="3884613" y="5299075"/>
                <a:ext cx="214313" cy="206375"/>
              </a:xfrm>
              <a:custGeom>
                <a:avLst/>
                <a:gdLst>
                  <a:gd name="T0" fmla="*/ 52 w 57"/>
                  <a:gd name="T1" fmla="*/ 18 h 55"/>
                  <a:gd name="T2" fmla="*/ 27 w 57"/>
                  <a:gd name="T3" fmla="*/ 0 h 55"/>
                  <a:gd name="T4" fmla="*/ 21 w 57"/>
                  <a:gd name="T5" fmla="*/ 1 h 55"/>
                  <a:gd name="T6" fmla="*/ 0 w 57"/>
                  <a:gd name="T7" fmla="*/ 14 h 55"/>
                  <a:gd name="T8" fmla="*/ 6 w 57"/>
                  <a:gd name="T9" fmla="*/ 19 h 55"/>
                  <a:gd name="T10" fmla="*/ 17 w 57"/>
                  <a:gd name="T11" fmla="*/ 15 h 55"/>
                  <a:gd name="T12" fmla="*/ 21 w 57"/>
                  <a:gd name="T13" fmla="*/ 14 h 55"/>
                  <a:gd name="T14" fmla="*/ 36 w 57"/>
                  <a:gd name="T15" fmla="*/ 24 h 55"/>
                  <a:gd name="T16" fmla="*/ 28 w 57"/>
                  <a:gd name="T17" fmla="*/ 43 h 55"/>
                  <a:gd name="T18" fmla="*/ 16 w 57"/>
                  <a:gd name="T19" fmla="*/ 47 h 55"/>
                  <a:gd name="T20" fmla="*/ 15 w 57"/>
                  <a:gd name="T21" fmla="*/ 55 h 55"/>
                  <a:gd name="T22" fmla="*/ 22 w 57"/>
                  <a:gd name="T23" fmla="*/ 55 h 55"/>
                  <a:gd name="T24" fmla="*/ 40 w 57"/>
                  <a:gd name="T25" fmla="*/ 51 h 55"/>
                  <a:gd name="T26" fmla="*/ 52 w 57"/>
                  <a:gd name="T27"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5">
                    <a:moveTo>
                      <a:pt x="52" y="18"/>
                    </a:moveTo>
                    <a:cubicBezTo>
                      <a:pt x="48" y="6"/>
                      <a:pt x="38" y="0"/>
                      <a:pt x="27" y="0"/>
                    </a:cubicBezTo>
                    <a:cubicBezTo>
                      <a:pt x="25" y="0"/>
                      <a:pt x="23" y="0"/>
                      <a:pt x="21" y="1"/>
                    </a:cubicBezTo>
                    <a:cubicBezTo>
                      <a:pt x="14" y="2"/>
                      <a:pt x="7" y="7"/>
                      <a:pt x="0" y="14"/>
                    </a:cubicBezTo>
                    <a:cubicBezTo>
                      <a:pt x="3" y="15"/>
                      <a:pt x="5" y="17"/>
                      <a:pt x="6" y="19"/>
                    </a:cubicBezTo>
                    <a:cubicBezTo>
                      <a:pt x="10" y="17"/>
                      <a:pt x="14" y="15"/>
                      <a:pt x="17" y="15"/>
                    </a:cubicBezTo>
                    <a:cubicBezTo>
                      <a:pt x="18" y="15"/>
                      <a:pt x="20" y="14"/>
                      <a:pt x="21" y="14"/>
                    </a:cubicBezTo>
                    <a:cubicBezTo>
                      <a:pt x="28" y="14"/>
                      <a:pt x="33" y="18"/>
                      <a:pt x="36" y="24"/>
                    </a:cubicBezTo>
                    <a:cubicBezTo>
                      <a:pt x="38" y="31"/>
                      <a:pt x="35" y="39"/>
                      <a:pt x="28" y="43"/>
                    </a:cubicBezTo>
                    <a:cubicBezTo>
                      <a:pt x="24" y="45"/>
                      <a:pt x="21" y="46"/>
                      <a:pt x="16" y="47"/>
                    </a:cubicBezTo>
                    <a:cubicBezTo>
                      <a:pt x="16" y="49"/>
                      <a:pt x="16" y="52"/>
                      <a:pt x="15" y="55"/>
                    </a:cubicBezTo>
                    <a:cubicBezTo>
                      <a:pt x="18" y="55"/>
                      <a:pt x="20" y="55"/>
                      <a:pt x="22" y="55"/>
                    </a:cubicBezTo>
                    <a:cubicBezTo>
                      <a:pt x="29" y="55"/>
                      <a:pt x="35" y="54"/>
                      <a:pt x="40" y="51"/>
                    </a:cubicBezTo>
                    <a:cubicBezTo>
                      <a:pt x="51" y="45"/>
                      <a:pt x="57" y="31"/>
                      <a:pt x="52" y="1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5" name="Freeform 144"/>
              <p:cNvSpPr/>
              <p:nvPr/>
            </p:nvSpPr>
            <p:spPr bwMode="auto">
              <a:xfrm>
                <a:off x="3689350" y="5170488"/>
                <a:ext cx="211138" cy="184150"/>
              </a:xfrm>
              <a:custGeom>
                <a:avLst/>
                <a:gdLst>
                  <a:gd name="T0" fmla="*/ 54 w 56"/>
                  <a:gd name="T1" fmla="*/ 22 h 49"/>
                  <a:gd name="T2" fmla="*/ 28 w 56"/>
                  <a:gd name="T3" fmla="*/ 0 h 49"/>
                  <a:gd name="T4" fmla="*/ 27 w 56"/>
                  <a:gd name="T5" fmla="*/ 0 h 49"/>
                  <a:gd name="T6" fmla="*/ 1 w 56"/>
                  <a:gd name="T7" fmla="*/ 24 h 49"/>
                  <a:gd name="T8" fmla="*/ 7 w 56"/>
                  <a:gd name="T9" fmla="*/ 49 h 49"/>
                  <a:gd name="T10" fmla="*/ 14 w 56"/>
                  <a:gd name="T11" fmla="*/ 45 h 49"/>
                  <a:gd name="T12" fmla="*/ 13 w 56"/>
                  <a:gd name="T13" fmla="*/ 33 h 49"/>
                  <a:gd name="T14" fmla="*/ 28 w 56"/>
                  <a:gd name="T15" fmla="*/ 18 h 49"/>
                  <a:gd name="T16" fmla="*/ 28 w 56"/>
                  <a:gd name="T17" fmla="*/ 18 h 49"/>
                  <a:gd name="T18" fmla="*/ 43 w 56"/>
                  <a:gd name="T19" fmla="*/ 32 h 49"/>
                  <a:gd name="T20" fmla="*/ 43 w 56"/>
                  <a:gd name="T21" fmla="*/ 43 h 49"/>
                  <a:gd name="T22" fmla="*/ 50 w 56"/>
                  <a:gd name="T23" fmla="*/ 47 h 49"/>
                  <a:gd name="T24" fmla="*/ 54 w 56"/>
                  <a:gd name="T25"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9">
                    <a:moveTo>
                      <a:pt x="54" y="22"/>
                    </a:moveTo>
                    <a:cubicBezTo>
                      <a:pt x="52" y="10"/>
                      <a:pt x="42" y="0"/>
                      <a:pt x="28" y="0"/>
                    </a:cubicBezTo>
                    <a:cubicBezTo>
                      <a:pt x="28" y="0"/>
                      <a:pt x="27" y="0"/>
                      <a:pt x="27" y="0"/>
                    </a:cubicBezTo>
                    <a:cubicBezTo>
                      <a:pt x="13" y="1"/>
                      <a:pt x="2" y="12"/>
                      <a:pt x="1" y="24"/>
                    </a:cubicBezTo>
                    <a:cubicBezTo>
                      <a:pt x="0" y="32"/>
                      <a:pt x="3" y="41"/>
                      <a:pt x="7" y="49"/>
                    </a:cubicBezTo>
                    <a:cubicBezTo>
                      <a:pt x="9" y="47"/>
                      <a:pt x="12" y="46"/>
                      <a:pt x="14" y="45"/>
                    </a:cubicBezTo>
                    <a:cubicBezTo>
                      <a:pt x="13" y="41"/>
                      <a:pt x="13" y="37"/>
                      <a:pt x="13" y="33"/>
                    </a:cubicBezTo>
                    <a:cubicBezTo>
                      <a:pt x="14" y="25"/>
                      <a:pt x="20" y="18"/>
                      <a:pt x="28" y="18"/>
                    </a:cubicBezTo>
                    <a:cubicBezTo>
                      <a:pt x="28" y="18"/>
                      <a:pt x="28" y="18"/>
                      <a:pt x="28" y="18"/>
                    </a:cubicBezTo>
                    <a:cubicBezTo>
                      <a:pt x="35" y="18"/>
                      <a:pt x="41" y="24"/>
                      <a:pt x="43" y="32"/>
                    </a:cubicBezTo>
                    <a:cubicBezTo>
                      <a:pt x="44" y="35"/>
                      <a:pt x="44" y="39"/>
                      <a:pt x="43" y="43"/>
                    </a:cubicBezTo>
                    <a:cubicBezTo>
                      <a:pt x="46" y="44"/>
                      <a:pt x="48" y="45"/>
                      <a:pt x="50" y="47"/>
                    </a:cubicBezTo>
                    <a:cubicBezTo>
                      <a:pt x="54" y="38"/>
                      <a:pt x="56" y="30"/>
                      <a:pt x="54" y="2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6" name="Freeform 145"/>
              <p:cNvSpPr/>
              <p:nvPr/>
            </p:nvSpPr>
            <p:spPr bwMode="auto">
              <a:xfrm>
                <a:off x="3765550" y="5426075"/>
                <a:ext cx="77788" cy="82550"/>
              </a:xfrm>
              <a:custGeom>
                <a:avLst/>
                <a:gdLst>
                  <a:gd name="T0" fmla="*/ 11 w 21"/>
                  <a:gd name="T1" fmla="*/ 0 h 22"/>
                  <a:gd name="T2" fmla="*/ 10 w 21"/>
                  <a:gd name="T3" fmla="*/ 0 h 22"/>
                  <a:gd name="T4" fmla="*/ 0 w 21"/>
                  <a:gd name="T5" fmla="*/ 11 h 22"/>
                  <a:gd name="T6" fmla="*/ 10 w 21"/>
                  <a:gd name="T7" fmla="*/ 22 h 22"/>
                  <a:gd name="T8" fmla="*/ 10 w 21"/>
                  <a:gd name="T9" fmla="*/ 22 h 22"/>
                  <a:gd name="T10" fmla="*/ 21 w 21"/>
                  <a:gd name="T11" fmla="*/ 11 h 22"/>
                  <a:gd name="T12" fmla="*/ 11 w 2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1" y="0"/>
                    </a:moveTo>
                    <a:cubicBezTo>
                      <a:pt x="11" y="0"/>
                      <a:pt x="11" y="0"/>
                      <a:pt x="10" y="0"/>
                    </a:cubicBezTo>
                    <a:cubicBezTo>
                      <a:pt x="5" y="0"/>
                      <a:pt x="0" y="5"/>
                      <a:pt x="0" y="11"/>
                    </a:cubicBezTo>
                    <a:cubicBezTo>
                      <a:pt x="0" y="17"/>
                      <a:pt x="4" y="22"/>
                      <a:pt x="10" y="22"/>
                    </a:cubicBezTo>
                    <a:cubicBezTo>
                      <a:pt x="10" y="22"/>
                      <a:pt x="10" y="22"/>
                      <a:pt x="10" y="22"/>
                    </a:cubicBezTo>
                    <a:cubicBezTo>
                      <a:pt x="16" y="22"/>
                      <a:pt x="21" y="17"/>
                      <a:pt x="21" y="11"/>
                    </a:cubicBezTo>
                    <a:cubicBezTo>
                      <a:pt x="21" y="5"/>
                      <a:pt x="17" y="0"/>
                      <a:pt x="11"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7" name="Freeform 146"/>
              <p:cNvSpPr>
                <a:spLocks noEditPoints="1"/>
              </p:cNvSpPr>
              <p:nvPr/>
            </p:nvSpPr>
            <p:spPr bwMode="auto">
              <a:xfrm>
                <a:off x="3678238" y="5343525"/>
                <a:ext cx="252413" cy="247650"/>
              </a:xfrm>
              <a:custGeom>
                <a:avLst/>
                <a:gdLst>
                  <a:gd name="T0" fmla="*/ 34 w 67"/>
                  <a:gd name="T1" fmla="*/ 0 h 66"/>
                  <a:gd name="T2" fmla="*/ 33 w 67"/>
                  <a:gd name="T3" fmla="*/ 0 h 66"/>
                  <a:gd name="T4" fmla="*/ 33 w 67"/>
                  <a:gd name="T5" fmla="*/ 11 h 66"/>
                  <a:gd name="T6" fmla="*/ 34 w 67"/>
                  <a:gd name="T7" fmla="*/ 11 h 66"/>
                  <a:gd name="T8" fmla="*/ 56 w 67"/>
                  <a:gd name="T9" fmla="*/ 34 h 66"/>
                  <a:gd name="T10" fmla="*/ 56 w 67"/>
                  <a:gd name="T11" fmla="*/ 34 h 66"/>
                  <a:gd name="T12" fmla="*/ 34 w 67"/>
                  <a:gd name="T13" fmla="*/ 55 h 66"/>
                  <a:gd name="T14" fmla="*/ 33 w 67"/>
                  <a:gd name="T15" fmla="*/ 55 h 66"/>
                  <a:gd name="T16" fmla="*/ 33 w 67"/>
                  <a:gd name="T17" fmla="*/ 66 h 66"/>
                  <a:gd name="T18" fmla="*/ 34 w 67"/>
                  <a:gd name="T19" fmla="*/ 66 h 66"/>
                  <a:gd name="T20" fmla="*/ 67 w 67"/>
                  <a:gd name="T21" fmla="*/ 34 h 66"/>
                  <a:gd name="T22" fmla="*/ 34 w 67"/>
                  <a:gd name="T23" fmla="*/ 0 h 66"/>
                  <a:gd name="T24" fmla="*/ 33 w 67"/>
                  <a:gd name="T25" fmla="*/ 0 h 66"/>
                  <a:gd name="T26" fmla="*/ 33 w 67"/>
                  <a:gd name="T27" fmla="*/ 0 h 66"/>
                  <a:gd name="T28" fmla="*/ 0 w 67"/>
                  <a:gd name="T29" fmla="*/ 32 h 66"/>
                  <a:gd name="T30" fmla="*/ 33 w 67"/>
                  <a:gd name="T31" fmla="*/ 66 h 66"/>
                  <a:gd name="T32" fmla="*/ 33 w 67"/>
                  <a:gd name="T33" fmla="*/ 66 h 66"/>
                  <a:gd name="T34" fmla="*/ 33 w 67"/>
                  <a:gd name="T35" fmla="*/ 55 h 66"/>
                  <a:gd name="T36" fmla="*/ 33 w 67"/>
                  <a:gd name="T37" fmla="*/ 55 h 66"/>
                  <a:gd name="T38" fmla="*/ 11 w 67"/>
                  <a:gd name="T39" fmla="*/ 32 h 66"/>
                  <a:gd name="T40" fmla="*/ 33 w 67"/>
                  <a:gd name="T41" fmla="*/ 11 h 66"/>
                  <a:gd name="T42" fmla="*/ 33 w 67"/>
                  <a:gd name="T43" fmla="*/ 11 h 66"/>
                  <a:gd name="T44" fmla="*/ 33 w 67"/>
                  <a:gd name="T4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6">
                    <a:moveTo>
                      <a:pt x="34" y="0"/>
                    </a:moveTo>
                    <a:cubicBezTo>
                      <a:pt x="34" y="0"/>
                      <a:pt x="34" y="0"/>
                      <a:pt x="33" y="0"/>
                    </a:cubicBezTo>
                    <a:cubicBezTo>
                      <a:pt x="33" y="11"/>
                      <a:pt x="33" y="11"/>
                      <a:pt x="33" y="11"/>
                    </a:cubicBezTo>
                    <a:cubicBezTo>
                      <a:pt x="34" y="11"/>
                      <a:pt x="34" y="11"/>
                      <a:pt x="34" y="11"/>
                    </a:cubicBezTo>
                    <a:cubicBezTo>
                      <a:pt x="46" y="11"/>
                      <a:pt x="56" y="21"/>
                      <a:pt x="56" y="34"/>
                    </a:cubicBezTo>
                    <a:cubicBezTo>
                      <a:pt x="56" y="34"/>
                      <a:pt x="56" y="34"/>
                      <a:pt x="56" y="34"/>
                    </a:cubicBezTo>
                    <a:cubicBezTo>
                      <a:pt x="55" y="46"/>
                      <a:pt x="45" y="55"/>
                      <a:pt x="34" y="55"/>
                    </a:cubicBezTo>
                    <a:cubicBezTo>
                      <a:pt x="33" y="55"/>
                      <a:pt x="33" y="55"/>
                      <a:pt x="33" y="55"/>
                    </a:cubicBezTo>
                    <a:cubicBezTo>
                      <a:pt x="33" y="66"/>
                      <a:pt x="33" y="66"/>
                      <a:pt x="33" y="66"/>
                    </a:cubicBezTo>
                    <a:cubicBezTo>
                      <a:pt x="34" y="66"/>
                      <a:pt x="34" y="66"/>
                      <a:pt x="34" y="66"/>
                    </a:cubicBezTo>
                    <a:cubicBezTo>
                      <a:pt x="51" y="66"/>
                      <a:pt x="66" y="52"/>
                      <a:pt x="67" y="34"/>
                    </a:cubicBezTo>
                    <a:cubicBezTo>
                      <a:pt x="67" y="16"/>
                      <a:pt x="53" y="0"/>
                      <a:pt x="34" y="0"/>
                    </a:cubicBezTo>
                    <a:close/>
                    <a:moveTo>
                      <a:pt x="33" y="0"/>
                    </a:moveTo>
                    <a:cubicBezTo>
                      <a:pt x="33" y="0"/>
                      <a:pt x="33" y="0"/>
                      <a:pt x="33" y="0"/>
                    </a:cubicBezTo>
                    <a:cubicBezTo>
                      <a:pt x="16" y="0"/>
                      <a:pt x="1" y="14"/>
                      <a:pt x="0" y="32"/>
                    </a:cubicBezTo>
                    <a:cubicBezTo>
                      <a:pt x="0" y="50"/>
                      <a:pt x="14" y="66"/>
                      <a:pt x="33" y="66"/>
                    </a:cubicBezTo>
                    <a:cubicBezTo>
                      <a:pt x="33" y="66"/>
                      <a:pt x="33" y="66"/>
                      <a:pt x="33" y="66"/>
                    </a:cubicBezTo>
                    <a:cubicBezTo>
                      <a:pt x="33" y="55"/>
                      <a:pt x="33" y="55"/>
                      <a:pt x="33" y="55"/>
                    </a:cubicBezTo>
                    <a:cubicBezTo>
                      <a:pt x="33" y="55"/>
                      <a:pt x="33" y="55"/>
                      <a:pt x="33" y="55"/>
                    </a:cubicBezTo>
                    <a:cubicBezTo>
                      <a:pt x="21" y="55"/>
                      <a:pt x="11" y="45"/>
                      <a:pt x="11" y="32"/>
                    </a:cubicBezTo>
                    <a:cubicBezTo>
                      <a:pt x="12" y="20"/>
                      <a:pt x="21" y="11"/>
                      <a:pt x="33" y="11"/>
                    </a:cubicBezTo>
                    <a:cubicBezTo>
                      <a:pt x="33" y="11"/>
                      <a:pt x="33" y="11"/>
                      <a:pt x="33" y="11"/>
                    </a:cubicBezTo>
                    <a:lnTo>
                      <a:pt x="3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8" name="Freeform 147"/>
              <p:cNvSpPr/>
              <p:nvPr/>
            </p:nvSpPr>
            <p:spPr bwMode="auto">
              <a:xfrm>
                <a:off x="3581400" y="5521325"/>
                <a:ext cx="225425" cy="212725"/>
              </a:xfrm>
              <a:custGeom>
                <a:avLst/>
                <a:gdLst>
                  <a:gd name="T0" fmla="*/ 28 w 60"/>
                  <a:gd name="T1" fmla="*/ 7 h 57"/>
                  <a:gd name="T2" fmla="*/ 24 w 60"/>
                  <a:gd name="T3" fmla="*/ 0 h 57"/>
                  <a:gd name="T4" fmla="*/ 6 w 60"/>
                  <a:gd name="T5" fmla="*/ 18 h 57"/>
                  <a:gd name="T6" fmla="*/ 15 w 60"/>
                  <a:gd name="T7" fmla="*/ 52 h 57"/>
                  <a:gd name="T8" fmla="*/ 30 w 60"/>
                  <a:gd name="T9" fmla="*/ 57 h 57"/>
                  <a:gd name="T10" fmla="*/ 50 w 60"/>
                  <a:gd name="T11" fmla="*/ 48 h 57"/>
                  <a:gd name="T12" fmla="*/ 60 w 60"/>
                  <a:gd name="T13" fmla="*/ 24 h 57"/>
                  <a:gd name="T14" fmla="*/ 59 w 60"/>
                  <a:gd name="T15" fmla="*/ 24 h 57"/>
                  <a:gd name="T16" fmla="*/ 59 w 60"/>
                  <a:gd name="T17" fmla="*/ 24 h 57"/>
                  <a:gd name="T18" fmla="*/ 52 w 60"/>
                  <a:gd name="T19" fmla="*/ 23 h 57"/>
                  <a:gd name="T20" fmla="*/ 46 w 60"/>
                  <a:gd name="T21" fmla="*/ 34 h 57"/>
                  <a:gd name="T22" fmla="*/ 33 w 60"/>
                  <a:gd name="T23" fmla="*/ 40 h 57"/>
                  <a:gd name="T24" fmla="*/ 25 w 60"/>
                  <a:gd name="T25" fmla="*/ 38 h 57"/>
                  <a:gd name="T26" fmla="*/ 21 w 60"/>
                  <a:gd name="T27" fmla="*/ 17 h 57"/>
                  <a:gd name="T28" fmla="*/ 28 w 60"/>
                  <a:gd name="T29"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7">
                    <a:moveTo>
                      <a:pt x="28" y="7"/>
                    </a:moveTo>
                    <a:cubicBezTo>
                      <a:pt x="27" y="5"/>
                      <a:pt x="25" y="3"/>
                      <a:pt x="24" y="0"/>
                    </a:cubicBezTo>
                    <a:cubicBezTo>
                      <a:pt x="16" y="5"/>
                      <a:pt x="9" y="11"/>
                      <a:pt x="6" y="18"/>
                    </a:cubicBezTo>
                    <a:cubicBezTo>
                      <a:pt x="0" y="30"/>
                      <a:pt x="4" y="45"/>
                      <a:pt x="15" y="52"/>
                    </a:cubicBezTo>
                    <a:cubicBezTo>
                      <a:pt x="20" y="56"/>
                      <a:pt x="25" y="57"/>
                      <a:pt x="30" y="57"/>
                    </a:cubicBezTo>
                    <a:cubicBezTo>
                      <a:pt x="38" y="57"/>
                      <a:pt x="45" y="54"/>
                      <a:pt x="50" y="48"/>
                    </a:cubicBezTo>
                    <a:cubicBezTo>
                      <a:pt x="56" y="42"/>
                      <a:pt x="59" y="33"/>
                      <a:pt x="60" y="24"/>
                    </a:cubicBezTo>
                    <a:cubicBezTo>
                      <a:pt x="59" y="24"/>
                      <a:pt x="59" y="24"/>
                      <a:pt x="59" y="24"/>
                    </a:cubicBezTo>
                    <a:cubicBezTo>
                      <a:pt x="59" y="24"/>
                      <a:pt x="59" y="24"/>
                      <a:pt x="59" y="24"/>
                    </a:cubicBezTo>
                    <a:cubicBezTo>
                      <a:pt x="56" y="24"/>
                      <a:pt x="54" y="24"/>
                      <a:pt x="52" y="23"/>
                    </a:cubicBezTo>
                    <a:cubicBezTo>
                      <a:pt x="50" y="27"/>
                      <a:pt x="48" y="31"/>
                      <a:pt x="46" y="34"/>
                    </a:cubicBezTo>
                    <a:cubicBezTo>
                      <a:pt x="42" y="38"/>
                      <a:pt x="38" y="40"/>
                      <a:pt x="33" y="40"/>
                    </a:cubicBezTo>
                    <a:cubicBezTo>
                      <a:pt x="30" y="40"/>
                      <a:pt x="28" y="39"/>
                      <a:pt x="25" y="38"/>
                    </a:cubicBezTo>
                    <a:cubicBezTo>
                      <a:pt x="19" y="33"/>
                      <a:pt x="17" y="25"/>
                      <a:pt x="21" y="17"/>
                    </a:cubicBezTo>
                    <a:cubicBezTo>
                      <a:pt x="22" y="14"/>
                      <a:pt x="25" y="10"/>
                      <a:pt x="2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9" name="Freeform 148"/>
              <p:cNvSpPr/>
              <p:nvPr/>
            </p:nvSpPr>
            <p:spPr bwMode="auto">
              <a:xfrm>
                <a:off x="3813175" y="5513388"/>
                <a:ext cx="225425" cy="209550"/>
              </a:xfrm>
              <a:custGeom>
                <a:avLst/>
                <a:gdLst>
                  <a:gd name="T0" fmla="*/ 46 w 60"/>
                  <a:gd name="T1" fmla="*/ 50 h 56"/>
                  <a:gd name="T2" fmla="*/ 53 w 60"/>
                  <a:gd name="T3" fmla="*/ 16 h 56"/>
                  <a:gd name="T4" fmla="*/ 34 w 60"/>
                  <a:gd name="T5" fmla="*/ 0 h 56"/>
                  <a:gd name="T6" fmla="*/ 30 w 60"/>
                  <a:gd name="T7" fmla="*/ 7 h 56"/>
                  <a:gd name="T8" fmla="*/ 38 w 60"/>
                  <a:gd name="T9" fmla="*/ 16 h 56"/>
                  <a:gd name="T10" fmla="*/ 35 w 60"/>
                  <a:gd name="T11" fmla="*/ 36 h 56"/>
                  <a:gd name="T12" fmla="*/ 27 w 60"/>
                  <a:gd name="T13" fmla="*/ 39 h 56"/>
                  <a:gd name="T14" fmla="*/ 15 w 60"/>
                  <a:gd name="T15" fmla="*/ 35 h 56"/>
                  <a:gd name="T16" fmla="*/ 7 w 60"/>
                  <a:gd name="T17" fmla="*/ 25 h 56"/>
                  <a:gd name="T18" fmla="*/ 0 w 60"/>
                  <a:gd name="T19" fmla="*/ 26 h 56"/>
                  <a:gd name="T20" fmla="*/ 3 w 60"/>
                  <a:gd name="T21" fmla="*/ 37 h 56"/>
                  <a:gd name="T22" fmla="*/ 5 w 60"/>
                  <a:gd name="T23" fmla="*/ 40 h 56"/>
                  <a:gd name="T24" fmla="*/ 11 w 60"/>
                  <a:gd name="T25" fmla="*/ 49 h 56"/>
                  <a:gd name="T26" fmla="*/ 30 w 60"/>
                  <a:gd name="T27" fmla="*/ 56 h 56"/>
                  <a:gd name="T28" fmla="*/ 46 w 60"/>
                  <a:gd name="T29"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6">
                    <a:moveTo>
                      <a:pt x="46" y="50"/>
                    </a:moveTo>
                    <a:cubicBezTo>
                      <a:pt x="58" y="42"/>
                      <a:pt x="60" y="26"/>
                      <a:pt x="53" y="16"/>
                    </a:cubicBezTo>
                    <a:cubicBezTo>
                      <a:pt x="49" y="9"/>
                      <a:pt x="42" y="3"/>
                      <a:pt x="34" y="0"/>
                    </a:cubicBezTo>
                    <a:cubicBezTo>
                      <a:pt x="33" y="2"/>
                      <a:pt x="32" y="5"/>
                      <a:pt x="30" y="7"/>
                    </a:cubicBezTo>
                    <a:cubicBezTo>
                      <a:pt x="34" y="10"/>
                      <a:pt x="37" y="13"/>
                      <a:pt x="38" y="16"/>
                    </a:cubicBezTo>
                    <a:cubicBezTo>
                      <a:pt x="42" y="23"/>
                      <a:pt x="41" y="32"/>
                      <a:pt x="35" y="36"/>
                    </a:cubicBezTo>
                    <a:cubicBezTo>
                      <a:pt x="33" y="38"/>
                      <a:pt x="30" y="39"/>
                      <a:pt x="27" y="39"/>
                    </a:cubicBezTo>
                    <a:cubicBezTo>
                      <a:pt x="23" y="39"/>
                      <a:pt x="18" y="38"/>
                      <a:pt x="15" y="35"/>
                    </a:cubicBezTo>
                    <a:cubicBezTo>
                      <a:pt x="12" y="32"/>
                      <a:pt x="9" y="29"/>
                      <a:pt x="7" y="25"/>
                    </a:cubicBezTo>
                    <a:cubicBezTo>
                      <a:pt x="5" y="25"/>
                      <a:pt x="2" y="26"/>
                      <a:pt x="0" y="26"/>
                    </a:cubicBezTo>
                    <a:cubicBezTo>
                      <a:pt x="1" y="30"/>
                      <a:pt x="2" y="34"/>
                      <a:pt x="3" y="37"/>
                    </a:cubicBezTo>
                    <a:cubicBezTo>
                      <a:pt x="4" y="38"/>
                      <a:pt x="4" y="39"/>
                      <a:pt x="5" y="40"/>
                    </a:cubicBezTo>
                    <a:cubicBezTo>
                      <a:pt x="6" y="44"/>
                      <a:pt x="9" y="46"/>
                      <a:pt x="11" y="49"/>
                    </a:cubicBezTo>
                    <a:cubicBezTo>
                      <a:pt x="16" y="54"/>
                      <a:pt x="23" y="56"/>
                      <a:pt x="30" y="56"/>
                    </a:cubicBezTo>
                    <a:cubicBezTo>
                      <a:pt x="36" y="56"/>
                      <a:pt x="41" y="54"/>
                      <a:pt x="4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0" name="Freeform 149"/>
              <p:cNvSpPr/>
              <p:nvPr/>
            </p:nvSpPr>
            <p:spPr bwMode="auto">
              <a:xfrm>
                <a:off x="3502025" y="5313363"/>
                <a:ext cx="211138" cy="207963"/>
              </a:xfrm>
              <a:custGeom>
                <a:avLst/>
                <a:gdLst>
                  <a:gd name="T0" fmla="*/ 19 w 56"/>
                  <a:gd name="T1" fmla="*/ 52 h 55"/>
                  <a:gd name="T2" fmla="*/ 33 w 56"/>
                  <a:gd name="T3" fmla="*/ 55 h 55"/>
                  <a:gd name="T4" fmla="*/ 45 w 56"/>
                  <a:gd name="T5" fmla="*/ 54 h 55"/>
                  <a:gd name="T6" fmla="*/ 43 w 56"/>
                  <a:gd name="T7" fmla="*/ 46 h 55"/>
                  <a:gd name="T8" fmla="*/ 31 w 56"/>
                  <a:gd name="T9" fmla="*/ 43 h 55"/>
                  <a:gd name="T10" fmla="*/ 21 w 56"/>
                  <a:gd name="T11" fmla="*/ 25 h 55"/>
                  <a:gd name="T12" fmla="*/ 37 w 56"/>
                  <a:gd name="T13" fmla="*/ 14 h 55"/>
                  <a:gd name="T14" fmla="*/ 39 w 56"/>
                  <a:gd name="T15" fmla="*/ 14 h 55"/>
                  <a:gd name="T16" fmla="*/ 50 w 56"/>
                  <a:gd name="T17" fmla="*/ 18 h 55"/>
                  <a:gd name="T18" fmla="*/ 56 w 56"/>
                  <a:gd name="T19" fmla="*/ 12 h 55"/>
                  <a:gd name="T20" fmla="*/ 33 w 56"/>
                  <a:gd name="T21" fmla="*/ 1 h 55"/>
                  <a:gd name="T22" fmla="*/ 30 w 56"/>
                  <a:gd name="T23" fmla="*/ 0 h 55"/>
                  <a:gd name="T24" fmla="*/ 4 w 56"/>
                  <a:gd name="T25" fmla="*/ 20 h 55"/>
                  <a:gd name="T26" fmla="*/ 19 w 56"/>
                  <a:gd name="T2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19" y="52"/>
                    </a:moveTo>
                    <a:cubicBezTo>
                      <a:pt x="23" y="54"/>
                      <a:pt x="28" y="55"/>
                      <a:pt x="33" y="55"/>
                    </a:cubicBezTo>
                    <a:cubicBezTo>
                      <a:pt x="37" y="55"/>
                      <a:pt x="41" y="54"/>
                      <a:pt x="45" y="54"/>
                    </a:cubicBezTo>
                    <a:cubicBezTo>
                      <a:pt x="44" y="51"/>
                      <a:pt x="43" y="49"/>
                      <a:pt x="43" y="46"/>
                    </a:cubicBezTo>
                    <a:cubicBezTo>
                      <a:pt x="38" y="46"/>
                      <a:pt x="34" y="45"/>
                      <a:pt x="31" y="43"/>
                    </a:cubicBezTo>
                    <a:cubicBezTo>
                      <a:pt x="23" y="40"/>
                      <a:pt x="19" y="32"/>
                      <a:pt x="21" y="25"/>
                    </a:cubicBezTo>
                    <a:cubicBezTo>
                      <a:pt x="23" y="18"/>
                      <a:pt x="29" y="14"/>
                      <a:pt x="37" y="14"/>
                    </a:cubicBezTo>
                    <a:cubicBezTo>
                      <a:pt x="37" y="14"/>
                      <a:pt x="38" y="14"/>
                      <a:pt x="39" y="14"/>
                    </a:cubicBezTo>
                    <a:cubicBezTo>
                      <a:pt x="43" y="15"/>
                      <a:pt x="46" y="16"/>
                      <a:pt x="50" y="18"/>
                    </a:cubicBezTo>
                    <a:cubicBezTo>
                      <a:pt x="52" y="16"/>
                      <a:pt x="54" y="14"/>
                      <a:pt x="56" y="12"/>
                    </a:cubicBezTo>
                    <a:cubicBezTo>
                      <a:pt x="49" y="6"/>
                      <a:pt x="41" y="1"/>
                      <a:pt x="33" y="1"/>
                    </a:cubicBezTo>
                    <a:cubicBezTo>
                      <a:pt x="32" y="0"/>
                      <a:pt x="31" y="0"/>
                      <a:pt x="30" y="0"/>
                    </a:cubicBezTo>
                    <a:cubicBezTo>
                      <a:pt x="18" y="0"/>
                      <a:pt x="7" y="8"/>
                      <a:pt x="4" y="20"/>
                    </a:cubicBezTo>
                    <a:cubicBezTo>
                      <a:pt x="0" y="34"/>
                      <a:pt x="7" y="47"/>
                      <a:pt x="19" y="5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1" name="Freeform 150"/>
              <p:cNvSpPr/>
              <p:nvPr/>
            </p:nvSpPr>
            <p:spPr bwMode="auto">
              <a:xfrm>
                <a:off x="4684713" y="4356100"/>
                <a:ext cx="146050" cy="263525"/>
              </a:xfrm>
              <a:custGeom>
                <a:avLst/>
                <a:gdLst>
                  <a:gd name="T0" fmla="*/ 39 w 39"/>
                  <a:gd name="T1" fmla="*/ 35 h 70"/>
                  <a:gd name="T2" fmla="*/ 19 w 39"/>
                  <a:gd name="T3" fmla="*/ 0 h 70"/>
                  <a:gd name="T4" fmla="*/ 0 w 39"/>
                  <a:gd name="T5" fmla="*/ 35 h 70"/>
                  <a:gd name="T6" fmla="*/ 19 w 39"/>
                  <a:gd name="T7" fmla="*/ 70 h 70"/>
                  <a:gd name="T8" fmla="*/ 39 w 39"/>
                  <a:gd name="T9" fmla="*/ 35 h 70"/>
                </a:gdLst>
                <a:ahLst/>
                <a:cxnLst>
                  <a:cxn ang="0">
                    <a:pos x="T0" y="T1"/>
                  </a:cxn>
                  <a:cxn ang="0">
                    <a:pos x="T2" y="T3"/>
                  </a:cxn>
                  <a:cxn ang="0">
                    <a:pos x="T4" y="T5"/>
                  </a:cxn>
                  <a:cxn ang="0">
                    <a:pos x="T6" y="T7"/>
                  </a:cxn>
                  <a:cxn ang="0">
                    <a:pos x="T8" y="T9"/>
                  </a:cxn>
                </a:cxnLst>
                <a:rect l="0" t="0" r="r" b="b"/>
                <a:pathLst>
                  <a:path w="39" h="70">
                    <a:moveTo>
                      <a:pt x="39" y="35"/>
                    </a:moveTo>
                    <a:cubicBezTo>
                      <a:pt x="39" y="23"/>
                      <a:pt x="31" y="5"/>
                      <a:pt x="19" y="0"/>
                    </a:cubicBezTo>
                    <a:cubicBezTo>
                      <a:pt x="7" y="5"/>
                      <a:pt x="0" y="23"/>
                      <a:pt x="0" y="35"/>
                    </a:cubicBezTo>
                    <a:cubicBezTo>
                      <a:pt x="0" y="47"/>
                      <a:pt x="7" y="65"/>
                      <a:pt x="19" y="70"/>
                    </a:cubicBezTo>
                    <a:cubicBezTo>
                      <a:pt x="31" y="65"/>
                      <a:pt x="39" y="47"/>
                      <a:pt x="3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2" name="Freeform 151"/>
              <p:cNvSpPr/>
              <p:nvPr/>
            </p:nvSpPr>
            <p:spPr bwMode="auto">
              <a:xfrm>
                <a:off x="4786313" y="4521200"/>
                <a:ext cx="239713" cy="192088"/>
              </a:xfrm>
              <a:custGeom>
                <a:avLst/>
                <a:gdLst>
                  <a:gd name="T0" fmla="*/ 2 w 64"/>
                  <a:gd name="T1" fmla="*/ 43 h 51"/>
                  <a:gd name="T2" fmla="*/ 42 w 64"/>
                  <a:gd name="T3" fmla="*/ 43 h 51"/>
                  <a:gd name="T4" fmla="*/ 62 w 64"/>
                  <a:gd name="T5" fmla="*/ 9 h 51"/>
                  <a:gd name="T6" fmla="*/ 22 w 64"/>
                  <a:gd name="T7" fmla="*/ 8 h 51"/>
                  <a:gd name="T8" fmla="*/ 2 w 64"/>
                  <a:gd name="T9" fmla="*/ 43 h 51"/>
                </a:gdLst>
                <a:ahLst/>
                <a:cxnLst>
                  <a:cxn ang="0">
                    <a:pos x="T0" y="T1"/>
                  </a:cxn>
                  <a:cxn ang="0">
                    <a:pos x="T2" y="T3"/>
                  </a:cxn>
                  <a:cxn ang="0">
                    <a:pos x="T4" y="T5"/>
                  </a:cxn>
                  <a:cxn ang="0">
                    <a:pos x="T6" y="T7"/>
                  </a:cxn>
                  <a:cxn ang="0">
                    <a:pos x="T8" y="T9"/>
                  </a:cxn>
                </a:cxnLst>
                <a:rect l="0" t="0" r="r" b="b"/>
                <a:pathLst>
                  <a:path w="64" h="51">
                    <a:moveTo>
                      <a:pt x="2" y="43"/>
                    </a:moveTo>
                    <a:cubicBezTo>
                      <a:pt x="12" y="51"/>
                      <a:pt x="31" y="49"/>
                      <a:pt x="42" y="43"/>
                    </a:cubicBezTo>
                    <a:cubicBezTo>
                      <a:pt x="52" y="37"/>
                      <a:pt x="64" y="22"/>
                      <a:pt x="62" y="9"/>
                    </a:cubicBezTo>
                    <a:cubicBezTo>
                      <a:pt x="52" y="0"/>
                      <a:pt x="33" y="2"/>
                      <a:pt x="22" y="8"/>
                    </a:cubicBezTo>
                    <a:cubicBezTo>
                      <a:pt x="12" y="14"/>
                      <a:pt x="0" y="30"/>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3" name="Freeform 152"/>
              <p:cNvSpPr/>
              <p:nvPr/>
            </p:nvSpPr>
            <p:spPr bwMode="auto">
              <a:xfrm>
                <a:off x="4786313" y="4713288"/>
                <a:ext cx="239713" cy="187325"/>
              </a:xfrm>
              <a:custGeom>
                <a:avLst/>
                <a:gdLst>
                  <a:gd name="T0" fmla="*/ 42 w 64"/>
                  <a:gd name="T1" fmla="*/ 42 h 50"/>
                  <a:gd name="T2" fmla="*/ 62 w 64"/>
                  <a:gd name="T3" fmla="*/ 8 h 50"/>
                  <a:gd name="T4" fmla="*/ 22 w 64"/>
                  <a:gd name="T5" fmla="*/ 8 h 50"/>
                  <a:gd name="T6" fmla="*/ 2 w 64"/>
                  <a:gd name="T7" fmla="*/ 42 h 50"/>
                  <a:gd name="T8" fmla="*/ 42 w 64"/>
                  <a:gd name="T9" fmla="*/ 42 h 50"/>
                </a:gdLst>
                <a:ahLst/>
                <a:cxnLst>
                  <a:cxn ang="0">
                    <a:pos x="T0" y="T1"/>
                  </a:cxn>
                  <a:cxn ang="0">
                    <a:pos x="T2" y="T3"/>
                  </a:cxn>
                  <a:cxn ang="0">
                    <a:pos x="T4" y="T5"/>
                  </a:cxn>
                  <a:cxn ang="0">
                    <a:pos x="T6" y="T7"/>
                  </a:cxn>
                  <a:cxn ang="0">
                    <a:pos x="T8" y="T9"/>
                  </a:cxn>
                </a:cxnLst>
                <a:rect l="0" t="0" r="r" b="b"/>
                <a:pathLst>
                  <a:path w="64" h="50">
                    <a:moveTo>
                      <a:pt x="42" y="42"/>
                    </a:moveTo>
                    <a:cubicBezTo>
                      <a:pt x="52" y="36"/>
                      <a:pt x="64" y="21"/>
                      <a:pt x="62" y="8"/>
                    </a:cubicBezTo>
                    <a:cubicBezTo>
                      <a:pt x="52" y="0"/>
                      <a:pt x="33" y="2"/>
                      <a:pt x="22" y="8"/>
                    </a:cubicBezTo>
                    <a:cubicBezTo>
                      <a:pt x="12" y="14"/>
                      <a:pt x="0" y="29"/>
                      <a:pt x="2" y="42"/>
                    </a:cubicBezTo>
                    <a:cubicBezTo>
                      <a:pt x="12" y="50"/>
                      <a:pt x="31" y="48"/>
                      <a:pt x="4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4" name="Freeform 153"/>
              <p:cNvSpPr/>
              <p:nvPr/>
            </p:nvSpPr>
            <p:spPr bwMode="auto">
              <a:xfrm>
                <a:off x="4489450" y="4521200"/>
                <a:ext cx="239713" cy="192088"/>
              </a:xfrm>
              <a:custGeom>
                <a:avLst/>
                <a:gdLst>
                  <a:gd name="T0" fmla="*/ 22 w 64"/>
                  <a:gd name="T1" fmla="*/ 43 h 51"/>
                  <a:gd name="T2" fmla="*/ 62 w 64"/>
                  <a:gd name="T3" fmla="*/ 43 h 51"/>
                  <a:gd name="T4" fmla="*/ 41 w 64"/>
                  <a:gd name="T5" fmla="*/ 8 h 51"/>
                  <a:gd name="T6" fmla="*/ 1 w 64"/>
                  <a:gd name="T7" fmla="*/ 9 h 51"/>
                  <a:gd name="T8" fmla="*/ 22 w 64"/>
                  <a:gd name="T9" fmla="*/ 43 h 51"/>
                </a:gdLst>
                <a:ahLst/>
                <a:cxnLst>
                  <a:cxn ang="0">
                    <a:pos x="T0" y="T1"/>
                  </a:cxn>
                  <a:cxn ang="0">
                    <a:pos x="T2" y="T3"/>
                  </a:cxn>
                  <a:cxn ang="0">
                    <a:pos x="T4" y="T5"/>
                  </a:cxn>
                  <a:cxn ang="0">
                    <a:pos x="T6" y="T7"/>
                  </a:cxn>
                  <a:cxn ang="0">
                    <a:pos x="T8" y="T9"/>
                  </a:cxn>
                </a:cxnLst>
                <a:rect l="0" t="0" r="r" b="b"/>
                <a:pathLst>
                  <a:path w="64" h="51">
                    <a:moveTo>
                      <a:pt x="22" y="43"/>
                    </a:moveTo>
                    <a:cubicBezTo>
                      <a:pt x="33" y="49"/>
                      <a:pt x="52" y="51"/>
                      <a:pt x="62" y="43"/>
                    </a:cubicBezTo>
                    <a:cubicBezTo>
                      <a:pt x="64" y="30"/>
                      <a:pt x="52" y="14"/>
                      <a:pt x="41" y="8"/>
                    </a:cubicBezTo>
                    <a:cubicBezTo>
                      <a:pt x="31" y="2"/>
                      <a:pt x="12" y="0"/>
                      <a:pt x="1" y="9"/>
                    </a:cubicBezTo>
                    <a:cubicBezTo>
                      <a:pt x="0" y="22"/>
                      <a:pt x="11" y="37"/>
                      <a:pt x="2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5" name="Freeform 154"/>
              <p:cNvSpPr/>
              <p:nvPr/>
            </p:nvSpPr>
            <p:spPr bwMode="auto">
              <a:xfrm>
                <a:off x="4489450" y="4713288"/>
                <a:ext cx="239713" cy="187325"/>
              </a:xfrm>
              <a:custGeom>
                <a:avLst/>
                <a:gdLst>
                  <a:gd name="T0" fmla="*/ 22 w 64"/>
                  <a:gd name="T1" fmla="*/ 42 h 50"/>
                  <a:gd name="T2" fmla="*/ 62 w 64"/>
                  <a:gd name="T3" fmla="*/ 42 h 50"/>
                  <a:gd name="T4" fmla="*/ 41 w 64"/>
                  <a:gd name="T5" fmla="*/ 8 h 50"/>
                  <a:gd name="T6" fmla="*/ 1 w 64"/>
                  <a:gd name="T7" fmla="*/ 8 h 50"/>
                  <a:gd name="T8" fmla="*/ 22 w 64"/>
                  <a:gd name="T9" fmla="*/ 42 h 50"/>
                </a:gdLst>
                <a:ahLst/>
                <a:cxnLst>
                  <a:cxn ang="0">
                    <a:pos x="T0" y="T1"/>
                  </a:cxn>
                  <a:cxn ang="0">
                    <a:pos x="T2" y="T3"/>
                  </a:cxn>
                  <a:cxn ang="0">
                    <a:pos x="T4" y="T5"/>
                  </a:cxn>
                  <a:cxn ang="0">
                    <a:pos x="T6" y="T7"/>
                  </a:cxn>
                  <a:cxn ang="0">
                    <a:pos x="T8" y="T9"/>
                  </a:cxn>
                </a:cxnLst>
                <a:rect l="0" t="0" r="r" b="b"/>
                <a:pathLst>
                  <a:path w="64" h="50">
                    <a:moveTo>
                      <a:pt x="22" y="42"/>
                    </a:moveTo>
                    <a:cubicBezTo>
                      <a:pt x="33" y="48"/>
                      <a:pt x="52" y="50"/>
                      <a:pt x="62" y="42"/>
                    </a:cubicBezTo>
                    <a:cubicBezTo>
                      <a:pt x="64" y="29"/>
                      <a:pt x="52" y="14"/>
                      <a:pt x="41" y="8"/>
                    </a:cubicBezTo>
                    <a:cubicBezTo>
                      <a:pt x="31" y="2"/>
                      <a:pt x="12" y="0"/>
                      <a:pt x="1" y="8"/>
                    </a:cubicBezTo>
                    <a:cubicBezTo>
                      <a:pt x="0" y="21"/>
                      <a:pt x="11" y="36"/>
                      <a:pt x="2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6" name="Freeform 155"/>
              <p:cNvSpPr/>
              <p:nvPr/>
            </p:nvSpPr>
            <p:spPr bwMode="auto">
              <a:xfrm>
                <a:off x="4740275" y="4645025"/>
                <a:ext cx="30163" cy="300038"/>
              </a:xfrm>
              <a:custGeom>
                <a:avLst/>
                <a:gdLst>
                  <a:gd name="T0" fmla="*/ 0 w 8"/>
                  <a:gd name="T1" fmla="*/ 2 h 80"/>
                  <a:gd name="T2" fmla="*/ 0 w 8"/>
                  <a:gd name="T3" fmla="*/ 78 h 80"/>
                  <a:gd name="T4" fmla="*/ 4 w 8"/>
                  <a:gd name="T5" fmla="*/ 80 h 80"/>
                  <a:gd name="T6" fmla="*/ 8 w 8"/>
                  <a:gd name="T7" fmla="*/ 78 h 80"/>
                  <a:gd name="T8" fmla="*/ 8 w 8"/>
                  <a:gd name="T9" fmla="*/ 2 h 80"/>
                  <a:gd name="T10" fmla="*/ 4 w 8"/>
                  <a:gd name="T11" fmla="*/ 0 h 80"/>
                  <a:gd name="T12" fmla="*/ 0 w 8"/>
                  <a:gd name="T13" fmla="*/ 2 h 80"/>
                </a:gdLst>
                <a:ahLst/>
                <a:cxnLst>
                  <a:cxn ang="0">
                    <a:pos x="T0" y="T1"/>
                  </a:cxn>
                  <a:cxn ang="0">
                    <a:pos x="T2" y="T3"/>
                  </a:cxn>
                  <a:cxn ang="0">
                    <a:pos x="T4" y="T5"/>
                  </a:cxn>
                  <a:cxn ang="0">
                    <a:pos x="T6" y="T7"/>
                  </a:cxn>
                  <a:cxn ang="0">
                    <a:pos x="T8" y="T9"/>
                  </a:cxn>
                  <a:cxn ang="0">
                    <a:pos x="T10" y="T11"/>
                  </a:cxn>
                  <a:cxn ang="0">
                    <a:pos x="T12" y="T13"/>
                  </a:cxn>
                </a:cxnLst>
                <a:rect l="0" t="0" r="r" b="b"/>
                <a:pathLst>
                  <a:path w="8" h="80">
                    <a:moveTo>
                      <a:pt x="0" y="2"/>
                    </a:moveTo>
                    <a:cubicBezTo>
                      <a:pt x="0" y="78"/>
                      <a:pt x="0" y="78"/>
                      <a:pt x="0" y="78"/>
                    </a:cubicBezTo>
                    <a:cubicBezTo>
                      <a:pt x="0" y="79"/>
                      <a:pt x="2" y="80"/>
                      <a:pt x="4" y="80"/>
                    </a:cubicBezTo>
                    <a:cubicBezTo>
                      <a:pt x="6" y="80"/>
                      <a:pt x="8" y="79"/>
                      <a:pt x="8" y="78"/>
                    </a:cubicBezTo>
                    <a:cubicBezTo>
                      <a:pt x="8" y="2"/>
                      <a:pt x="8" y="2"/>
                      <a:pt x="8" y="2"/>
                    </a:cubicBezTo>
                    <a:cubicBezTo>
                      <a:pt x="8" y="1"/>
                      <a:pt x="6" y="0"/>
                      <a:pt x="4" y="0"/>
                    </a:cubicBezTo>
                    <a:cubicBezTo>
                      <a:pt x="2" y="0"/>
                      <a:pt x="0" y="1"/>
                      <a:pt x="0" y="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7" name="Freeform 156"/>
              <p:cNvSpPr/>
              <p:nvPr/>
            </p:nvSpPr>
            <p:spPr bwMode="auto">
              <a:xfrm>
                <a:off x="1716088" y="4656138"/>
                <a:ext cx="47625" cy="260350"/>
              </a:xfrm>
              <a:custGeom>
                <a:avLst/>
                <a:gdLst>
                  <a:gd name="T0" fmla="*/ 13 w 13"/>
                  <a:gd name="T1" fmla="*/ 1 h 69"/>
                  <a:gd name="T2" fmla="*/ 7 w 13"/>
                  <a:gd name="T3" fmla="*/ 0 h 69"/>
                  <a:gd name="T4" fmla="*/ 7 w 13"/>
                  <a:gd name="T5" fmla="*/ 0 h 69"/>
                  <a:gd name="T6" fmla="*/ 0 w 13"/>
                  <a:gd name="T7" fmla="*/ 1 h 69"/>
                  <a:gd name="T8" fmla="*/ 0 w 13"/>
                  <a:gd name="T9" fmla="*/ 69 h 69"/>
                  <a:gd name="T10" fmla="*/ 13 w 13"/>
                  <a:gd name="T11" fmla="*/ 69 h 69"/>
                  <a:gd name="T12" fmla="*/ 13 w 13"/>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3" h="69">
                    <a:moveTo>
                      <a:pt x="13" y="1"/>
                    </a:moveTo>
                    <a:cubicBezTo>
                      <a:pt x="11" y="0"/>
                      <a:pt x="9" y="0"/>
                      <a:pt x="7" y="0"/>
                    </a:cubicBezTo>
                    <a:cubicBezTo>
                      <a:pt x="7" y="0"/>
                      <a:pt x="7" y="0"/>
                      <a:pt x="7" y="0"/>
                    </a:cubicBezTo>
                    <a:cubicBezTo>
                      <a:pt x="4" y="0"/>
                      <a:pt x="2" y="0"/>
                      <a:pt x="0" y="1"/>
                    </a:cubicBezTo>
                    <a:cubicBezTo>
                      <a:pt x="0" y="69"/>
                      <a:pt x="0" y="69"/>
                      <a:pt x="0" y="69"/>
                    </a:cubicBezTo>
                    <a:cubicBezTo>
                      <a:pt x="13" y="69"/>
                      <a:pt x="13" y="69"/>
                      <a:pt x="13" y="69"/>
                    </a:cubicBezTo>
                    <a:lnTo>
                      <a:pt x="13"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8" name="Freeform 157"/>
              <p:cNvSpPr/>
              <p:nvPr/>
            </p:nvSpPr>
            <p:spPr bwMode="auto">
              <a:xfrm>
                <a:off x="1716088" y="4295775"/>
                <a:ext cx="47625" cy="33338"/>
              </a:xfrm>
              <a:custGeom>
                <a:avLst/>
                <a:gdLst>
                  <a:gd name="T0" fmla="*/ 8 w 13"/>
                  <a:gd name="T1" fmla="*/ 9 h 9"/>
                  <a:gd name="T2" fmla="*/ 9 w 13"/>
                  <a:gd name="T3" fmla="*/ 9 h 9"/>
                  <a:gd name="T4" fmla="*/ 13 w 13"/>
                  <a:gd name="T5" fmla="*/ 9 h 9"/>
                  <a:gd name="T6" fmla="*/ 13 w 13"/>
                  <a:gd name="T7" fmla="*/ 0 h 9"/>
                  <a:gd name="T8" fmla="*/ 0 w 13"/>
                  <a:gd name="T9" fmla="*/ 0 h 9"/>
                  <a:gd name="T10" fmla="*/ 0 w 13"/>
                  <a:gd name="T11" fmla="*/ 9 h 9"/>
                  <a:gd name="T12" fmla="*/ 8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8" y="9"/>
                    </a:moveTo>
                    <a:cubicBezTo>
                      <a:pt x="8" y="9"/>
                      <a:pt x="9" y="9"/>
                      <a:pt x="9" y="9"/>
                    </a:cubicBezTo>
                    <a:cubicBezTo>
                      <a:pt x="11" y="9"/>
                      <a:pt x="12" y="9"/>
                      <a:pt x="13" y="9"/>
                    </a:cubicBezTo>
                    <a:cubicBezTo>
                      <a:pt x="13" y="0"/>
                      <a:pt x="13" y="0"/>
                      <a:pt x="13" y="0"/>
                    </a:cubicBezTo>
                    <a:cubicBezTo>
                      <a:pt x="0" y="0"/>
                      <a:pt x="0" y="0"/>
                      <a:pt x="0" y="0"/>
                    </a:cubicBezTo>
                    <a:cubicBezTo>
                      <a:pt x="0" y="9"/>
                      <a:pt x="0" y="9"/>
                      <a:pt x="0" y="9"/>
                    </a:cubicBezTo>
                    <a:cubicBezTo>
                      <a:pt x="2" y="9"/>
                      <a:pt x="5" y="9"/>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9" name="Freeform 158"/>
              <p:cNvSpPr/>
              <p:nvPr/>
            </p:nvSpPr>
            <p:spPr bwMode="auto">
              <a:xfrm>
                <a:off x="1501775" y="4344988"/>
                <a:ext cx="487363" cy="360363"/>
              </a:xfrm>
              <a:custGeom>
                <a:avLst/>
                <a:gdLst>
                  <a:gd name="T0" fmla="*/ 70 w 130"/>
                  <a:gd name="T1" fmla="*/ 1 h 96"/>
                  <a:gd name="T2" fmla="*/ 66 w 130"/>
                  <a:gd name="T3" fmla="*/ 0 h 96"/>
                  <a:gd name="T4" fmla="*/ 65 w 130"/>
                  <a:gd name="T5" fmla="*/ 0 h 96"/>
                  <a:gd name="T6" fmla="*/ 57 w 130"/>
                  <a:gd name="T7" fmla="*/ 1 h 96"/>
                  <a:gd name="T8" fmla="*/ 0 w 130"/>
                  <a:gd name="T9" fmla="*/ 63 h 96"/>
                  <a:gd name="T10" fmla="*/ 5 w 130"/>
                  <a:gd name="T11" fmla="*/ 88 h 96"/>
                  <a:gd name="T12" fmla="*/ 7 w 130"/>
                  <a:gd name="T13" fmla="*/ 91 h 96"/>
                  <a:gd name="T14" fmla="*/ 10 w 130"/>
                  <a:gd name="T15" fmla="*/ 87 h 96"/>
                  <a:gd name="T16" fmla="*/ 27 w 130"/>
                  <a:gd name="T17" fmla="*/ 77 h 96"/>
                  <a:gd name="T18" fmla="*/ 27 w 130"/>
                  <a:gd name="T19" fmla="*/ 77 h 96"/>
                  <a:gd name="T20" fmla="*/ 44 w 130"/>
                  <a:gd name="T21" fmla="*/ 88 h 96"/>
                  <a:gd name="T22" fmla="*/ 45 w 130"/>
                  <a:gd name="T23" fmla="*/ 91 h 96"/>
                  <a:gd name="T24" fmla="*/ 47 w 130"/>
                  <a:gd name="T25" fmla="*/ 88 h 96"/>
                  <a:gd name="T26" fmla="*/ 57 w 130"/>
                  <a:gd name="T27" fmla="*/ 79 h 96"/>
                  <a:gd name="T28" fmla="*/ 64 w 130"/>
                  <a:gd name="T29" fmla="*/ 78 h 96"/>
                  <a:gd name="T30" fmla="*/ 64 w 130"/>
                  <a:gd name="T31" fmla="*/ 78 h 96"/>
                  <a:gd name="T32" fmla="*/ 70 w 130"/>
                  <a:gd name="T33" fmla="*/ 79 h 96"/>
                  <a:gd name="T34" fmla="*/ 81 w 130"/>
                  <a:gd name="T35" fmla="*/ 89 h 96"/>
                  <a:gd name="T36" fmla="*/ 83 w 130"/>
                  <a:gd name="T37" fmla="*/ 92 h 96"/>
                  <a:gd name="T38" fmla="*/ 85 w 130"/>
                  <a:gd name="T39" fmla="*/ 89 h 96"/>
                  <a:gd name="T40" fmla="*/ 101 w 130"/>
                  <a:gd name="T41" fmla="*/ 79 h 96"/>
                  <a:gd name="T42" fmla="*/ 101 w 130"/>
                  <a:gd name="T43" fmla="*/ 79 h 96"/>
                  <a:gd name="T44" fmla="*/ 118 w 130"/>
                  <a:gd name="T45" fmla="*/ 90 h 96"/>
                  <a:gd name="T46" fmla="*/ 119 w 130"/>
                  <a:gd name="T47" fmla="*/ 94 h 96"/>
                  <a:gd name="T48" fmla="*/ 120 w 130"/>
                  <a:gd name="T49" fmla="*/ 96 h 96"/>
                  <a:gd name="T50" fmla="*/ 122 w 130"/>
                  <a:gd name="T51" fmla="*/ 94 h 96"/>
                  <a:gd name="T52" fmla="*/ 123 w 130"/>
                  <a:gd name="T53" fmla="*/ 91 h 96"/>
                  <a:gd name="T54" fmla="*/ 129 w 130"/>
                  <a:gd name="T55" fmla="*/ 67 h 96"/>
                  <a:gd name="T56" fmla="*/ 70 w 130"/>
                  <a:gd name="T5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 h="96">
                    <a:moveTo>
                      <a:pt x="70" y="1"/>
                    </a:moveTo>
                    <a:cubicBezTo>
                      <a:pt x="69" y="1"/>
                      <a:pt x="68" y="1"/>
                      <a:pt x="66" y="0"/>
                    </a:cubicBezTo>
                    <a:cubicBezTo>
                      <a:pt x="66" y="0"/>
                      <a:pt x="65" y="0"/>
                      <a:pt x="65" y="0"/>
                    </a:cubicBezTo>
                    <a:cubicBezTo>
                      <a:pt x="62" y="0"/>
                      <a:pt x="59" y="1"/>
                      <a:pt x="57" y="1"/>
                    </a:cubicBezTo>
                    <a:cubicBezTo>
                      <a:pt x="26" y="5"/>
                      <a:pt x="1" y="31"/>
                      <a:pt x="0" y="63"/>
                    </a:cubicBezTo>
                    <a:cubicBezTo>
                      <a:pt x="0" y="72"/>
                      <a:pt x="2" y="80"/>
                      <a:pt x="5" y="88"/>
                    </a:cubicBezTo>
                    <a:cubicBezTo>
                      <a:pt x="5" y="90"/>
                      <a:pt x="6" y="91"/>
                      <a:pt x="7" y="91"/>
                    </a:cubicBezTo>
                    <a:cubicBezTo>
                      <a:pt x="8" y="91"/>
                      <a:pt x="9" y="89"/>
                      <a:pt x="10" y="87"/>
                    </a:cubicBezTo>
                    <a:cubicBezTo>
                      <a:pt x="13" y="81"/>
                      <a:pt x="19" y="77"/>
                      <a:pt x="27" y="77"/>
                    </a:cubicBezTo>
                    <a:cubicBezTo>
                      <a:pt x="27" y="77"/>
                      <a:pt x="27" y="77"/>
                      <a:pt x="27" y="77"/>
                    </a:cubicBezTo>
                    <a:cubicBezTo>
                      <a:pt x="34" y="77"/>
                      <a:pt x="41" y="82"/>
                      <a:pt x="44" y="88"/>
                    </a:cubicBezTo>
                    <a:cubicBezTo>
                      <a:pt x="45" y="90"/>
                      <a:pt x="45" y="91"/>
                      <a:pt x="45" y="91"/>
                    </a:cubicBezTo>
                    <a:cubicBezTo>
                      <a:pt x="46" y="91"/>
                      <a:pt x="46" y="90"/>
                      <a:pt x="47" y="88"/>
                    </a:cubicBezTo>
                    <a:cubicBezTo>
                      <a:pt x="49" y="84"/>
                      <a:pt x="53" y="81"/>
                      <a:pt x="57" y="79"/>
                    </a:cubicBezTo>
                    <a:cubicBezTo>
                      <a:pt x="59" y="79"/>
                      <a:pt x="61" y="78"/>
                      <a:pt x="64" y="78"/>
                    </a:cubicBezTo>
                    <a:cubicBezTo>
                      <a:pt x="64" y="78"/>
                      <a:pt x="64" y="78"/>
                      <a:pt x="64" y="78"/>
                    </a:cubicBezTo>
                    <a:cubicBezTo>
                      <a:pt x="66" y="78"/>
                      <a:pt x="68" y="79"/>
                      <a:pt x="70" y="79"/>
                    </a:cubicBezTo>
                    <a:cubicBezTo>
                      <a:pt x="75" y="81"/>
                      <a:pt x="79" y="85"/>
                      <a:pt x="81" y="89"/>
                    </a:cubicBezTo>
                    <a:cubicBezTo>
                      <a:pt x="82" y="91"/>
                      <a:pt x="82" y="92"/>
                      <a:pt x="83" y="92"/>
                    </a:cubicBezTo>
                    <a:cubicBezTo>
                      <a:pt x="83" y="92"/>
                      <a:pt x="84" y="91"/>
                      <a:pt x="85" y="89"/>
                    </a:cubicBezTo>
                    <a:cubicBezTo>
                      <a:pt x="88" y="83"/>
                      <a:pt x="94" y="79"/>
                      <a:pt x="101" y="79"/>
                    </a:cubicBezTo>
                    <a:cubicBezTo>
                      <a:pt x="101" y="79"/>
                      <a:pt x="101" y="79"/>
                      <a:pt x="101" y="79"/>
                    </a:cubicBezTo>
                    <a:cubicBezTo>
                      <a:pt x="109" y="79"/>
                      <a:pt x="115" y="84"/>
                      <a:pt x="118" y="90"/>
                    </a:cubicBezTo>
                    <a:cubicBezTo>
                      <a:pt x="118" y="91"/>
                      <a:pt x="119" y="93"/>
                      <a:pt x="119" y="94"/>
                    </a:cubicBezTo>
                    <a:cubicBezTo>
                      <a:pt x="119" y="95"/>
                      <a:pt x="120" y="96"/>
                      <a:pt x="120" y="96"/>
                    </a:cubicBezTo>
                    <a:cubicBezTo>
                      <a:pt x="121" y="96"/>
                      <a:pt x="121" y="95"/>
                      <a:pt x="122" y="94"/>
                    </a:cubicBezTo>
                    <a:cubicBezTo>
                      <a:pt x="122" y="93"/>
                      <a:pt x="123" y="92"/>
                      <a:pt x="123" y="91"/>
                    </a:cubicBezTo>
                    <a:cubicBezTo>
                      <a:pt x="127" y="83"/>
                      <a:pt x="129" y="75"/>
                      <a:pt x="129" y="67"/>
                    </a:cubicBezTo>
                    <a:cubicBezTo>
                      <a:pt x="130" y="32"/>
                      <a:pt x="104" y="4"/>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0" name="Freeform 159"/>
              <p:cNvSpPr/>
              <p:nvPr/>
            </p:nvSpPr>
            <p:spPr bwMode="auto">
              <a:xfrm>
                <a:off x="2624138" y="4656138"/>
                <a:ext cx="187325" cy="134938"/>
              </a:xfrm>
              <a:custGeom>
                <a:avLst/>
                <a:gdLst>
                  <a:gd name="T0" fmla="*/ 32 w 50"/>
                  <a:gd name="T1" fmla="*/ 11 h 36"/>
                  <a:gd name="T2" fmla="*/ 44 w 50"/>
                  <a:gd name="T3" fmla="*/ 3 h 36"/>
                  <a:gd name="T4" fmla="*/ 50 w 50"/>
                  <a:gd name="T5" fmla="*/ 1 h 36"/>
                  <a:gd name="T6" fmla="*/ 30 w 50"/>
                  <a:gd name="T7" fmla="*/ 3 h 36"/>
                  <a:gd name="T8" fmla="*/ 16 w 50"/>
                  <a:gd name="T9" fmla="*/ 14 h 36"/>
                  <a:gd name="T10" fmla="*/ 10 w 50"/>
                  <a:gd name="T11" fmla="*/ 24 h 36"/>
                  <a:gd name="T12" fmla="*/ 0 w 50"/>
                  <a:gd name="T13" fmla="*/ 36 h 36"/>
                  <a:gd name="T14" fmla="*/ 17 w 50"/>
                  <a:gd name="T15" fmla="*/ 29 h 36"/>
                  <a:gd name="T16" fmla="*/ 32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32" y="11"/>
                    </a:moveTo>
                    <a:cubicBezTo>
                      <a:pt x="36" y="7"/>
                      <a:pt x="40" y="5"/>
                      <a:pt x="44" y="3"/>
                    </a:cubicBezTo>
                    <a:cubicBezTo>
                      <a:pt x="45" y="3"/>
                      <a:pt x="48" y="1"/>
                      <a:pt x="50" y="1"/>
                    </a:cubicBezTo>
                    <a:cubicBezTo>
                      <a:pt x="43" y="1"/>
                      <a:pt x="36" y="0"/>
                      <a:pt x="30" y="3"/>
                    </a:cubicBezTo>
                    <a:cubicBezTo>
                      <a:pt x="24" y="5"/>
                      <a:pt x="20" y="9"/>
                      <a:pt x="16" y="14"/>
                    </a:cubicBezTo>
                    <a:cubicBezTo>
                      <a:pt x="14" y="17"/>
                      <a:pt x="12" y="20"/>
                      <a:pt x="10" y="24"/>
                    </a:cubicBezTo>
                    <a:cubicBezTo>
                      <a:pt x="8" y="28"/>
                      <a:pt x="5" y="34"/>
                      <a:pt x="0" y="36"/>
                    </a:cubicBezTo>
                    <a:cubicBezTo>
                      <a:pt x="6" y="35"/>
                      <a:pt x="12" y="32"/>
                      <a:pt x="17" y="29"/>
                    </a:cubicBezTo>
                    <a:cubicBezTo>
                      <a:pt x="23" y="24"/>
                      <a:pt x="27" y="17"/>
                      <a:pt x="3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1" name="Freeform 160"/>
              <p:cNvSpPr/>
              <p:nvPr/>
            </p:nvSpPr>
            <p:spPr bwMode="auto">
              <a:xfrm>
                <a:off x="2638425" y="4660900"/>
                <a:ext cx="244475" cy="165100"/>
              </a:xfrm>
              <a:custGeom>
                <a:avLst/>
                <a:gdLst>
                  <a:gd name="T0" fmla="*/ 42 w 65"/>
                  <a:gd name="T1" fmla="*/ 5 h 44"/>
                  <a:gd name="T2" fmla="*/ 26 w 65"/>
                  <a:gd name="T3" fmla="*/ 19 h 44"/>
                  <a:gd name="T4" fmla="*/ 14 w 65"/>
                  <a:gd name="T5" fmla="*/ 32 h 44"/>
                  <a:gd name="T6" fmla="*/ 0 w 65"/>
                  <a:gd name="T7" fmla="*/ 38 h 44"/>
                  <a:gd name="T8" fmla="*/ 35 w 65"/>
                  <a:gd name="T9" fmla="*/ 37 h 44"/>
                  <a:gd name="T10" fmla="*/ 55 w 65"/>
                  <a:gd name="T11" fmla="*/ 11 h 44"/>
                  <a:gd name="T12" fmla="*/ 62 w 65"/>
                  <a:gd name="T13" fmla="*/ 3 h 44"/>
                  <a:gd name="T14" fmla="*/ 65 w 65"/>
                  <a:gd name="T15" fmla="*/ 1 h 44"/>
                  <a:gd name="T16" fmla="*/ 42 w 65"/>
                  <a:gd name="T17" fmla="*/ 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42" y="5"/>
                    </a:moveTo>
                    <a:cubicBezTo>
                      <a:pt x="35" y="9"/>
                      <a:pt x="31" y="13"/>
                      <a:pt x="26" y="19"/>
                    </a:cubicBezTo>
                    <a:cubicBezTo>
                      <a:pt x="23" y="24"/>
                      <a:pt x="19" y="29"/>
                      <a:pt x="14" y="32"/>
                    </a:cubicBezTo>
                    <a:cubicBezTo>
                      <a:pt x="10" y="34"/>
                      <a:pt x="4" y="37"/>
                      <a:pt x="0" y="38"/>
                    </a:cubicBezTo>
                    <a:cubicBezTo>
                      <a:pt x="11" y="44"/>
                      <a:pt x="25" y="44"/>
                      <a:pt x="35" y="37"/>
                    </a:cubicBezTo>
                    <a:cubicBezTo>
                      <a:pt x="45" y="31"/>
                      <a:pt x="49" y="21"/>
                      <a:pt x="55" y="11"/>
                    </a:cubicBezTo>
                    <a:cubicBezTo>
                      <a:pt x="57" y="8"/>
                      <a:pt x="59" y="6"/>
                      <a:pt x="62" y="3"/>
                    </a:cubicBezTo>
                    <a:cubicBezTo>
                      <a:pt x="62" y="3"/>
                      <a:pt x="64" y="1"/>
                      <a:pt x="65" y="1"/>
                    </a:cubicBezTo>
                    <a:cubicBezTo>
                      <a:pt x="57" y="0"/>
                      <a:pt x="49" y="1"/>
                      <a:pt x="4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2" name="Freeform 161"/>
              <p:cNvSpPr/>
              <p:nvPr/>
            </p:nvSpPr>
            <p:spPr bwMode="auto">
              <a:xfrm>
                <a:off x="2624138" y="4518025"/>
                <a:ext cx="161925" cy="115888"/>
              </a:xfrm>
              <a:custGeom>
                <a:avLst/>
                <a:gdLst>
                  <a:gd name="T0" fmla="*/ 14 w 43"/>
                  <a:gd name="T1" fmla="*/ 12 h 31"/>
                  <a:gd name="T2" fmla="*/ 9 w 43"/>
                  <a:gd name="T3" fmla="*/ 20 h 31"/>
                  <a:gd name="T4" fmla="*/ 0 w 43"/>
                  <a:gd name="T5" fmla="*/ 31 h 31"/>
                  <a:gd name="T6" fmla="*/ 15 w 43"/>
                  <a:gd name="T7" fmla="*/ 24 h 31"/>
                  <a:gd name="T8" fmla="*/ 28 w 43"/>
                  <a:gd name="T9" fmla="*/ 9 h 31"/>
                  <a:gd name="T10" fmla="*/ 38 w 43"/>
                  <a:gd name="T11" fmla="*/ 3 h 31"/>
                  <a:gd name="T12" fmla="*/ 43 w 43"/>
                  <a:gd name="T13" fmla="*/ 1 h 31"/>
                  <a:gd name="T14" fmla="*/ 26 w 43"/>
                  <a:gd name="T15" fmla="*/ 2 h 31"/>
                  <a:gd name="T16" fmla="*/ 14 w 43"/>
                  <a:gd name="T1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4" y="12"/>
                    </a:moveTo>
                    <a:cubicBezTo>
                      <a:pt x="12" y="15"/>
                      <a:pt x="11" y="17"/>
                      <a:pt x="9" y="20"/>
                    </a:cubicBezTo>
                    <a:cubicBezTo>
                      <a:pt x="7" y="24"/>
                      <a:pt x="5" y="29"/>
                      <a:pt x="0" y="31"/>
                    </a:cubicBezTo>
                    <a:cubicBezTo>
                      <a:pt x="6" y="30"/>
                      <a:pt x="11" y="28"/>
                      <a:pt x="15" y="24"/>
                    </a:cubicBezTo>
                    <a:cubicBezTo>
                      <a:pt x="20" y="20"/>
                      <a:pt x="24" y="14"/>
                      <a:pt x="28" y="9"/>
                    </a:cubicBezTo>
                    <a:cubicBezTo>
                      <a:pt x="31" y="6"/>
                      <a:pt x="34" y="4"/>
                      <a:pt x="38" y="3"/>
                    </a:cubicBezTo>
                    <a:cubicBezTo>
                      <a:pt x="39" y="2"/>
                      <a:pt x="42" y="1"/>
                      <a:pt x="43" y="1"/>
                    </a:cubicBezTo>
                    <a:cubicBezTo>
                      <a:pt x="37" y="0"/>
                      <a:pt x="31" y="0"/>
                      <a:pt x="26" y="2"/>
                    </a:cubicBezTo>
                    <a:cubicBezTo>
                      <a:pt x="21" y="4"/>
                      <a:pt x="17" y="8"/>
                      <a:pt x="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3" name="Freeform 162"/>
              <p:cNvSpPr/>
              <p:nvPr/>
            </p:nvSpPr>
            <p:spPr bwMode="auto">
              <a:xfrm>
                <a:off x="2638425" y="4521200"/>
                <a:ext cx="211138" cy="142875"/>
              </a:xfrm>
              <a:custGeom>
                <a:avLst/>
                <a:gdLst>
                  <a:gd name="T0" fmla="*/ 53 w 56"/>
                  <a:gd name="T1" fmla="*/ 3 h 38"/>
                  <a:gd name="T2" fmla="*/ 56 w 56"/>
                  <a:gd name="T3" fmla="*/ 1 h 38"/>
                  <a:gd name="T4" fmla="*/ 36 w 56"/>
                  <a:gd name="T5" fmla="*/ 4 h 38"/>
                  <a:gd name="T6" fmla="*/ 22 w 56"/>
                  <a:gd name="T7" fmla="*/ 17 h 38"/>
                  <a:gd name="T8" fmla="*/ 12 w 56"/>
                  <a:gd name="T9" fmla="*/ 27 h 38"/>
                  <a:gd name="T10" fmla="*/ 0 w 56"/>
                  <a:gd name="T11" fmla="*/ 32 h 38"/>
                  <a:gd name="T12" fmla="*/ 30 w 56"/>
                  <a:gd name="T13" fmla="*/ 32 h 38"/>
                  <a:gd name="T14" fmla="*/ 47 w 56"/>
                  <a:gd name="T15" fmla="*/ 10 h 38"/>
                  <a:gd name="T16" fmla="*/ 53 w 56"/>
                  <a:gd name="T1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53" y="3"/>
                    </a:moveTo>
                    <a:cubicBezTo>
                      <a:pt x="53" y="2"/>
                      <a:pt x="55" y="1"/>
                      <a:pt x="56" y="1"/>
                    </a:cubicBezTo>
                    <a:cubicBezTo>
                      <a:pt x="49" y="0"/>
                      <a:pt x="42" y="1"/>
                      <a:pt x="36" y="4"/>
                    </a:cubicBezTo>
                    <a:cubicBezTo>
                      <a:pt x="30" y="7"/>
                      <a:pt x="26" y="11"/>
                      <a:pt x="22" y="17"/>
                    </a:cubicBezTo>
                    <a:cubicBezTo>
                      <a:pt x="19" y="20"/>
                      <a:pt x="16" y="25"/>
                      <a:pt x="12" y="27"/>
                    </a:cubicBezTo>
                    <a:cubicBezTo>
                      <a:pt x="8" y="29"/>
                      <a:pt x="4" y="32"/>
                      <a:pt x="0" y="32"/>
                    </a:cubicBezTo>
                    <a:cubicBezTo>
                      <a:pt x="9" y="38"/>
                      <a:pt x="21" y="38"/>
                      <a:pt x="30" y="32"/>
                    </a:cubicBezTo>
                    <a:cubicBezTo>
                      <a:pt x="39" y="27"/>
                      <a:pt x="42" y="18"/>
                      <a:pt x="47" y="10"/>
                    </a:cubicBezTo>
                    <a:cubicBezTo>
                      <a:pt x="48" y="7"/>
                      <a:pt x="50" y="5"/>
                      <a:pt x="5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4" name="Freeform 163"/>
              <p:cNvSpPr/>
              <p:nvPr/>
            </p:nvSpPr>
            <p:spPr bwMode="auto">
              <a:xfrm>
                <a:off x="2417763" y="4656138"/>
                <a:ext cx="187325" cy="134938"/>
              </a:xfrm>
              <a:custGeom>
                <a:avLst/>
                <a:gdLst>
                  <a:gd name="T0" fmla="*/ 18 w 50"/>
                  <a:gd name="T1" fmla="*/ 11 h 36"/>
                  <a:gd name="T2" fmla="*/ 33 w 50"/>
                  <a:gd name="T3" fmla="*/ 29 h 36"/>
                  <a:gd name="T4" fmla="*/ 50 w 50"/>
                  <a:gd name="T5" fmla="*/ 36 h 36"/>
                  <a:gd name="T6" fmla="*/ 40 w 50"/>
                  <a:gd name="T7" fmla="*/ 24 h 36"/>
                  <a:gd name="T8" fmla="*/ 34 w 50"/>
                  <a:gd name="T9" fmla="*/ 14 h 36"/>
                  <a:gd name="T10" fmla="*/ 21 w 50"/>
                  <a:gd name="T11" fmla="*/ 3 h 36"/>
                  <a:gd name="T12" fmla="*/ 0 w 50"/>
                  <a:gd name="T13" fmla="*/ 1 h 36"/>
                  <a:gd name="T14" fmla="*/ 6 w 50"/>
                  <a:gd name="T15" fmla="*/ 3 h 36"/>
                  <a:gd name="T16" fmla="*/ 18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18" y="11"/>
                    </a:moveTo>
                    <a:cubicBezTo>
                      <a:pt x="23" y="17"/>
                      <a:pt x="27" y="24"/>
                      <a:pt x="33" y="29"/>
                    </a:cubicBezTo>
                    <a:cubicBezTo>
                      <a:pt x="38" y="32"/>
                      <a:pt x="44" y="35"/>
                      <a:pt x="50" y="36"/>
                    </a:cubicBezTo>
                    <a:cubicBezTo>
                      <a:pt x="45" y="34"/>
                      <a:pt x="42" y="28"/>
                      <a:pt x="40" y="24"/>
                    </a:cubicBezTo>
                    <a:cubicBezTo>
                      <a:pt x="38" y="20"/>
                      <a:pt x="37" y="17"/>
                      <a:pt x="34" y="14"/>
                    </a:cubicBezTo>
                    <a:cubicBezTo>
                      <a:pt x="31" y="9"/>
                      <a:pt x="26" y="5"/>
                      <a:pt x="21" y="3"/>
                    </a:cubicBezTo>
                    <a:cubicBezTo>
                      <a:pt x="14" y="0"/>
                      <a:pt x="7" y="1"/>
                      <a:pt x="0" y="1"/>
                    </a:cubicBezTo>
                    <a:cubicBezTo>
                      <a:pt x="2" y="1"/>
                      <a:pt x="5" y="3"/>
                      <a:pt x="6" y="3"/>
                    </a:cubicBezTo>
                    <a:cubicBezTo>
                      <a:pt x="11" y="5"/>
                      <a:pt x="15" y="7"/>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5" name="Freeform 164"/>
              <p:cNvSpPr/>
              <p:nvPr/>
            </p:nvSpPr>
            <p:spPr bwMode="auto">
              <a:xfrm>
                <a:off x="2346325" y="4660900"/>
                <a:ext cx="244475" cy="165100"/>
              </a:xfrm>
              <a:custGeom>
                <a:avLst/>
                <a:gdLst>
                  <a:gd name="T0" fmla="*/ 10 w 65"/>
                  <a:gd name="T1" fmla="*/ 11 h 44"/>
                  <a:gd name="T2" fmla="*/ 30 w 65"/>
                  <a:gd name="T3" fmla="*/ 37 h 44"/>
                  <a:gd name="T4" fmla="*/ 65 w 65"/>
                  <a:gd name="T5" fmla="*/ 38 h 44"/>
                  <a:gd name="T6" fmla="*/ 52 w 65"/>
                  <a:gd name="T7" fmla="*/ 32 h 44"/>
                  <a:gd name="T8" fmla="*/ 39 w 65"/>
                  <a:gd name="T9" fmla="*/ 19 h 44"/>
                  <a:gd name="T10" fmla="*/ 23 w 65"/>
                  <a:gd name="T11" fmla="*/ 5 h 44"/>
                  <a:gd name="T12" fmla="*/ 0 w 65"/>
                  <a:gd name="T13" fmla="*/ 1 h 44"/>
                  <a:gd name="T14" fmla="*/ 4 w 65"/>
                  <a:gd name="T15" fmla="*/ 3 h 44"/>
                  <a:gd name="T16" fmla="*/ 10 w 65"/>
                  <a:gd name="T1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10" y="11"/>
                    </a:moveTo>
                    <a:cubicBezTo>
                      <a:pt x="16" y="21"/>
                      <a:pt x="20" y="31"/>
                      <a:pt x="30" y="37"/>
                    </a:cubicBezTo>
                    <a:cubicBezTo>
                      <a:pt x="41" y="44"/>
                      <a:pt x="55" y="44"/>
                      <a:pt x="65" y="38"/>
                    </a:cubicBezTo>
                    <a:cubicBezTo>
                      <a:pt x="61" y="37"/>
                      <a:pt x="55" y="34"/>
                      <a:pt x="52" y="32"/>
                    </a:cubicBezTo>
                    <a:cubicBezTo>
                      <a:pt x="47" y="29"/>
                      <a:pt x="43" y="24"/>
                      <a:pt x="39" y="19"/>
                    </a:cubicBezTo>
                    <a:cubicBezTo>
                      <a:pt x="35" y="13"/>
                      <a:pt x="30" y="9"/>
                      <a:pt x="23" y="5"/>
                    </a:cubicBezTo>
                    <a:cubicBezTo>
                      <a:pt x="16" y="1"/>
                      <a:pt x="8" y="0"/>
                      <a:pt x="0" y="1"/>
                    </a:cubicBezTo>
                    <a:cubicBezTo>
                      <a:pt x="1" y="1"/>
                      <a:pt x="3" y="3"/>
                      <a:pt x="4" y="3"/>
                    </a:cubicBezTo>
                    <a:cubicBezTo>
                      <a:pt x="6" y="6"/>
                      <a:pt x="9" y="8"/>
                      <a:pt x="1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6" name="Freeform 165"/>
              <p:cNvSpPr/>
              <p:nvPr/>
            </p:nvSpPr>
            <p:spPr bwMode="auto">
              <a:xfrm>
                <a:off x="2443163" y="4518025"/>
                <a:ext cx="161925" cy="115888"/>
              </a:xfrm>
              <a:custGeom>
                <a:avLst/>
                <a:gdLst>
                  <a:gd name="T0" fmla="*/ 18 w 43"/>
                  <a:gd name="T1" fmla="*/ 2 h 31"/>
                  <a:gd name="T2" fmla="*/ 0 w 43"/>
                  <a:gd name="T3" fmla="*/ 1 h 31"/>
                  <a:gd name="T4" fmla="*/ 5 w 43"/>
                  <a:gd name="T5" fmla="*/ 3 h 31"/>
                  <a:gd name="T6" fmla="*/ 15 w 43"/>
                  <a:gd name="T7" fmla="*/ 9 h 31"/>
                  <a:gd name="T8" fmla="*/ 28 w 43"/>
                  <a:gd name="T9" fmla="*/ 24 h 31"/>
                  <a:gd name="T10" fmla="*/ 43 w 43"/>
                  <a:gd name="T11" fmla="*/ 31 h 31"/>
                  <a:gd name="T12" fmla="*/ 34 w 43"/>
                  <a:gd name="T13" fmla="*/ 20 h 31"/>
                  <a:gd name="T14" fmla="*/ 29 w 43"/>
                  <a:gd name="T15" fmla="*/ 12 h 31"/>
                  <a:gd name="T16" fmla="*/ 18 w 43"/>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8" y="2"/>
                    </a:moveTo>
                    <a:cubicBezTo>
                      <a:pt x="12" y="0"/>
                      <a:pt x="6" y="0"/>
                      <a:pt x="0" y="1"/>
                    </a:cubicBezTo>
                    <a:cubicBezTo>
                      <a:pt x="2" y="1"/>
                      <a:pt x="4" y="2"/>
                      <a:pt x="5" y="3"/>
                    </a:cubicBezTo>
                    <a:cubicBezTo>
                      <a:pt x="9" y="4"/>
                      <a:pt x="12" y="6"/>
                      <a:pt x="15" y="9"/>
                    </a:cubicBezTo>
                    <a:cubicBezTo>
                      <a:pt x="20" y="14"/>
                      <a:pt x="23" y="20"/>
                      <a:pt x="28" y="24"/>
                    </a:cubicBezTo>
                    <a:cubicBezTo>
                      <a:pt x="32" y="28"/>
                      <a:pt x="38" y="30"/>
                      <a:pt x="43" y="31"/>
                    </a:cubicBezTo>
                    <a:cubicBezTo>
                      <a:pt x="39" y="29"/>
                      <a:pt x="36" y="24"/>
                      <a:pt x="34" y="20"/>
                    </a:cubicBezTo>
                    <a:cubicBezTo>
                      <a:pt x="33" y="17"/>
                      <a:pt x="31" y="15"/>
                      <a:pt x="29" y="12"/>
                    </a:cubicBezTo>
                    <a:cubicBezTo>
                      <a:pt x="26" y="8"/>
                      <a:pt x="22" y="4"/>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7" name="Freeform 166"/>
              <p:cNvSpPr/>
              <p:nvPr/>
            </p:nvSpPr>
            <p:spPr bwMode="auto">
              <a:xfrm>
                <a:off x="2382838" y="4521200"/>
                <a:ext cx="211138" cy="142875"/>
              </a:xfrm>
              <a:custGeom>
                <a:avLst/>
                <a:gdLst>
                  <a:gd name="T0" fmla="*/ 0 w 56"/>
                  <a:gd name="T1" fmla="*/ 1 h 38"/>
                  <a:gd name="T2" fmla="*/ 3 w 56"/>
                  <a:gd name="T3" fmla="*/ 3 h 38"/>
                  <a:gd name="T4" fmla="*/ 8 w 56"/>
                  <a:gd name="T5" fmla="*/ 10 h 38"/>
                  <a:gd name="T6" fmla="*/ 25 w 56"/>
                  <a:gd name="T7" fmla="*/ 32 h 38"/>
                  <a:gd name="T8" fmla="*/ 56 w 56"/>
                  <a:gd name="T9" fmla="*/ 32 h 38"/>
                  <a:gd name="T10" fmla="*/ 44 w 56"/>
                  <a:gd name="T11" fmla="*/ 27 h 38"/>
                  <a:gd name="T12" fmla="*/ 33 w 56"/>
                  <a:gd name="T13" fmla="*/ 17 h 38"/>
                  <a:gd name="T14" fmla="*/ 19 w 56"/>
                  <a:gd name="T15" fmla="*/ 4 h 38"/>
                  <a:gd name="T16" fmla="*/ 0 w 56"/>
                  <a:gd name="T1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0" y="1"/>
                    </a:moveTo>
                    <a:cubicBezTo>
                      <a:pt x="1" y="1"/>
                      <a:pt x="2" y="2"/>
                      <a:pt x="3" y="3"/>
                    </a:cubicBezTo>
                    <a:cubicBezTo>
                      <a:pt x="5" y="5"/>
                      <a:pt x="7" y="7"/>
                      <a:pt x="8" y="10"/>
                    </a:cubicBezTo>
                    <a:cubicBezTo>
                      <a:pt x="13" y="18"/>
                      <a:pt x="17" y="27"/>
                      <a:pt x="25" y="32"/>
                    </a:cubicBezTo>
                    <a:cubicBezTo>
                      <a:pt x="34" y="38"/>
                      <a:pt x="46" y="38"/>
                      <a:pt x="56" y="32"/>
                    </a:cubicBezTo>
                    <a:cubicBezTo>
                      <a:pt x="52" y="32"/>
                      <a:pt x="47" y="29"/>
                      <a:pt x="44" y="27"/>
                    </a:cubicBezTo>
                    <a:cubicBezTo>
                      <a:pt x="40" y="25"/>
                      <a:pt x="36" y="20"/>
                      <a:pt x="33" y="17"/>
                    </a:cubicBezTo>
                    <a:cubicBezTo>
                      <a:pt x="29" y="11"/>
                      <a:pt x="25" y="7"/>
                      <a:pt x="19" y="4"/>
                    </a:cubicBezTo>
                    <a:cubicBezTo>
                      <a:pt x="13" y="1"/>
                      <a:pt x="6"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8" name="Freeform 167"/>
              <p:cNvSpPr/>
              <p:nvPr/>
            </p:nvSpPr>
            <p:spPr bwMode="auto">
              <a:xfrm>
                <a:off x="2613025" y="4419600"/>
                <a:ext cx="85725" cy="180975"/>
              </a:xfrm>
              <a:custGeom>
                <a:avLst/>
                <a:gdLst>
                  <a:gd name="T0" fmla="*/ 15 w 23"/>
                  <a:gd name="T1" fmla="*/ 16 h 48"/>
                  <a:gd name="T2" fmla="*/ 3 w 23"/>
                  <a:gd name="T3" fmla="*/ 32 h 48"/>
                  <a:gd name="T4" fmla="*/ 0 w 23"/>
                  <a:gd name="T5" fmla="*/ 48 h 48"/>
                  <a:gd name="T6" fmla="*/ 8 w 23"/>
                  <a:gd name="T7" fmla="*/ 37 h 48"/>
                  <a:gd name="T8" fmla="*/ 16 w 23"/>
                  <a:gd name="T9" fmla="*/ 31 h 48"/>
                  <a:gd name="T10" fmla="*/ 23 w 23"/>
                  <a:gd name="T11" fmla="*/ 17 h 48"/>
                  <a:gd name="T12" fmla="*/ 20 w 23"/>
                  <a:gd name="T13" fmla="*/ 0 h 48"/>
                  <a:gd name="T14" fmla="*/ 19 w 23"/>
                  <a:gd name="T15" fmla="*/ 5 h 48"/>
                  <a:gd name="T16" fmla="*/ 15 w 23"/>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8">
                    <a:moveTo>
                      <a:pt x="15" y="16"/>
                    </a:moveTo>
                    <a:cubicBezTo>
                      <a:pt x="11" y="22"/>
                      <a:pt x="6" y="26"/>
                      <a:pt x="3" y="32"/>
                    </a:cubicBezTo>
                    <a:cubicBezTo>
                      <a:pt x="1" y="37"/>
                      <a:pt x="0" y="43"/>
                      <a:pt x="0" y="48"/>
                    </a:cubicBezTo>
                    <a:cubicBezTo>
                      <a:pt x="1" y="44"/>
                      <a:pt x="5" y="40"/>
                      <a:pt x="8" y="37"/>
                    </a:cubicBezTo>
                    <a:cubicBezTo>
                      <a:pt x="11" y="35"/>
                      <a:pt x="14" y="33"/>
                      <a:pt x="16" y="31"/>
                    </a:cubicBezTo>
                    <a:cubicBezTo>
                      <a:pt x="19" y="27"/>
                      <a:pt x="22" y="22"/>
                      <a:pt x="23" y="17"/>
                    </a:cubicBezTo>
                    <a:cubicBezTo>
                      <a:pt x="23" y="11"/>
                      <a:pt x="22" y="5"/>
                      <a:pt x="20" y="0"/>
                    </a:cubicBezTo>
                    <a:cubicBezTo>
                      <a:pt x="20" y="1"/>
                      <a:pt x="20" y="4"/>
                      <a:pt x="19" y="5"/>
                    </a:cubicBezTo>
                    <a:cubicBezTo>
                      <a:pt x="19" y="9"/>
                      <a:pt x="17" y="13"/>
                      <a:pt x="1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9" name="Freeform 168"/>
              <p:cNvSpPr/>
              <p:nvPr/>
            </p:nvSpPr>
            <p:spPr bwMode="auto">
              <a:xfrm>
                <a:off x="2563813" y="4359275"/>
                <a:ext cx="115888" cy="233363"/>
              </a:xfrm>
              <a:custGeom>
                <a:avLst/>
                <a:gdLst>
                  <a:gd name="T0" fmla="*/ 10 w 31"/>
                  <a:gd name="T1" fmla="*/ 62 h 62"/>
                  <a:gd name="T2" fmla="*/ 12 w 31"/>
                  <a:gd name="T3" fmla="*/ 49 h 62"/>
                  <a:gd name="T4" fmla="*/ 20 w 31"/>
                  <a:gd name="T5" fmla="*/ 37 h 62"/>
                  <a:gd name="T6" fmla="*/ 29 w 31"/>
                  <a:gd name="T7" fmla="*/ 20 h 62"/>
                  <a:gd name="T8" fmla="*/ 28 w 31"/>
                  <a:gd name="T9" fmla="*/ 0 h 62"/>
                  <a:gd name="T10" fmla="*/ 27 w 31"/>
                  <a:gd name="T11" fmla="*/ 4 h 62"/>
                  <a:gd name="T12" fmla="*/ 21 w 31"/>
                  <a:gd name="T13" fmla="*/ 11 h 62"/>
                  <a:gd name="T14" fmla="*/ 3 w 31"/>
                  <a:gd name="T15" fmla="*/ 32 h 62"/>
                  <a:gd name="T16" fmla="*/ 10 w 31"/>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2">
                    <a:moveTo>
                      <a:pt x="10" y="62"/>
                    </a:moveTo>
                    <a:cubicBezTo>
                      <a:pt x="9" y="58"/>
                      <a:pt x="10" y="53"/>
                      <a:pt x="12" y="49"/>
                    </a:cubicBezTo>
                    <a:cubicBezTo>
                      <a:pt x="13" y="45"/>
                      <a:pt x="17" y="40"/>
                      <a:pt x="20" y="37"/>
                    </a:cubicBezTo>
                    <a:cubicBezTo>
                      <a:pt x="24" y="31"/>
                      <a:pt x="27" y="27"/>
                      <a:pt x="29" y="20"/>
                    </a:cubicBezTo>
                    <a:cubicBezTo>
                      <a:pt x="31" y="14"/>
                      <a:pt x="30" y="7"/>
                      <a:pt x="28" y="0"/>
                    </a:cubicBezTo>
                    <a:cubicBezTo>
                      <a:pt x="28" y="1"/>
                      <a:pt x="27" y="3"/>
                      <a:pt x="27" y="4"/>
                    </a:cubicBezTo>
                    <a:cubicBezTo>
                      <a:pt x="25" y="6"/>
                      <a:pt x="23" y="9"/>
                      <a:pt x="21" y="11"/>
                    </a:cubicBezTo>
                    <a:cubicBezTo>
                      <a:pt x="14" y="18"/>
                      <a:pt x="6" y="23"/>
                      <a:pt x="3" y="32"/>
                    </a:cubicBezTo>
                    <a:cubicBezTo>
                      <a:pt x="0" y="42"/>
                      <a:pt x="2" y="54"/>
                      <a:pt x="10"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0" name="Freeform 169"/>
              <p:cNvSpPr/>
              <p:nvPr/>
            </p:nvSpPr>
            <p:spPr bwMode="auto">
              <a:xfrm>
                <a:off x="6665913" y="3668713"/>
                <a:ext cx="277813" cy="450850"/>
              </a:xfrm>
              <a:custGeom>
                <a:avLst/>
                <a:gdLst>
                  <a:gd name="T0" fmla="*/ 175 w 175"/>
                  <a:gd name="T1" fmla="*/ 166 h 284"/>
                  <a:gd name="T2" fmla="*/ 175 w 175"/>
                  <a:gd name="T3" fmla="*/ 0 h 284"/>
                  <a:gd name="T4" fmla="*/ 88 w 175"/>
                  <a:gd name="T5" fmla="*/ 0 h 284"/>
                  <a:gd name="T6" fmla="*/ 0 w 175"/>
                  <a:gd name="T7" fmla="*/ 227 h 284"/>
                  <a:gd name="T8" fmla="*/ 128 w 175"/>
                  <a:gd name="T9" fmla="*/ 284 h 284"/>
                  <a:gd name="T10" fmla="*/ 175 w 175"/>
                  <a:gd name="T11" fmla="*/ 166 h 284"/>
                </a:gdLst>
                <a:ahLst/>
                <a:cxnLst>
                  <a:cxn ang="0">
                    <a:pos x="T0" y="T1"/>
                  </a:cxn>
                  <a:cxn ang="0">
                    <a:pos x="T2" y="T3"/>
                  </a:cxn>
                  <a:cxn ang="0">
                    <a:pos x="T4" y="T5"/>
                  </a:cxn>
                  <a:cxn ang="0">
                    <a:pos x="T6" y="T7"/>
                  </a:cxn>
                  <a:cxn ang="0">
                    <a:pos x="T8" y="T9"/>
                  </a:cxn>
                  <a:cxn ang="0">
                    <a:pos x="T10" y="T11"/>
                  </a:cxn>
                </a:cxnLst>
                <a:rect l="0" t="0" r="r" b="b"/>
                <a:pathLst>
                  <a:path w="175" h="284">
                    <a:moveTo>
                      <a:pt x="175" y="166"/>
                    </a:moveTo>
                    <a:lnTo>
                      <a:pt x="175" y="0"/>
                    </a:lnTo>
                    <a:lnTo>
                      <a:pt x="88" y="0"/>
                    </a:lnTo>
                    <a:lnTo>
                      <a:pt x="0" y="227"/>
                    </a:lnTo>
                    <a:lnTo>
                      <a:pt x="128" y="284"/>
                    </a:lnTo>
                    <a:lnTo>
                      <a:pt x="175" y="1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1" name="Freeform 170"/>
              <p:cNvSpPr/>
              <p:nvPr/>
            </p:nvSpPr>
            <p:spPr bwMode="auto">
              <a:xfrm>
                <a:off x="6959600" y="3668713"/>
                <a:ext cx="52388" cy="142875"/>
              </a:xfrm>
              <a:custGeom>
                <a:avLst/>
                <a:gdLst>
                  <a:gd name="T0" fmla="*/ 0 w 14"/>
                  <a:gd name="T1" fmla="*/ 38 h 38"/>
                  <a:gd name="T2" fmla="*/ 14 w 14"/>
                  <a:gd name="T3" fmla="*/ 2 h 38"/>
                  <a:gd name="T4" fmla="*/ 14 w 14"/>
                  <a:gd name="T5" fmla="*/ 0 h 38"/>
                  <a:gd name="T6" fmla="*/ 0 w 14"/>
                  <a:gd name="T7" fmla="*/ 0 h 38"/>
                  <a:gd name="T8" fmla="*/ 0 w 14"/>
                  <a:gd name="T9" fmla="*/ 38 h 38"/>
                </a:gdLst>
                <a:ahLst/>
                <a:cxnLst>
                  <a:cxn ang="0">
                    <a:pos x="T0" y="T1"/>
                  </a:cxn>
                  <a:cxn ang="0">
                    <a:pos x="T2" y="T3"/>
                  </a:cxn>
                  <a:cxn ang="0">
                    <a:pos x="T4" y="T5"/>
                  </a:cxn>
                  <a:cxn ang="0">
                    <a:pos x="T6" y="T7"/>
                  </a:cxn>
                  <a:cxn ang="0">
                    <a:pos x="T8" y="T9"/>
                  </a:cxn>
                </a:cxnLst>
                <a:rect l="0" t="0" r="r" b="b"/>
                <a:pathLst>
                  <a:path w="14" h="38">
                    <a:moveTo>
                      <a:pt x="0" y="38"/>
                    </a:moveTo>
                    <a:cubicBezTo>
                      <a:pt x="13" y="31"/>
                      <a:pt x="14" y="14"/>
                      <a:pt x="14" y="2"/>
                    </a:cubicBezTo>
                    <a:cubicBezTo>
                      <a:pt x="14" y="1"/>
                      <a:pt x="14" y="1"/>
                      <a:pt x="14" y="0"/>
                    </a:cubicBezTo>
                    <a:cubicBezTo>
                      <a:pt x="0" y="0"/>
                      <a:pt x="0" y="0"/>
                      <a:pt x="0" y="0"/>
                    </a:cubicBez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2" name="Freeform 171"/>
              <p:cNvSpPr/>
              <p:nvPr/>
            </p:nvSpPr>
            <p:spPr bwMode="auto">
              <a:xfrm>
                <a:off x="6959600" y="3668713"/>
                <a:ext cx="277813" cy="450850"/>
              </a:xfrm>
              <a:custGeom>
                <a:avLst/>
                <a:gdLst>
                  <a:gd name="T0" fmla="*/ 18 w 74"/>
                  <a:gd name="T1" fmla="*/ 0 h 120"/>
                  <a:gd name="T2" fmla="*/ 18 w 74"/>
                  <a:gd name="T3" fmla="*/ 2 h 120"/>
                  <a:gd name="T4" fmla="*/ 0 w 74"/>
                  <a:gd name="T5" fmla="*/ 43 h 120"/>
                  <a:gd name="T6" fmla="*/ 0 w 74"/>
                  <a:gd name="T7" fmla="*/ 70 h 120"/>
                  <a:gd name="T8" fmla="*/ 21 w 74"/>
                  <a:gd name="T9" fmla="*/ 120 h 120"/>
                  <a:gd name="T10" fmla="*/ 74 w 74"/>
                  <a:gd name="T11" fmla="*/ 96 h 120"/>
                  <a:gd name="T12" fmla="*/ 37 w 74"/>
                  <a:gd name="T13" fmla="*/ 0 h 120"/>
                  <a:gd name="T14" fmla="*/ 18 w 74"/>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20">
                    <a:moveTo>
                      <a:pt x="18" y="0"/>
                    </a:moveTo>
                    <a:cubicBezTo>
                      <a:pt x="18" y="1"/>
                      <a:pt x="18" y="1"/>
                      <a:pt x="18" y="2"/>
                    </a:cubicBezTo>
                    <a:cubicBezTo>
                      <a:pt x="18" y="17"/>
                      <a:pt x="16" y="36"/>
                      <a:pt x="0" y="43"/>
                    </a:cubicBezTo>
                    <a:cubicBezTo>
                      <a:pt x="0" y="70"/>
                      <a:pt x="0" y="70"/>
                      <a:pt x="0" y="70"/>
                    </a:cubicBezTo>
                    <a:cubicBezTo>
                      <a:pt x="21" y="120"/>
                      <a:pt x="21" y="120"/>
                      <a:pt x="21" y="120"/>
                    </a:cubicBezTo>
                    <a:cubicBezTo>
                      <a:pt x="74" y="96"/>
                      <a:pt x="74" y="96"/>
                      <a:pt x="74" y="96"/>
                    </a:cubicBezTo>
                    <a:cubicBezTo>
                      <a:pt x="37" y="0"/>
                      <a:pt x="37" y="0"/>
                      <a:pt x="37" y="0"/>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3" name="Freeform 172"/>
              <p:cNvSpPr/>
              <p:nvPr/>
            </p:nvSpPr>
            <p:spPr bwMode="auto">
              <a:xfrm>
                <a:off x="6805613" y="3619500"/>
                <a:ext cx="292100" cy="38100"/>
              </a:xfrm>
              <a:custGeom>
                <a:avLst/>
                <a:gdLst>
                  <a:gd name="T0" fmla="*/ 184 w 184"/>
                  <a:gd name="T1" fmla="*/ 0 h 24"/>
                  <a:gd name="T2" fmla="*/ 0 w 184"/>
                  <a:gd name="T3" fmla="*/ 0 h 24"/>
                  <a:gd name="T4" fmla="*/ 0 w 184"/>
                  <a:gd name="T5" fmla="*/ 24 h 24"/>
                  <a:gd name="T6" fmla="*/ 87 w 184"/>
                  <a:gd name="T7" fmla="*/ 24 h 24"/>
                  <a:gd name="T8" fmla="*/ 97 w 184"/>
                  <a:gd name="T9" fmla="*/ 24 h 24"/>
                  <a:gd name="T10" fmla="*/ 184 w 184"/>
                  <a:gd name="T11" fmla="*/ 24 h 24"/>
                  <a:gd name="T12" fmla="*/ 184 w 18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84" h="24">
                    <a:moveTo>
                      <a:pt x="184" y="0"/>
                    </a:moveTo>
                    <a:lnTo>
                      <a:pt x="0" y="0"/>
                    </a:lnTo>
                    <a:lnTo>
                      <a:pt x="0" y="24"/>
                    </a:lnTo>
                    <a:lnTo>
                      <a:pt x="87" y="24"/>
                    </a:lnTo>
                    <a:lnTo>
                      <a:pt x="97" y="24"/>
                    </a:lnTo>
                    <a:lnTo>
                      <a:pt x="184" y="24"/>
                    </a:lnTo>
                    <a:lnTo>
                      <a:pt x="1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4" name="Freeform 173"/>
              <p:cNvSpPr>
                <a:spLocks noEditPoints="1"/>
              </p:cNvSpPr>
              <p:nvPr/>
            </p:nvSpPr>
            <p:spPr bwMode="auto">
              <a:xfrm>
                <a:off x="5749925" y="4540250"/>
                <a:ext cx="390525" cy="307975"/>
              </a:xfrm>
              <a:custGeom>
                <a:avLst/>
                <a:gdLst>
                  <a:gd name="T0" fmla="*/ 94 w 104"/>
                  <a:gd name="T1" fmla="*/ 18 h 82"/>
                  <a:gd name="T2" fmla="*/ 84 w 104"/>
                  <a:gd name="T3" fmla="*/ 19 h 82"/>
                  <a:gd name="T4" fmla="*/ 84 w 104"/>
                  <a:gd name="T5" fmla="*/ 23 h 82"/>
                  <a:gd name="T6" fmla="*/ 95 w 104"/>
                  <a:gd name="T7" fmla="*/ 46 h 82"/>
                  <a:gd name="T8" fmla="*/ 95 w 104"/>
                  <a:gd name="T9" fmla="*/ 57 h 82"/>
                  <a:gd name="T10" fmla="*/ 84 w 104"/>
                  <a:gd name="T11" fmla="*/ 82 h 82"/>
                  <a:gd name="T12" fmla="*/ 104 w 104"/>
                  <a:gd name="T13" fmla="*/ 77 h 82"/>
                  <a:gd name="T14" fmla="*/ 104 w 104"/>
                  <a:gd name="T15" fmla="*/ 30 h 82"/>
                  <a:gd name="T16" fmla="*/ 84 w 104"/>
                  <a:gd name="T17" fmla="*/ 0 h 82"/>
                  <a:gd name="T18" fmla="*/ 52 w 104"/>
                  <a:gd name="T19" fmla="*/ 7 h 82"/>
                  <a:gd name="T20" fmla="*/ 84 w 104"/>
                  <a:gd name="T21" fmla="*/ 19 h 82"/>
                  <a:gd name="T22" fmla="*/ 52 w 104"/>
                  <a:gd name="T23" fmla="*/ 65 h 82"/>
                  <a:gd name="T24" fmla="*/ 79 w 104"/>
                  <a:gd name="T25" fmla="*/ 77 h 82"/>
                  <a:gd name="T26" fmla="*/ 84 w 104"/>
                  <a:gd name="T27" fmla="*/ 82 h 82"/>
                  <a:gd name="T28" fmla="*/ 74 w 104"/>
                  <a:gd name="T29" fmla="*/ 57 h 82"/>
                  <a:gd name="T30" fmla="*/ 84 w 104"/>
                  <a:gd name="T31" fmla="*/ 46 h 82"/>
                  <a:gd name="T32" fmla="*/ 52 w 104"/>
                  <a:gd name="T33" fmla="*/ 23 h 82"/>
                  <a:gd name="T34" fmla="*/ 52 w 104"/>
                  <a:gd name="T35" fmla="*/ 0 h 82"/>
                  <a:gd name="T36" fmla="*/ 20 w 104"/>
                  <a:gd name="T37" fmla="*/ 1 h 82"/>
                  <a:gd name="T38" fmla="*/ 26 w 104"/>
                  <a:gd name="T39" fmla="*/ 7 h 82"/>
                  <a:gd name="T40" fmla="*/ 52 w 104"/>
                  <a:gd name="T41" fmla="*/ 7 h 82"/>
                  <a:gd name="T42" fmla="*/ 20 w 104"/>
                  <a:gd name="T43" fmla="*/ 82 h 82"/>
                  <a:gd name="T44" fmla="*/ 25 w 104"/>
                  <a:gd name="T45" fmla="*/ 77 h 82"/>
                  <a:gd name="T46" fmla="*/ 52 w 104"/>
                  <a:gd name="T47" fmla="*/ 65 h 82"/>
                  <a:gd name="T48" fmla="*/ 20 w 104"/>
                  <a:gd name="T49" fmla="*/ 23 h 82"/>
                  <a:gd name="T50" fmla="*/ 30 w 104"/>
                  <a:gd name="T51" fmla="*/ 46 h 82"/>
                  <a:gd name="T52" fmla="*/ 30 w 104"/>
                  <a:gd name="T53" fmla="*/ 57 h 82"/>
                  <a:gd name="T54" fmla="*/ 20 w 104"/>
                  <a:gd name="T55" fmla="*/ 82 h 82"/>
                  <a:gd name="T56" fmla="*/ 11 w 104"/>
                  <a:gd name="T57" fmla="*/ 18 h 82"/>
                  <a:gd name="T58" fmla="*/ 0 w 104"/>
                  <a:gd name="T59" fmla="*/ 63 h 82"/>
                  <a:gd name="T60" fmla="*/ 0 w 104"/>
                  <a:gd name="T61" fmla="*/ 77 h 82"/>
                  <a:gd name="T62" fmla="*/ 20 w 104"/>
                  <a:gd name="T63" fmla="*/ 82 h 82"/>
                  <a:gd name="T64" fmla="*/ 10 w 104"/>
                  <a:gd name="T65" fmla="*/ 57 h 82"/>
                  <a:gd name="T66" fmla="*/ 20 w 104"/>
                  <a:gd name="T67" fmla="*/ 46 h 82"/>
                  <a:gd name="T68" fmla="*/ 18 w 104"/>
                  <a:gd name="T69" fmla="*/ 23 h 82"/>
                  <a:gd name="T70" fmla="*/ 20 w 104"/>
                  <a:gd name="T71"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82">
                    <a:moveTo>
                      <a:pt x="104" y="30"/>
                    </a:moveTo>
                    <a:cubicBezTo>
                      <a:pt x="94" y="18"/>
                      <a:pt x="94" y="18"/>
                      <a:pt x="94" y="18"/>
                    </a:cubicBezTo>
                    <a:cubicBezTo>
                      <a:pt x="84" y="1"/>
                      <a:pt x="84" y="1"/>
                      <a:pt x="84" y="1"/>
                    </a:cubicBezTo>
                    <a:cubicBezTo>
                      <a:pt x="84" y="19"/>
                      <a:pt x="84" y="19"/>
                      <a:pt x="84" y="19"/>
                    </a:cubicBezTo>
                    <a:cubicBezTo>
                      <a:pt x="87" y="23"/>
                      <a:pt x="87" y="23"/>
                      <a:pt x="87" y="23"/>
                    </a:cubicBezTo>
                    <a:cubicBezTo>
                      <a:pt x="84" y="23"/>
                      <a:pt x="84" y="23"/>
                      <a:pt x="84" y="23"/>
                    </a:cubicBezTo>
                    <a:cubicBezTo>
                      <a:pt x="84" y="46"/>
                      <a:pt x="84" y="46"/>
                      <a:pt x="84" y="46"/>
                    </a:cubicBezTo>
                    <a:cubicBezTo>
                      <a:pt x="95" y="46"/>
                      <a:pt x="95" y="46"/>
                      <a:pt x="95" y="46"/>
                    </a:cubicBezTo>
                    <a:cubicBezTo>
                      <a:pt x="95" y="57"/>
                      <a:pt x="95" y="57"/>
                      <a:pt x="95" y="57"/>
                    </a:cubicBezTo>
                    <a:cubicBezTo>
                      <a:pt x="95" y="57"/>
                      <a:pt x="95" y="57"/>
                      <a:pt x="95" y="57"/>
                    </a:cubicBezTo>
                    <a:cubicBezTo>
                      <a:pt x="84" y="57"/>
                      <a:pt x="84" y="57"/>
                      <a:pt x="84" y="57"/>
                    </a:cubicBezTo>
                    <a:cubicBezTo>
                      <a:pt x="84" y="82"/>
                      <a:pt x="84" y="82"/>
                      <a:pt x="84" y="82"/>
                    </a:cubicBezTo>
                    <a:cubicBezTo>
                      <a:pt x="99" y="82"/>
                      <a:pt x="99" y="82"/>
                      <a:pt x="99" y="82"/>
                    </a:cubicBezTo>
                    <a:cubicBezTo>
                      <a:pt x="102" y="82"/>
                      <a:pt x="104" y="80"/>
                      <a:pt x="104" y="77"/>
                    </a:cubicBezTo>
                    <a:cubicBezTo>
                      <a:pt x="104" y="65"/>
                      <a:pt x="104" y="65"/>
                      <a:pt x="104" y="65"/>
                    </a:cubicBezTo>
                    <a:lnTo>
                      <a:pt x="104" y="30"/>
                    </a:lnTo>
                    <a:close/>
                    <a:moveTo>
                      <a:pt x="84" y="1"/>
                    </a:moveTo>
                    <a:cubicBezTo>
                      <a:pt x="84" y="0"/>
                      <a:pt x="84" y="0"/>
                      <a:pt x="84" y="0"/>
                    </a:cubicBezTo>
                    <a:cubicBezTo>
                      <a:pt x="52" y="0"/>
                      <a:pt x="52" y="0"/>
                      <a:pt x="52" y="0"/>
                    </a:cubicBezTo>
                    <a:cubicBezTo>
                      <a:pt x="52" y="7"/>
                      <a:pt x="52" y="7"/>
                      <a:pt x="52" y="7"/>
                    </a:cubicBezTo>
                    <a:cubicBezTo>
                      <a:pt x="78" y="7"/>
                      <a:pt x="78" y="7"/>
                      <a:pt x="78" y="7"/>
                    </a:cubicBezTo>
                    <a:cubicBezTo>
                      <a:pt x="84" y="19"/>
                      <a:pt x="84" y="19"/>
                      <a:pt x="84" y="19"/>
                    </a:cubicBezTo>
                    <a:cubicBezTo>
                      <a:pt x="84" y="1"/>
                      <a:pt x="84" y="1"/>
                      <a:pt x="84" y="1"/>
                    </a:cubicBezTo>
                    <a:close/>
                    <a:moveTo>
                      <a:pt x="52" y="65"/>
                    </a:moveTo>
                    <a:cubicBezTo>
                      <a:pt x="79" y="65"/>
                      <a:pt x="79" y="65"/>
                      <a:pt x="79" y="65"/>
                    </a:cubicBezTo>
                    <a:cubicBezTo>
                      <a:pt x="79" y="77"/>
                      <a:pt x="79" y="77"/>
                      <a:pt x="79" y="77"/>
                    </a:cubicBezTo>
                    <a:cubicBezTo>
                      <a:pt x="79" y="80"/>
                      <a:pt x="81" y="82"/>
                      <a:pt x="84" y="82"/>
                    </a:cubicBezTo>
                    <a:cubicBezTo>
                      <a:pt x="84" y="82"/>
                      <a:pt x="84" y="82"/>
                      <a:pt x="84" y="82"/>
                    </a:cubicBezTo>
                    <a:cubicBezTo>
                      <a:pt x="84" y="57"/>
                      <a:pt x="84" y="57"/>
                      <a:pt x="84" y="57"/>
                    </a:cubicBezTo>
                    <a:cubicBezTo>
                      <a:pt x="74" y="57"/>
                      <a:pt x="74" y="57"/>
                      <a:pt x="74" y="57"/>
                    </a:cubicBezTo>
                    <a:cubicBezTo>
                      <a:pt x="74" y="46"/>
                      <a:pt x="74" y="46"/>
                      <a:pt x="74" y="46"/>
                    </a:cubicBezTo>
                    <a:cubicBezTo>
                      <a:pt x="84" y="46"/>
                      <a:pt x="84" y="46"/>
                      <a:pt x="84" y="46"/>
                    </a:cubicBezTo>
                    <a:cubicBezTo>
                      <a:pt x="84" y="23"/>
                      <a:pt x="84" y="23"/>
                      <a:pt x="84" y="23"/>
                    </a:cubicBezTo>
                    <a:cubicBezTo>
                      <a:pt x="52" y="23"/>
                      <a:pt x="52" y="23"/>
                      <a:pt x="52" y="23"/>
                    </a:cubicBezTo>
                    <a:lnTo>
                      <a:pt x="52" y="65"/>
                    </a:lnTo>
                    <a:close/>
                    <a:moveTo>
                      <a:pt x="52" y="0"/>
                    </a:moveTo>
                    <a:cubicBezTo>
                      <a:pt x="21" y="0"/>
                      <a:pt x="21" y="0"/>
                      <a:pt x="21" y="0"/>
                    </a:cubicBezTo>
                    <a:cubicBezTo>
                      <a:pt x="20" y="1"/>
                      <a:pt x="20" y="1"/>
                      <a:pt x="20" y="1"/>
                    </a:cubicBezTo>
                    <a:cubicBezTo>
                      <a:pt x="20" y="19"/>
                      <a:pt x="20" y="19"/>
                      <a:pt x="20" y="19"/>
                    </a:cubicBezTo>
                    <a:cubicBezTo>
                      <a:pt x="26" y="7"/>
                      <a:pt x="26" y="7"/>
                      <a:pt x="26" y="7"/>
                    </a:cubicBezTo>
                    <a:cubicBezTo>
                      <a:pt x="26" y="7"/>
                      <a:pt x="26" y="7"/>
                      <a:pt x="26" y="7"/>
                    </a:cubicBezTo>
                    <a:cubicBezTo>
                      <a:pt x="52" y="7"/>
                      <a:pt x="52" y="7"/>
                      <a:pt x="52" y="7"/>
                    </a:cubicBezTo>
                    <a:cubicBezTo>
                      <a:pt x="52" y="0"/>
                      <a:pt x="52" y="0"/>
                      <a:pt x="52" y="0"/>
                    </a:cubicBezTo>
                    <a:close/>
                    <a:moveTo>
                      <a:pt x="20" y="82"/>
                    </a:moveTo>
                    <a:cubicBezTo>
                      <a:pt x="20" y="82"/>
                      <a:pt x="20" y="82"/>
                      <a:pt x="20" y="82"/>
                    </a:cubicBezTo>
                    <a:cubicBezTo>
                      <a:pt x="23" y="82"/>
                      <a:pt x="25" y="80"/>
                      <a:pt x="25" y="77"/>
                    </a:cubicBezTo>
                    <a:cubicBezTo>
                      <a:pt x="25" y="65"/>
                      <a:pt x="25" y="65"/>
                      <a:pt x="25" y="65"/>
                    </a:cubicBezTo>
                    <a:cubicBezTo>
                      <a:pt x="52" y="65"/>
                      <a:pt x="52" y="65"/>
                      <a:pt x="52" y="65"/>
                    </a:cubicBezTo>
                    <a:cubicBezTo>
                      <a:pt x="52" y="23"/>
                      <a:pt x="52" y="23"/>
                      <a:pt x="52" y="23"/>
                    </a:cubicBezTo>
                    <a:cubicBezTo>
                      <a:pt x="20" y="23"/>
                      <a:pt x="20" y="23"/>
                      <a:pt x="20" y="23"/>
                    </a:cubicBezTo>
                    <a:cubicBezTo>
                      <a:pt x="20" y="46"/>
                      <a:pt x="20" y="46"/>
                      <a:pt x="20" y="46"/>
                    </a:cubicBezTo>
                    <a:cubicBezTo>
                      <a:pt x="30" y="46"/>
                      <a:pt x="30" y="46"/>
                      <a:pt x="30" y="46"/>
                    </a:cubicBezTo>
                    <a:cubicBezTo>
                      <a:pt x="30" y="57"/>
                      <a:pt x="30" y="57"/>
                      <a:pt x="30" y="57"/>
                    </a:cubicBezTo>
                    <a:cubicBezTo>
                      <a:pt x="30" y="57"/>
                      <a:pt x="30" y="57"/>
                      <a:pt x="30" y="57"/>
                    </a:cubicBezTo>
                    <a:cubicBezTo>
                      <a:pt x="20" y="57"/>
                      <a:pt x="20" y="57"/>
                      <a:pt x="20" y="57"/>
                    </a:cubicBezTo>
                    <a:lnTo>
                      <a:pt x="20" y="82"/>
                    </a:lnTo>
                    <a:close/>
                    <a:moveTo>
                      <a:pt x="20" y="1"/>
                    </a:moveTo>
                    <a:cubicBezTo>
                      <a:pt x="11" y="18"/>
                      <a:pt x="11" y="18"/>
                      <a:pt x="11" y="18"/>
                    </a:cubicBezTo>
                    <a:cubicBezTo>
                      <a:pt x="0" y="30"/>
                      <a:pt x="0" y="30"/>
                      <a:pt x="0" y="30"/>
                    </a:cubicBezTo>
                    <a:cubicBezTo>
                      <a:pt x="0" y="63"/>
                      <a:pt x="0" y="63"/>
                      <a:pt x="0" y="63"/>
                    </a:cubicBezTo>
                    <a:cubicBezTo>
                      <a:pt x="0" y="65"/>
                      <a:pt x="0" y="65"/>
                      <a:pt x="0" y="65"/>
                    </a:cubicBezTo>
                    <a:cubicBezTo>
                      <a:pt x="0" y="77"/>
                      <a:pt x="0" y="77"/>
                      <a:pt x="0" y="77"/>
                    </a:cubicBezTo>
                    <a:cubicBezTo>
                      <a:pt x="0" y="80"/>
                      <a:pt x="3" y="82"/>
                      <a:pt x="5" y="82"/>
                    </a:cubicBezTo>
                    <a:cubicBezTo>
                      <a:pt x="20" y="82"/>
                      <a:pt x="20" y="82"/>
                      <a:pt x="20" y="82"/>
                    </a:cubicBezTo>
                    <a:cubicBezTo>
                      <a:pt x="20" y="57"/>
                      <a:pt x="20" y="57"/>
                      <a:pt x="20" y="57"/>
                    </a:cubicBezTo>
                    <a:cubicBezTo>
                      <a:pt x="10" y="57"/>
                      <a:pt x="10" y="57"/>
                      <a:pt x="10" y="57"/>
                    </a:cubicBezTo>
                    <a:cubicBezTo>
                      <a:pt x="10" y="46"/>
                      <a:pt x="10" y="46"/>
                      <a:pt x="10" y="46"/>
                    </a:cubicBezTo>
                    <a:cubicBezTo>
                      <a:pt x="20" y="46"/>
                      <a:pt x="20" y="46"/>
                      <a:pt x="20" y="46"/>
                    </a:cubicBezTo>
                    <a:cubicBezTo>
                      <a:pt x="20" y="23"/>
                      <a:pt x="20" y="23"/>
                      <a:pt x="20" y="23"/>
                    </a:cubicBezTo>
                    <a:cubicBezTo>
                      <a:pt x="18" y="23"/>
                      <a:pt x="18" y="23"/>
                      <a:pt x="18" y="23"/>
                    </a:cubicBezTo>
                    <a:cubicBezTo>
                      <a:pt x="20" y="19"/>
                      <a:pt x="20" y="19"/>
                      <a:pt x="20" y="19"/>
                    </a:cubicBezTo>
                    <a:lnTo>
                      <a:pt x="2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5" name="Freeform 178"/>
              <p:cNvSpPr/>
              <p:nvPr/>
            </p:nvSpPr>
            <p:spPr bwMode="auto">
              <a:xfrm>
                <a:off x="11985330" y="624681"/>
                <a:ext cx="225425" cy="161925"/>
              </a:xfrm>
              <a:custGeom>
                <a:avLst/>
                <a:gdLst>
                  <a:gd name="T0" fmla="*/ 21 w 60"/>
                  <a:gd name="T1" fmla="*/ 13 h 43"/>
                  <a:gd name="T2" fmla="*/ 40 w 60"/>
                  <a:gd name="T3" fmla="*/ 35 h 43"/>
                  <a:gd name="T4" fmla="*/ 60 w 60"/>
                  <a:gd name="T5" fmla="*/ 43 h 43"/>
                  <a:gd name="T6" fmla="*/ 48 w 60"/>
                  <a:gd name="T7" fmla="*/ 29 h 43"/>
                  <a:gd name="T8" fmla="*/ 41 w 60"/>
                  <a:gd name="T9" fmla="*/ 17 h 43"/>
                  <a:gd name="T10" fmla="*/ 25 w 60"/>
                  <a:gd name="T11" fmla="*/ 3 h 43"/>
                  <a:gd name="T12" fmla="*/ 0 w 60"/>
                  <a:gd name="T13" fmla="*/ 2 h 43"/>
                  <a:gd name="T14" fmla="*/ 7 w 60"/>
                  <a:gd name="T15" fmla="*/ 4 h 43"/>
                  <a:gd name="T16" fmla="*/ 21 w 60"/>
                  <a:gd name="T17" fmla="*/ 1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3">
                    <a:moveTo>
                      <a:pt x="21" y="13"/>
                    </a:moveTo>
                    <a:cubicBezTo>
                      <a:pt x="28" y="20"/>
                      <a:pt x="32" y="29"/>
                      <a:pt x="40" y="35"/>
                    </a:cubicBezTo>
                    <a:cubicBezTo>
                      <a:pt x="45" y="39"/>
                      <a:pt x="53" y="42"/>
                      <a:pt x="60" y="43"/>
                    </a:cubicBezTo>
                    <a:cubicBezTo>
                      <a:pt x="54" y="41"/>
                      <a:pt x="51" y="34"/>
                      <a:pt x="48" y="29"/>
                    </a:cubicBezTo>
                    <a:cubicBezTo>
                      <a:pt x="46" y="25"/>
                      <a:pt x="44" y="21"/>
                      <a:pt x="41" y="17"/>
                    </a:cubicBezTo>
                    <a:cubicBezTo>
                      <a:pt x="37" y="11"/>
                      <a:pt x="31" y="6"/>
                      <a:pt x="25" y="3"/>
                    </a:cubicBezTo>
                    <a:cubicBezTo>
                      <a:pt x="17" y="0"/>
                      <a:pt x="8" y="1"/>
                      <a:pt x="0" y="2"/>
                    </a:cubicBezTo>
                    <a:cubicBezTo>
                      <a:pt x="2" y="1"/>
                      <a:pt x="6" y="3"/>
                      <a:pt x="7" y="4"/>
                    </a:cubicBezTo>
                    <a:cubicBezTo>
                      <a:pt x="12" y="6"/>
                      <a:pt x="17" y="9"/>
                      <a:pt x="2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6" name="Freeform 179"/>
              <p:cNvSpPr/>
              <p:nvPr/>
            </p:nvSpPr>
            <p:spPr bwMode="auto">
              <a:xfrm>
                <a:off x="11629232" y="652461"/>
                <a:ext cx="296863" cy="198438"/>
              </a:xfrm>
              <a:custGeom>
                <a:avLst/>
                <a:gdLst>
                  <a:gd name="T0" fmla="*/ 12 w 79"/>
                  <a:gd name="T1" fmla="*/ 13 h 53"/>
                  <a:gd name="T2" fmla="*/ 36 w 79"/>
                  <a:gd name="T3" fmla="*/ 44 h 53"/>
                  <a:gd name="T4" fmla="*/ 79 w 79"/>
                  <a:gd name="T5" fmla="*/ 45 h 53"/>
                  <a:gd name="T6" fmla="*/ 62 w 79"/>
                  <a:gd name="T7" fmla="*/ 38 h 53"/>
                  <a:gd name="T8" fmla="*/ 47 w 79"/>
                  <a:gd name="T9" fmla="*/ 23 h 53"/>
                  <a:gd name="T10" fmla="*/ 28 w 79"/>
                  <a:gd name="T11" fmla="*/ 5 h 53"/>
                  <a:gd name="T12" fmla="*/ 0 w 79"/>
                  <a:gd name="T13" fmla="*/ 0 h 53"/>
                  <a:gd name="T14" fmla="*/ 4 w 79"/>
                  <a:gd name="T15" fmla="*/ 3 h 53"/>
                  <a:gd name="T16" fmla="*/ 12 w 79"/>
                  <a:gd name="T17"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53">
                    <a:moveTo>
                      <a:pt x="12" y="13"/>
                    </a:moveTo>
                    <a:cubicBezTo>
                      <a:pt x="19" y="25"/>
                      <a:pt x="24" y="37"/>
                      <a:pt x="36" y="44"/>
                    </a:cubicBezTo>
                    <a:cubicBezTo>
                      <a:pt x="49" y="52"/>
                      <a:pt x="65" y="53"/>
                      <a:pt x="79" y="45"/>
                    </a:cubicBezTo>
                    <a:cubicBezTo>
                      <a:pt x="73" y="44"/>
                      <a:pt x="66" y="41"/>
                      <a:pt x="62" y="38"/>
                    </a:cubicBezTo>
                    <a:cubicBezTo>
                      <a:pt x="56" y="34"/>
                      <a:pt x="51" y="28"/>
                      <a:pt x="47" y="23"/>
                    </a:cubicBezTo>
                    <a:cubicBezTo>
                      <a:pt x="41" y="15"/>
                      <a:pt x="36" y="10"/>
                      <a:pt x="28" y="5"/>
                    </a:cubicBezTo>
                    <a:cubicBezTo>
                      <a:pt x="19" y="1"/>
                      <a:pt x="10" y="0"/>
                      <a:pt x="0" y="0"/>
                    </a:cubicBezTo>
                    <a:cubicBezTo>
                      <a:pt x="1" y="0"/>
                      <a:pt x="4" y="3"/>
                      <a:pt x="4" y="3"/>
                    </a:cubicBezTo>
                    <a:cubicBezTo>
                      <a:pt x="8" y="6"/>
                      <a:pt x="10" y="10"/>
                      <a:pt x="1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7" name="Freeform 180"/>
              <p:cNvSpPr/>
              <p:nvPr/>
            </p:nvSpPr>
            <p:spPr bwMode="auto">
              <a:xfrm>
                <a:off x="11777663" y="1027113"/>
                <a:ext cx="192087" cy="138113"/>
              </a:xfrm>
              <a:custGeom>
                <a:avLst/>
                <a:gdLst>
                  <a:gd name="T0" fmla="*/ 20 w 51"/>
                  <a:gd name="T1" fmla="*/ 2 h 37"/>
                  <a:gd name="T2" fmla="*/ 0 w 51"/>
                  <a:gd name="T3" fmla="*/ 1 h 37"/>
                  <a:gd name="T4" fmla="*/ 6 w 51"/>
                  <a:gd name="T5" fmla="*/ 3 h 37"/>
                  <a:gd name="T6" fmla="*/ 17 w 51"/>
                  <a:gd name="T7" fmla="*/ 11 h 37"/>
                  <a:gd name="T8" fmla="*/ 33 w 51"/>
                  <a:gd name="T9" fmla="*/ 29 h 37"/>
                  <a:gd name="T10" fmla="*/ 51 w 51"/>
                  <a:gd name="T11" fmla="*/ 37 h 37"/>
                  <a:gd name="T12" fmla="*/ 40 w 51"/>
                  <a:gd name="T13" fmla="*/ 24 h 37"/>
                  <a:gd name="T14" fmla="*/ 34 w 51"/>
                  <a:gd name="T15" fmla="*/ 14 h 37"/>
                  <a:gd name="T16" fmla="*/ 20 w 51"/>
                  <a:gd name="T1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7">
                    <a:moveTo>
                      <a:pt x="20" y="2"/>
                    </a:moveTo>
                    <a:cubicBezTo>
                      <a:pt x="14" y="0"/>
                      <a:pt x="6" y="0"/>
                      <a:pt x="0" y="1"/>
                    </a:cubicBezTo>
                    <a:cubicBezTo>
                      <a:pt x="1" y="1"/>
                      <a:pt x="4" y="2"/>
                      <a:pt x="6" y="3"/>
                    </a:cubicBezTo>
                    <a:cubicBezTo>
                      <a:pt x="10" y="5"/>
                      <a:pt x="14" y="7"/>
                      <a:pt x="17" y="11"/>
                    </a:cubicBezTo>
                    <a:cubicBezTo>
                      <a:pt x="23" y="17"/>
                      <a:pt x="27" y="24"/>
                      <a:pt x="33" y="29"/>
                    </a:cubicBezTo>
                    <a:cubicBezTo>
                      <a:pt x="38" y="33"/>
                      <a:pt x="44" y="36"/>
                      <a:pt x="51" y="37"/>
                    </a:cubicBezTo>
                    <a:cubicBezTo>
                      <a:pt x="46" y="35"/>
                      <a:pt x="43" y="29"/>
                      <a:pt x="40" y="24"/>
                    </a:cubicBezTo>
                    <a:cubicBezTo>
                      <a:pt x="38" y="21"/>
                      <a:pt x="37" y="17"/>
                      <a:pt x="34" y="14"/>
                    </a:cubicBezTo>
                    <a:cubicBezTo>
                      <a:pt x="31" y="9"/>
                      <a:pt x="26" y="5"/>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8" name="Freeform 181"/>
              <p:cNvSpPr/>
              <p:nvPr/>
            </p:nvSpPr>
            <p:spPr bwMode="auto">
              <a:xfrm>
                <a:off x="12214212" y="458786"/>
                <a:ext cx="250825" cy="169864"/>
              </a:xfrm>
              <a:custGeom>
                <a:avLst/>
                <a:gdLst>
                  <a:gd name="T0" fmla="*/ 0 w 67"/>
                  <a:gd name="T1" fmla="*/ 1 h 45"/>
                  <a:gd name="T2" fmla="*/ 3 w 67"/>
                  <a:gd name="T3" fmla="*/ 3 h 45"/>
                  <a:gd name="T4" fmla="*/ 10 w 67"/>
                  <a:gd name="T5" fmla="*/ 12 h 45"/>
                  <a:gd name="T6" fmla="*/ 30 w 67"/>
                  <a:gd name="T7" fmla="*/ 38 h 45"/>
                  <a:gd name="T8" fmla="*/ 67 w 67"/>
                  <a:gd name="T9" fmla="*/ 39 h 45"/>
                  <a:gd name="T10" fmla="*/ 52 w 67"/>
                  <a:gd name="T11" fmla="*/ 33 h 45"/>
                  <a:gd name="T12" fmla="*/ 40 w 67"/>
                  <a:gd name="T13" fmla="*/ 20 h 45"/>
                  <a:gd name="T14" fmla="*/ 23 w 67"/>
                  <a:gd name="T15" fmla="*/ 5 h 45"/>
                  <a:gd name="T16" fmla="*/ 0 w 67"/>
                  <a:gd name="T17"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5">
                    <a:moveTo>
                      <a:pt x="0" y="1"/>
                    </a:moveTo>
                    <a:cubicBezTo>
                      <a:pt x="1" y="1"/>
                      <a:pt x="3" y="3"/>
                      <a:pt x="3" y="3"/>
                    </a:cubicBezTo>
                    <a:cubicBezTo>
                      <a:pt x="6" y="6"/>
                      <a:pt x="8" y="9"/>
                      <a:pt x="10" y="12"/>
                    </a:cubicBezTo>
                    <a:cubicBezTo>
                      <a:pt x="16" y="22"/>
                      <a:pt x="20" y="32"/>
                      <a:pt x="30" y="38"/>
                    </a:cubicBezTo>
                    <a:cubicBezTo>
                      <a:pt x="41" y="45"/>
                      <a:pt x="55" y="45"/>
                      <a:pt x="67" y="39"/>
                    </a:cubicBezTo>
                    <a:cubicBezTo>
                      <a:pt x="62" y="38"/>
                      <a:pt x="56" y="35"/>
                      <a:pt x="52" y="33"/>
                    </a:cubicBezTo>
                    <a:cubicBezTo>
                      <a:pt x="47" y="30"/>
                      <a:pt x="43" y="24"/>
                      <a:pt x="40" y="20"/>
                    </a:cubicBezTo>
                    <a:cubicBezTo>
                      <a:pt x="35" y="14"/>
                      <a:pt x="30" y="9"/>
                      <a:pt x="23" y="5"/>
                    </a:cubicBezTo>
                    <a:cubicBezTo>
                      <a:pt x="16" y="1"/>
                      <a:pt x="8"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9" name="Freeform 182"/>
              <p:cNvSpPr/>
              <p:nvPr/>
            </p:nvSpPr>
            <p:spPr bwMode="auto">
              <a:xfrm>
                <a:off x="12438048" y="212725"/>
                <a:ext cx="53976" cy="119064"/>
              </a:xfrm>
              <a:custGeom>
                <a:avLst/>
                <a:gdLst>
                  <a:gd name="T0" fmla="*/ 14 w 14"/>
                  <a:gd name="T1" fmla="*/ 0 h 32"/>
                  <a:gd name="T2" fmla="*/ 4 w 14"/>
                  <a:gd name="T3" fmla="*/ 13 h 32"/>
                  <a:gd name="T4" fmla="*/ 1 w 14"/>
                  <a:gd name="T5" fmla="*/ 32 h 32"/>
                  <a:gd name="T6" fmla="*/ 10 w 14"/>
                  <a:gd name="T7" fmla="*/ 19 h 32"/>
                  <a:gd name="T8" fmla="*/ 14 w 14"/>
                  <a:gd name="T9" fmla="*/ 16 h 32"/>
                  <a:gd name="T10" fmla="*/ 14 w 14"/>
                  <a:gd name="T11" fmla="*/ 0 h 32"/>
                </a:gdLst>
                <a:ahLst/>
                <a:cxnLst>
                  <a:cxn ang="0">
                    <a:pos x="T0" y="T1"/>
                  </a:cxn>
                  <a:cxn ang="0">
                    <a:pos x="T2" y="T3"/>
                  </a:cxn>
                  <a:cxn ang="0">
                    <a:pos x="T4" y="T5"/>
                  </a:cxn>
                  <a:cxn ang="0">
                    <a:pos x="T6" y="T7"/>
                  </a:cxn>
                  <a:cxn ang="0">
                    <a:pos x="T8" y="T9"/>
                  </a:cxn>
                  <a:cxn ang="0">
                    <a:pos x="T10" y="T11"/>
                  </a:cxn>
                </a:cxnLst>
                <a:rect l="0" t="0" r="r" b="b"/>
                <a:pathLst>
                  <a:path w="14" h="32">
                    <a:moveTo>
                      <a:pt x="14" y="0"/>
                    </a:moveTo>
                    <a:cubicBezTo>
                      <a:pt x="10" y="4"/>
                      <a:pt x="7" y="8"/>
                      <a:pt x="4" y="13"/>
                    </a:cubicBezTo>
                    <a:cubicBezTo>
                      <a:pt x="1" y="19"/>
                      <a:pt x="0" y="26"/>
                      <a:pt x="1" y="32"/>
                    </a:cubicBezTo>
                    <a:cubicBezTo>
                      <a:pt x="1" y="27"/>
                      <a:pt x="7" y="22"/>
                      <a:pt x="10" y="19"/>
                    </a:cubicBezTo>
                    <a:cubicBezTo>
                      <a:pt x="12" y="18"/>
                      <a:pt x="13" y="17"/>
                      <a:pt x="14" y="16"/>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0" name="Freeform 183"/>
              <p:cNvSpPr/>
              <p:nvPr/>
            </p:nvSpPr>
            <p:spPr bwMode="auto">
              <a:xfrm>
                <a:off x="12243565" y="47830"/>
                <a:ext cx="112713" cy="249238"/>
              </a:xfrm>
              <a:custGeom>
                <a:avLst/>
                <a:gdLst>
                  <a:gd name="T0" fmla="*/ 12 w 30"/>
                  <a:gd name="T1" fmla="*/ 66 h 66"/>
                  <a:gd name="T2" fmla="*/ 15 w 30"/>
                  <a:gd name="T3" fmla="*/ 50 h 66"/>
                  <a:gd name="T4" fmla="*/ 25 w 30"/>
                  <a:gd name="T5" fmla="*/ 35 h 66"/>
                  <a:gd name="T6" fmla="*/ 30 w 30"/>
                  <a:gd name="T7" fmla="*/ 28 h 66"/>
                  <a:gd name="T8" fmla="*/ 30 w 30"/>
                  <a:gd name="T9" fmla="*/ 0 h 66"/>
                  <a:gd name="T10" fmla="*/ 26 w 30"/>
                  <a:gd name="T11" fmla="*/ 4 h 66"/>
                  <a:gd name="T12" fmla="*/ 4 w 30"/>
                  <a:gd name="T13" fmla="*/ 30 h 66"/>
                  <a:gd name="T14" fmla="*/ 12 w 30"/>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6">
                    <a:moveTo>
                      <a:pt x="12" y="66"/>
                    </a:moveTo>
                    <a:cubicBezTo>
                      <a:pt x="11" y="61"/>
                      <a:pt x="13" y="55"/>
                      <a:pt x="15" y="50"/>
                    </a:cubicBezTo>
                    <a:cubicBezTo>
                      <a:pt x="17" y="45"/>
                      <a:pt x="21" y="40"/>
                      <a:pt x="25" y="35"/>
                    </a:cubicBezTo>
                    <a:cubicBezTo>
                      <a:pt x="27" y="33"/>
                      <a:pt x="28" y="30"/>
                      <a:pt x="30" y="28"/>
                    </a:cubicBezTo>
                    <a:cubicBezTo>
                      <a:pt x="30" y="0"/>
                      <a:pt x="30" y="0"/>
                      <a:pt x="30" y="0"/>
                    </a:cubicBezTo>
                    <a:cubicBezTo>
                      <a:pt x="29" y="2"/>
                      <a:pt x="27" y="3"/>
                      <a:pt x="26" y="4"/>
                    </a:cubicBezTo>
                    <a:cubicBezTo>
                      <a:pt x="18" y="12"/>
                      <a:pt x="8" y="18"/>
                      <a:pt x="4" y="30"/>
                    </a:cubicBezTo>
                    <a:cubicBezTo>
                      <a:pt x="0" y="42"/>
                      <a:pt x="3" y="56"/>
                      <a:pt x="1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1" name="Freeform 184"/>
              <p:cNvSpPr/>
              <p:nvPr/>
            </p:nvSpPr>
            <p:spPr bwMode="auto">
              <a:xfrm>
                <a:off x="3490913" y="4708525"/>
                <a:ext cx="307975" cy="277813"/>
              </a:xfrm>
              <a:custGeom>
                <a:avLst/>
                <a:gdLst>
                  <a:gd name="T0" fmla="*/ 8 w 82"/>
                  <a:gd name="T1" fmla="*/ 7 h 74"/>
                  <a:gd name="T2" fmla="*/ 1 w 82"/>
                  <a:gd name="T3" fmla="*/ 22 h 74"/>
                  <a:gd name="T4" fmla="*/ 0 w 82"/>
                  <a:gd name="T5" fmla="*/ 26 h 74"/>
                  <a:gd name="T6" fmla="*/ 0 w 82"/>
                  <a:gd name="T7" fmla="*/ 27 h 74"/>
                  <a:gd name="T8" fmla="*/ 0 w 82"/>
                  <a:gd name="T9" fmla="*/ 31 h 74"/>
                  <a:gd name="T10" fmla="*/ 0 w 82"/>
                  <a:gd name="T11" fmla="*/ 34 h 74"/>
                  <a:gd name="T12" fmla="*/ 3 w 82"/>
                  <a:gd name="T13" fmla="*/ 48 h 74"/>
                  <a:gd name="T14" fmla="*/ 12 w 82"/>
                  <a:gd name="T15" fmla="*/ 64 h 74"/>
                  <a:gd name="T16" fmla="*/ 13 w 82"/>
                  <a:gd name="T17" fmla="*/ 65 h 74"/>
                  <a:gd name="T18" fmla="*/ 18 w 82"/>
                  <a:gd name="T19" fmla="*/ 71 h 74"/>
                  <a:gd name="T20" fmla="*/ 20 w 82"/>
                  <a:gd name="T21" fmla="*/ 72 h 74"/>
                  <a:gd name="T22" fmla="*/ 29 w 82"/>
                  <a:gd name="T23" fmla="*/ 73 h 74"/>
                  <a:gd name="T24" fmla="*/ 29 w 82"/>
                  <a:gd name="T25" fmla="*/ 73 h 74"/>
                  <a:gd name="T26" fmla="*/ 33 w 82"/>
                  <a:gd name="T27" fmla="*/ 71 h 74"/>
                  <a:gd name="T28" fmla="*/ 36 w 82"/>
                  <a:gd name="T29" fmla="*/ 70 h 74"/>
                  <a:gd name="T30" fmla="*/ 41 w 82"/>
                  <a:gd name="T31" fmla="*/ 70 h 74"/>
                  <a:gd name="T32" fmla="*/ 41 w 82"/>
                  <a:gd name="T33" fmla="*/ 70 h 74"/>
                  <a:gd name="T34" fmla="*/ 46 w 82"/>
                  <a:gd name="T35" fmla="*/ 70 h 74"/>
                  <a:gd name="T36" fmla="*/ 49 w 82"/>
                  <a:gd name="T37" fmla="*/ 71 h 74"/>
                  <a:gd name="T38" fmla="*/ 53 w 82"/>
                  <a:gd name="T39" fmla="*/ 73 h 74"/>
                  <a:gd name="T40" fmla="*/ 54 w 82"/>
                  <a:gd name="T41" fmla="*/ 73 h 74"/>
                  <a:gd name="T42" fmla="*/ 63 w 82"/>
                  <a:gd name="T43" fmla="*/ 72 h 74"/>
                  <a:gd name="T44" fmla="*/ 64 w 82"/>
                  <a:gd name="T45" fmla="*/ 71 h 74"/>
                  <a:gd name="T46" fmla="*/ 70 w 82"/>
                  <a:gd name="T47" fmla="*/ 65 h 74"/>
                  <a:gd name="T48" fmla="*/ 70 w 82"/>
                  <a:gd name="T49" fmla="*/ 64 h 74"/>
                  <a:gd name="T50" fmla="*/ 79 w 82"/>
                  <a:gd name="T51" fmla="*/ 48 h 74"/>
                  <a:gd name="T52" fmla="*/ 82 w 82"/>
                  <a:gd name="T53" fmla="*/ 34 h 74"/>
                  <a:gd name="T54" fmla="*/ 82 w 82"/>
                  <a:gd name="T55" fmla="*/ 31 h 74"/>
                  <a:gd name="T56" fmla="*/ 82 w 82"/>
                  <a:gd name="T57" fmla="*/ 27 h 74"/>
                  <a:gd name="T58" fmla="*/ 82 w 82"/>
                  <a:gd name="T59" fmla="*/ 26 h 74"/>
                  <a:gd name="T60" fmla="*/ 82 w 82"/>
                  <a:gd name="T61" fmla="*/ 22 h 74"/>
                  <a:gd name="T62" fmla="*/ 74 w 82"/>
                  <a:gd name="T63" fmla="*/ 7 h 74"/>
                  <a:gd name="T64" fmla="*/ 72 w 82"/>
                  <a:gd name="T65" fmla="*/ 5 h 74"/>
                  <a:gd name="T66" fmla="*/ 61 w 82"/>
                  <a:gd name="T67" fmla="*/ 0 h 74"/>
                  <a:gd name="T68" fmla="*/ 48 w 82"/>
                  <a:gd name="T69" fmla="*/ 2 h 74"/>
                  <a:gd name="T70" fmla="*/ 41 w 82"/>
                  <a:gd name="T71" fmla="*/ 4 h 74"/>
                  <a:gd name="T72" fmla="*/ 34 w 82"/>
                  <a:gd name="T73" fmla="*/ 2 h 74"/>
                  <a:gd name="T74" fmla="*/ 22 w 82"/>
                  <a:gd name="T75" fmla="*/ 0 h 74"/>
                  <a:gd name="T76" fmla="*/ 10 w 82"/>
                  <a:gd name="T77" fmla="*/ 5 h 74"/>
                  <a:gd name="T78" fmla="*/ 8 w 82"/>
                  <a:gd name="T79"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74">
                    <a:moveTo>
                      <a:pt x="8" y="7"/>
                    </a:moveTo>
                    <a:cubicBezTo>
                      <a:pt x="4" y="11"/>
                      <a:pt x="2" y="16"/>
                      <a:pt x="1" y="22"/>
                    </a:cubicBezTo>
                    <a:cubicBezTo>
                      <a:pt x="0" y="24"/>
                      <a:pt x="0" y="25"/>
                      <a:pt x="0" y="26"/>
                    </a:cubicBezTo>
                    <a:cubicBezTo>
                      <a:pt x="0" y="27"/>
                      <a:pt x="0" y="27"/>
                      <a:pt x="0" y="27"/>
                    </a:cubicBezTo>
                    <a:cubicBezTo>
                      <a:pt x="0" y="28"/>
                      <a:pt x="0" y="30"/>
                      <a:pt x="0" y="31"/>
                    </a:cubicBezTo>
                    <a:cubicBezTo>
                      <a:pt x="0" y="32"/>
                      <a:pt x="0" y="33"/>
                      <a:pt x="0" y="34"/>
                    </a:cubicBezTo>
                    <a:cubicBezTo>
                      <a:pt x="1" y="39"/>
                      <a:pt x="2" y="43"/>
                      <a:pt x="3" y="48"/>
                    </a:cubicBezTo>
                    <a:cubicBezTo>
                      <a:pt x="5" y="54"/>
                      <a:pt x="8" y="59"/>
                      <a:pt x="12" y="64"/>
                    </a:cubicBezTo>
                    <a:cubicBezTo>
                      <a:pt x="12" y="64"/>
                      <a:pt x="12" y="65"/>
                      <a:pt x="13" y="65"/>
                    </a:cubicBezTo>
                    <a:cubicBezTo>
                      <a:pt x="14" y="67"/>
                      <a:pt x="16" y="69"/>
                      <a:pt x="18" y="71"/>
                    </a:cubicBezTo>
                    <a:cubicBezTo>
                      <a:pt x="19" y="71"/>
                      <a:pt x="19" y="71"/>
                      <a:pt x="20" y="72"/>
                    </a:cubicBezTo>
                    <a:cubicBezTo>
                      <a:pt x="22" y="74"/>
                      <a:pt x="25" y="74"/>
                      <a:pt x="29" y="73"/>
                    </a:cubicBezTo>
                    <a:cubicBezTo>
                      <a:pt x="29" y="73"/>
                      <a:pt x="29" y="73"/>
                      <a:pt x="29" y="73"/>
                    </a:cubicBezTo>
                    <a:cubicBezTo>
                      <a:pt x="30" y="72"/>
                      <a:pt x="32" y="72"/>
                      <a:pt x="33" y="71"/>
                    </a:cubicBezTo>
                    <a:cubicBezTo>
                      <a:pt x="34" y="71"/>
                      <a:pt x="35" y="71"/>
                      <a:pt x="36" y="70"/>
                    </a:cubicBezTo>
                    <a:cubicBezTo>
                      <a:pt x="38" y="70"/>
                      <a:pt x="41" y="70"/>
                      <a:pt x="41" y="70"/>
                    </a:cubicBezTo>
                    <a:cubicBezTo>
                      <a:pt x="41" y="70"/>
                      <a:pt x="41" y="70"/>
                      <a:pt x="41" y="70"/>
                    </a:cubicBezTo>
                    <a:cubicBezTo>
                      <a:pt x="43" y="70"/>
                      <a:pt x="45" y="70"/>
                      <a:pt x="46" y="70"/>
                    </a:cubicBezTo>
                    <a:cubicBezTo>
                      <a:pt x="47" y="71"/>
                      <a:pt x="48" y="71"/>
                      <a:pt x="49" y="71"/>
                    </a:cubicBezTo>
                    <a:cubicBezTo>
                      <a:pt x="51" y="72"/>
                      <a:pt x="52" y="72"/>
                      <a:pt x="53" y="73"/>
                    </a:cubicBezTo>
                    <a:cubicBezTo>
                      <a:pt x="54" y="73"/>
                      <a:pt x="54" y="73"/>
                      <a:pt x="54" y="73"/>
                    </a:cubicBezTo>
                    <a:cubicBezTo>
                      <a:pt x="57" y="74"/>
                      <a:pt x="60" y="74"/>
                      <a:pt x="63" y="72"/>
                    </a:cubicBezTo>
                    <a:cubicBezTo>
                      <a:pt x="63" y="71"/>
                      <a:pt x="64" y="71"/>
                      <a:pt x="64" y="71"/>
                    </a:cubicBezTo>
                    <a:cubicBezTo>
                      <a:pt x="66" y="69"/>
                      <a:pt x="68" y="67"/>
                      <a:pt x="70" y="65"/>
                    </a:cubicBezTo>
                    <a:cubicBezTo>
                      <a:pt x="70" y="65"/>
                      <a:pt x="70" y="64"/>
                      <a:pt x="70" y="64"/>
                    </a:cubicBezTo>
                    <a:cubicBezTo>
                      <a:pt x="74" y="59"/>
                      <a:pt x="77" y="54"/>
                      <a:pt x="79" y="48"/>
                    </a:cubicBezTo>
                    <a:cubicBezTo>
                      <a:pt x="81" y="43"/>
                      <a:pt x="82" y="39"/>
                      <a:pt x="82" y="34"/>
                    </a:cubicBezTo>
                    <a:cubicBezTo>
                      <a:pt x="82" y="33"/>
                      <a:pt x="82" y="32"/>
                      <a:pt x="82" y="31"/>
                    </a:cubicBezTo>
                    <a:cubicBezTo>
                      <a:pt x="82" y="30"/>
                      <a:pt x="82" y="28"/>
                      <a:pt x="82" y="27"/>
                    </a:cubicBezTo>
                    <a:cubicBezTo>
                      <a:pt x="82" y="27"/>
                      <a:pt x="82" y="27"/>
                      <a:pt x="82" y="26"/>
                    </a:cubicBezTo>
                    <a:cubicBezTo>
                      <a:pt x="82" y="25"/>
                      <a:pt x="82" y="24"/>
                      <a:pt x="82" y="22"/>
                    </a:cubicBezTo>
                    <a:cubicBezTo>
                      <a:pt x="81" y="16"/>
                      <a:pt x="78" y="11"/>
                      <a:pt x="74" y="7"/>
                    </a:cubicBezTo>
                    <a:cubicBezTo>
                      <a:pt x="73" y="6"/>
                      <a:pt x="73" y="6"/>
                      <a:pt x="72" y="5"/>
                    </a:cubicBezTo>
                    <a:cubicBezTo>
                      <a:pt x="69" y="2"/>
                      <a:pt x="65" y="1"/>
                      <a:pt x="61" y="0"/>
                    </a:cubicBezTo>
                    <a:cubicBezTo>
                      <a:pt x="56" y="0"/>
                      <a:pt x="52" y="0"/>
                      <a:pt x="48" y="2"/>
                    </a:cubicBezTo>
                    <a:cubicBezTo>
                      <a:pt x="46" y="3"/>
                      <a:pt x="41" y="4"/>
                      <a:pt x="41" y="4"/>
                    </a:cubicBezTo>
                    <a:cubicBezTo>
                      <a:pt x="41" y="4"/>
                      <a:pt x="37" y="3"/>
                      <a:pt x="34" y="2"/>
                    </a:cubicBezTo>
                    <a:cubicBezTo>
                      <a:pt x="30" y="0"/>
                      <a:pt x="26" y="0"/>
                      <a:pt x="22" y="0"/>
                    </a:cubicBezTo>
                    <a:cubicBezTo>
                      <a:pt x="17" y="1"/>
                      <a:pt x="13" y="2"/>
                      <a:pt x="10" y="5"/>
                    </a:cubicBezTo>
                    <a:cubicBezTo>
                      <a:pt x="9" y="6"/>
                      <a:pt x="9" y="6"/>
                      <a:pt x="8" y="7"/>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2" name="Freeform 185"/>
              <p:cNvSpPr/>
              <p:nvPr/>
            </p:nvSpPr>
            <p:spPr bwMode="auto">
              <a:xfrm>
                <a:off x="3573463" y="4622800"/>
                <a:ext cx="71438" cy="82550"/>
              </a:xfrm>
              <a:custGeom>
                <a:avLst/>
                <a:gdLst>
                  <a:gd name="T0" fmla="*/ 6 w 19"/>
                  <a:gd name="T1" fmla="*/ 16 h 22"/>
                  <a:gd name="T2" fmla="*/ 14 w 19"/>
                  <a:gd name="T3" fmla="*/ 22 h 22"/>
                  <a:gd name="T4" fmla="*/ 19 w 19"/>
                  <a:gd name="T5" fmla="*/ 22 h 22"/>
                  <a:gd name="T6" fmla="*/ 19 w 19"/>
                  <a:gd name="T7" fmla="*/ 22 h 22"/>
                  <a:gd name="T8" fmla="*/ 15 w 19"/>
                  <a:gd name="T9" fmla="*/ 8 h 22"/>
                  <a:gd name="T10" fmla="*/ 1 w 19"/>
                  <a:gd name="T11" fmla="*/ 0 h 22"/>
                  <a:gd name="T12" fmla="*/ 0 w 19"/>
                  <a:gd name="T13" fmla="*/ 0 h 22"/>
                  <a:gd name="T14" fmla="*/ 0 w 19"/>
                  <a:gd name="T15" fmla="*/ 0 h 22"/>
                  <a:gd name="T16" fmla="*/ 0 w 19"/>
                  <a:gd name="T17" fmla="*/ 5 h 22"/>
                  <a:gd name="T18" fmla="*/ 6 w 19"/>
                  <a:gd name="T1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6" y="16"/>
                    </a:moveTo>
                    <a:cubicBezTo>
                      <a:pt x="8" y="19"/>
                      <a:pt x="11" y="21"/>
                      <a:pt x="14" y="22"/>
                    </a:cubicBezTo>
                    <a:cubicBezTo>
                      <a:pt x="15" y="22"/>
                      <a:pt x="17" y="22"/>
                      <a:pt x="19" y="22"/>
                    </a:cubicBezTo>
                    <a:cubicBezTo>
                      <a:pt x="19" y="22"/>
                      <a:pt x="19" y="22"/>
                      <a:pt x="19" y="22"/>
                    </a:cubicBezTo>
                    <a:cubicBezTo>
                      <a:pt x="19" y="17"/>
                      <a:pt x="18" y="12"/>
                      <a:pt x="15" y="8"/>
                    </a:cubicBezTo>
                    <a:cubicBezTo>
                      <a:pt x="11" y="4"/>
                      <a:pt x="7" y="1"/>
                      <a:pt x="1" y="0"/>
                    </a:cubicBezTo>
                    <a:cubicBezTo>
                      <a:pt x="1" y="0"/>
                      <a:pt x="1" y="0"/>
                      <a:pt x="0" y="0"/>
                    </a:cubicBezTo>
                    <a:cubicBezTo>
                      <a:pt x="0" y="0"/>
                      <a:pt x="0" y="0"/>
                      <a:pt x="0" y="0"/>
                    </a:cubicBezTo>
                    <a:cubicBezTo>
                      <a:pt x="0" y="2"/>
                      <a:pt x="0" y="3"/>
                      <a:pt x="0" y="5"/>
                    </a:cubicBezTo>
                    <a:cubicBezTo>
                      <a:pt x="1" y="10"/>
                      <a:pt x="3" y="13"/>
                      <a:pt x="6" y="16"/>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3" name="Freeform 186"/>
              <p:cNvSpPr>
                <a:spLocks noEditPoints="1"/>
              </p:cNvSpPr>
              <p:nvPr/>
            </p:nvSpPr>
            <p:spPr bwMode="auto">
              <a:xfrm>
                <a:off x="1997075" y="749300"/>
                <a:ext cx="415925" cy="414338"/>
              </a:xfrm>
              <a:custGeom>
                <a:avLst/>
                <a:gdLst>
                  <a:gd name="T0" fmla="*/ 56 w 111"/>
                  <a:gd name="T1" fmla="*/ 110 h 110"/>
                  <a:gd name="T2" fmla="*/ 111 w 111"/>
                  <a:gd name="T3" fmla="*/ 55 h 110"/>
                  <a:gd name="T4" fmla="*/ 56 w 111"/>
                  <a:gd name="T5" fmla="*/ 0 h 110"/>
                  <a:gd name="T6" fmla="*/ 56 w 111"/>
                  <a:gd name="T7" fmla="*/ 0 h 110"/>
                  <a:gd name="T8" fmla="*/ 56 w 111"/>
                  <a:gd name="T9" fmla="*/ 39 h 110"/>
                  <a:gd name="T10" fmla="*/ 84 w 111"/>
                  <a:gd name="T11" fmla="*/ 27 h 110"/>
                  <a:gd name="T12" fmla="*/ 67 w 111"/>
                  <a:gd name="T13" fmla="*/ 66 h 110"/>
                  <a:gd name="T14" fmla="*/ 56 w 111"/>
                  <a:gd name="T15" fmla="*/ 71 h 110"/>
                  <a:gd name="T16" fmla="*/ 56 w 111"/>
                  <a:gd name="T17" fmla="*/ 110 h 110"/>
                  <a:gd name="T18" fmla="*/ 56 w 111"/>
                  <a:gd name="T19" fmla="*/ 0 h 110"/>
                  <a:gd name="T20" fmla="*/ 0 w 111"/>
                  <a:gd name="T21" fmla="*/ 55 h 110"/>
                  <a:gd name="T22" fmla="*/ 56 w 111"/>
                  <a:gd name="T23" fmla="*/ 110 h 110"/>
                  <a:gd name="T24" fmla="*/ 56 w 111"/>
                  <a:gd name="T25" fmla="*/ 71 h 110"/>
                  <a:gd name="T26" fmla="*/ 27 w 111"/>
                  <a:gd name="T27" fmla="*/ 83 h 110"/>
                  <a:gd name="T28" fmla="*/ 45 w 111"/>
                  <a:gd name="T29" fmla="*/ 44 h 110"/>
                  <a:gd name="T30" fmla="*/ 45 w 111"/>
                  <a:gd name="T31" fmla="*/ 44 h 110"/>
                  <a:gd name="T32" fmla="*/ 56 w 111"/>
                  <a:gd name="T33" fmla="*/ 39 h 110"/>
                  <a:gd name="T34" fmla="*/ 56 w 111"/>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10">
                    <a:moveTo>
                      <a:pt x="56" y="110"/>
                    </a:moveTo>
                    <a:cubicBezTo>
                      <a:pt x="86" y="110"/>
                      <a:pt x="111" y="85"/>
                      <a:pt x="111" y="55"/>
                    </a:cubicBezTo>
                    <a:cubicBezTo>
                      <a:pt x="111" y="24"/>
                      <a:pt x="86" y="0"/>
                      <a:pt x="56" y="0"/>
                    </a:cubicBezTo>
                    <a:cubicBezTo>
                      <a:pt x="56" y="0"/>
                      <a:pt x="56" y="0"/>
                      <a:pt x="56" y="0"/>
                    </a:cubicBezTo>
                    <a:cubicBezTo>
                      <a:pt x="56" y="39"/>
                      <a:pt x="56" y="39"/>
                      <a:pt x="56" y="39"/>
                    </a:cubicBezTo>
                    <a:cubicBezTo>
                      <a:pt x="84" y="27"/>
                      <a:pt x="84" y="27"/>
                      <a:pt x="84" y="27"/>
                    </a:cubicBezTo>
                    <a:cubicBezTo>
                      <a:pt x="67" y="66"/>
                      <a:pt x="67" y="66"/>
                      <a:pt x="67" y="66"/>
                    </a:cubicBezTo>
                    <a:cubicBezTo>
                      <a:pt x="56" y="71"/>
                      <a:pt x="56" y="71"/>
                      <a:pt x="56" y="71"/>
                    </a:cubicBezTo>
                    <a:cubicBezTo>
                      <a:pt x="56" y="110"/>
                      <a:pt x="56" y="110"/>
                      <a:pt x="56" y="110"/>
                    </a:cubicBezTo>
                    <a:close/>
                    <a:moveTo>
                      <a:pt x="56" y="0"/>
                    </a:moveTo>
                    <a:cubicBezTo>
                      <a:pt x="25" y="0"/>
                      <a:pt x="0" y="24"/>
                      <a:pt x="0" y="55"/>
                    </a:cubicBezTo>
                    <a:cubicBezTo>
                      <a:pt x="0" y="85"/>
                      <a:pt x="25" y="110"/>
                      <a:pt x="56" y="110"/>
                    </a:cubicBezTo>
                    <a:cubicBezTo>
                      <a:pt x="56" y="71"/>
                      <a:pt x="56" y="71"/>
                      <a:pt x="56" y="71"/>
                    </a:cubicBezTo>
                    <a:cubicBezTo>
                      <a:pt x="27" y="83"/>
                      <a:pt x="27" y="83"/>
                      <a:pt x="27" y="83"/>
                    </a:cubicBezTo>
                    <a:cubicBezTo>
                      <a:pt x="45" y="44"/>
                      <a:pt x="45" y="44"/>
                      <a:pt x="45" y="44"/>
                    </a:cubicBezTo>
                    <a:cubicBezTo>
                      <a:pt x="45" y="44"/>
                      <a:pt x="45" y="44"/>
                      <a:pt x="45" y="44"/>
                    </a:cubicBezTo>
                    <a:cubicBezTo>
                      <a:pt x="56" y="39"/>
                      <a:pt x="56" y="39"/>
                      <a:pt x="56" y="39"/>
                    </a:cubicBezTo>
                    <a:lnTo>
                      <a:pt x="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4" name="Oval 187"/>
              <p:cNvSpPr>
                <a:spLocks noChangeArrowheads="1"/>
              </p:cNvSpPr>
              <p:nvPr/>
            </p:nvSpPr>
            <p:spPr bwMode="auto">
              <a:xfrm>
                <a:off x="2181225" y="930275"/>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5" name="Freeform 188"/>
              <p:cNvSpPr/>
              <p:nvPr/>
            </p:nvSpPr>
            <p:spPr bwMode="auto">
              <a:xfrm>
                <a:off x="7515225" y="9525"/>
                <a:ext cx="330200" cy="115888"/>
              </a:xfrm>
              <a:custGeom>
                <a:avLst/>
                <a:gdLst>
                  <a:gd name="T0" fmla="*/ 88 w 88"/>
                  <a:gd name="T1" fmla="*/ 0 h 31"/>
                  <a:gd name="T2" fmla="*/ 44 w 88"/>
                  <a:gd name="T3" fmla="*/ 31 h 31"/>
                  <a:gd name="T4" fmla="*/ 0 w 88"/>
                  <a:gd name="T5" fmla="*/ 0 h 31"/>
                  <a:gd name="T6" fmla="*/ 88 w 88"/>
                  <a:gd name="T7" fmla="*/ 0 h 31"/>
                </a:gdLst>
                <a:ahLst/>
                <a:cxnLst>
                  <a:cxn ang="0">
                    <a:pos x="T0" y="T1"/>
                  </a:cxn>
                  <a:cxn ang="0">
                    <a:pos x="T2" y="T3"/>
                  </a:cxn>
                  <a:cxn ang="0">
                    <a:pos x="T4" y="T5"/>
                  </a:cxn>
                  <a:cxn ang="0">
                    <a:pos x="T6" y="T7"/>
                  </a:cxn>
                </a:cxnLst>
                <a:rect l="0" t="0" r="r" b="b"/>
                <a:pathLst>
                  <a:path w="88" h="31">
                    <a:moveTo>
                      <a:pt x="88" y="0"/>
                    </a:moveTo>
                    <a:cubicBezTo>
                      <a:pt x="82" y="18"/>
                      <a:pt x="64" y="31"/>
                      <a:pt x="44" y="31"/>
                    </a:cubicBezTo>
                    <a:cubicBezTo>
                      <a:pt x="24" y="31"/>
                      <a:pt x="7" y="18"/>
                      <a:pt x="0" y="0"/>
                    </a:cubicBezTo>
                    <a:lnTo>
                      <a:pt x="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6" name="Rectangle 189"/>
              <p:cNvSpPr>
                <a:spLocks noChangeArrowheads="1"/>
              </p:cNvSpPr>
              <p:nvPr/>
            </p:nvSpPr>
            <p:spPr bwMode="auto">
              <a:xfrm>
                <a:off x="7658100" y="149225"/>
                <a:ext cx="44450"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7" name="Freeform 190"/>
              <p:cNvSpPr/>
              <p:nvPr/>
            </p:nvSpPr>
            <p:spPr bwMode="auto">
              <a:xfrm>
                <a:off x="7807325" y="73025"/>
                <a:ext cx="79375" cy="79375"/>
              </a:xfrm>
              <a:custGeom>
                <a:avLst/>
                <a:gdLst>
                  <a:gd name="T0" fmla="*/ 22 w 50"/>
                  <a:gd name="T1" fmla="*/ 0 h 50"/>
                  <a:gd name="T2" fmla="*/ 50 w 50"/>
                  <a:gd name="T3" fmla="*/ 29 h 50"/>
                  <a:gd name="T4" fmla="*/ 29 w 50"/>
                  <a:gd name="T5" fmla="*/ 50 h 50"/>
                  <a:gd name="T6" fmla="*/ 0 w 50"/>
                  <a:gd name="T7" fmla="*/ 22 h 50"/>
                  <a:gd name="T8" fmla="*/ 22 w 50"/>
                  <a:gd name="T9" fmla="*/ 0 h 50"/>
                </a:gdLst>
                <a:ahLst/>
                <a:cxnLst>
                  <a:cxn ang="0">
                    <a:pos x="T0" y="T1"/>
                  </a:cxn>
                  <a:cxn ang="0">
                    <a:pos x="T2" y="T3"/>
                  </a:cxn>
                  <a:cxn ang="0">
                    <a:pos x="T4" y="T5"/>
                  </a:cxn>
                  <a:cxn ang="0">
                    <a:pos x="T6" y="T7"/>
                  </a:cxn>
                  <a:cxn ang="0">
                    <a:pos x="T8" y="T9"/>
                  </a:cxn>
                </a:cxnLst>
                <a:rect l="0" t="0" r="r" b="b"/>
                <a:pathLst>
                  <a:path w="50" h="50">
                    <a:moveTo>
                      <a:pt x="22" y="0"/>
                    </a:moveTo>
                    <a:lnTo>
                      <a:pt x="50" y="29"/>
                    </a:lnTo>
                    <a:lnTo>
                      <a:pt x="29" y="50"/>
                    </a:lnTo>
                    <a:lnTo>
                      <a:pt x="0" y="22"/>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8" name="Freeform 191"/>
              <p:cNvSpPr/>
              <p:nvPr/>
            </p:nvSpPr>
            <p:spPr bwMode="auto">
              <a:xfrm>
                <a:off x="7477125" y="73025"/>
                <a:ext cx="74613" cy="79375"/>
              </a:xfrm>
              <a:custGeom>
                <a:avLst/>
                <a:gdLst>
                  <a:gd name="T0" fmla="*/ 29 w 47"/>
                  <a:gd name="T1" fmla="*/ 0 h 50"/>
                  <a:gd name="T2" fmla="*/ 47 w 47"/>
                  <a:gd name="T3" fmla="*/ 22 h 50"/>
                  <a:gd name="T4" fmla="*/ 19 w 47"/>
                  <a:gd name="T5" fmla="*/ 50 h 50"/>
                  <a:gd name="T6" fmla="*/ 0 w 47"/>
                  <a:gd name="T7" fmla="*/ 29 h 50"/>
                  <a:gd name="T8" fmla="*/ 29 w 47"/>
                  <a:gd name="T9" fmla="*/ 0 h 50"/>
                </a:gdLst>
                <a:ahLst/>
                <a:cxnLst>
                  <a:cxn ang="0">
                    <a:pos x="T0" y="T1"/>
                  </a:cxn>
                  <a:cxn ang="0">
                    <a:pos x="T2" y="T3"/>
                  </a:cxn>
                  <a:cxn ang="0">
                    <a:pos x="T4" y="T5"/>
                  </a:cxn>
                  <a:cxn ang="0">
                    <a:pos x="T6" y="T7"/>
                  </a:cxn>
                  <a:cxn ang="0">
                    <a:pos x="T8" y="T9"/>
                  </a:cxn>
                </a:cxnLst>
                <a:rect l="0" t="0" r="r" b="b"/>
                <a:pathLst>
                  <a:path w="47" h="50">
                    <a:moveTo>
                      <a:pt x="29" y="0"/>
                    </a:moveTo>
                    <a:lnTo>
                      <a:pt x="47" y="22"/>
                    </a:lnTo>
                    <a:lnTo>
                      <a:pt x="19" y="50"/>
                    </a:lnTo>
                    <a:lnTo>
                      <a:pt x="0" y="29"/>
                    </a:ln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9" name="Freeform 192"/>
              <p:cNvSpPr/>
              <p:nvPr/>
            </p:nvSpPr>
            <p:spPr bwMode="auto">
              <a:xfrm>
                <a:off x="7859713" y="9525"/>
                <a:ext cx="76200" cy="60325"/>
              </a:xfrm>
              <a:custGeom>
                <a:avLst/>
                <a:gdLst>
                  <a:gd name="T0" fmla="*/ 22 w 48"/>
                  <a:gd name="T1" fmla="*/ 0 h 38"/>
                  <a:gd name="T2" fmla="*/ 48 w 48"/>
                  <a:gd name="T3" fmla="*/ 12 h 38"/>
                  <a:gd name="T4" fmla="*/ 38 w 48"/>
                  <a:gd name="T5" fmla="*/ 38 h 38"/>
                  <a:gd name="T6" fmla="*/ 0 w 48"/>
                  <a:gd name="T7" fmla="*/ 21 h 38"/>
                  <a:gd name="T8" fmla="*/ 10 w 48"/>
                  <a:gd name="T9" fmla="*/ 0 h 38"/>
                  <a:gd name="T10" fmla="*/ 22 w 48"/>
                  <a:gd name="T11" fmla="*/ 0 h 38"/>
                </a:gdLst>
                <a:ahLst/>
                <a:cxnLst>
                  <a:cxn ang="0">
                    <a:pos x="T0" y="T1"/>
                  </a:cxn>
                  <a:cxn ang="0">
                    <a:pos x="T2" y="T3"/>
                  </a:cxn>
                  <a:cxn ang="0">
                    <a:pos x="T4" y="T5"/>
                  </a:cxn>
                  <a:cxn ang="0">
                    <a:pos x="T6" y="T7"/>
                  </a:cxn>
                  <a:cxn ang="0">
                    <a:pos x="T8" y="T9"/>
                  </a:cxn>
                  <a:cxn ang="0">
                    <a:pos x="T10" y="T11"/>
                  </a:cxn>
                </a:cxnLst>
                <a:rect l="0" t="0" r="r" b="b"/>
                <a:pathLst>
                  <a:path w="48" h="38">
                    <a:moveTo>
                      <a:pt x="22" y="0"/>
                    </a:moveTo>
                    <a:lnTo>
                      <a:pt x="48" y="12"/>
                    </a:lnTo>
                    <a:lnTo>
                      <a:pt x="38" y="38"/>
                    </a:lnTo>
                    <a:lnTo>
                      <a:pt x="0" y="21"/>
                    </a:lnTo>
                    <a:lnTo>
                      <a:pt x="10"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0" name="Freeform 193"/>
              <p:cNvSpPr/>
              <p:nvPr/>
            </p:nvSpPr>
            <p:spPr bwMode="auto">
              <a:xfrm>
                <a:off x="7559675" y="125413"/>
                <a:ext cx="63500" cy="76200"/>
              </a:xfrm>
              <a:custGeom>
                <a:avLst/>
                <a:gdLst>
                  <a:gd name="T0" fmla="*/ 40 w 40"/>
                  <a:gd name="T1" fmla="*/ 12 h 48"/>
                  <a:gd name="T2" fmla="*/ 26 w 40"/>
                  <a:gd name="T3" fmla="*/ 48 h 48"/>
                  <a:gd name="T4" fmla="*/ 0 w 40"/>
                  <a:gd name="T5" fmla="*/ 38 h 48"/>
                  <a:gd name="T6" fmla="*/ 14 w 40"/>
                  <a:gd name="T7" fmla="*/ 0 h 48"/>
                  <a:gd name="T8" fmla="*/ 40 w 40"/>
                  <a:gd name="T9" fmla="*/ 12 h 48"/>
                </a:gdLst>
                <a:ahLst/>
                <a:cxnLst>
                  <a:cxn ang="0">
                    <a:pos x="T0" y="T1"/>
                  </a:cxn>
                  <a:cxn ang="0">
                    <a:pos x="T2" y="T3"/>
                  </a:cxn>
                  <a:cxn ang="0">
                    <a:pos x="T4" y="T5"/>
                  </a:cxn>
                  <a:cxn ang="0">
                    <a:pos x="T6" y="T7"/>
                  </a:cxn>
                  <a:cxn ang="0">
                    <a:pos x="T8" y="T9"/>
                  </a:cxn>
                </a:cxnLst>
                <a:rect l="0" t="0" r="r" b="b"/>
                <a:pathLst>
                  <a:path w="40" h="48">
                    <a:moveTo>
                      <a:pt x="40" y="12"/>
                    </a:moveTo>
                    <a:lnTo>
                      <a:pt x="26" y="48"/>
                    </a:lnTo>
                    <a:lnTo>
                      <a:pt x="0" y="38"/>
                    </a:lnTo>
                    <a:lnTo>
                      <a:pt x="14" y="0"/>
                    </a:lnTo>
                    <a:lnTo>
                      <a:pt x="4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1" name="Freeform 194"/>
              <p:cNvSpPr/>
              <p:nvPr/>
            </p:nvSpPr>
            <p:spPr bwMode="auto">
              <a:xfrm>
                <a:off x="7740650" y="125413"/>
                <a:ext cx="63500" cy="76200"/>
              </a:xfrm>
              <a:custGeom>
                <a:avLst/>
                <a:gdLst>
                  <a:gd name="T0" fmla="*/ 40 w 40"/>
                  <a:gd name="T1" fmla="*/ 36 h 48"/>
                  <a:gd name="T2" fmla="*/ 14 w 40"/>
                  <a:gd name="T3" fmla="*/ 48 h 48"/>
                  <a:gd name="T4" fmla="*/ 0 w 40"/>
                  <a:gd name="T5" fmla="*/ 10 h 48"/>
                  <a:gd name="T6" fmla="*/ 26 w 40"/>
                  <a:gd name="T7" fmla="*/ 0 h 48"/>
                  <a:gd name="T8" fmla="*/ 40 w 40"/>
                  <a:gd name="T9" fmla="*/ 36 h 48"/>
                </a:gdLst>
                <a:ahLst/>
                <a:cxnLst>
                  <a:cxn ang="0">
                    <a:pos x="T0" y="T1"/>
                  </a:cxn>
                  <a:cxn ang="0">
                    <a:pos x="T2" y="T3"/>
                  </a:cxn>
                  <a:cxn ang="0">
                    <a:pos x="T4" y="T5"/>
                  </a:cxn>
                  <a:cxn ang="0">
                    <a:pos x="T6" y="T7"/>
                  </a:cxn>
                  <a:cxn ang="0">
                    <a:pos x="T8" y="T9"/>
                  </a:cxn>
                </a:cxnLst>
                <a:rect l="0" t="0" r="r" b="b"/>
                <a:pathLst>
                  <a:path w="40" h="48">
                    <a:moveTo>
                      <a:pt x="40" y="36"/>
                    </a:moveTo>
                    <a:lnTo>
                      <a:pt x="14" y="48"/>
                    </a:lnTo>
                    <a:lnTo>
                      <a:pt x="0" y="10"/>
                    </a:lnTo>
                    <a:lnTo>
                      <a:pt x="26" y="0"/>
                    </a:lnTo>
                    <a:lnTo>
                      <a:pt x="4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2" name="Freeform 195"/>
              <p:cNvSpPr/>
              <p:nvPr/>
            </p:nvSpPr>
            <p:spPr bwMode="auto">
              <a:xfrm>
                <a:off x="7424738" y="9525"/>
                <a:ext cx="79375" cy="60325"/>
              </a:xfrm>
              <a:custGeom>
                <a:avLst/>
                <a:gdLst>
                  <a:gd name="T0" fmla="*/ 50 w 50"/>
                  <a:gd name="T1" fmla="*/ 24 h 38"/>
                  <a:gd name="T2" fmla="*/ 12 w 50"/>
                  <a:gd name="T3" fmla="*/ 38 h 38"/>
                  <a:gd name="T4" fmla="*/ 0 w 50"/>
                  <a:gd name="T5" fmla="*/ 12 h 38"/>
                  <a:gd name="T6" fmla="*/ 28 w 50"/>
                  <a:gd name="T7" fmla="*/ 0 h 38"/>
                  <a:gd name="T8" fmla="*/ 40 w 50"/>
                  <a:gd name="T9" fmla="*/ 0 h 38"/>
                  <a:gd name="T10" fmla="*/ 50 w 50"/>
                  <a:gd name="T11" fmla="*/ 24 h 38"/>
                </a:gdLst>
                <a:ahLst/>
                <a:cxnLst>
                  <a:cxn ang="0">
                    <a:pos x="T0" y="T1"/>
                  </a:cxn>
                  <a:cxn ang="0">
                    <a:pos x="T2" y="T3"/>
                  </a:cxn>
                  <a:cxn ang="0">
                    <a:pos x="T4" y="T5"/>
                  </a:cxn>
                  <a:cxn ang="0">
                    <a:pos x="T6" y="T7"/>
                  </a:cxn>
                  <a:cxn ang="0">
                    <a:pos x="T8" y="T9"/>
                  </a:cxn>
                  <a:cxn ang="0">
                    <a:pos x="T10" y="T11"/>
                  </a:cxn>
                </a:cxnLst>
                <a:rect l="0" t="0" r="r" b="b"/>
                <a:pathLst>
                  <a:path w="50" h="38">
                    <a:moveTo>
                      <a:pt x="50" y="24"/>
                    </a:moveTo>
                    <a:lnTo>
                      <a:pt x="12" y="38"/>
                    </a:lnTo>
                    <a:lnTo>
                      <a:pt x="0" y="12"/>
                    </a:lnTo>
                    <a:lnTo>
                      <a:pt x="28" y="0"/>
                    </a:lnTo>
                    <a:lnTo>
                      <a:pt x="40" y="0"/>
                    </a:lnTo>
                    <a:lnTo>
                      <a:pt x="5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3" name="Freeform 196"/>
              <p:cNvSpPr/>
              <p:nvPr/>
            </p:nvSpPr>
            <p:spPr bwMode="auto">
              <a:xfrm>
                <a:off x="3749675" y="4130675"/>
                <a:ext cx="274638" cy="447675"/>
              </a:xfrm>
              <a:custGeom>
                <a:avLst/>
                <a:gdLst>
                  <a:gd name="T0" fmla="*/ 173 w 173"/>
                  <a:gd name="T1" fmla="*/ 163 h 282"/>
                  <a:gd name="T2" fmla="*/ 173 w 173"/>
                  <a:gd name="T3" fmla="*/ 0 h 282"/>
                  <a:gd name="T4" fmla="*/ 88 w 173"/>
                  <a:gd name="T5" fmla="*/ 0 h 282"/>
                  <a:gd name="T6" fmla="*/ 0 w 173"/>
                  <a:gd name="T7" fmla="*/ 225 h 282"/>
                  <a:gd name="T8" fmla="*/ 126 w 173"/>
                  <a:gd name="T9" fmla="*/ 282 h 282"/>
                  <a:gd name="T10" fmla="*/ 173 w 173"/>
                  <a:gd name="T11" fmla="*/ 163 h 282"/>
                </a:gdLst>
                <a:ahLst/>
                <a:cxnLst>
                  <a:cxn ang="0">
                    <a:pos x="T0" y="T1"/>
                  </a:cxn>
                  <a:cxn ang="0">
                    <a:pos x="T2" y="T3"/>
                  </a:cxn>
                  <a:cxn ang="0">
                    <a:pos x="T4" y="T5"/>
                  </a:cxn>
                  <a:cxn ang="0">
                    <a:pos x="T6" y="T7"/>
                  </a:cxn>
                  <a:cxn ang="0">
                    <a:pos x="T8" y="T9"/>
                  </a:cxn>
                  <a:cxn ang="0">
                    <a:pos x="T10" y="T11"/>
                  </a:cxn>
                </a:cxnLst>
                <a:rect l="0" t="0" r="r" b="b"/>
                <a:pathLst>
                  <a:path w="173" h="282">
                    <a:moveTo>
                      <a:pt x="173" y="163"/>
                    </a:moveTo>
                    <a:lnTo>
                      <a:pt x="173" y="0"/>
                    </a:lnTo>
                    <a:lnTo>
                      <a:pt x="88" y="0"/>
                    </a:lnTo>
                    <a:lnTo>
                      <a:pt x="0" y="225"/>
                    </a:lnTo>
                    <a:lnTo>
                      <a:pt x="126" y="282"/>
                    </a:lnTo>
                    <a:lnTo>
                      <a:pt x="173"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4" name="Freeform 197"/>
              <p:cNvSpPr/>
              <p:nvPr/>
            </p:nvSpPr>
            <p:spPr bwMode="auto">
              <a:xfrm>
                <a:off x="4043363" y="4130675"/>
                <a:ext cx="52388" cy="139700"/>
              </a:xfrm>
              <a:custGeom>
                <a:avLst/>
                <a:gdLst>
                  <a:gd name="T0" fmla="*/ 0 w 14"/>
                  <a:gd name="T1" fmla="*/ 37 h 37"/>
                  <a:gd name="T2" fmla="*/ 13 w 14"/>
                  <a:gd name="T3" fmla="*/ 1 h 37"/>
                  <a:gd name="T4" fmla="*/ 14 w 14"/>
                  <a:gd name="T5" fmla="*/ 0 h 37"/>
                  <a:gd name="T6" fmla="*/ 0 w 14"/>
                  <a:gd name="T7" fmla="*/ 0 h 37"/>
                  <a:gd name="T8" fmla="*/ 0 w 14"/>
                  <a:gd name="T9" fmla="*/ 37 h 37"/>
                </a:gdLst>
                <a:ahLst/>
                <a:cxnLst>
                  <a:cxn ang="0">
                    <a:pos x="T0" y="T1"/>
                  </a:cxn>
                  <a:cxn ang="0">
                    <a:pos x="T2" y="T3"/>
                  </a:cxn>
                  <a:cxn ang="0">
                    <a:pos x="T4" y="T5"/>
                  </a:cxn>
                  <a:cxn ang="0">
                    <a:pos x="T6" y="T7"/>
                  </a:cxn>
                  <a:cxn ang="0">
                    <a:pos x="T8" y="T9"/>
                  </a:cxn>
                </a:cxnLst>
                <a:rect l="0" t="0" r="r" b="b"/>
                <a:pathLst>
                  <a:path w="14" h="37">
                    <a:moveTo>
                      <a:pt x="0" y="37"/>
                    </a:moveTo>
                    <a:cubicBezTo>
                      <a:pt x="12" y="30"/>
                      <a:pt x="13" y="13"/>
                      <a:pt x="13" y="1"/>
                    </a:cubicBezTo>
                    <a:cubicBezTo>
                      <a:pt x="13" y="0"/>
                      <a:pt x="13" y="0"/>
                      <a:pt x="14" y="0"/>
                    </a:cubicBezTo>
                    <a:cubicBezTo>
                      <a:pt x="0" y="0"/>
                      <a:pt x="0" y="0"/>
                      <a:pt x="0" y="0"/>
                    </a:cubicBez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5" name="Freeform 198"/>
              <p:cNvSpPr/>
              <p:nvPr/>
            </p:nvSpPr>
            <p:spPr bwMode="auto">
              <a:xfrm>
                <a:off x="4043363" y="4130675"/>
                <a:ext cx="277813" cy="447675"/>
              </a:xfrm>
              <a:custGeom>
                <a:avLst/>
                <a:gdLst>
                  <a:gd name="T0" fmla="*/ 17 w 74"/>
                  <a:gd name="T1" fmla="*/ 0 h 119"/>
                  <a:gd name="T2" fmla="*/ 18 w 74"/>
                  <a:gd name="T3" fmla="*/ 1 h 119"/>
                  <a:gd name="T4" fmla="*/ 0 w 74"/>
                  <a:gd name="T5" fmla="*/ 42 h 119"/>
                  <a:gd name="T6" fmla="*/ 0 w 74"/>
                  <a:gd name="T7" fmla="*/ 69 h 119"/>
                  <a:gd name="T8" fmla="*/ 20 w 74"/>
                  <a:gd name="T9" fmla="*/ 119 h 119"/>
                  <a:gd name="T10" fmla="*/ 74 w 74"/>
                  <a:gd name="T11" fmla="*/ 95 h 119"/>
                  <a:gd name="T12" fmla="*/ 36 w 74"/>
                  <a:gd name="T13" fmla="*/ 0 h 119"/>
                  <a:gd name="T14" fmla="*/ 17 w 74"/>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9">
                    <a:moveTo>
                      <a:pt x="17" y="0"/>
                    </a:moveTo>
                    <a:cubicBezTo>
                      <a:pt x="18" y="0"/>
                      <a:pt x="18" y="0"/>
                      <a:pt x="18" y="1"/>
                    </a:cubicBezTo>
                    <a:cubicBezTo>
                      <a:pt x="17" y="16"/>
                      <a:pt x="16" y="35"/>
                      <a:pt x="0" y="42"/>
                    </a:cubicBezTo>
                    <a:cubicBezTo>
                      <a:pt x="0" y="69"/>
                      <a:pt x="0" y="69"/>
                      <a:pt x="0" y="69"/>
                    </a:cubicBezTo>
                    <a:cubicBezTo>
                      <a:pt x="20" y="119"/>
                      <a:pt x="20" y="119"/>
                      <a:pt x="20" y="119"/>
                    </a:cubicBezTo>
                    <a:cubicBezTo>
                      <a:pt x="74" y="95"/>
                      <a:pt x="74" y="95"/>
                      <a:pt x="74" y="95"/>
                    </a:cubicBezTo>
                    <a:cubicBezTo>
                      <a:pt x="36" y="0"/>
                      <a:pt x="36" y="0"/>
                      <a:pt x="36" y="0"/>
                    </a:cubicBez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6" name="Freeform 199"/>
              <p:cNvSpPr/>
              <p:nvPr/>
            </p:nvSpPr>
            <p:spPr bwMode="auto">
              <a:xfrm>
                <a:off x="3889375" y="4078288"/>
                <a:ext cx="288925" cy="36513"/>
              </a:xfrm>
              <a:custGeom>
                <a:avLst/>
                <a:gdLst>
                  <a:gd name="T0" fmla="*/ 182 w 182"/>
                  <a:gd name="T1" fmla="*/ 0 h 23"/>
                  <a:gd name="T2" fmla="*/ 0 w 182"/>
                  <a:gd name="T3" fmla="*/ 0 h 23"/>
                  <a:gd name="T4" fmla="*/ 0 w 182"/>
                  <a:gd name="T5" fmla="*/ 23 h 23"/>
                  <a:gd name="T6" fmla="*/ 85 w 182"/>
                  <a:gd name="T7" fmla="*/ 23 h 23"/>
                  <a:gd name="T8" fmla="*/ 97 w 182"/>
                  <a:gd name="T9" fmla="*/ 23 h 23"/>
                  <a:gd name="T10" fmla="*/ 182 w 182"/>
                  <a:gd name="T11" fmla="*/ 23 h 23"/>
                  <a:gd name="T12" fmla="*/ 182 w 1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82" h="23">
                    <a:moveTo>
                      <a:pt x="182" y="0"/>
                    </a:moveTo>
                    <a:lnTo>
                      <a:pt x="0" y="0"/>
                    </a:lnTo>
                    <a:lnTo>
                      <a:pt x="0" y="23"/>
                    </a:lnTo>
                    <a:lnTo>
                      <a:pt x="85" y="23"/>
                    </a:lnTo>
                    <a:lnTo>
                      <a:pt x="97" y="23"/>
                    </a:lnTo>
                    <a:lnTo>
                      <a:pt x="182" y="23"/>
                    </a:lnTo>
                    <a:lnTo>
                      <a:pt x="18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7" name="Freeform 200"/>
              <p:cNvSpPr>
                <a:spLocks noEditPoints="1"/>
              </p:cNvSpPr>
              <p:nvPr/>
            </p:nvSpPr>
            <p:spPr bwMode="auto">
              <a:xfrm>
                <a:off x="5154613" y="5106988"/>
                <a:ext cx="471488" cy="236538"/>
              </a:xfrm>
              <a:custGeom>
                <a:avLst/>
                <a:gdLst>
                  <a:gd name="T0" fmla="*/ 108 w 126"/>
                  <a:gd name="T1" fmla="*/ 44 h 63"/>
                  <a:gd name="T2" fmla="*/ 126 w 126"/>
                  <a:gd name="T3" fmla="*/ 22 h 63"/>
                  <a:gd name="T4" fmla="*/ 108 w 126"/>
                  <a:gd name="T5" fmla="*/ 0 h 63"/>
                  <a:gd name="T6" fmla="*/ 108 w 126"/>
                  <a:gd name="T7" fmla="*/ 10 h 63"/>
                  <a:gd name="T8" fmla="*/ 116 w 126"/>
                  <a:gd name="T9" fmla="*/ 22 h 63"/>
                  <a:gd name="T10" fmla="*/ 108 w 126"/>
                  <a:gd name="T11" fmla="*/ 34 h 63"/>
                  <a:gd name="T12" fmla="*/ 108 w 126"/>
                  <a:gd name="T13" fmla="*/ 44 h 63"/>
                  <a:gd name="T14" fmla="*/ 53 w 126"/>
                  <a:gd name="T15" fmla="*/ 63 h 63"/>
                  <a:gd name="T16" fmla="*/ 94 w 126"/>
                  <a:gd name="T17" fmla="*/ 42 h 63"/>
                  <a:gd name="T18" fmla="*/ 104 w 126"/>
                  <a:gd name="T19" fmla="*/ 45 h 63"/>
                  <a:gd name="T20" fmla="*/ 108 w 126"/>
                  <a:gd name="T21" fmla="*/ 44 h 63"/>
                  <a:gd name="T22" fmla="*/ 108 w 126"/>
                  <a:gd name="T23" fmla="*/ 34 h 63"/>
                  <a:gd name="T24" fmla="*/ 104 w 126"/>
                  <a:gd name="T25" fmla="*/ 35 h 63"/>
                  <a:gd name="T26" fmla="*/ 100 w 126"/>
                  <a:gd name="T27" fmla="*/ 34 h 63"/>
                  <a:gd name="T28" fmla="*/ 106 w 126"/>
                  <a:gd name="T29" fmla="*/ 10 h 63"/>
                  <a:gd name="T30" fmla="*/ 106 w 126"/>
                  <a:gd name="T31" fmla="*/ 10 h 63"/>
                  <a:gd name="T32" fmla="*/ 106 w 126"/>
                  <a:gd name="T33" fmla="*/ 10 h 63"/>
                  <a:gd name="T34" fmla="*/ 108 w 126"/>
                  <a:gd name="T35" fmla="*/ 10 h 63"/>
                  <a:gd name="T36" fmla="*/ 108 w 126"/>
                  <a:gd name="T37" fmla="*/ 0 h 63"/>
                  <a:gd name="T38" fmla="*/ 105 w 126"/>
                  <a:gd name="T39" fmla="*/ 0 h 63"/>
                  <a:gd name="T40" fmla="*/ 105 w 126"/>
                  <a:gd name="T41" fmla="*/ 0 h 63"/>
                  <a:gd name="T42" fmla="*/ 0 w 126"/>
                  <a:gd name="T43" fmla="*/ 0 h 63"/>
                  <a:gd name="T44" fmla="*/ 0 w 126"/>
                  <a:gd name="T45" fmla="*/ 10 h 63"/>
                  <a:gd name="T46" fmla="*/ 53 w 126"/>
                  <a:gd name="T4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3">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8"/>
                      <a:pt x="113" y="32"/>
                      <a:pt x="108" y="34"/>
                    </a:cubicBezTo>
                    <a:lnTo>
                      <a:pt x="108" y="44"/>
                    </a:lnTo>
                    <a:close/>
                    <a:moveTo>
                      <a:pt x="53" y="63"/>
                    </a:moveTo>
                    <a:cubicBezTo>
                      <a:pt x="70" y="63"/>
                      <a:pt x="85" y="55"/>
                      <a:pt x="94" y="42"/>
                    </a:cubicBezTo>
                    <a:cubicBezTo>
                      <a:pt x="97" y="44"/>
                      <a:pt x="100" y="45"/>
                      <a:pt x="104" y="45"/>
                    </a:cubicBezTo>
                    <a:cubicBezTo>
                      <a:pt x="105" y="45"/>
                      <a:pt x="107" y="44"/>
                      <a:pt x="108" y="44"/>
                    </a:cubicBezTo>
                    <a:cubicBezTo>
                      <a:pt x="108" y="34"/>
                      <a:pt x="108" y="34"/>
                      <a:pt x="108" y="34"/>
                    </a:cubicBezTo>
                    <a:cubicBezTo>
                      <a:pt x="107" y="35"/>
                      <a:pt x="105" y="35"/>
                      <a:pt x="104" y="35"/>
                    </a:cubicBezTo>
                    <a:cubicBezTo>
                      <a:pt x="102" y="35"/>
                      <a:pt x="101" y="35"/>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0" y="0"/>
                      <a:pt x="0" y="0"/>
                      <a:pt x="0" y="0"/>
                    </a:cubicBezTo>
                    <a:cubicBezTo>
                      <a:pt x="0" y="3"/>
                      <a:pt x="0" y="6"/>
                      <a:pt x="0" y="10"/>
                    </a:cubicBezTo>
                    <a:cubicBezTo>
                      <a:pt x="0" y="39"/>
                      <a:pt x="23" y="63"/>
                      <a:pt x="53" y="6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8" name="Rectangle 201"/>
              <p:cNvSpPr>
                <a:spLocks noChangeArrowheads="1"/>
              </p:cNvSpPr>
              <p:nvPr/>
            </p:nvSpPr>
            <p:spPr bwMode="auto">
              <a:xfrm>
                <a:off x="5154613" y="5362575"/>
                <a:ext cx="427038" cy="3810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9" name="Freeform 202"/>
              <p:cNvSpPr/>
              <p:nvPr/>
            </p:nvSpPr>
            <p:spPr bwMode="auto">
              <a:xfrm>
                <a:off x="5251450" y="4897438"/>
                <a:ext cx="74613" cy="195263"/>
              </a:xfrm>
              <a:custGeom>
                <a:avLst/>
                <a:gdLst>
                  <a:gd name="T0" fmla="*/ 7 w 20"/>
                  <a:gd name="T1" fmla="*/ 39 h 52"/>
                  <a:gd name="T2" fmla="*/ 10 w 20"/>
                  <a:gd name="T3" fmla="*/ 50 h 52"/>
                  <a:gd name="T4" fmla="*/ 18 w 20"/>
                  <a:gd name="T5" fmla="*/ 32 h 52"/>
                  <a:gd name="T6" fmla="*/ 13 w 20"/>
                  <a:gd name="T7" fmla="*/ 21 h 52"/>
                  <a:gd name="T8" fmla="*/ 13 w 20"/>
                  <a:gd name="T9" fmla="*/ 13 h 52"/>
                  <a:gd name="T10" fmla="*/ 7 w 20"/>
                  <a:gd name="T11" fmla="*/ 4 h 52"/>
                  <a:gd name="T12" fmla="*/ 2 w 20"/>
                  <a:gd name="T13" fmla="*/ 22 h 52"/>
                  <a:gd name="T14" fmla="*/ 7 w 20"/>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39"/>
                    </a:moveTo>
                    <a:cubicBezTo>
                      <a:pt x="0" y="42"/>
                      <a:pt x="3" y="52"/>
                      <a:pt x="10" y="50"/>
                    </a:cubicBezTo>
                    <a:cubicBezTo>
                      <a:pt x="18" y="47"/>
                      <a:pt x="20" y="39"/>
                      <a:pt x="18" y="32"/>
                    </a:cubicBezTo>
                    <a:cubicBezTo>
                      <a:pt x="17" y="28"/>
                      <a:pt x="15" y="24"/>
                      <a:pt x="13" y="21"/>
                    </a:cubicBezTo>
                    <a:cubicBezTo>
                      <a:pt x="12" y="19"/>
                      <a:pt x="10" y="15"/>
                      <a:pt x="13" y="13"/>
                    </a:cubicBezTo>
                    <a:cubicBezTo>
                      <a:pt x="19" y="9"/>
                      <a:pt x="13" y="0"/>
                      <a:pt x="7" y="4"/>
                    </a:cubicBezTo>
                    <a:cubicBezTo>
                      <a:pt x="1" y="8"/>
                      <a:pt x="0" y="15"/>
                      <a:pt x="2" y="22"/>
                    </a:cubicBezTo>
                    <a:cubicBezTo>
                      <a:pt x="3" y="25"/>
                      <a:pt x="12" y="38"/>
                      <a:pt x="7"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0" name="Freeform 203"/>
              <p:cNvSpPr/>
              <p:nvPr/>
            </p:nvSpPr>
            <p:spPr bwMode="auto">
              <a:xfrm>
                <a:off x="5360988" y="4897438"/>
                <a:ext cx="77788" cy="195263"/>
              </a:xfrm>
              <a:custGeom>
                <a:avLst/>
                <a:gdLst>
                  <a:gd name="T0" fmla="*/ 8 w 21"/>
                  <a:gd name="T1" fmla="*/ 39 h 52"/>
                  <a:gd name="T2" fmla="*/ 11 w 21"/>
                  <a:gd name="T3" fmla="*/ 50 h 52"/>
                  <a:gd name="T4" fmla="*/ 19 w 21"/>
                  <a:gd name="T5" fmla="*/ 32 h 52"/>
                  <a:gd name="T6" fmla="*/ 14 w 21"/>
                  <a:gd name="T7" fmla="*/ 21 h 52"/>
                  <a:gd name="T8" fmla="*/ 14 w 21"/>
                  <a:gd name="T9" fmla="*/ 13 h 52"/>
                  <a:gd name="T10" fmla="*/ 8 w 21"/>
                  <a:gd name="T11" fmla="*/ 4 h 52"/>
                  <a:gd name="T12" fmla="*/ 3 w 21"/>
                  <a:gd name="T13" fmla="*/ 22 h 52"/>
                  <a:gd name="T14" fmla="*/ 8 w 21"/>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8" y="39"/>
                    </a:moveTo>
                    <a:cubicBezTo>
                      <a:pt x="1" y="42"/>
                      <a:pt x="4" y="52"/>
                      <a:pt x="11" y="50"/>
                    </a:cubicBezTo>
                    <a:cubicBezTo>
                      <a:pt x="18" y="47"/>
                      <a:pt x="21" y="39"/>
                      <a:pt x="19" y="32"/>
                    </a:cubicBezTo>
                    <a:cubicBezTo>
                      <a:pt x="18" y="28"/>
                      <a:pt x="16" y="24"/>
                      <a:pt x="14" y="21"/>
                    </a:cubicBezTo>
                    <a:cubicBezTo>
                      <a:pt x="13" y="19"/>
                      <a:pt x="11" y="15"/>
                      <a:pt x="14" y="13"/>
                    </a:cubicBezTo>
                    <a:cubicBezTo>
                      <a:pt x="20" y="9"/>
                      <a:pt x="14" y="0"/>
                      <a:pt x="8" y="4"/>
                    </a:cubicBezTo>
                    <a:cubicBezTo>
                      <a:pt x="2" y="8"/>
                      <a:pt x="0" y="15"/>
                      <a:pt x="3" y="22"/>
                    </a:cubicBezTo>
                    <a:cubicBezTo>
                      <a:pt x="4" y="25"/>
                      <a:pt x="13" y="38"/>
                      <a:pt x="8"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1" name="Oval 204"/>
              <p:cNvSpPr>
                <a:spLocks noChangeArrowheads="1"/>
              </p:cNvSpPr>
              <p:nvPr/>
            </p:nvSpPr>
            <p:spPr bwMode="auto">
              <a:xfrm>
                <a:off x="4910138" y="3492500"/>
                <a:ext cx="157163" cy="157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2" name="Freeform 205"/>
              <p:cNvSpPr/>
              <p:nvPr/>
            </p:nvSpPr>
            <p:spPr bwMode="auto">
              <a:xfrm>
                <a:off x="4492625" y="3638550"/>
                <a:ext cx="758825" cy="588963"/>
              </a:xfrm>
              <a:custGeom>
                <a:avLst/>
                <a:gdLst>
                  <a:gd name="T0" fmla="*/ 383 w 478"/>
                  <a:gd name="T1" fmla="*/ 76 h 371"/>
                  <a:gd name="T2" fmla="*/ 331 w 478"/>
                  <a:gd name="T3" fmla="*/ 35 h 371"/>
                  <a:gd name="T4" fmla="*/ 242 w 478"/>
                  <a:gd name="T5" fmla="*/ 0 h 371"/>
                  <a:gd name="T6" fmla="*/ 133 w 478"/>
                  <a:gd name="T7" fmla="*/ 0 h 371"/>
                  <a:gd name="T8" fmla="*/ 78 w 478"/>
                  <a:gd name="T9" fmla="*/ 118 h 371"/>
                  <a:gd name="T10" fmla="*/ 64 w 478"/>
                  <a:gd name="T11" fmla="*/ 114 h 371"/>
                  <a:gd name="T12" fmla="*/ 59 w 478"/>
                  <a:gd name="T13" fmla="*/ 128 h 371"/>
                  <a:gd name="T14" fmla="*/ 57 w 478"/>
                  <a:gd name="T15" fmla="*/ 132 h 371"/>
                  <a:gd name="T16" fmla="*/ 55 w 478"/>
                  <a:gd name="T17" fmla="*/ 137 h 371"/>
                  <a:gd name="T18" fmla="*/ 38 w 478"/>
                  <a:gd name="T19" fmla="*/ 130 h 371"/>
                  <a:gd name="T20" fmla="*/ 0 w 478"/>
                  <a:gd name="T21" fmla="*/ 220 h 371"/>
                  <a:gd name="T22" fmla="*/ 90 w 478"/>
                  <a:gd name="T23" fmla="*/ 258 h 371"/>
                  <a:gd name="T24" fmla="*/ 97 w 478"/>
                  <a:gd name="T25" fmla="*/ 260 h 371"/>
                  <a:gd name="T26" fmla="*/ 97 w 478"/>
                  <a:gd name="T27" fmla="*/ 258 h 371"/>
                  <a:gd name="T28" fmla="*/ 135 w 478"/>
                  <a:gd name="T29" fmla="*/ 170 h 371"/>
                  <a:gd name="T30" fmla="*/ 119 w 478"/>
                  <a:gd name="T31" fmla="*/ 163 h 371"/>
                  <a:gd name="T32" fmla="*/ 121 w 478"/>
                  <a:gd name="T33" fmla="*/ 159 h 371"/>
                  <a:gd name="T34" fmla="*/ 123 w 478"/>
                  <a:gd name="T35" fmla="*/ 154 h 371"/>
                  <a:gd name="T36" fmla="*/ 128 w 478"/>
                  <a:gd name="T37" fmla="*/ 140 h 371"/>
                  <a:gd name="T38" fmla="*/ 114 w 478"/>
                  <a:gd name="T39" fmla="*/ 135 h 371"/>
                  <a:gd name="T40" fmla="*/ 156 w 478"/>
                  <a:gd name="T41" fmla="*/ 38 h 371"/>
                  <a:gd name="T42" fmla="*/ 227 w 478"/>
                  <a:gd name="T43" fmla="*/ 38 h 371"/>
                  <a:gd name="T44" fmla="*/ 178 w 478"/>
                  <a:gd name="T45" fmla="*/ 175 h 371"/>
                  <a:gd name="T46" fmla="*/ 166 w 478"/>
                  <a:gd name="T47" fmla="*/ 251 h 371"/>
                  <a:gd name="T48" fmla="*/ 145 w 478"/>
                  <a:gd name="T49" fmla="*/ 253 h 371"/>
                  <a:gd name="T50" fmla="*/ 135 w 478"/>
                  <a:gd name="T51" fmla="*/ 277 h 371"/>
                  <a:gd name="T52" fmla="*/ 130 w 478"/>
                  <a:gd name="T53" fmla="*/ 286 h 371"/>
                  <a:gd name="T54" fmla="*/ 121 w 478"/>
                  <a:gd name="T55" fmla="*/ 282 h 371"/>
                  <a:gd name="T56" fmla="*/ 64 w 478"/>
                  <a:gd name="T57" fmla="*/ 260 h 371"/>
                  <a:gd name="T58" fmla="*/ 57 w 478"/>
                  <a:gd name="T59" fmla="*/ 260 h 371"/>
                  <a:gd name="T60" fmla="*/ 59 w 478"/>
                  <a:gd name="T61" fmla="*/ 310 h 371"/>
                  <a:gd name="T62" fmla="*/ 208 w 478"/>
                  <a:gd name="T63" fmla="*/ 298 h 371"/>
                  <a:gd name="T64" fmla="*/ 225 w 478"/>
                  <a:gd name="T65" fmla="*/ 208 h 371"/>
                  <a:gd name="T66" fmla="*/ 227 w 478"/>
                  <a:gd name="T67" fmla="*/ 211 h 371"/>
                  <a:gd name="T68" fmla="*/ 286 w 478"/>
                  <a:gd name="T69" fmla="*/ 253 h 371"/>
                  <a:gd name="T70" fmla="*/ 291 w 478"/>
                  <a:gd name="T71" fmla="*/ 371 h 371"/>
                  <a:gd name="T72" fmla="*/ 341 w 478"/>
                  <a:gd name="T73" fmla="*/ 369 h 371"/>
                  <a:gd name="T74" fmla="*/ 334 w 478"/>
                  <a:gd name="T75" fmla="*/ 227 h 371"/>
                  <a:gd name="T76" fmla="*/ 263 w 478"/>
                  <a:gd name="T77" fmla="*/ 175 h 371"/>
                  <a:gd name="T78" fmla="*/ 315 w 478"/>
                  <a:gd name="T79" fmla="*/ 69 h 371"/>
                  <a:gd name="T80" fmla="*/ 383 w 478"/>
                  <a:gd name="T81" fmla="*/ 123 h 371"/>
                  <a:gd name="T82" fmla="*/ 478 w 478"/>
                  <a:gd name="T83" fmla="*/ 43 h 371"/>
                  <a:gd name="T84" fmla="*/ 454 w 478"/>
                  <a:gd name="T85" fmla="*/ 14 h 371"/>
                  <a:gd name="T86" fmla="*/ 383 w 478"/>
                  <a:gd name="T87" fmla="*/ 7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8" h="371">
                    <a:moveTo>
                      <a:pt x="383" y="76"/>
                    </a:moveTo>
                    <a:lnTo>
                      <a:pt x="331" y="35"/>
                    </a:lnTo>
                    <a:lnTo>
                      <a:pt x="242" y="0"/>
                    </a:lnTo>
                    <a:lnTo>
                      <a:pt x="133" y="0"/>
                    </a:lnTo>
                    <a:lnTo>
                      <a:pt x="78" y="118"/>
                    </a:lnTo>
                    <a:lnTo>
                      <a:pt x="64" y="114"/>
                    </a:lnTo>
                    <a:lnTo>
                      <a:pt x="59" y="128"/>
                    </a:lnTo>
                    <a:lnTo>
                      <a:pt x="57" y="132"/>
                    </a:lnTo>
                    <a:lnTo>
                      <a:pt x="55" y="137"/>
                    </a:lnTo>
                    <a:lnTo>
                      <a:pt x="38" y="130"/>
                    </a:lnTo>
                    <a:lnTo>
                      <a:pt x="0" y="220"/>
                    </a:lnTo>
                    <a:lnTo>
                      <a:pt x="90" y="258"/>
                    </a:lnTo>
                    <a:lnTo>
                      <a:pt x="97" y="260"/>
                    </a:lnTo>
                    <a:lnTo>
                      <a:pt x="97" y="258"/>
                    </a:lnTo>
                    <a:lnTo>
                      <a:pt x="135" y="170"/>
                    </a:lnTo>
                    <a:lnTo>
                      <a:pt x="119" y="163"/>
                    </a:lnTo>
                    <a:lnTo>
                      <a:pt x="121" y="159"/>
                    </a:lnTo>
                    <a:lnTo>
                      <a:pt x="123" y="154"/>
                    </a:lnTo>
                    <a:lnTo>
                      <a:pt x="128" y="140"/>
                    </a:lnTo>
                    <a:lnTo>
                      <a:pt x="114" y="135"/>
                    </a:lnTo>
                    <a:lnTo>
                      <a:pt x="156" y="38"/>
                    </a:lnTo>
                    <a:lnTo>
                      <a:pt x="227" y="38"/>
                    </a:lnTo>
                    <a:lnTo>
                      <a:pt x="178" y="175"/>
                    </a:lnTo>
                    <a:lnTo>
                      <a:pt x="166" y="251"/>
                    </a:lnTo>
                    <a:lnTo>
                      <a:pt x="145" y="253"/>
                    </a:lnTo>
                    <a:lnTo>
                      <a:pt x="135" y="277"/>
                    </a:lnTo>
                    <a:lnTo>
                      <a:pt x="130" y="286"/>
                    </a:lnTo>
                    <a:lnTo>
                      <a:pt x="121" y="282"/>
                    </a:lnTo>
                    <a:lnTo>
                      <a:pt x="64" y="260"/>
                    </a:lnTo>
                    <a:lnTo>
                      <a:pt x="57" y="260"/>
                    </a:lnTo>
                    <a:lnTo>
                      <a:pt x="59" y="310"/>
                    </a:lnTo>
                    <a:lnTo>
                      <a:pt x="208" y="298"/>
                    </a:lnTo>
                    <a:lnTo>
                      <a:pt x="225" y="208"/>
                    </a:lnTo>
                    <a:lnTo>
                      <a:pt x="227" y="211"/>
                    </a:lnTo>
                    <a:lnTo>
                      <a:pt x="286" y="253"/>
                    </a:lnTo>
                    <a:lnTo>
                      <a:pt x="291" y="371"/>
                    </a:lnTo>
                    <a:lnTo>
                      <a:pt x="341" y="369"/>
                    </a:lnTo>
                    <a:lnTo>
                      <a:pt x="334" y="227"/>
                    </a:lnTo>
                    <a:lnTo>
                      <a:pt x="263" y="175"/>
                    </a:lnTo>
                    <a:lnTo>
                      <a:pt x="315" y="69"/>
                    </a:lnTo>
                    <a:lnTo>
                      <a:pt x="383" y="123"/>
                    </a:lnTo>
                    <a:lnTo>
                      <a:pt x="478" y="43"/>
                    </a:lnTo>
                    <a:lnTo>
                      <a:pt x="454" y="14"/>
                    </a:lnTo>
                    <a:lnTo>
                      <a:pt x="383"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3" name="Freeform 206"/>
              <p:cNvSpPr/>
              <p:nvPr/>
            </p:nvSpPr>
            <p:spPr bwMode="auto">
              <a:xfrm>
                <a:off x="4451350" y="3825875"/>
                <a:ext cx="82550" cy="153988"/>
              </a:xfrm>
              <a:custGeom>
                <a:avLst/>
                <a:gdLst>
                  <a:gd name="T0" fmla="*/ 0 w 52"/>
                  <a:gd name="T1" fmla="*/ 90 h 97"/>
                  <a:gd name="T2" fmla="*/ 38 w 52"/>
                  <a:gd name="T3" fmla="*/ 0 h 97"/>
                  <a:gd name="T4" fmla="*/ 52 w 52"/>
                  <a:gd name="T5" fmla="*/ 7 h 97"/>
                  <a:gd name="T6" fmla="*/ 15 w 52"/>
                  <a:gd name="T7" fmla="*/ 97 h 97"/>
                  <a:gd name="T8" fmla="*/ 0 w 52"/>
                  <a:gd name="T9" fmla="*/ 90 h 97"/>
                </a:gdLst>
                <a:ahLst/>
                <a:cxnLst>
                  <a:cxn ang="0">
                    <a:pos x="T0" y="T1"/>
                  </a:cxn>
                  <a:cxn ang="0">
                    <a:pos x="T2" y="T3"/>
                  </a:cxn>
                  <a:cxn ang="0">
                    <a:pos x="T4" y="T5"/>
                  </a:cxn>
                  <a:cxn ang="0">
                    <a:pos x="T6" y="T7"/>
                  </a:cxn>
                  <a:cxn ang="0">
                    <a:pos x="T8" y="T9"/>
                  </a:cxn>
                </a:cxnLst>
                <a:rect l="0" t="0" r="r" b="b"/>
                <a:pathLst>
                  <a:path w="52" h="97">
                    <a:moveTo>
                      <a:pt x="0" y="90"/>
                    </a:moveTo>
                    <a:lnTo>
                      <a:pt x="38" y="0"/>
                    </a:lnTo>
                    <a:lnTo>
                      <a:pt x="52" y="7"/>
                    </a:lnTo>
                    <a:lnTo>
                      <a:pt x="15" y="97"/>
                    </a:lnTo>
                    <a:lnTo>
                      <a:pt x="0"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4" name="Freeform 207"/>
              <p:cNvSpPr/>
              <p:nvPr/>
            </p:nvSpPr>
            <p:spPr bwMode="auto">
              <a:xfrm>
                <a:off x="4665663" y="3916363"/>
                <a:ext cx="82550" cy="153988"/>
              </a:xfrm>
              <a:custGeom>
                <a:avLst/>
                <a:gdLst>
                  <a:gd name="T0" fmla="*/ 24 w 52"/>
                  <a:gd name="T1" fmla="*/ 78 h 97"/>
                  <a:gd name="T2" fmla="*/ 52 w 52"/>
                  <a:gd name="T3" fmla="*/ 7 h 97"/>
                  <a:gd name="T4" fmla="*/ 38 w 52"/>
                  <a:gd name="T5" fmla="*/ 0 h 97"/>
                  <a:gd name="T6" fmla="*/ 5 w 52"/>
                  <a:gd name="T7" fmla="*/ 81 h 97"/>
                  <a:gd name="T8" fmla="*/ 0 w 52"/>
                  <a:gd name="T9" fmla="*/ 90 h 97"/>
                  <a:gd name="T10" fmla="*/ 14 w 52"/>
                  <a:gd name="T11" fmla="*/ 97 h 97"/>
                  <a:gd name="T12" fmla="*/ 24 w 52"/>
                  <a:gd name="T13" fmla="*/ 78 h 97"/>
                </a:gdLst>
                <a:ahLst/>
                <a:cxnLst>
                  <a:cxn ang="0">
                    <a:pos x="T0" y="T1"/>
                  </a:cxn>
                  <a:cxn ang="0">
                    <a:pos x="T2" y="T3"/>
                  </a:cxn>
                  <a:cxn ang="0">
                    <a:pos x="T4" y="T5"/>
                  </a:cxn>
                  <a:cxn ang="0">
                    <a:pos x="T6" y="T7"/>
                  </a:cxn>
                  <a:cxn ang="0">
                    <a:pos x="T8" y="T9"/>
                  </a:cxn>
                  <a:cxn ang="0">
                    <a:pos x="T10" y="T11"/>
                  </a:cxn>
                  <a:cxn ang="0">
                    <a:pos x="T12" y="T13"/>
                  </a:cxn>
                </a:cxnLst>
                <a:rect l="0" t="0" r="r" b="b"/>
                <a:pathLst>
                  <a:path w="52" h="97">
                    <a:moveTo>
                      <a:pt x="24" y="78"/>
                    </a:moveTo>
                    <a:lnTo>
                      <a:pt x="52" y="7"/>
                    </a:lnTo>
                    <a:lnTo>
                      <a:pt x="38" y="0"/>
                    </a:lnTo>
                    <a:lnTo>
                      <a:pt x="5" y="81"/>
                    </a:lnTo>
                    <a:lnTo>
                      <a:pt x="0" y="90"/>
                    </a:lnTo>
                    <a:lnTo>
                      <a:pt x="14" y="97"/>
                    </a:lnTo>
                    <a:lnTo>
                      <a:pt x="24"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5" name="Freeform 208"/>
              <p:cNvSpPr/>
              <p:nvPr/>
            </p:nvSpPr>
            <p:spPr bwMode="auto">
              <a:xfrm>
                <a:off x="9655175" y="1065213"/>
                <a:ext cx="465138" cy="646113"/>
              </a:xfrm>
              <a:custGeom>
                <a:avLst/>
                <a:gdLst>
                  <a:gd name="T0" fmla="*/ 67 w 124"/>
                  <a:gd name="T1" fmla="*/ 33 h 172"/>
                  <a:gd name="T2" fmla="*/ 67 w 124"/>
                  <a:gd name="T3" fmla="*/ 33 h 172"/>
                  <a:gd name="T4" fmla="*/ 67 w 124"/>
                  <a:gd name="T5" fmla="*/ 137 h 172"/>
                  <a:gd name="T6" fmla="*/ 45 w 124"/>
                  <a:gd name="T7" fmla="*/ 160 h 172"/>
                  <a:gd name="T8" fmla="*/ 15 w 124"/>
                  <a:gd name="T9" fmla="*/ 144 h 172"/>
                  <a:gd name="T10" fmla="*/ 20 w 124"/>
                  <a:gd name="T11" fmla="*/ 144 h 172"/>
                  <a:gd name="T12" fmla="*/ 20 w 124"/>
                  <a:gd name="T13" fmla="*/ 135 h 172"/>
                  <a:gd name="T14" fmla="*/ 0 w 124"/>
                  <a:gd name="T15" fmla="*/ 135 h 172"/>
                  <a:gd name="T16" fmla="*/ 0 w 124"/>
                  <a:gd name="T17" fmla="*/ 144 h 172"/>
                  <a:gd name="T18" fmla="*/ 6 w 124"/>
                  <a:gd name="T19" fmla="*/ 144 h 172"/>
                  <a:gd name="T20" fmla="*/ 42 w 124"/>
                  <a:gd name="T21" fmla="*/ 170 h 172"/>
                  <a:gd name="T22" fmla="*/ 77 w 124"/>
                  <a:gd name="T23" fmla="*/ 135 h 172"/>
                  <a:gd name="T24" fmla="*/ 76 w 124"/>
                  <a:gd name="T25" fmla="*/ 33 h 172"/>
                  <a:gd name="T26" fmla="*/ 95 w 124"/>
                  <a:gd name="T27" fmla="*/ 11 h 172"/>
                  <a:gd name="T28" fmla="*/ 114 w 124"/>
                  <a:gd name="T29" fmla="*/ 34 h 172"/>
                  <a:gd name="T30" fmla="*/ 114 w 124"/>
                  <a:gd name="T31" fmla="*/ 149 h 172"/>
                  <a:gd name="T32" fmla="*/ 124 w 124"/>
                  <a:gd name="T33" fmla="*/ 149 h 172"/>
                  <a:gd name="T34" fmla="*/ 124 w 124"/>
                  <a:gd name="T35" fmla="*/ 32 h 172"/>
                  <a:gd name="T36" fmla="*/ 97 w 124"/>
                  <a:gd name="T37" fmla="*/ 1 h 172"/>
                  <a:gd name="T38" fmla="*/ 67 w 124"/>
                  <a:gd name="T39" fmla="*/ 3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72">
                    <a:moveTo>
                      <a:pt x="67" y="33"/>
                    </a:moveTo>
                    <a:cubicBezTo>
                      <a:pt x="67" y="33"/>
                      <a:pt x="67" y="33"/>
                      <a:pt x="67" y="33"/>
                    </a:cubicBezTo>
                    <a:cubicBezTo>
                      <a:pt x="67" y="33"/>
                      <a:pt x="67" y="136"/>
                      <a:pt x="67" y="137"/>
                    </a:cubicBezTo>
                    <a:cubicBezTo>
                      <a:pt x="67" y="149"/>
                      <a:pt x="57" y="157"/>
                      <a:pt x="45" y="160"/>
                    </a:cubicBezTo>
                    <a:cubicBezTo>
                      <a:pt x="35" y="163"/>
                      <a:pt x="13" y="158"/>
                      <a:pt x="15" y="144"/>
                    </a:cubicBezTo>
                    <a:cubicBezTo>
                      <a:pt x="20" y="144"/>
                      <a:pt x="20" y="144"/>
                      <a:pt x="20" y="144"/>
                    </a:cubicBezTo>
                    <a:cubicBezTo>
                      <a:pt x="20" y="135"/>
                      <a:pt x="20" y="135"/>
                      <a:pt x="20" y="135"/>
                    </a:cubicBezTo>
                    <a:cubicBezTo>
                      <a:pt x="0" y="135"/>
                      <a:pt x="0" y="135"/>
                      <a:pt x="0" y="135"/>
                    </a:cubicBezTo>
                    <a:cubicBezTo>
                      <a:pt x="0" y="144"/>
                      <a:pt x="0" y="144"/>
                      <a:pt x="0" y="144"/>
                    </a:cubicBezTo>
                    <a:cubicBezTo>
                      <a:pt x="6" y="144"/>
                      <a:pt x="6" y="144"/>
                      <a:pt x="6" y="144"/>
                    </a:cubicBezTo>
                    <a:cubicBezTo>
                      <a:pt x="5" y="162"/>
                      <a:pt x="25" y="172"/>
                      <a:pt x="42" y="170"/>
                    </a:cubicBezTo>
                    <a:cubicBezTo>
                      <a:pt x="61" y="169"/>
                      <a:pt x="77" y="153"/>
                      <a:pt x="77" y="135"/>
                    </a:cubicBezTo>
                    <a:cubicBezTo>
                      <a:pt x="77" y="133"/>
                      <a:pt x="76" y="33"/>
                      <a:pt x="76" y="33"/>
                    </a:cubicBezTo>
                    <a:cubicBezTo>
                      <a:pt x="76" y="22"/>
                      <a:pt x="83" y="11"/>
                      <a:pt x="95" y="11"/>
                    </a:cubicBezTo>
                    <a:cubicBezTo>
                      <a:pt x="108" y="11"/>
                      <a:pt x="114" y="22"/>
                      <a:pt x="114" y="34"/>
                    </a:cubicBezTo>
                    <a:cubicBezTo>
                      <a:pt x="114" y="35"/>
                      <a:pt x="114" y="149"/>
                      <a:pt x="114" y="149"/>
                    </a:cubicBezTo>
                    <a:cubicBezTo>
                      <a:pt x="114" y="155"/>
                      <a:pt x="124" y="155"/>
                      <a:pt x="124" y="149"/>
                    </a:cubicBezTo>
                    <a:cubicBezTo>
                      <a:pt x="124" y="149"/>
                      <a:pt x="124" y="33"/>
                      <a:pt x="124" y="32"/>
                    </a:cubicBezTo>
                    <a:cubicBezTo>
                      <a:pt x="124" y="16"/>
                      <a:pt x="113" y="3"/>
                      <a:pt x="97" y="1"/>
                    </a:cubicBezTo>
                    <a:cubicBezTo>
                      <a:pt x="79" y="0"/>
                      <a:pt x="67" y="17"/>
                      <a:pt x="67"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6" name="Freeform 209"/>
              <p:cNvSpPr/>
              <p:nvPr/>
            </p:nvSpPr>
            <p:spPr bwMode="auto">
              <a:xfrm>
                <a:off x="9594850" y="1219200"/>
                <a:ext cx="195263" cy="334963"/>
              </a:xfrm>
              <a:custGeom>
                <a:avLst/>
                <a:gdLst>
                  <a:gd name="T0" fmla="*/ 16 w 52"/>
                  <a:gd name="T1" fmla="*/ 89 h 89"/>
                  <a:gd name="T2" fmla="*/ 36 w 52"/>
                  <a:gd name="T3" fmla="*/ 89 h 89"/>
                  <a:gd name="T4" fmla="*/ 43 w 52"/>
                  <a:gd name="T5" fmla="*/ 89 h 89"/>
                  <a:gd name="T6" fmla="*/ 52 w 52"/>
                  <a:gd name="T7" fmla="*/ 0 h 89"/>
                  <a:gd name="T8" fmla="*/ 26 w 52"/>
                  <a:gd name="T9" fmla="*/ 7 h 89"/>
                  <a:gd name="T10" fmla="*/ 0 w 52"/>
                  <a:gd name="T11" fmla="*/ 0 h 89"/>
                  <a:gd name="T12" fmla="*/ 9 w 52"/>
                  <a:gd name="T13" fmla="*/ 89 h 89"/>
                  <a:gd name="T14" fmla="*/ 16 w 52"/>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89">
                    <a:moveTo>
                      <a:pt x="16" y="89"/>
                    </a:moveTo>
                    <a:cubicBezTo>
                      <a:pt x="36" y="89"/>
                      <a:pt x="36" y="89"/>
                      <a:pt x="36" y="89"/>
                    </a:cubicBezTo>
                    <a:cubicBezTo>
                      <a:pt x="43" y="89"/>
                      <a:pt x="43" y="89"/>
                      <a:pt x="43" y="89"/>
                    </a:cubicBezTo>
                    <a:cubicBezTo>
                      <a:pt x="52" y="0"/>
                      <a:pt x="52" y="0"/>
                      <a:pt x="52" y="0"/>
                    </a:cubicBezTo>
                    <a:cubicBezTo>
                      <a:pt x="45" y="5"/>
                      <a:pt x="36" y="7"/>
                      <a:pt x="26" y="7"/>
                    </a:cubicBezTo>
                    <a:cubicBezTo>
                      <a:pt x="16" y="7"/>
                      <a:pt x="7" y="5"/>
                      <a:pt x="0" y="0"/>
                    </a:cubicBezTo>
                    <a:cubicBezTo>
                      <a:pt x="9" y="89"/>
                      <a:pt x="9" y="89"/>
                      <a:pt x="9" y="89"/>
                    </a:cubicBezTo>
                    <a:lnTo>
                      <a:pt x="16"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7" name="Freeform 210"/>
              <p:cNvSpPr/>
              <p:nvPr/>
            </p:nvSpPr>
            <p:spPr bwMode="auto">
              <a:xfrm>
                <a:off x="9567863" y="1008063"/>
                <a:ext cx="247650" cy="222250"/>
              </a:xfrm>
              <a:custGeom>
                <a:avLst/>
                <a:gdLst>
                  <a:gd name="T0" fmla="*/ 0 w 66"/>
                  <a:gd name="T1" fmla="*/ 33 h 59"/>
                  <a:gd name="T2" fmla="*/ 3 w 66"/>
                  <a:gd name="T3" fmla="*/ 45 h 59"/>
                  <a:gd name="T4" fmla="*/ 5 w 66"/>
                  <a:gd name="T5" fmla="*/ 48 h 59"/>
                  <a:gd name="T6" fmla="*/ 7 w 66"/>
                  <a:gd name="T7" fmla="*/ 50 h 59"/>
                  <a:gd name="T8" fmla="*/ 7 w 66"/>
                  <a:gd name="T9" fmla="*/ 50 h 59"/>
                  <a:gd name="T10" fmla="*/ 7 w 66"/>
                  <a:gd name="T11" fmla="*/ 51 h 59"/>
                  <a:gd name="T12" fmla="*/ 32 w 66"/>
                  <a:gd name="T13" fmla="*/ 59 h 59"/>
                  <a:gd name="T14" fmla="*/ 33 w 66"/>
                  <a:gd name="T15" fmla="*/ 59 h 59"/>
                  <a:gd name="T16" fmla="*/ 34 w 66"/>
                  <a:gd name="T17" fmla="*/ 59 h 59"/>
                  <a:gd name="T18" fmla="*/ 59 w 66"/>
                  <a:gd name="T19" fmla="*/ 51 h 59"/>
                  <a:gd name="T20" fmla="*/ 59 w 66"/>
                  <a:gd name="T21" fmla="*/ 50 h 59"/>
                  <a:gd name="T22" fmla="*/ 59 w 66"/>
                  <a:gd name="T23" fmla="*/ 50 h 59"/>
                  <a:gd name="T24" fmla="*/ 61 w 66"/>
                  <a:gd name="T25" fmla="*/ 48 h 59"/>
                  <a:gd name="T26" fmla="*/ 63 w 66"/>
                  <a:gd name="T27" fmla="*/ 45 h 59"/>
                  <a:gd name="T28" fmla="*/ 66 w 66"/>
                  <a:gd name="T29" fmla="*/ 33 h 59"/>
                  <a:gd name="T30" fmla="*/ 33 w 66"/>
                  <a:gd name="T31" fmla="*/ 0 h 59"/>
                  <a:gd name="T32" fmla="*/ 0 w 66"/>
                  <a:gd name="T33" fmla="*/ 3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59">
                    <a:moveTo>
                      <a:pt x="0" y="33"/>
                    </a:moveTo>
                    <a:cubicBezTo>
                      <a:pt x="0" y="38"/>
                      <a:pt x="1" y="42"/>
                      <a:pt x="3" y="45"/>
                    </a:cubicBezTo>
                    <a:cubicBezTo>
                      <a:pt x="4" y="46"/>
                      <a:pt x="4" y="47"/>
                      <a:pt x="5" y="48"/>
                    </a:cubicBezTo>
                    <a:cubicBezTo>
                      <a:pt x="5" y="49"/>
                      <a:pt x="6" y="50"/>
                      <a:pt x="7" y="50"/>
                    </a:cubicBezTo>
                    <a:cubicBezTo>
                      <a:pt x="7" y="50"/>
                      <a:pt x="7" y="50"/>
                      <a:pt x="7" y="50"/>
                    </a:cubicBezTo>
                    <a:cubicBezTo>
                      <a:pt x="7" y="50"/>
                      <a:pt x="7" y="50"/>
                      <a:pt x="7" y="51"/>
                    </a:cubicBezTo>
                    <a:cubicBezTo>
                      <a:pt x="15" y="56"/>
                      <a:pt x="23" y="58"/>
                      <a:pt x="32" y="59"/>
                    </a:cubicBezTo>
                    <a:cubicBezTo>
                      <a:pt x="33" y="59"/>
                      <a:pt x="33" y="59"/>
                      <a:pt x="33" y="59"/>
                    </a:cubicBezTo>
                    <a:cubicBezTo>
                      <a:pt x="33" y="59"/>
                      <a:pt x="33" y="59"/>
                      <a:pt x="34" y="59"/>
                    </a:cubicBezTo>
                    <a:cubicBezTo>
                      <a:pt x="43" y="58"/>
                      <a:pt x="51" y="56"/>
                      <a:pt x="59" y="51"/>
                    </a:cubicBezTo>
                    <a:cubicBezTo>
                      <a:pt x="59" y="50"/>
                      <a:pt x="59" y="50"/>
                      <a:pt x="59" y="50"/>
                    </a:cubicBezTo>
                    <a:cubicBezTo>
                      <a:pt x="59" y="50"/>
                      <a:pt x="59" y="50"/>
                      <a:pt x="59" y="50"/>
                    </a:cubicBezTo>
                    <a:cubicBezTo>
                      <a:pt x="60" y="50"/>
                      <a:pt x="60" y="49"/>
                      <a:pt x="61" y="48"/>
                    </a:cubicBezTo>
                    <a:cubicBezTo>
                      <a:pt x="62" y="47"/>
                      <a:pt x="62" y="46"/>
                      <a:pt x="63" y="45"/>
                    </a:cubicBezTo>
                    <a:cubicBezTo>
                      <a:pt x="65" y="42"/>
                      <a:pt x="66" y="38"/>
                      <a:pt x="66" y="33"/>
                    </a:cubicBezTo>
                    <a:cubicBezTo>
                      <a:pt x="66" y="15"/>
                      <a:pt x="51" y="0"/>
                      <a:pt x="33" y="0"/>
                    </a:cubicBezTo>
                    <a:cubicBezTo>
                      <a:pt x="15" y="0"/>
                      <a:pt x="0" y="15"/>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8" name="Freeform 211"/>
              <p:cNvSpPr/>
              <p:nvPr/>
            </p:nvSpPr>
            <p:spPr bwMode="auto">
              <a:xfrm>
                <a:off x="0" y="9525"/>
                <a:ext cx="168275" cy="161925"/>
              </a:xfrm>
              <a:custGeom>
                <a:avLst/>
                <a:gdLst>
                  <a:gd name="T0" fmla="*/ 40 w 45"/>
                  <a:gd name="T1" fmla="*/ 8 h 43"/>
                  <a:gd name="T2" fmla="*/ 16 w 45"/>
                  <a:gd name="T3" fmla="*/ 3 h 43"/>
                  <a:gd name="T4" fmla="*/ 10 w 45"/>
                  <a:gd name="T5" fmla="*/ 0 h 43"/>
                  <a:gd name="T6" fmla="*/ 6 w 45"/>
                  <a:gd name="T7" fmla="*/ 0 h 43"/>
                  <a:gd name="T8" fmla="*/ 0 w 45"/>
                  <a:gd name="T9" fmla="*/ 3 h 43"/>
                  <a:gd name="T10" fmla="*/ 0 w 45"/>
                  <a:gd name="T11" fmla="*/ 41 h 43"/>
                  <a:gd name="T12" fmla="*/ 21 w 45"/>
                  <a:gd name="T13" fmla="*/ 41 h 43"/>
                  <a:gd name="T14" fmla="*/ 42 w 45"/>
                  <a:gd name="T15" fmla="*/ 12 h 43"/>
                  <a:gd name="T16" fmla="*/ 40 w 45"/>
                  <a:gd name="T17"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3">
                    <a:moveTo>
                      <a:pt x="40" y="8"/>
                    </a:moveTo>
                    <a:cubicBezTo>
                      <a:pt x="32" y="9"/>
                      <a:pt x="23" y="8"/>
                      <a:pt x="16" y="3"/>
                    </a:cubicBezTo>
                    <a:cubicBezTo>
                      <a:pt x="14" y="2"/>
                      <a:pt x="12" y="1"/>
                      <a:pt x="10" y="0"/>
                    </a:cubicBezTo>
                    <a:cubicBezTo>
                      <a:pt x="6" y="0"/>
                      <a:pt x="6" y="0"/>
                      <a:pt x="6" y="0"/>
                    </a:cubicBezTo>
                    <a:cubicBezTo>
                      <a:pt x="4" y="1"/>
                      <a:pt x="2" y="2"/>
                      <a:pt x="0" y="3"/>
                    </a:cubicBezTo>
                    <a:cubicBezTo>
                      <a:pt x="0" y="41"/>
                      <a:pt x="0" y="41"/>
                      <a:pt x="0" y="41"/>
                    </a:cubicBezTo>
                    <a:cubicBezTo>
                      <a:pt x="6" y="43"/>
                      <a:pt x="14" y="43"/>
                      <a:pt x="21" y="41"/>
                    </a:cubicBezTo>
                    <a:cubicBezTo>
                      <a:pt x="36" y="37"/>
                      <a:pt x="45" y="24"/>
                      <a:pt x="42" y="12"/>
                    </a:cubicBezTo>
                    <a:cubicBezTo>
                      <a:pt x="41" y="11"/>
                      <a:pt x="41" y="10"/>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9" name="Freeform 212"/>
              <p:cNvSpPr/>
              <p:nvPr/>
            </p:nvSpPr>
            <p:spPr bwMode="auto">
              <a:xfrm>
                <a:off x="74613" y="9525"/>
                <a:ext cx="104775" cy="11113"/>
              </a:xfrm>
              <a:custGeom>
                <a:avLst/>
                <a:gdLst>
                  <a:gd name="T0" fmla="*/ 0 w 28"/>
                  <a:gd name="T1" fmla="*/ 0 h 3"/>
                  <a:gd name="T2" fmla="*/ 15 w 28"/>
                  <a:gd name="T3" fmla="*/ 3 h 3"/>
                  <a:gd name="T4" fmla="*/ 23 w 28"/>
                  <a:gd name="T5" fmla="*/ 2 h 3"/>
                  <a:gd name="T6" fmla="*/ 28 w 28"/>
                  <a:gd name="T7" fmla="*/ 0 h 3"/>
                  <a:gd name="T8" fmla="*/ 0 w 28"/>
                  <a:gd name="T9" fmla="*/ 0 h 3"/>
                </a:gdLst>
                <a:ahLst/>
                <a:cxnLst>
                  <a:cxn ang="0">
                    <a:pos x="T0" y="T1"/>
                  </a:cxn>
                  <a:cxn ang="0">
                    <a:pos x="T2" y="T3"/>
                  </a:cxn>
                  <a:cxn ang="0">
                    <a:pos x="T4" y="T5"/>
                  </a:cxn>
                  <a:cxn ang="0">
                    <a:pos x="T6" y="T7"/>
                  </a:cxn>
                  <a:cxn ang="0">
                    <a:pos x="T8" y="T9"/>
                  </a:cxn>
                </a:cxnLst>
                <a:rect l="0" t="0" r="r" b="b"/>
                <a:pathLst>
                  <a:path w="28" h="3">
                    <a:moveTo>
                      <a:pt x="0" y="0"/>
                    </a:moveTo>
                    <a:cubicBezTo>
                      <a:pt x="5" y="2"/>
                      <a:pt x="10" y="3"/>
                      <a:pt x="15" y="3"/>
                    </a:cubicBezTo>
                    <a:cubicBezTo>
                      <a:pt x="18" y="3"/>
                      <a:pt x="21" y="3"/>
                      <a:pt x="23" y="2"/>
                    </a:cubicBezTo>
                    <a:cubicBezTo>
                      <a:pt x="25" y="2"/>
                      <a:pt x="27" y="1"/>
                      <a:pt x="2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0" name="Freeform 213"/>
              <p:cNvSpPr/>
              <p:nvPr/>
            </p:nvSpPr>
            <p:spPr bwMode="auto">
              <a:xfrm>
                <a:off x="203200" y="114300"/>
                <a:ext cx="190500" cy="219075"/>
              </a:xfrm>
              <a:custGeom>
                <a:avLst/>
                <a:gdLst>
                  <a:gd name="T0" fmla="*/ 33 w 51"/>
                  <a:gd name="T1" fmla="*/ 55 h 58"/>
                  <a:gd name="T2" fmla="*/ 46 w 51"/>
                  <a:gd name="T3" fmla="*/ 22 h 58"/>
                  <a:gd name="T4" fmla="*/ 46 w 51"/>
                  <a:gd name="T5" fmla="*/ 21 h 58"/>
                  <a:gd name="T6" fmla="*/ 39 w 51"/>
                  <a:gd name="T7" fmla="*/ 18 h 58"/>
                  <a:gd name="T8" fmla="*/ 22 w 51"/>
                  <a:gd name="T9" fmla="*/ 0 h 58"/>
                  <a:gd name="T10" fmla="*/ 17 w 51"/>
                  <a:gd name="T11" fmla="*/ 1 h 58"/>
                  <a:gd name="T12" fmla="*/ 4 w 51"/>
                  <a:gd name="T13" fmla="*/ 34 h 58"/>
                  <a:gd name="T14" fmla="*/ 33 w 51"/>
                  <a:gd name="T15" fmla="*/ 55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8">
                    <a:moveTo>
                      <a:pt x="33" y="55"/>
                    </a:moveTo>
                    <a:cubicBezTo>
                      <a:pt x="45" y="51"/>
                      <a:pt x="51" y="37"/>
                      <a:pt x="46" y="22"/>
                    </a:cubicBezTo>
                    <a:cubicBezTo>
                      <a:pt x="46" y="21"/>
                      <a:pt x="46" y="21"/>
                      <a:pt x="46" y="21"/>
                    </a:cubicBezTo>
                    <a:cubicBezTo>
                      <a:pt x="44" y="20"/>
                      <a:pt x="41" y="19"/>
                      <a:pt x="39" y="18"/>
                    </a:cubicBezTo>
                    <a:cubicBezTo>
                      <a:pt x="31" y="14"/>
                      <a:pt x="25" y="7"/>
                      <a:pt x="22" y="0"/>
                    </a:cubicBezTo>
                    <a:cubicBezTo>
                      <a:pt x="20" y="0"/>
                      <a:pt x="19" y="0"/>
                      <a:pt x="17" y="1"/>
                    </a:cubicBezTo>
                    <a:cubicBezTo>
                      <a:pt x="6" y="4"/>
                      <a:pt x="0" y="19"/>
                      <a:pt x="4" y="34"/>
                    </a:cubicBezTo>
                    <a:cubicBezTo>
                      <a:pt x="9" y="49"/>
                      <a:pt x="22" y="58"/>
                      <a:pt x="3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1" name="Freeform 214"/>
              <p:cNvSpPr/>
              <p:nvPr/>
            </p:nvSpPr>
            <p:spPr bwMode="auto">
              <a:xfrm>
                <a:off x="288925" y="9525"/>
                <a:ext cx="371475" cy="184150"/>
              </a:xfrm>
              <a:custGeom>
                <a:avLst/>
                <a:gdLst>
                  <a:gd name="T0" fmla="*/ 4 w 99"/>
                  <a:gd name="T1" fmla="*/ 0 h 49"/>
                  <a:gd name="T2" fmla="*/ 2 w 99"/>
                  <a:gd name="T3" fmla="*/ 22 h 49"/>
                  <a:gd name="T4" fmla="*/ 5 w 99"/>
                  <a:gd name="T5" fmla="*/ 29 h 49"/>
                  <a:gd name="T6" fmla="*/ 19 w 99"/>
                  <a:gd name="T7" fmla="*/ 41 h 49"/>
                  <a:gd name="T8" fmla="*/ 20 w 99"/>
                  <a:gd name="T9" fmla="*/ 42 h 49"/>
                  <a:gd name="T10" fmla="*/ 60 w 99"/>
                  <a:gd name="T11" fmla="*/ 44 h 49"/>
                  <a:gd name="T12" fmla="*/ 97 w 99"/>
                  <a:gd name="T13" fmla="*/ 0 h 49"/>
                  <a:gd name="T14" fmla="*/ 4 w 99"/>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9">
                    <a:moveTo>
                      <a:pt x="4" y="0"/>
                    </a:moveTo>
                    <a:cubicBezTo>
                      <a:pt x="1" y="7"/>
                      <a:pt x="0" y="15"/>
                      <a:pt x="2" y="22"/>
                    </a:cubicBezTo>
                    <a:cubicBezTo>
                      <a:pt x="3" y="24"/>
                      <a:pt x="4" y="27"/>
                      <a:pt x="5" y="29"/>
                    </a:cubicBezTo>
                    <a:cubicBezTo>
                      <a:pt x="9" y="34"/>
                      <a:pt x="13" y="38"/>
                      <a:pt x="19" y="41"/>
                    </a:cubicBezTo>
                    <a:cubicBezTo>
                      <a:pt x="19" y="42"/>
                      <a:pt x="20" y="42"/>
                      <a:pt x="20" y="42"/>
                    </a:cubicBezTo>
                    <a:cubicBezTo>
                      <a:pt x="31" y="47"/>
                      <a:pt x="45" y="49"/>
                      <a:pt x="60" y="44"/>
                    </a:cubicBezTo>
                    <a:cubicBezTo>
                      <a:pt x="83" y="38"/>
                      <a:pt x="99" y="18"/>
                      <a:pt x="97"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2" name="Freeform 215"/>
              <p:cNvSpPr/>
              <p:nvPr/>
            </p:nvSpPr>
            <p:spPr bwMode="auto">
              <a:xfrm>
                <a:off x="115888" y="9525"/>
                <a:ext cx="169863" cy="222250"/>
              </a:xfrm>
              <a:custGeom>
                <a:avLst/>
                <a:gdLst>
                  <a:gd name="T0" fmla="*/ 28 w 45"/>
                  <a:gd name="T1" fmla="*/ 0 h 59"/>
                  <a:gd name="T2" fmla="*/ 2 w 45"/>
                  <a:gd name="T3" fmla="*/ 47 h 59"/>
                  <a:gd name="T4" fmla="*/ 5 w 45"/>
                  <a:gd name="T5" fmla="*/ 57 h 59"/>
                  <a:gd name="T6" fmla="*/ 15 w 45"/>
                  <a:gd name="T7" fmla="*/ 55 h 59"/>
                  <a:gd name="T8" fmla="*/ 43 w 45"/>
                  <a:gd name="T9" fmla="*/ 4 h 59"/>
                  <a:gd name="T10" fmla="*/ 45 w 45"/>
                  <a:gd name="T11" fmla="*/ 0 h 59"/>
                  <a:gd name="T12" fmla="*/ 28 w 45"/>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45" h="59">
                    <a:moveTo>
                      <a:pt x="28" y="0"/>
                    </a:moveTo>
                    <a:cubicBezTo>
                      <a:pt x="2" y="47"/>
                      <a:pt x="2" y="47"/>
                      <a:pt x="2" y="47"/>
                    </a:cubicBezTo>
                    <a:cubicBezTo>
                      <a:pt x="0" y="51"/>
                      <a:pt x="2" y="56"/>
                      <a:pt x="5" y="57"/>
                    </a:cubicBezTo>
                    <a:cubicBezTo>
                      <a:pt x="9" y="59"/>
                      <a:pt x="13" y="58"/>
                      <a:pt x="15" y="55"/>
                    </a:cubicBezTo>
                    <a:cubicBezTo>
                      <a:pt x="43" y="4"/>
                      <a:pt x="43" y="4"/>
                      <a:pt x="43" y="4"/>
                    </a:cubicBezTo>
                    <a:cubicBezTo>
                      <a:pt x="45" y="0"/>
                      <a:pt x="45" y="0"/>
                      <a:pt x="45" y="0"/>
                    </a:cubicBez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3" name="Freeform 216"/>
              <p:cNvSpPr>
                <a:spLocks noEditPoints="1"/>
              </p:cNvSpPr>
              <p:nvPr/>
            </p:nvSpPr>
            <p:spPr bwMode="auto">
              <a:xfrm>
                <a:off x="473075" y="3781425"/>
                <a:ext cx="277813" cy="220663"/>
              </a:xfrm>
              <a:custGeom>
                <a:avLst/>
                <a:gdLst>
                  <a:gd name="T0" fmla="*/ 67 w 74"/>
                  <a:gd name="T1" fmla="*/ 14 h 59"/>
                  <a:gd name="T2" fmla="*/ 60 w 74"/>
                  <a:gd name="T3" fmla="*/ 14 h 59"/>
                  <a:gd name="T4" fmla="*/ 60 w 74"/>
                  <a:gd name="T5" fmla="*/ 17 h 59"/>
                  <a:gd name="T6" fmla="*/ 68 w 74"/>
                  <a:gd name="T7" fmla="*/ 34 h 59"/>
                  <a:gd name="T8" fmla="*/ 68 w 74"/>
                  <a:gd name="T9" fmla="*/ 41 h 59"/>
                  <a:gd name="T10" fmla="*/ 60 w 74"/>
                  <a:gd name="T11" fmla="*/ 59 h 59"/>
                  <a:gd name="T12" fmla="*/ 74 w 74"/>
                  <a:gd name="T13" fmla="*/ 56 h 59"/>
                  <a:gd name="T14" fmla="*/ 74 w 74"/>
                  <a:gd name="T15" fmla="*/ 22 h 59"/>
                  <a:gd name="T16" fmla="*/ 60 w 74"/>
                  <a:gd name="T17" fmla="*/ 0 h 59"/>
                  <a:gd name="T18" fmla="*/ 37 w 74"/>
                  <a:gd name="T19" fmla="*/ 5 h 59"/>
                  <a:gd name="T20" fmla="*/ 60 w 74"/>
                  <a:gd name="T21" fmla="*/ 14 h 59"/>
                  <a:gd name="T22" fmla="*/ 37 w 74"/>
                  <a:gd name="T23" fmla="*/ 47 h 59"/>
                  <a:gd name="T24" fmla="*/ 57 w 74"/>
                  <a:gd name="T25" fmla="*/ 56 h 59"/>
                  <a:gd name="T26" fmla="*/ 60 w 74"/>
                  <a:gd name="T27" fmla="*/ 59 h 59"/>
                  <a:gd name="T28" fmla="*/ 53 w 74"/>
                  <a:gd name="T29" fmla="*/ 41 h 59"/>
                  <a:gd name="T30" fmla="*/ 60 w 74"/>
                  <a:gd name="T31" fmla="*/ 34 h 59"/>
                  <a:gd name="T32" fmla="*/ 37 w 74"/>
                  <a:gd name="T33" fmla="*/ 17 h 59"/>
                  <a:gd name="T34" fmla="*/ 37 w 74"/>
                  <a:gd name="T35" fmla="*/ 0 h 59"/>
                  <a:gd name="T36" fmla="*/ 14 w 74"/>
                  <a:gd name="T37" fmla="*/ 1 h 59"/>
                  <a:gd name="T38" fmla="*/ 19 w 74"/>
                  <a:gd name="T39" fmla="*/ 5 h 59"/>
                  <a:gd name="T40" fmla="*/ 37 w 74"/>
                  <a:gd name="T41" fmla="*/ 5 h 59"/>
                  <a:gd name="T42" fmla="*/ 14 w 74"/>
                  <a:gd name="T43" fmla="*/ 59 h 59"/>
                  <a:gd name="T44" fmla="*/ 18 w 74"/>
                  <a:gd name="T45" fmla="*/ 56 h 59"/>
                  <a:gd name="T46" fmla="*/ 37 w 74"/>
                  <a:gd name="T47" fmla="*/ 47 h 59"/>
                  <a:gd name="T48" fmla="*/ 14 w 74"/>
                  <a:gd name="T49" fmla="*/ 17 h 59"/>
                  <a:gd name="T50" fmla="*/ 22 w 74"/>
                  <a:gd name="T51" fmla="*/ 34 h 59"/>
                  <a:gd name="T52" fmla="*/ 22 w 74"/>
                  <a:gd name="T53" fmla="*/ 41 h 59"/>
                  <a:gd name="T54" fmla="*/ 14 w 74"/>
                  <a:gd name="T55" fmla="*/ 59 h 59"/>
                  <a:gd name="T56" fmla="*/ 8 w 74"/>
                  <a:gd name="T57" fmla="*/ 14 h 59"/>
                  <a:gd name="T58" fmla="*/ 0 w 74"/>
                  <a:gd name="T59" fmla="*/ 46 h 59"/>
                  <a:gd name="T60" fmla="*/ 0 w 74"/>
                  <a:gd name="T61" fmla="*/ 56 h 59"/>
                  <a:gd name="T62" fmla="*/ 14 w 74"/>
                  <a:gd name="T63" fmla="*/ 59 h 59"/>
                  <a:gd name="T64" fmla="*/ 7 w 74"/>
                  <a:gd name="T65" fmla="*/ 41 h 59"/>
                  <a:gd name="T66" fmla="*/ 14 w 74"/>
                  <a:gd name="T67" fmla="*/ 34 h 59"/>
                  <a:gd name="T68" fmla="*/ 13 w 74"/>
                  <a:gd name="T69" fmla="*/ 17 h 59"/>
                  <a:gd name="T70" fmla="*/ 14 w 74"/>
                  <a:gd name="T71"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59">
                    <a:moveTo>
                      <a:pt x="74" y="22"/>
                    </a:moveTo>
                    <a:cubicBezTo>
                      <a:pt x="67" y="14"/>
                      <a:pt x="67" y="14"/>
                      <a:pt x="67" y="14"/>
                    </a:cubicBezTo>
                    <a:cubicBezTo>
                      <a:pt x="60" y="1"/>
                      <a:pt x="60" y="1"/>
                      <a:pt x="60" y="1"/>
                    </a:cubicBezTo>
                    <a:cubicBezTo>
                      <a:pt x="60" y="14"/>
                      <a:pt x="60" y="14"/>
                      <a:pt x="60" y="14"/>
                    </a:cubicBezTo>
                    <a:cubicBezTo>
                      <a:pt x="62" y="17"/>
                      <a:pt x="62" y="17"/>
                      <a:pt x="62" y="17"/>
                    </a:cubicBezTo>
                    <a:cubicBezTo>
                      <a:pt x="60" y="17"/>
                      <a:pt x="60" y="17"/>
                      <a:pt x="60" y="17"/>
                    </a:cubicBezTo>
                    <a:cubicBezTo>
                      <a:pt x="60" y="34"/>
                      <a:pt x="60" y="34"/>
                      <a:pt x="60" y="34"/>
                    </a:cubicBezTo>
                    <a:cubicBezTo>
                      <a:pt x="68" y="34"/>
                      <a:pt x="68" y="34"/>
                      <a:pt x="68" y="34"/>
                    </a:cubicBezTo>
                    <a:cubicBezTo>
                      <a:pt x="68" y="41"/>
                      <a:pt x="68" y="41"/>
                      <a:pt x="68" y="41"/>
                    </a:cubicBezTo>
                    <a:cubicBezTo>
                      <a:pt x="68" y="41"/>
                      <a:pt x="68" y="41"/>
                      <a:pt x="68" y="41"/>
                    </a:cubicBezTo>
                    <a:cubicBezTo>
                      <a:pt x="60" y="41"/>
                      <a:pt x="60" y="41"/>
                      <a:pt x="60" y="41"/>
                    </a:cubicBezTo>
                    <a:cubicBezTo>
                      <a:pt x="60" y="59"/>
                      <a:pt x="60" y="59"/>
                      <a:pt x="60" y="59"/>
                    </a:cubicBezTo>
                    <a:cubicBezTo>
                      <a:pt x="71" y="59"/>
                      <a:pt x="71" y="59"/>
                      <a:pt x="71" y="59"/>
                    </a:cubicBezTo>
                    <a:cubicBezTo>
                      <a:pt x="73" y="59"/>
                      <a:pt x="74" y="58"/>
                      <a:pt x="74" y="56"/>
                    </a:cubicBezTo>
                    <a:cubicBezTo>
                      <a:pt x="74" y="47"/>
                      <a:pt x="74" y="47"/>
                      <a:pt x="74" y="47"/>
                    </a:cubicBezTo>
                    <a:lnTo>
                      <a:pt x="74" y="22"/>
                    </a:lnTo>
                    <a:close/>
                    <a:moveTo>
                      <a:pt x="60" y="1"/>
                    </a:moveTo>
                    <a:cubicBezTo>
                      <a:pt x="60" y="0"/>
                      <a:pt x="60" y="0"/>
                      <a:pt x="60" y="0"/>
                    </a:cubicBezTo>
                    <a:cubicBezTo>
                      <a:pt x="37" y="0"/>
                      <a:pt x="37" y="0"/>
                      <a:pt x="37" y="0"/>
                    </a:cubicBezTo>
                    <a:cubicBezTo>
                      <a:pt x="37" y="5"/>
                      <a:pt x="37" y="5"/>
                      <a:pt x="37" y="5"/>
                    </a:cubicBezTo>
                    <a:cubicBezTo>
                      <a:pt x="56" y="5"/>
                      <a:pt x="56" y="5"/>
                      <a:pt x="56" y="5"/>
                    </a:cubicBezTo>
                    <a:cubicBezTo>
                      <a:pt x="60" y="14"/>
                      <a:pt x="60" y="14"/>
                      <a:pt x="60" y="14"/>
                    </a:cubicBezTo>
                    <a:cubicBezTo>
                      <a:pt x="60" y="1"/>
                      <a:pt x="60" y="1"/>
                      <a:pt x="60" y="1"/>
                    </a:cubicBezTo>
                    <a:close/>
                    <a:moveTo>
                      <a:pt x="37" y="47"/>
                    </a:moveTo>
                    <a:cubicBezTo>
                      <a:pt x="57" y="47"/>
                      <a:pt x="57" y="47"/>
                      <a:pt x="57" y="47"/>
                    </a:cubicBezTo>
                    <a:cubicBezTo>
                      <a:pt x="57" y="56"/>
                      <a:pt x="57" y="56"/>
                      <a:pt x="57" y="56"/>
                    </a:cubicBezTo>
                    <a:cubicBezTo>
                      <a:pt x="57" y="58"/>
                      <a:pt x="58" y="59"/>
                      <a:pt x="60" y="59"/>
                    </a:cubicBezTo>
                    <a:cubicBezTo>
                      <a:pt x="60" y="59"/>
                      <a:pt x="60" y="59"/>
                      <a:pt x="60" y="59"/>
                    </a:cubicBezTo>
                    <a:cubicBezTo>
                      <a:pt x="60" y="41"/>
                      <a:pt x="60" y="41"/>
                      <a:pt x="60" y="41"/>
                    </a:cubicBezTo>
                    <a:cubicBezTo>
                      <a:pt x="53" y="41"/>
                      <a:pt x="53" y="41"/>
                      <a:pt x="53" y="41"/>
                    </a:cubicBezTo>
                    <a:cubicBezTo>
                      <a:pt x="53" y="34"/>
                      <a:pt x="53" y="34"/>
                      <a:pt x="53" y="34"/>
                    </a:cubicBezTo>
                    <a:cubicBezTo>
                      <a:pt x="60" y="34"/>
                      <a:pt x="60" y="34"/>
                      <a:pt x="60" y="34"/>
                    </a:cubicBezTo>
                    <a:cubicBezTo>
                      <a:pt x="60" y="17"/>
                      <a:pt x="60" y="17"/>
                      <a:pt x="60" y="17"/>
                    </a:cubicBezTo>
                    <a:cubicBezTo>
                      <a:pt x="37" y="17"/>
                      <a:pt x="37" y="17"/>
                      <a:pt x="37" y="17"/>
                    </a:cubicBezTo>
                    <a:lnTo>
                      <a:pt x="37" y="47"/>
                    </a:lnTo>
                    <a:close/>
                    <a:moveTo>
                      <a:pt x="37" y="0"/>
                    </a:moveTo>
                    <a:cubicBezTo>
                      <a:pt x="15" y="0"/>
                      <a:pt x="15" y="0"/>
                      <a:pt x="15" y="0"/>
                    </a:cubicBezTo>
                    <a:cubicBezTo>
                      <a:pt x="14" y="1"/>
                      <a:pt x="14" y="1"/>
                      <a:pt x="14" y="1"/>
                    </a:cubicBezTo>
                    <a:cubicBezTo>
                      <a:pt x="14" y="14"/>
                      <a:pt x="14" y="14"/>
                      <a:pt x="14" y="14"/>
                    </a:cubicBezTo>
                    <a:cubicBezTo>
                      <a:pt x="19" y="5"/>
                      <a:pt x="19" y="5"/>
                      <a:pt x="19" y="5"/>
                    </a:cubicBezTo>
                    <a:cubicBezTo>
                      <a:pt x="19" y="5"/>
                      <a:pt x="19" y="5"/>
                      <a:pt x="19" y="5"/>
                    </a:cubicBezTo>
                    <a:cubicBezTo>
                      <a:pt x="37" y="5"/>
                      <a:pt x="37" y="5"/>
                      <a:pt x="37" y="5"/>
                    </a:cubicBezTo>
                    <a:cubicBezTo>
                      <a:pt x="37" y="0"/>
                      <a:pt x="37" y="0"/>
                      <a:pt x="37" y="0"/>
                    </a:cubicBezTo>
                    <a:close/>
                    <a:moveTo>
                      <a:pt x="14" y="59"/>
                    </a:moveTo>
                    <a:cubicBezTo>
                      <a:pt x="15" y="59"/>
                      <a:pt x="15" y="59"/>
                      <a:pt x="15" y="59"/>
                    </a:cubicBezTo>
                    <a:cubicBezTo>
                      <a:pt x="16" y="59"/>
                      <a:pt x="18" y="58"/>
                      <a:pt x="18" y="56"/>
                    </a:cubicBezTo>
                    <a:cubicBezTo>
                      <a:pt x="18" y="47"/>
                      <a:pt x="18" y="47"/>
                      <a:pt x="18" y="47"/>
                    </a:cubicBezTo>
                    <a:cubicBezTo>
                      <a:pt x="37" y="47"/>
                      <a:pt x="37" y="47"/>
                      <a:pt x="37" y="47"/>
                    </a:cubicBezTo>
                    <a:cubicBezTo>
                      <a:pt x="37" y="17"/>
                      <a:pt x="37" y="17"/>
                      <a:pt x="37" y="17"/>
                    </a:cubicBezTo>
                    <a:cubicBezTo>
                      <a:pt x="14" y="17"/>
                      <a:pt x="14" y="17"/>
                      <a:pt x="14" y="17"/>
                    </a:cubicBezTo>
                    <a:cubicBezTo>
                      <a:pt x="14" y="34"/>
                      <a:pt x="14" y="34"/>
                      <a:pt x="14" y="34"/>
                    </a:cubicBezTo>
                    <a:cubicBezTo>
                      <a:pt x="22" y="34"/>
                      <a:pt x="22" y="34"/>
                      <a:pt x="22" y="34"/>
                    </a:cubicBezTo>
                    <a:cubicBezTo>
                      <a:pt x="22" y="41"/>
                      <a:pt x="22" y="41"/>
                      <a:pt x="22" y="41"/>
                    </a:cubicBezTo>
                    <a:cubicBezTo>
                      <a:pt x="22" y="41"/>
                      <a:pt x="22" y="41"/>
                      <a:pt x="22" y="41"/>
                    </a:cubicBezTo>
                    <a:cubicBezTo>
                      <a:pt x="14" y="41"/>
                      <a:pt x="14" y="41"/>
                      <a:pt x="14" y="41"/>
                    </a:cubicBezTo>
                    <a:lnTo>
                      <a:pt x="14" y="59"/>
                    </a:lnTo>
                    <a:close/>
                    <a:moveTo>
                      <a:pt x="14" y="1"/>
                    </a:moveTo>
                    <a:cubicBezTo>
                      <a:pt x="8" y="14"/>
                      <a:pt x="8" y="14"/>
                      <a:pt x="8" y="14"/>
                    </a:cubicBezTo>
                    <a:cubicBezTo>
                      <a:pt x="0" y="22"/>
                      <a:pt x="0" y="22"/>
                      <a:pt x="0" y="22"/>
                    </a:cubicBezTo>
                    <a:cubicBezTo>
                      <a:pt x="0" y="46"/>
                      <a:pt x="0" y="46"/>
                      <a:pt x="0" y="46"/>
                    </a:cubicBezTo>
                    <a:cubicBezTo>
                      <a:pt x="0" y="47"/>
                      <a:pt x="0" y="47"/>
                      <a:pt x="0" y="47"/>
                    </a:cubicBezTo>
                    <a:cubicBezTo>
                      <a:pt x="0" y="56"/>
                      <a:pt x="0" y="56"/>
                      <a:pt x="0" y="56"/>
                    </a:cubicBezTo>
                    <a:cubicBezTo>
                      <a:pt x="0" y="58"/>
                      <a:pt x="2" y="59"/>
                      <a:pt x="4" y="59"/>
                    </a:cubicBezTo>
                    <a:cubicBezTo>
                      <a:pt x="14" y="59"/>
                      <a:pt x="14" y="59"/>
                      <a:pt x="14" y="59"/>
                    </a:cubicBezTo>
                    <a:cubicBezTo>
                      <a:pt x="14" y="41"/>
                      <a:pt x="14" y="41"/>
                      <a:pt x="14" y="41"/>
                    </a:cubicBezTo>
                    <a:cubicBezTo>
                      <a:pt x="7" y="41"/>
                      <a:pt x="7" y="41"/>
                      <a:pt x="7" y="41"/>
                    </a:cubicBezTo>
                    <a:cubicBezTo>
                      <a:pt x="7" y="34"/>
                      <a:pt x="7" y="34"/>
                      <a:pt x="7" y="34"/>
                    </a:cubicBezTo>
                    <a:cubicBezTo>
                      <a:pt x="14" y="34"/>
                      <a:pt x="14" y="34"/>
                      <a:pt x="14" y="34"/>
                    </a:cubicBezTo>
                    <a:cubicBezTo>
                      <a:pt x="14" y="17"/>
                      <a:pt x="14" y="17"/>
                      <a:pt x="14" y="17"/>
                    </a:cubicBezTo>
                    <a:cubicBezTo>
                      <a:pt x="13" y="17"/>
                      <a:pt x="13" y="17"/>
                      <a:pt x="13" y="17"/>
                    </a:cubicBezTo>
                    <a:cubicBezTo>
                      <a:pt x="14" y="14"/>
                      <a:pt x="14" y="14"/>
                      <a:pt x="14" y="14"/>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4" name="Freeform 217"/>
              <p:cNvSpPr/>
              <p:nvPr/>
            </p:nvSpPr>
            <p:spPr bwMode="auto">
              <a:xfrm>
                <a:off x="0" y="3113088"/>
                <a:ext cx="153988" cy="420688"/>
              </a:xfrm>
              <a:custGeom>
                <a:avLst/>
                <a:gdLst>
                  <a:gd name="T0" fmla="*/ 0 w 41"/>
                  <a:gd name="T1" fmla="*/ 112 h 112"/>
                  <a:gd name="T2" fmla="*/ 11 w 41"/>
                  <a:gd name="T3" fmla="*/ 112 h 112"/>
                  <a:gd name="T4" fmla="*/ 11 w 41"/>
                  <a:gd name="T5" fmla="*/ 40 h 112"/>
                  <a:gd name="T6" fmla="*/ 29 w 41"/>
                  <a:gd name="T7" fmla="*/ 57 h 112"/>
                  <a:gd name="T8" fmla="*/ 41 w 41"/>
                  <a:gd name="T9" fmla="*/ 38 h 112"/>
                  <a:gd name="T10" fmla="*/ 0 w 41"/>
                  <a:gd name="T11" fmla="*/ 0 h 112"/>
                  <a:gd name="T12" fmla="*/ 0 w 4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112"/>
                    </a:moveTo>
                    <a:cubicBezTo>
                      <a:pt x="11" y="112"/>
                      <a:pt x="11" y="112"/>
                      <a:pt x="11" y="112"/>
                    </a:cubicBezTo>
                    <a:cubicBezTo>
                      <a:pt x="11" y="40"/>
                      <a:pt x="11" y="40"/>
                      <a:pt x="11" y="40"/>
                    </a:cubicBezTo>
                    <a:cubicBezTo>
                      <a:pt x="17" y="44"/>
                      <a:pt x="29" y="57"/>
                      <a:pt x="29" y="57"/>
                    </a:cubicBezTo>
                    <a:cubicBezTo>
                      <a:pt x="41" y="38"/>
                      <a:pt x="41" y="38"/>
                      <a:pt x="41" y="38"/>
                    </a:cubicBezTo>
                    <a:cubicBezTo>
                      <a:pt x="36" y="24"/>
                      <a:pt x="10" y="7"/>
                      <a:pt x="0" y="0"/>
                    </a:cubicBez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5" name="Freeform 218"/>
              <p:cNvSpPr>
                <a:spLocks noEditPoints="1"/>
              </p:cNvSpPr>
              <p:nvPr/>
            </p:nvSpPr>
            <p:spPr bwMode="auto">
              <a:xfrm>
                <a:off x="3119438" y="9525"/>
                <a:ext cx="588963" cy="412750"/>
              </a:xfrm>
              <a:custGeom>
                <a:avLst/>
                <a:gdLst>
                  <a:gd name="T0" fmla="*/ 78 w 157"/>
                  <a:gd name="T1" fmla="*/ 110 h 110"/>
                  <a:gd name="T2" fmla="*/ 157 w 157"/>
                  <a:gd name="T3" fmla="*/ 31 h 110"/>
                  <a:gd name="T4" fmla="*/ 151 w 157"/>
                  <a:gd name="T5" fmla="*/ 0 h 110"/>
                  <a:gd name="T6" fmla="*/ 133 w 157"/>
                  <a:gd name="T7" fmla="*/ 0 h 110"/>
                  <a:gd name="T8" fmla="*/ 141 w 157"/>
                  <a:gd name="T9" fmla="*/ 31 h 110"/>
                  <a:gd name="T10" fmla="*/ 78 w 157"/>
                  <a:gd name="T11" fmla="*/ 94 h 110"/>
                  <a:gd name="T12" fmla="*/ 78 w 157"/>
                  <a:gd name="T13" fmla="*/ 110 h 110"/>
                  <a:gd name="T14" fmla="*/ 78 w 157"/>
                  <a:gd name="T15" fmla="*/ 81 h 110"/>
                  <a:gd name="T16" fmla="*/ 78 w 157"/>
                  <a:gd name="T17" fmla="*/ 31 h 110"/>
                  <a:gd name="T18" fmla="*/ 85 w 157"/>
                  <a:gd name="T19" fmla="*/ 31 h 110"/>
                  <a:gd name="T20" fmla="*/ 85 w 157"/>
                  <a:gd name="T21" fmla="*/ 0 h 110"/>
                  <a:gd name="T22" fmla="*/ 117 w 157"/>
                  <a:gd name="T23" fmla="*/ 0 h 110"/>
                  <a:gd name="T24" fmla="*/ 128 w 157"/>
                  <a:gd name="T25" fmla="*/ 31 h 110"/>
                  <a:gd name="T26" fmla="*/ 78 w 157"/>
                  <a:gd name="T27" fmla="*/ 81 h 110"/>
                  <a:gd name="T28" fmla="*/ 6 w 157"/>
                  <a:gd name="T29" fmla="*/ 0 h 110"/>
                  <a:gd name="T30" fmla="*/ 0 w 157"/>
                  <a:gd name="T31" fmla="*/ 31 h 110"/>
                  <a:gd name="T32" fmla="*/ 78 w 157"/>
                  <a:gd name="T33" fmla="*/ 110 h 110"/>
                  <a:gd name="T34" fmla="*/ 78 w 157"/>
                  <a:gd name="T35" fmla="*/ 110 h 110"/>
                  <a:gd name="T36" fmla="*/ 78 w 157"/>
                  <a:gd name="T37" fmla="*/ 94 h 110"/>
                  <a:gd name="T38" fmla="*/ 78 w 157"/>
                  <a:gd name="T39" fmla="*/ 94 h 110"/>
                  <a:gd name="T40" fmla="*/ 78 w 157"/>
                  <a:gd name="T41" fmla="*/ 94 h 110"/>
                  <a:gd name="T42" fmla="*/ 15 w 157"/>
                  <a:gd name="T43" fmla="*/ 31 h 110"/>
                  <a:gd name="T44" fmla="*/ 23 w 157"/>
                  <a:gd name="T45" fmla="*/ 0 h 110"/>
                  <a:gd name="T46" fmla="*/ 6 w 157"/>
                  <a:gd name="T47" fmla="*/ 0 h 110"/>
                  <a:gd name="T48" fmla="*/ 78 w 157"/>
                  <a:gd name="T49" fmla="*/ 31 h 110"/>
                  <a:gd name="T50" fmla="*/ 78 w 157"/>
                  <a:gd name="T51" fmla="*/ 81 h 110"/>
                  <a:gd name="T52" fmla="*/ 78 w 157"/>
                  <a:gd name="T53" fmla="*/ 81 h 110"/>
                  <a:gd name="T54" fmla="*/ 28 w 157"/>
                  <a:gd name="T55" fmla="*/ 31 h 110"/>
                  <a:gd name="T56" fmla="*/ 39 w 157"/>
                  <a:gd name="T57" fmla="*/ 0 h 110"/>
                  <a:gd name="T58" fmla="*/ 72 w 157"/>
                  <a:gd name="T59" fmla="*/ 0 h 110"/>
                  <a:gd name="T60" fmla="*/ 72 w 157"/>
                  <a:gd name="T61" fmla="*/ 31 h 110"/>
                  <a:gd name="T62" fmla="*/ 78 w 157"/>
                  <a:gd name="T63" fmla="*/ 3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10">
                    <a:moveTo>
                      <a:pt x="78" y="110"/>
                    </a:moveTo>
                    <a:cubicBezTo>
                      <a:pt x="122" y="110"/>
                      <a:pt x="157" y="74"/>
                      <a:pt x="157" y="31"/>
                    </a:cubicBezTo>
                    <a:cubicBezTo>
                      <a:pt x="157" y="20"/>
                      <a:pt x="155" y="10"/>
                      <a:pt x="151" y="0"/>
                    </a:cubicBezTo>
                    <a:cubicBezTo>
                      <a:pt x="133" y="0"/>
                      <a:pt x="133" y="0"/>
                      <a:pt x="133" y="0"/>
                    </a:cubicBezTo>
                    <a:cubicBezTo>
                      <a:pt x="138" y="9"/>
                      <a:pt x="141" y="20"/>
                      <a:pt x="141" y="31"/>
                    </a:cubicBezTo>
                    <a:cubicBezTo>
                      <a:pt x="141" y="66"/>
                      <a:pt x="113" y="94"/>
                      <a:pt x="78" y="94"/>
                    </a:cubicBezTo>
                    <a:cubicBezTo>
                      <a:pt x="78" y="110"/>
                      <a:pt x="78" y="110"/>
                      <a:pt x="78" y="110"/>
                    </a:cubicBezTo>
                    <a:close/>
                    <a:moveTo>
                      <a:pt x="78" y="81"/>
                    </a:moveTo>
                    <a:cubicBezTo>
                      <a:pt x="78" y="31"/>
                      <a:pt x="78" y="31"/>
                      <a:pt x="78" y="31"/>
                    </a:cubicBezTo>
                    <a:cubicBezTo>
                      <a:pt x="85" y="31"/>
                      <a:pt x="85" y="31"/>
                      <a:pt x="85" y="31"/>
                    </a:cubicBezTo>
                    <a:cubicBezTo>
                      <a:pt x="85" y="0"/>
                      <a:pt x="85" y="0"/>
                      <a:pt x="85" y="0"/>
                    </a:cubicBezTo>
                    <a:cubicBezTo>
                      <a:pt x="117" y="0"/>
                      <a:pt x="117" y="0"/>
                      <a:pt x="117" y="0"/>
                    </a:cubicBezTo>
                    <a:cubicBezTo>
                      <a:pt x="124" y="9"/>
                      <a:pt x="128" y="20"/>
                      <a:pt x="128" y="31"/>
                    </a:cubicBezTo>
                    <a:cubicBezTo>
                      <a:pt x="128" y="59"/>
                      <a:pt x="106" y="81"/>
                      <a:pt x="78" y="81"/>
                    </a:cubicBezTo>
                    <a:close/>
                    <a:moveTo>
                      <a:pt x="6" y="0"/>
                    </a:moveTo>
                    <a:cubicBezTo>
                      <a:pt x="2" y="10"/>
                      <a:pt x="0" y="20"/>
                      <a:pt x="0" y="31"/>
                    </a:cubicBezTo>
                    <a:cubicBezTo>
                      <a:pt x="0" y="74"/>
                      <a:pt x="35" y="110"/>
                      <a:pt x="78" y="110"/>
                    </a:cubicBezTo>
                    <a:cubicBezTo>
                      <a:pt x="78" y="110"/>
                      <a:pt x="78" y="110"/>
                      <a:pt x="78" y="110"/>
                    </a:cubicBezTo>
                    <a:cubicBezTo>
                      <a:pt x="78" y="94"/>
                      <a:pt x="78" y="94"/>
                      <a:pt x="78" y="94"/>
                    </a:cubicBezTo>
                    <a:cubicBezTo>
                      <a:pt x="78" y="94"/>
                      <a:pt x="78" y="94"/>
                      <a:pt x="78" y="94"/>
                    </a:cubicBezTo>
                    <a:cubicBezTo>
                      <a:pt x="78" y="94"/>
                      <a:pt x="78" y="94"/>
                      <a:pt x="78" y="94"/>
                    </a:cubicBezTo>
                    <a:cubicBezTo>
                      <a:pt x="44" y="94"/>
                      <a:pt x="15" y="66"/>
                      <a:pt x="15" y="31"/>
                    </a:cubicBezTo>
                    <a:cubicBezTo>
                      <a:pt x="15" y="20"/>
                      <a:pt x="18" y="9"/>
                      <a:pt x="23" y="0"/>
                    </a:cubicBezTo>
                    <a:cubicBezTo>
                      <a:pt x="6" y="0"/>
                      <a:pt x="6" y="0"/>
                      <a:pt x="6" y="0"/>
                    </a:cubicBezTo>
                    <a:close/>
                    <a:moveTo>
                      <a:pt x="78" y="31"/>
                    </a:moveTo>
                    <a:cubicBezTo>
                      <a:pt x="78" y="81"/>
                      <a:pt x="78" y="81"/>
                      <a:pt x="78" y="81"/>
                    </a:cubicBezTo>
                    <a:cubicBezTo>
                      <a:pt x="78" y="81"/>
                      <a:pt x="78" y="81"/>
                      <a:pt x="78" y="81"/>
                    </a:cubicBezTo>
                    <a:cubicBezTo>
                      <a:pt x="51" y="81"/>
                      <a:pt x="28" y="59"/>
                      <a:pt x="28" y="31"/>
                    </a:cubicBezTo>
                    <a:cubicBezTo>
                      <a:pt x="28" y="20"/>
                      <a:pt x="32" y="9"/>
                      <a:pt x="39" y="0"/>
                    </a:cubicBezTo>
                    <a:cubicBezTo>
                      <a:pt x="72" y="0"/>
                      <a:pt x="72" y="0"/>
                      <a:pt x="72" y="0"/>
                    </a:cubicBezTo>
                    <a:cubicBezTo>
                      <a:pt x="72" y="31"/>
                      <a:pt x="72" y="31"/>
                      <a:pt x="72" y="31"/>
                    </a:cubicBezTo>
                    <a:lnTo>
                      <a:pt x="78"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6" name="Freeform 219"/>
              <p:cNvSpPr>
                <a:spLocks noEditPoints="1"/>
              </p:cNvSpPr>
              <p:nvPr/>
            </p:nvSpPr>
            <p:spPr bwMode="auto">
              <a:xfrm>
                <a:off x="8970963" y="9525"/>
                <a:ext cx="379413" cy="274638"/>
              </a:xfrm>
              <a:custGeom>
                <a:avLst/>
                <a:gdLst>
                  <a:gd name="T0" fmla="*/ 239 w 239"/>
                  <a:gd name="T1" fmla="*/ 173 h 173"/>
                  <a:gd name="T2" fmla="*/ 213 w 239"/>
                  <a:gd name="T3" fmla="*/ 0 h 173"/>
                  <a:gd name="T4" fmla="*/ 213 w 239"/>
                  <a:gd name="T5" fmla="*/ 36 h 173"/>
                  <a:gd name="T6" fmla="*/ 192 w 239"/>
                  <a:gd name="T7" fmla="*/ 64 h 173"/>
                  <a:gd name="T8" fmla="*/ 213 w 239"/>
                  <a:gd name="T9" fmla="*/ 95 h 173"/>
                  <a:gd name="T10" fmla="*/ 192 w 239"/>
                  <a:gd name="T11" fmla="*/ 95 h 173"/>
                  <a:gd name="T12" fmla="*/ 213 w 239"/>
                  <a:gd name="T13" fmla="*/ 116 h 173"/>
                  <a:gd name="T14" fmla="*/ 213 w 239"/>
                  <a:gd name="T15" fmla="*/ 147 h 173"/>
                  <a:gd name="T16" fmla="*/ 192 w 239"/>
                  <a:gd name="T17" fmla="*/ 173 h 173"/>
                  <a:gd name="T18" fmla="*/ 192 w 239"/>
                  <a:gd name="T19" fmla="*/ 173 h 173"/>
                  <a:gd name="T20" fmla="*/ 168 w 239"/>
                  <a:gd name="T21" fmla="*/ 147 h 173"/>
                  <a:gd name="T22" fmla="*/ 192 w 239"/>
                  <a:gd name="T23" fmla="*/ 116 h 173"/>
                  <a:gd name="T24" fmla="*/ 168 w 239"/>
                  <a:gd name="T25" fmla="*/ 95 h 173"/>
                  <a:gd name="T26" fmla="*/ 192 w 239"/>
                  <a:gd name="T27" fmla="*/ 64 h 173"/>
                  <a:gd name="T28" fmla="*/ 121 w 239"/>
                  <a:gd name="T29" fmla="*/ 36 h 173"/>
                  <a:gd name="T30" fmla="*/ 142 w 239"/>
                  <a:gd name="T31" fmla="*/ 64 h 173"/>
                  <a:gd name="T32" fmla="*/ 142 w 239"/>
                  <a:gd name="T33" fmla="*/ 95 h 173"/>
                  <a:gd name="T34" fmla="*/ 121 w 239"/>
                  <a:gd name="T35" fmla="*/ 116 h 173"/>
                  <a:gd name="T36" fmla="*/ 142 w 239"/>
                  <a:gd name="T37" fmla="*/ 147 h 173"/>
                  <a:gd name="T38" fmla="*/ 121 w 239"/>
                  <a:gd name="T39" fmla="*/ 147 h 173"/>
                  <a:gd name="T40" fmla="*/ 48 w 239"/>
                  <a:gd name="T41" fmla="*/ 173 h 173"/>
                  <a:gd name="T42" fmla="*/ 121 w 239"/>
                  <a:gd name="T43" fmla="*/ 147 h 173"/>
                  <a:gd name="T44" fmla="*/ 97 w 239"/>
                  <a:gd name="T45" fmla="*/ 116 h 173"/>
                  <a:gd name="T46" fmla="*/ 121 w 239"/>
                  <a:gd name="T47" fmla="*/ 95 h 173"/>
                  <a:gd name="T48" fmla="*/ 97 w 239"/>
                  <a:gd name="T49" fmla="*/ 64 h 173"/>
                  <a:gd name="T50" fmla="*/ 121 w 239"/>
                  <a:gd name="T51" fmla="*/ 36 h 173"/>
                  <a:gd name="T52" fmla="*/ 48 w 239"/>
                  <a:gd name="T53" fmla="*/ 64 h 173"/>
                  <a:gd name="T54" fmla="*/ 71 w 239"/>
                  <a:gd name="T55" fmla="*/ 95 h 173"/>
                  <a:gd name="T56" fmla="*/ 48 w 239"/>
                  <a:gd name="T57" fmla="*/ 95 h 173"/>
                  <a:gd name="T58" fmla="*/ 71 w 239"/>
                  <a:gd name="T59" fmla="*/ 116 h 173"/>
                  <a:gd name="T60" fmla="*/ 71 w 239"/>
                  <a:gd name="T61" fmla="*/ 147 h 173"/>
                  <a:gd name="T62" fmla="*/ 48 w 239"/>
                  <a:gd name="T63" fmla="*/ 173 h 173"/>
                  <a:gd name="T64" fmla="*/ 0 w 239"/>
                  <a:gd name="T65" fmla="*/ 173 h 173"/>
                  <a:gd name="T66" fmla="*/ 48 w 239"/>
                  <a:gd name="T67" fmla="*/ 147 h 173"/>
                  <a:gd name="T68" fmla="*/ 26 w 239"/>
                  <a:gd name="T69" fmla="*/ 116 h 173"/>
                  <a:gd name="T70" fmla="*/ 48 w 239"/>
                  <a:gd name="T71" fmla="*/ 95 h 173"/>
                  <a:gd name="T72" fmla="*/ 26 w 239"/>
                  <a:gd name="T73" fmla="*/ 64 h 173"/>
                  <a:gd name="T74" fmla="*/ 48 w 239"/>
                  <a:gd name="T75" fmla="*/ 36 h 173"/>
                  <a:gd name="T76" fmla="*/ 26 w 239"/>
                  <a:gd name="T7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173">
                    <a:moveTo>
                      <a:pt x="192" y="173"/>
                    </a:moveTo>
                    <a:lnTo>
                      <a:pt x="239" y="173"/>
                    </a:lnTo>
                    <a:lnTo>
                      <a:pt x="239" y="0"/>
                    </a:lnTo>
                    <a:lnTo>
                      <a:pt x="213" y="0"/>
                    </a:lnTo>
                    <a:lnTo>
                      <a:pt x="213" y="36"/>
                    </a:lnTo>
                    <a:lnTo>
                      <a:pt x="213" y="36"/>
                    </a:lnTo>
                    <a:lnTo>
                      <a:pt x="192" y="36"/>
                    </a:lnTo>
                    <a:lnTo>
                      <a:pt x="192" y="64"/>
                    </a:lnTo>
                    <a:lnTo>
                      <a:pt x="213" y="64"/>
                    </a:lnTo>
                    <a:lnTo>
                      <a:pt x="213" y="95"/>
                    </a:lnTo>
                    <a:lnTo>
                      <a:pt x="213" y="95"/>
                    </a:lnTo>
                    <a:lnTo>
                      <a:pt x="192" y="95"/>
                    </a:lnTo>
                    <a:lnTo>
                      <a:pt x="192" y="116"/>
                    </a:lnTo>
                    <a:lnTo>
                      <a:pt x="213" y="116"/>
                    </a:lnTo>
                    <a:lnTo>
                      <a:pt x="213" y="147"/>
                    </a:lnTo>
                    <a:lnTo>
                      <a:pt x="213" y="147"/>
                    </a:lnTo>
                    <a:lnTo>
                      <a:pt x="192" y="147"/>
                    </a:lnTo>
                    <a:lnTo>
                      <a:pt x="192" y="173"/>
                    </a:lnTo>
                    <a:close/>
                    <a:moveTo>
                      <a:pt x="121" y="173"/>
                    </a:moveTo>
                    <a:lnTo>
                      <a:pt x="192" y="173"/>
                    </a:lnTo>
                    <a:lnTo>
                      <a:pt x="192" y="147"/>
                    </a:lnTo>
                    <a:lnTo>
                      <a:pt x="168" y="147"/>
                    </a:lnTo>
                    <a:lnTo>
                      <a:pt x="168" y="116"/>
                    </a:lnTo>
                    <a:lnTo>
                      <a:pt x="192" y="116"/>
                    </a:lnTo>
                    <a:lnTo>
                      <a:pt x="192" y="95"/>
                    </a:lnTo>
                    <a:lnTo>
                      <a:pt x="168" y="95"/>
                    </a:lnTo>
                    <a:lnTo>
                      <a:pt x="168" y="64"/>
                    </a:lnTo>
                    <a:lnTo>
                      <a:pt x="192" y="64"/>
                    </a:lnTo>
                    <a:lnTo>
                      <a:pt x="192" y="36"/>
                    </a:lnTo>
                    <a:lnTo>
                      <a:pt x="121" y="36"/>
                    </a:lnTo>
                    <a:lnTo>
                      <a:pt x="121" y="64"/>
                    </a:lnTo>
                    <a:lnTo>
                      <a:pt x="142" y="64"/>
                    </a:lnTo>
                    <a:lnTo>
                      <a:pt x="142" y="95"/>
                    </a:lnTo>
                    <a:lnTo>
                      <a:pt x="142" y="95"/>
                    </a:lnTo>
                    <a:lnTo>
                      <a:pt x="121" y="95"/>
                    </a:lnTo>
                    <a:lnTo>
                      <a:pt x="121" y="116"/>
                    </a:lnTo>
                    <a:lnTo>
                      <a:pt x="142" y="116"/>
                    </a:lnTo>
                    <a:lnTo>
                      <a:pt x="142" y="147"/>
                    </a:lnTo>
                    <a:lnTo>
                      <a:pt x="142" y="147"/>
                    </a:lnTo>
                    <a:lnTo>
                      <a:pt x="121" y="147"/>
                    </a:lnTo>
                    <a:lnTo>
                      <a:pt x="121" y="173"/>
                    </a:lnTo>
                    <a:close/>
                    <a:moveTo>
                      <a:pt x="48" y="173"/>
                    </a:moveTo>
                    <a:lnTo>
                      <a:pt x="121" y="173"/>
                    </a:lnTo>
                    <a:lnTo>
                      <a:pt x="121" y="147"/>
                    </a:lnTo>
                    <a:lnTo>
                      <a:pt x="97" y="147"/>
                    </a:lnTo>
                    <a:lnTo>
                      <a:pt x="97" y="116"/>
                    </a:lnTo>
                    <a:lnTo>
                      <a:pt x="121" y="116"/>
                    </a:lnTo>
                    <a:lnTo>
                      <a:pt x="121" y="95"/>
                    </a:lnTo>
                    <a:lnTo>
                      <a:pt x="97" y="95"/>
                    </a:lnTo>
                    <a:lnTo>
                      <a:pt x="97" y="64"/>
                    </a:lnTo>
                    <a:lnTo>
                      <a:pt x="121" y="64"/>
                    </a:lnTo>
                    <a:lnTo>
                      <a:pt x="121" y="36"/>
                    </a:lnTo>
                    <a:lnTo>
                      <a:pt x="48" y="36"/>
                    </a:lnTo>
                    <a:lnTo>
                      <a:pt x="48" y="64"/>
                    </a:lnTo>
                    <a:lnTo>
                      <a:pt x="71" y="64"/>
                    </a:lnTo>
                    <a:lnTo>
                      <a:pt x="71" y="95"/>
                    </a:lnTo>
                    <a:lnTo>
                      <a:pt x="71" y="95"/>
                    </a:lnTo>
                    <a:lnTo>
                      <a:pt x="48" y="95"/>
                    </a:lnTo>
                    <a:lnTo>
                      <a:pt x="48" y="116"/>
                    </a:lnTo>
                    <a:lnTo>
                      <a:pt x="71" y="116"/>
                    </a:lnTo>
                    <a:lnTo>
                      <a:pt x="71" y="147"/>
                    </a:lnTo>
                    <a:lnTo>
                      <a:pt x="71" y="147"/>
                    </a:lnTo>
                    <a:lnTo>
                      <a:pt x="48" y="147"/>
                    </a:lnTo>
                    <a:lnTo>
                      <a:pt x="48" y="173"/>
                    </a:lnTo>
                    <a:close/>
                    <a:moveTo>
                      <a:pt x="0" y="0"/>
                    </a:moveTo>
                    <a:lnTo>
                      <a:pt x="0" y="173"/>
                    </a:lnTo>
                    <a:lnTo>
                      <a:pt x="48" y="173"/>
                    </a:lnTo>
                    <a:lnTo>
                      <a:pt x="48" y="147"/>
                    </a:lnTo>
                    <a:lnTo>
                      <a:pt x="26" y="147"/>
                    </a:lnTo>
                    <a:lnTo>
                      <a:pt x="26" y="116"/>
                    </a:lnTo>
                    <a:lnTo>
                      <a:pt x="48" y="116"/>
                    </a:lnTo>
                    <a:lnTo>
                      <a:pt x="48" y="95"/>
                    </a:lnTo>
                    <a:lnTo>
                      <a:pt x="26" y="95"/>
                    </a:lnTo>
                    <a:lnTo>
                      <a:pt x="26" y="64"/>
                    </a:lnTo>
                    <a:lnTo>
                      <a:pt x="48" y="64"/>
                    </a:lnTo>
                    <a:lnTo>
                      <a:pt x="48" y="36"/>
                    </a:lnTo>
                    <a:lnTo>
                      <a:pt x="26" y="36"/>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7" name="Freeform 220"/>
              <p:cNvSpPr/>
              <p:nvPr/>
            </p:nvSpPr>
            <p:spPr bwMode="auto">
              <a:xfrm>
                <a:off x="6246813" y="9525"/>
                <a:ext cx="374650" cy="192088"/>
              </a:xfrm>
              <a:custGeom>
                <a:avLst/>
                <a:gdLst>
                  <a:gd name="T0" fmla="*/ 0 w 100"/>
                  <a:gd name="T1" fmla="*/ 0 h 51"/>
                  <a:gd name="T2" fmla="*/ 84 w 100"/>
                  <a:gd name="T3" fmla="*/ 51 h 51"/>
                  <a:gd name="T4" fmla="*/ 100 w 100"/>
                  <a:gd name="T5" fmla="*/ 36 h 51"/>
                  <a:gd name="T6" fmla="*/ 78 w 100"/>
                  <a:gd name="T7" fmla="*/ 0 h 51"/>
                  <a:gd name="T8" fmla="*/ 0 w 100"/>
                  <a:gd name="T9" fmla="*/ 0 h 51"/>
                </a:gdLst>
                <a:ahLst/>
                <a:cxnLst>
                  <a:cxn ang="0">
                    <a:pos x="T0" y="T1"/>
                  </a:cxn>
                  <a:cxn ang="0">
                    <a:pos x="T2" y="T3"/>
                  </a:cxn>
                  <a:cxn ang="0">
                    <a:pos x="T4" y="T5"/>
                  </a:cxn>
                  <a:cxn ang="0">
                    <a:pos x="T6" y="T7"/>
                  </a:cxn>
                  <a:cxn ang="0">
                    <a:pos x="T8" y="T9"/>
                  </a:cxn>
                </a:cxnLst>
                <a:rect l="0" t="0" r="r" b="b"/>
                <a:pathLst>
                  <a:path w="100" h="51">
                    <a:moveTo>
                      <a:pt x="0" y="0"/>
                    </a:moveTo>
                    <a:cubicBezTo>
                      <a:pt x="12" y="17"/>
                      <a:pt x="37" y="39"/>
                      <a:pt x="84" y="51"/>
                    </a:cubicBezTo>
                    <a:cubicBezTo>
                      <a:pt x="90" y="46"/>
                      <a:pt x="95" y="41"/>
                      <a:pt x="100" y="36"/>
                    </a:cubicBezTo>
                    <a:cubicBezTo>
                      <a:pt x="87" y="23"/>
                      <a:pt x="80" y="10"/>
                      <a:pt x="7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8" name="Freeform 221"/>
              <p:cNvSpPr/>
              <p:nvPr/>
            </p:nvSpPr>
            <p:spPr bwMode="auto">
              <a:xfrm>
                <a:off x="6557963" y="9525"/>
                <a:ext cx="303213" cy="150813"/>
              </a:xfrm>
              <a:custGeom>
                <a:avLst/>
                <a:gdLst>
                  <a:gd name="T0" fmla="*/ 0 w 81"/>
                  <a:gd name="T1" fmla="*/ 0 h 40"/>
                  <a:gd name="T2" fmla="*/ 20 w 81"/>
                  <a:gd name="T3" fmla="*/ 33 h 40"/>
                  <a:gd name="T4" fmla="*/ 28 w 81"/>
                  <a:gd name="T5" fmla="*/ 40 h 40"/>
                  <a:gd name="T6" fmla="*/ 81 w 81"/>
                  <a:gd name="T7" fmla="*/ 0 h 40"/>
                  <a:gd name="T8" fmla="*/ 0 w 81"/>
                  <a:gd name="T9" fmla="*/ 0 h 40"/>
                </a:gdLst>
                <a:ahLst/>
                <a:cxnLst>
                  <a:cxn ang="0">
                    <a:pos x="T0" y="T1"/>
                  </a:cxn>
                  <a:cxn ang="0">
                    <a:pos x="T2" y="T3"/>
                  </a:cxn>
                  <a:cxn ang="0">
                    <a:pos x="T4" y="T5"/>
                  </a:cxn>
                  <a:cxn ang="0">
                    <a:pos x="T6" y="T7"/>
                  </a:cxn>
                  <a:cxn ang="0">
                    <a:pos x="T8" y="T9"/>
                  </a:cxn>
                </a:cxnLst>
                <a:rect l="0" t="0" r="r" b="b"/>
                <a:pathLst>
                  <a:path w="81" h="40">
                    <a:moveTo>
                      <a:pt x="0" y="0"/>
                    </a:moveTo>
                    <a:cubicBezTo>
                      <a:pt x="2" y="9"/>
                      <a:pt x="8" y="21"/>
                      <a:pt x="20" y="33"/>
                    </a:cubicBezTo>
                    <a:cubicBezTo>
                      <a:pt x="23" y="35"/>
                      <a:pt x="25" y="37"/>
                      <a:pt x="28" y="40"/>
                    </a:cubicBezTo>
                    <a:cubicBezTo>
                      <a:pt x="67" y="30"/>
                      <a:pt x="78" y="9"/>
                      <a:pt x="8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9" name="Freeform 222"/>
              <p:cNvSpPr/>
              <p:nvPr/>
            </p:nvSpPr>
            <p:spPr bwMode="auto">
              <a:xfrm>
                <a:off x="1925638" y="4818063"/>
                <a:ext cx="404813" cy="458788"/>
              </a:xfrm>
              <a:custGeom>
                <a:avLst/>
                <a:gdLst>
                  <a:gd name="T0" fmla="*/ 13 w 108"/>
                  <a:gd name="T1" fmla="*/ 4 h 122"/>
                  <a:gd name="T2" fmla="*/ 39 w 108"/>
                  <a:gd name="T3" fmla="*/ 18 h 122"/>
                  <a:gd name="T4" fmla="*/ 49 w 108"/>
                  <a:gd name="T5" fmla="*/ 34 h 122"/>
                  <a:gd name="T6" fmla="*/ 98 w 108"/>
                  <a:gd name="T7" fmla="*/ 24 h 122"/>
                  <a:gd name="T8" fmla="*/ 105 w 108"/>
                  <a:gd name="T9" fmla="*/ 35 h 122"/>
                  <a:gd name="T10" fmla="*/ 62 w 108"/>
                  <a:gd name="T11" fmla="*/ 53 h 122"/>
                  <a:gd name="T12" fmla="*/ 76 w 108"/>
                  <a:gd name="T13" fmla="*/ 74 h 122"/>
                  <a:gd name="T14" fmla="*/ 101 w 108"/>
                  <a:gd name="T15" fmla="*/ 75 h 122"/>
                  <a:gd name="T16" fmla="*/ 108 w 108"/>
                  <a:gd name="T17" fmla="*/ 86 h 122"/>
                  <a:gd name="T18" fmla="*/ 74 w 108"/>
                  <a:gd name="T19" fmla="*/ 95 h 122"/>
                  <a:gd name="T20" fmla="*/ 54 w 108"/>
                  <a:gd name="T21" fmla="*/ 122 h 122"/>
                  <a:gd name="T22" fmla="*/ 47 w 108"/>
                  <a:gd name="T23" fmla="*/ 111 h 122"/>
                  <a:gd name="T24" fmla="*/ 55 w 108"/>
                  <a:gd name="T25" fmla="*/ 89 h 122"/>
                  <a:gd name="T26" fmla="*/ 40 w 108"/>
                  <a:gd name="T27" fmla="*/ 68 h 122"/>
                  <a:gd name="T28" fmla="*/ 8 w 108"/>
                  <a:gd name="T29" fmla="*/ 100 h 122"/>
                  <a:gd name="T30" fmla="*/ 0 w 108"/>
                  <a:gd name="T31" fmla="*/ 89 h 122"/>
                  <a:gd name="T32" fmla="*/ 27 w 108"/>
                  <a:gd name="T33" fmla="*/ 48 h 122"/>
                  <a:gd name="T34" fmla="*/ 17 w 108"/>
                  <a:gd name="T35" fmla="*/ 33 h 122"/>
                  <a:gd name="T36" fmla="*/ 13 w 108"/>
                  <a:gd name="T37"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22">
                    <a:moveTo>
                      <a:pt x="13" y="4"/>
                    </a:moveTo>
                    <a:cubicBezTo>
                      <a:pt x="19" y="0"/>
                      <a:pt x="35" y="12"/>
                      <a:pt x="39" y="18"/>
                    </a:cubicBezTo>
                    <a:cubicBezTo>
                      <a:pt x="49" y="34"/>
                      <a:pt x="49" y="34"/>
                      <a:pt x="49" y="34"/>
                    </a:cubicBezTo>
                    <a:cubicBezTo>
                      <a:pt x="98" y="24"/>
                      <a:pt x="98" y="24"/>
                      <a:pt x="98" y="24"/>
                    </a:cubicBezTo>
                    <a:cubicBezTo>
                      <a:pt x="105" y="35"/>
                      <a:pt x="105" y="35"/>
                      <a:pt x="105" y="35"/>
                    </a:cubicBezTo>
                    <a:cubicBezTo>
                      <a:pt x="62" y="53"/>
                      <a:pt x="62" y="53"/>
                      <a:pt x="62" y="53"/>
                    </a:cubicBezTo>
                    <a:cubicBezTo>
                      <a:pt x="76" y="74"/>
                      <a:pt x="76" y="74"/>
                      <a:pt x="76" y="74"/>
                    </a:cubicBezTo>
                    <a:cubicBezTo>
                      <a:pt x="101" y="75"/>
                      <a:pt x="101" y="75"/>
                      <a:pt x="101" y="75"/>
                    </a:cubicBezTo>
                    <a:cubicBezTo>
                      <a:pt x="108" y="86"/>
                      <a:pt x="108" y="86"/>
                      <a:pt x="108" y="86"/>
                    </a:cubicBezTo>
                    <a:cubicBezTo>
                      <a:pt x="74" y="95"/>
                      <a:pt x="74" y="95"/>
                      <a:pt x="74" y="95"/>
                    </a:cubicBezTo>
                    <a:cubicBezTo>
                      <a:pt x="54" y="122"/>
                      <a:pt x="54" y="122"/>
                      <a:pt x="54" y="122"/>
                    </a:cubicBezTo>
                    <a:cubicBezTo>
                      <a:pt x="47" y="111"/>
                      <a:pt x="47" y="111"/>
                      <a:pt x="47" y="111"/>
                    </a:cubicBezTo>
                    <a:cubicBezTo>
                      <a:pt x="55" y="89"/>
                      <a:pt x="55" y="89"/>
                      <a:pt x="55" y="89"/>
                    </a:cubicBezTo>
                    <a:cubicBezTo>
                      <a:pt x="40" y="68"/>
                      <a:pt x="40" y="68"/>
                      <a:pt x="40" y="68"/>
                    </a:cubicBezTo>
                    <a:cubicBezTo>
                      <a:pt x="8" y="100"/>
                      <a:pt x="8" y="100"/>
                      <a:pt x="8" y="100"/>
                    </a:cubicBezTo>
                    <a:cubicBezTo>
                      <a:pt x="0" y="89"/>
                      <a:pt x="0" y="89"/>
                      <a:pt x="0" y="89"/>
                    </a:cubicBezTo>
                    <a:cubicBezTo>
                      <a:pt x="27" y="48"/>
                      <a:pt x="27" y="48"/>
                      <a:pt x="27" y="48"/>
                    </a:cubicBezTo>
                    <a:cubicBezTo>
                      <a:pt x="17" y="33"/>
                      <a:pt x="17" y="33"/>
                      <a:pt x="17" y="33"/>
                    </a:cubicBezTo>
                    <a:cubicBezTo>
                      <a:pt x="13" y="27"/>
                      <a:pt x="7" y="8"/>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0" name="Freeform 224"/>
              <p:cNvSpPr>
                <a:spLocks noEditPoints="1"/>
              </p:cNvSpPr>
              <p:nvPr/>
            </p:nvSpPr>
            <p:spPr bwMode="auto">
              <a:xfrm>
                <a:off x="9820275" y="9525"/>
                <a:ext cx="473075" cy="198438"/>
              </a:xfrm>
              <a:custGeom>
                <a:avLst/>
                <a:gdLst>
                  <a:gd name="T0" fmla="*/ 115 w 126"/>
                  <a:gd name="T1" fmla="*/ 15 h 53"/>
                  <a:gd name="T2" fmla="*/ 118 w 126"/>
                  <a:gd name="T3" fmla="*/ 22 h 53"/>
                  <a:gd name="T4" fmla="*/ 115 w 126"/>
                  <a:gd name="T5" fmla="*/ 3 h 53"/>
                  <a:gd name="T6" fmla="*/ 123 w 126"/>
                  <a:gd name="T7" fmla="*/ 0 h 53"/>
                  <a:gd name="T8" fmla="*/ 121 w 126"/>
                  <a:gd name="T9" fmla="*/ 8 h 53"/>
                  <a:gd name="T10" fmla="*/ 115 w 126"/>
                  <a:gd name="T11" fmla="*/ 0 h 53"/>
                  <a:gd name="T12" fmla="*/ 113 w 126"/>
                  <a:gd name="T13" fmla="*/ 0 h 53"/>
                  <a:gd name="T14" fmla="*/ 115 w 126"/>
                  <a:gd name="T15" fmla="*/ 15 h 53"/>
                  <a:gd name="T16" fmla="*/ 102 w 126"/>
                  <a:gd name="T17" fmla="*/ 22 h 53"/>
                  <a:gd name="T18" fmla="*/ 106 w 126"/>
                  <a:gd name="T19" fmla="*/ 37 h 53"/>
                  <a:gd name="T20" fmla="*/ 99 w 126"/>
                  <a:gd name="T21" fmla="*/ 15 h 53"/>
                  <a:gd name="T22" fmla="*/ 99 w 126"/>
                  <a:gd name="T23" fmla="*/ 1 h 53"/>
                  <a:gd name="T24" fmla="*/ 100 w 126"/>
                  <a:gd name="T25" fmla="*/ 0 h 53"/>
                  <a:gd name="T26" fmla="*/ 99 w 126"/>
                  <a:gd name="T27" fmla="*/ 0 h 53"/>
                  <a:gd name="T28" fmla="*/ 98 w 126"/>
                  <a:gd name="T29" fmla="*/ 0 h 53"/>
                  <a:gd name="T30" fmla="*/ 99 w 126"/>
                  <a:gd name="T31" fmla="*/ 15 h 53"/>
                  <a:gd name="T32" fmla="*/ 92 w 126"/>
                  <a:gd name="T33" fmla="*/ 12 h 53"/>
                  <a:gd name="T34" fmla="*/ 98 w 126"/>
                  <a:gd name="T35" fmla="*/ 5 h 53"/>
                  <a:gd name="T36" fmla="*/ 80 w 126"/>
                  <a:gd name="T37" fmla="*/ 0 h 53"/>
                  <a:gd name="T38" fmla="*/ 41 w 126"/>
                  <a:gd name="T39" fmla="*/ 5 h 53"/>
                  <a:gd name="T40" fmla="*/ 28 w 126"/>
                  <a:gd name="T41" fmla="*/ 12 h 53"/>
                  <a:gd name="T42" fmla="*/ 31 w 126"/>
                  <a:gd name="T43" fmla="*/ 15 h 53"/>
                  <a:gd name="T44" fmla="*/ 27 w 126"/>
                  <a:gd name="T45" fmla="*/ 29 h 53"/>
                  <a:gd name="T46" fmla="*/ 29 w 126"/>
                  <a:gd name="T47" fmla="*/ 43 h 53"/>
                  <a:gd name="T48" fmla="*/ 36 w 126"/>
                  <a:gd name="T49" fmla="*/ 20 h 53"/>
                  <a:gd name="T50" fmla="*/ 39 w 126"/>
                  <a:gd name="T51" fmla="*/ 23 h 53"/>
                  <a:gd name="T52" fmla="*/ 46 w 126"/>
                  <a:gd name="T53" fmla="*/ 10 h 53"/>
                  <a:gd name="T54" fmla="*/ 59 w 126"/>
                  <a:gd name="T55" fmla="*/ 8 h 53"/>
                  <a:gd name="T56" fmla="*/ 50 w 126"/>
                  <a:gd name="T57" fmla="*/ 24 h 53"/>
                  <a:gd name="T58" fmla="*/ 59 w 126"/>
                  <a:gd name="T59" fmla="*/ 25 h 53"/>
                  <a:gd name="T60" fmla="*/ 43 w 126"/>
                  <a:gd name="T61" fmla="*/ 46 h 53"/>
                  <a:gd name="T62" fmla="*/ 59 w 126"/>
                  <a:gd name="T63" fmla="*/ 40 h 53"/>
                  <a:gd name="T64" fmla="*/ 66 w 126"/>
                  <a:gd name="T65" fmla="*/ 53 h 53"/>
                  <a:gd name="T66" fmla="*/ 78 w 126"/>
                  <a:gd name="T67" fmla="*/ 51 h 53"/>
                  <a:gd name="T68" fmla="*/ 66 w 126"/>
                  <a:gd name="T69" fmla="*/ 30 h 53"/>
                  <a:gd name="T70" fmla="*/ 71 w 126"/>
                  <a:gd name="T71" fmla="*/ 29 h 53"/>
                  <a:gd name="T72" fmla="*/ 66 w 126"/>
                  <a:gd name="T73" fmla="*/ 15 h 53"/>
                  <a:gd name="T74" fmla="*/ 74 w 126"/>
                  <a:gd name="T75" fmla="*/ 5 h 53"/>
                  <a:gd name="T76" fmla="*/ 79 w 126"/>
                  <a:gd name="T77" fmla="*/ 23 h 53"/>
                  <a:gd name="T78" fmla="*/ 86 w 126"/>
                  <a:gd name="T79" fmla="*/ 17 h 53"/>
                  <a:gd name="T80" fmla="*/ 90 w 126"/>
                  <a:gd name="T81" fmla="*/ 43 h 53"/>
                  <a:gd name="T82" fmla="*/ 97 w 126"/>
                  <a:gd name="T83" fmla="*/ 27 h 53"/>
                  <a:gd name="T84" fmla="*/ 99 w 126"/>
                  <a:gd name="T85" fmla="*/ 15 h 53"/>
                  <a:gd name="T86" fmla="*/ 27 w 126"/>
                  <a:gd name="T87" fmla="*/ 0 h 53"/>
                  <a:gd name="T88" fmla="*/ 27 w 126"/>
                  <a:gd name="T89" fmla="*/ 1 h 53"/>
                  <a:gd name="T90" fmla="*/ 13 w 126"/>
                  <a:gd name="T91" fmla="*/ 0 h 53"/>
                  <a:gd name="T92" fmla="*/ 10 w 126"/>
                  <a:gd name="T93" fmla="*/ 3 h 53"/>
                  <a:gd name="T94" fmla="*/ 27 w 126"/>
                  <a:gd name="T95" fmla="*/ 1 h 53"/>
                  <a:gd name="T96" fmla="*/ 27 w 126"/>
                  <a:gd name="T97" fmla="*/ 0 h 53"/>
                  <a:gd name="T98" fmla="*/ 27 w 126"/>
                  <a:gd name="T99" fmla="*/ 29 h 53"/>
                  <a:gd name="T100" fmla="*/ 14 w 126"/>
                  <a:gd name="T101" fmla="*/ 32 h 53"/>
                  <a:gd name="T102" fmla="*/ 10 w 126"/>
                  <a:gd name="T103" fmla="*/ 22 h 53"/>
                  <a:gd name="T104" fmla="*/ 27 w 126"/>
                  <a:gd name="T105" fmla="*/ 15 h 53"/>
                  <a:gd name="T106" fmla="*/ 0 w 126"/>
                  <a:gd name="T107" fmla="*/ 3 h 53"/>
                  <a:gd name="T108" fmla="*/ 10 w 126"/>
                  <a:gd name="T109" fmla="*/ 3 h 53"/>
                  <a:gd name="T110" fmla="*/ 3 w 126"/>
                  <a:gd name="T111" fmla="*/ 0 h 53"/>
                  <a:gd name="T112" fmla="*/ 10 w 126"/>
                  <a:gd name="T113" fmla="*/ 22 h 53"/>
                  <a:gd name="T114" fmla="*/ 7 w 126"/>
                  <a:gd name="T115"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 h="53">
                    <a:moveTo>
                      <a:pt x="115" y="22"/>
                    </a:moveTo>
                    <a:cubicBezTo>
                      <a:pt x="115" y="15"/>
                      <a:pt x="115" y="15"/>
                      <a:pt x="115" y="15"/>
                    </a:cubicBezTo>
                    <a:cubicBezTo>
                      <a:pt x="118" y="15"/>
                      <a:pt x="118" y="15"/>
                      <a:pt x="118" y="15"/>
                    </a:cubicBezTo>
                    <a:cubicBezTo>
                      <a:pt x="118" y="22"/>
                      <a:pt x="118" y="22"/>
                      <a:pt x="118" y="22"/>
                    </a:cubicBezTo>
                    <a:cubicBezTo>
                      <a:pt x="115" y="22"/>
                      <a:pt x="115" y="22"/>
                      <a:pt x="115" y="22"/>
                    </a:cubicBezTo>
                    <a:close/>
                    <a:moveTo>
                      <a:pt x="115" y="3"/>
                    </a:moveTo>
                    <a:cubicBezTo>
                      <a:pt x="115" y="0"/>
                      <a:pt x="115" y="0"/>
                      <a:pt x="115" y="0"/>
                    </a:cubicBezTo>
                    <a:cubicBezTo>
                      <a:pt x="123" y="0"/>
                      <a:pt x="123" y="0"/>
                      <a:pt x="123" y="0"/>
                    </a:cubicBezTo>
                    <a:cubicBezTo>
                      <a:pt x="126" y="3"/>
                      <a:pt x="126" y="3"/>
                      <a:pt x="126" y="3"/>
                    </a:cubicBezTo>
                    <a:cubicBezTo>
                      <a:pt x="121" y="8"/>
                      <a:pt x="121" y="8"/>
                      <a:pt x="121" y="8"/>
                    </a:cubicBezTo>
                    <a:lnTo>
                      <a:pt x="115" y="3"/>
                    </a:lnTo>
                    <a:close/>
                    <a:moveTo>
                      <a:pt x="115" y="0"/>
                    </a:moveTo>
                    <a:cubicBezTo>
                      <a:pt x="115" y="3"/>
                      <a:pt x="115" y="3"/>
                      <a:pt x="115" y="3"/>
                    </a:cubicBezTo>
                    <a:cubicBezTo>
                      <a:pt x="113" y="0"/>
                      <a:pt x="113" y="0"/>
                      <a:pt x="113" y="0"/>
                    </a:cubicBezTo>
                    <a:cubicBezTo>
                      <a:pt x="115" y="0"/>
                      <a:pt x="115" y="0"/>
                      <a:pt x="115" y="0"/>
                    </a:cubicBezTo>
                    <a:close/>
                    <a:moveTo>
                      <a:pt x="115" y="15"/>
                    </a:moveTo>
                    <a:cubicBezTo>
                      <a:pt x="115" y="22"/>
                      <a:pt x="115" y="22"/>
                      <a:pt x="115" y="22"/>
                    </a:cubicBezTo>
                    <a:cubicBezTo>
                      <a:pt x="102" y="22"/>
                      <a:pt x="102" y="22"/>
                      <a:pt x="102" y="22"/>
                    </a:cubicBezTo>
                    <a:cubicBezTo>
                      <a:pt x="112" y="32"/>
                      <a:pt x="112" y="32"/>
                      <a:pt x="112" y="32"/>
                    </a:cubicBezTo>
                    <a:cubicBezTo>
                      <a:pt x="106" y="37"/>
                      <a:pt x="106" y="37"/>
                      <a:pt x="106" y="37"/>
                    </a:cubicBezTo>
                    <a:cubicBezTo>
                      <a:pt x="99" y="29"/>
                      <a:pt x="99" y="29"/>
                      <a:pt x="99" y="29"/>
                    </a:cubicBezTo>
                    <a:cubicBezTo>
                      <a:pt x="99" y="15"/>
                      <a:pt x="99" y="15"/>
                      <a:pt x="99" y="15"/>
                    </a:cubicBezTo>
                    <a:cubicBezTo>
                      <a:pt x="115" y="15"/>
                      <a:pt x="115" y="15"/>
                      <a:pt x="115" y="15"/>
                    </a:cubicBezTo>
                    <a:close/>
                    <a:moveTo>
                      <a:pt x="99" y="1"/>
                    </a:moveTo>
                    <a:cubicBezTo>
                      <a:pt x="99" y="0"/>
                      <a:pt x="99" y="0"/>
                      <a:pt x="99" y="0"/>
                    </a:cubicBezTo>
                    <a:cubicBezTo>
                      <a:pt x="100" y="0"/>
                      <a:pt x="100" y="0"/>
                      <a:pt x="100" y="0"/>
                    </a:cubicBezTo>
                    <a:lnTo>
                      <a:pt x="99" y="1"/>
                    </a:lnTo>
                    <a:close/>
                    <a:moveTo>
                      <a:pt x="99" y="0"/>
                    </a:moveTo>
                    <a:cubicBezTo>
                      <a:pt x="99" y="1"/>
                      <a:pt x="99" y="1"/>
                      <a:pt x="99" y="1"/>
                    </a:cubicBezTo>
                    <a:cubicBezTo>
                      <a:pt x="98" y="0"/>
                      <a:pt x="98" y="0"/>
                      <a:pt x="98" y="0"/>
                    </a:cubicBezTo>
                    <a:cubicBezTo>
                      <a:pt x="99" y="0"/>
                      <a:pt x="99" y="0"/>
                      <a:pt x="99" y="0"/>
                    </a:cubicBezTo>
                    <a:close/>
                    <a:moveTo>
                      <a:pt x="99" y="15"/>
                    </a:moveTo>
                    <a:cubicBezTo>
                      <a:pt x="95" y="15"/>
                      <a:pt x="95" y="15"/>
                      <a:pt x="95" y="15"/>
                    </a:cubicBezTo>
                    <a:cubicBezTo>
                      <a:pt x="92" y="12"/>
                      <a:pt x="92" y="12"/>
                      <a:pt x="92" y="12"/>
                    </a:cubicBezTo>
                    <a:cubicBezTo>
                      <a:pt x="98" y="12"/>
                      <a:pt x="98" y="12"/>
                      <a:pt x="98" y="12"/>
                    </a:cubicBezTo>
                    <a:cubicBezTo>
                      <a:pt x="98" y="5"/>
                      <a:pt x="98" y="5"/>
                      <a:pt x="98" y="5"/>
                    </a:cubicBezTo>
                    <a:cubicBezTo>
                      <a:pt x="84" y="5"/>
                      <a:pt x="84" y="5"/>
                      <a:pt x="84" y="5"/>
                    </a:cubicBezTo>
                    <a:cubicBezTo>
                      <a:pt x="80" y="0"/>
                      <a:pt x="80" y="0"/>
                      <a:pt x="80" y="0"/>
                    </a:cubicBezTo>
                    <a:cubicBezTo>
                      <a:pt x="46" y="0"/>
                      <a:pt x="46" y="0"/>
                      <a:pt x="46" y="0"/>
                    </a:cubicBezTo>
                    <a:cubicBezTo>
                      <a:pt x="41" y="5"/>
                      <a:pt x="41" y="5"/>
                      <a:pt x="41" y="5"/>
                    </a:cubicBezTo>
                    <a:cubicBezTo>
                      <a:pt x="28" y="5"/>
                      <a:pt x="28" y="5"/>
                      <a:pt x="28" y="5"/>
                    </a:cubicBezTo>
                    <a:cubicBezTo>
                      <a:pt x="28" y="12"/>
                      <a:pt x="28" y="12"/>
                      <a:pt x="28" y="12"/>
                    </a:cubicBezTo>
                    <a:cubicBezTo>
                      <a:pt x="34" y="12"/>
                      <a:pt x="34" y="12"/>
                      <a:pt x="34" y="12"/>
                    </a:cubicBezTo>
                    <a:cubicBezTo>
                      <a:pt x="31" y="15"/>
                      <a:pt x="31" y="15"/>
                      <a:pt x="31" y="15"/>
                    </a:cubicBezTo>
                    <a:cubicBezTo>
                      <a:pt x="27" y="15"/>
                      <a:pt x="27" y="15"/>
                      <a:pt x="27" y="15"/>
                    </a:cubicBezTo>
                    <a:cubicBezTo>
                      <a:pt x="27" y="29"/>
                      <a:pt x="27" y="29"/>
                      <a:pt x="27" y="29"/>
                    </a:cubicBezTo>
                    <a:cubicBezTo>
                      <a:pt x="29" y="27"/>
                      <a:pt x="29" y="27"/>
                      <a:pt x="29" y="27"/>
                    </a:cubicBezTo>
                    <a:cubicBezTo>
                      <a:pt x="29" y="43"/>
                      <a:pt x="29" y="43"/>
                      <a:pt x="29" y="43"/>
                    </a:cubicBezTo>
                    <a:cubicBezTo>
                      <a:pt x="36" y="43"/>
                      <a:pt x="36" y="43"/>
                      <a:pt x="36" y="43"/>
                    </a:cubicBezTo>
                    <a:cubicBezTo>
                      <a:pt x="36" y="20"/>
                      <a:pt x="36" y="20"/>
                      <a:pt x="36" y="20"/>
                    </a:cubicBezTo>
                    <a:cubicBezTo>
                      <a:pt x="39" y="17"/>
                      <a:pt x="39" y="17"/>
                      <a:pt x="39" y="17"/>
                    </a:cubicBezTo>
                    <a:cubicBezTo>
                      <a:pt x="39" y="23"/>
                      <a:pt x="39" y="23"/>
                      <a:pt x="39" y="23"/>
                    </a:cubicBezTo>
                    <a:cubicBezTo>
                      <a:pt x="46" y="23"/>
                      <a:pt x="46" y="23"/>
                      <a:pt x="46" y="23"/>
                    </a:cubicBezTo>
                    <a:cubicBezTo>
                      <a:pt x="46" y="10"/>
                      <a:pt x="46" y="10"/>
                      <a:pt x="46" y="10"/>
                    </a:cubicBezTo>
                    <a:cubicBezTo>
                      <a:pt x="51" y="5"/>
                      <a:pt x="51" y="5"/>
                      <a:pt x="51" y="5"/>
                    </a:cubicBezTo>
                    <a:cubicBezTo>
                      <a:pt x="54" y="6"/>
                      <a:pt x="56" y="7"/>
                      <a:pt x="59" y="8"/>
                    </a:cubicBezTo>
                    <a:cubicBezTo>
                      <a:pt x="59" y="15"/>
                      <a:pt x="59" y="15"/>
                      <a:pt x="59" y="15"/>
                    </a:cubicBezTo>
                    <a:cubicBezTo>
                      <a:pt x="50" y="24"/>
                      <a:pt x="50" y="24"/>
                      <a:pt x="50" y="24"/>
                    </a:cubicBezTo>
                    <a:cubicBezTo>
                      <a:pt x="55" y="29"/>
                      <a:pt x="55" y="29"/>
                      <a:pt x="55" y="29"/>
                    </a:cubicBezTo>
                    <a:cubicBezTo>
                      <a:pt x="59" y="25"/>
                      <a:pt x="59" y="25"/>
                      <a:pt x="59" y="25"/>
                    </a:cubicBezTo>
                    <a:cubicBezTo>
                      <a:pt x="59" y="30"/>
                      <a:pt x="59" y="30"/>
                      <a:pt x="59" y="30"/>
                    </a:cubicBezTo>
                    <a:cubicBezTo>
                      <a:pt x="43" y="46"/>
                      <a:pt x="43" y="46"/>
                      <a:pt x="43" y="46"/>
                    </a:cubicBezTo>
                    <a:cubicBezTo>
                      <a:pt x="48" y="51"/>
                      <a:pt x="48" y="51"/>
                      <a:pt x="48" y="51"/>
                    </a:cubicBezTo>
                    <a:cubicBezTo>
                      <a:pt x="59" y="40"/>
                      <a:pt x="59" y="40"/>
                      <a:pt x="59" y="40"/>
                    </a:cubicBezTo>
                    <a:cubicBezTo>
                      <a:pt x="59" y="53"/>
                      <a:pt x="59" y="53"/>
                      <a:pt x="59" y="53"/>
                    </a:cubicBezTo>
                    <a:cubicBezTo>
                      <a:pt x="66" y="53"/>
                      <a:pt x="66" y="53"/>
                      <a:pt x="66" y="53"/>
                    </a:cubicBezTo>
                    <a:cubicBezTo>
                      <a:pt x="66" y="40"/>
                      <a:pt x="66" y="40"/>
                      <a:pt x="66" y="40"/>
                    </a:cubicBezTo>
                    <a:cubicBezTo>
                      <a:pt x="78" y="51"/>
                      <a:pt x="78" y="51"/>
                      <a:pt x="78" y="51"/>
                    </a:cubicBezTo>
                    <a:cubicBezTo>
                      <a:pt x="83" y="46"/>
                      <a:pt x="83" y="46"/>
                      <a:pt x="83" y="46"/>
                    </a:cubicBezTo>
                    <a:cubicBezTo>
                      <a:pt x="66" y="30"/>
                      <a:pt x="66" y="30"/>
                      <a:pt x="66" y="30"/>
                    </a:cubicBezTo>
                    <a:cubicBezTo>
                      <a:pt x="66" y="25"/>
                      <a:pt x="66" y="25"/>
                      <a:pt x="66" y="25"/>
                    </a:cubicBezTo>
                    <a:cubicBezTo>
                      <a:pt x="71" y="29"/>
                      <a:pt x="71" y="29"/>
                      <a:pt x="71" y="29"/>
                    </a:cubicBezTo>
                    <a:cubicBezTo>
                      <a:pt x="76" y="24"/>
                      <a:pt x="76" y="24"/>
                      <a:pt x="76" y="24"/>
                    </a:cubicBezTo>
                    <a:cubicBezTo>
                      <a:pt x="66" y="15"/>
                      <a:pt x="66" y="15"/>
                      <a:pt x="66" y="15"/>
                    </a:cubicBezTo>
                    <a:cubicBezTo>
                      <a:pt x="66" y="8"/>
                      <a:pt x="66" y="8"/>
                      <a:pt x="66" y="8"/>
                    </a:cubicBezTo>
                    <a:cubicBezTo>
                      <a:pt x="69" y="7"/>
                      <a:pt x="72" y="6"/>
                      <a:pt x="74" y="5"/>
                    </a:cubicBezTo>
                    <a:cubicBezTo>
                      <a:pt x="79" y="10"/>
                      <a:pt x="79" y="10"/>
                      <a:pt x="79" y="10"/>
                    </a:cubicBezTo>
                    <a:cubicBezTo>
                      <a:pt x="79" y="23"/>
                      <a:pt x="79" y="23"/>
                      <a:pt x="79" y="23"/>
                    </a:cubicBezTo>
                    <a:cubicBezTo>
                      <a:pt x="86" y="23"/>
                      <a:pt x="86" y="23"/>
                      <a:pt x="86" y="23"/>
                    </a:cubicBezTo>
                    <a:cubicBezTo>
                      <a:pt x="86" y="17"/>
                      <a:pt x="86" y="17"/>
                      <a:pt x="86" y="17"/>
                    </a:cubicBezTo>
                    <a:cubicBezTo>
                      <a:pt x="90" y="20"/>
                      <a:pt x="90" y="20"/>
                      <a:pt x="90" y="20"/>
                    </a:cubicBezTo>
                    <a:cubicBezTo>
                      <a:pt x="90" y="43"/>
                      <a:pt x="90" y="43"/>
                      <a:pt x="90" y="43"/>
                    </a:cubicBezTo>
                    <a:cubicBezTo>
                      <a:pt x="97" y="43"/>
                      <a:pt x="97" y="43"/>
                      <a:pt x="97" y="43"/>
                    </a:cubicBezTo>
                    <a:cubicBezTo>
                      <a:pt x="97" y="27"/>
                      <a:pt x="97" y="27"/>
                      <a:pt x="97" y="27"/>
                    </a:cubicBezTo>
                    <a:cubicBezTo>
                      <a:pt x="99" y="29"/>
                      <a:pt x="99" y="29"/>
                      <a:pt x="99" y="29"/>
                    </a:cubicBezTo>
                    <a:cubicBezTo>
                      <a:pt x="99" y="15"/>
                      <a:pt x="99" y="15"/>
                      <a:pt x="99" y="15"/>
                    </a:cubicBezTo>
                    <a:close/>
                    <a:moveTo>
                      <a:pt x="27" y="1"/>
                    </a:moveTo>
                    <a:cubicBezTo>
                      <a:pt x="27" y="0"/>
                      <a:pt x="27" y="0"/>
                      <a:pt x="27" y="0"/>
                    </a:cubicBezTo>
                    <a:cubicBezTo>
                      <a:pt x="27" y="0"/>
                      <a:pt x="27" y="0"/>
                      <a:pt x="27" y="0"/>
                    </a:cubicBezTo>
                    <a:cubicBezTo>
                      <a:pt x="27" y="1"/>
                      <a:pt x="27" y="1"/>
                      <a:pt x="27" y="1"/>
                    </a:cubicBezTo>
                    <a:close/>
                    <a:moveTo>
                      <a:pt x="10" y="3"/>
                    </a:moveTo>
                    <a:cubicBezTo>
                      <a:pt x="13" y="0"/>
                      <a:pt x="13" y="0"/>
                      <a:pt x="13" y="0"/>
                    </a:cubicBezTo>
                    <a:cubicBezTo>
                      <a:pt x="10" y="0"/>
                      <a:pt x="10" y="0"/>
                      <a:pt x="10" y="0"/>
                    </a:cubicBezTo>
                    <a:cubicBezTo>
                      <a:pt x="10" y="3"/>
                      <a:pt x="10" y="3"/>
                      <a:pt x="10" y="3"/>
                    </a:cubicBezTo>
                    <a:close/>
                    <a:moveTo>
                      <a:pt x="27" y="0"/>
                    </a:moveTo>
                    <a:cubicBezTo>
                      <a:pt x="27" y="1"/>
                      <a:pt x="27" y="1"/>
                      <a:pt x="27" y="1"/>
                    </a:cubicBezTo>
                    <a:cubicBezTo>
                      <a:pt x="26" y="0"/>
                      <a:pt x="26" y="0"/>
                      <a:pt x="26" y="0"/>
                    </a:cubicBezTo>
                    <a:cubicBezTo>
                      <a:pt x="27" y="0"/>
                      <a:pt x="27" y="0"/>
                      <a:pt x="27" y="0"/>
                    </a:cubicBezTo>
                    <a:close/>
                    <a:moveTo>
                      <a:pt x="27" y="15"/>
                    </a:moveTo>
                    <a:cubicBezTo>
                      <a:pt x="27" y="29"/>
                      <a:pt x="27" y="29"/>
                      <a:pt x="27" y="29"/>
                    </a:cubicBezTo>
                    <a:cubicBezTo>
                      <a:pt x="19" y="37"/>
                      <a:pt x="19" y="37"/>
                      <a:pt x="19" y="37"/>
                    </a:cubicBezTo>
                    <a:cubicBezTo>
                      <a:pt x="14" y="32"/>
                      <a:pt x="14" y="32"/>
                      <a:pt x="14" y="32"/>
                    </a:cubicBezTo>
                    <a:cubicBezTo>
                      <a:pt x="24" y="22"/>
                      <a:pt x="24" y="22"/>
                      <a:pt x="24" y="22"/>
                    </a:cubicBezTo>
                    <a:cubicBezTo>
                      <a:pt x="10" y="22"/>
                      <a:pt x="10" y="22"/>
                      <a:pt x="10" y="22"/>
                    </a:cubicBezTo>
                    <a:cubicBezTo>
                      <a:pt x="10" y="15"/>
                      <a:pt x="10" y="15"/>
                      <a:pt x="10" y="15"/>
                    </a:cubicBezTo>
                    <a:lnTo>
                      <a:pt x="27" y="15"/>
                    </a:lnTo>
                    <a:close/>
                    <a:moveTo>
                      <a:pt x="3" y="0"/>
                    </a:moveTo>
                    <a:cubicBezTo>
                      <a:pt x="0" y="3"/>
                      <a:pt x="0" y="3"/>
                      <a:pt x="0" y="3"/>
                    </a:cubicBezTo>
                    <a:cubicBezTo>
                      <a:pt x="5" y="8"/>
                      <a:pt x="5" y="8"/>
                      <a:pt x="5" y="8"/>
                    </a:cubicBezTo>
                    <a:cubicBezTo>
                      <a:pt x="10" y="3"/>
                      <a:pt x="10" y="3"/>
                      <a:pt x="10" y="3"/>
                    </a:cubicBezTo>
                    <a:cubicBezTo>
                      <a:pt x="10" y="0"/>
                      <a:pt x="10" y="0"/>
                      <a:pt x="10" y="0"/>
                    </a:cubicBezTo>
                    <a:cubicBezTo>
                      <a:pt x="3" y="0"/>
                      <a:pt x="3" y="0"/>
                      <a:pt x="3" y="0"/>
                    </a:cubicBezTo>
                    <a:close/>
                    <a:moveTo>
                      <a:pt x="10" y="15"/>
                    </a:moveTo>
                    <a:cubicBezTo>
                      <a:pt x="10" y="22"/>
                      <a:pt x="10" y="22"/>
                      <a:pt x="10" y="22"/>
                    </a:cubicBezTo>
                    <a:cubicBezTo>
                      <a:pt x="7" y="22"/>
                      <a:pt x="7" y="22"/>
                      <a:pt x="7" y="22"/>
                    </a:cubicBezTo>
                    <a:cubicBezTo>
                      <a:pt x="7" y="15"/>
                      <a:pt x="7" y="15"/>
                      <a:pt x="7" y="15"/>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1" name="Freeform 225"/>
              <p:cNvSpPr/>
              <p:nvPr/>
            </p:nvSpPr>
            <p:spPr bwMode="auto">
              <a:xfrm>
                <a:off x="8682038" y="2805113"/>
                <a:ext cx="203200" cy="123825"/>
              </a:xfrm>
              <a:custGeom>
                <a:avLst/>
                <a:gdLst>
                  <a:gd name="T0" fmla="*/ 128 w 128"/>
                  <a:gd name="T1" fmla="*/ 0 h 78"/>
                  <a:gd name="T2" fmla="*/ 10 w 128"/>
                  <a:gd name="T3" fmla="*/ 0 h 78"/>
                  <a:gd name="T4" fmla="*/ 10 w 128"/>
                  <a:gd name="T5" fmla="*/ 23 h 78"/>
                  <a:gd name="T6" fmla="*/ 0 w 128"/>
                  <a:gd name="T7" fmla="*/ 23 h 78"/>
                  <a:gd name="T8" fmla="*/ 0 w 128"/>
                  <a:gd name="T9" fmla="*/ 56 h 78"/>
                  <a:gd name="T10" fmla="*/ 10 w 128"/>
                  <a:gd name="T11" fmla="*/ 56 h 78"/>
                  <a:gd name="T12" fmla="*/ 10 w 128"/>
                  <a:gd name="T13" fmla="*/ 78 h 78"/>
                  <a:gd name="T14" fmla="*/ 128 w 128"/>
                  <a:gd name="T15" fmla="*/ 78 h 78"/>
                  <a:gd name="T16" fmla="*/ 128 w 1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78">
                    <a:moveTo>
                      <a:pt x="128" y="0"/>
                    </a:moveTo>
                    <a:lnTo>
                      <a:pt x="10" y="0"/>
                    </a:lnTo>
                    <a:lnTo>
                      <a:pt x="10" y="23"/>
                    </a:lnTo>
                    <a:lnTo>
                      <a:pt x="0" y="23"/>
                    </a:lnTo>
                    <a:lnTo>
                      <a:pt x="0" y="56"/>
                    </a:lnTo>
                    <a:lnTo>
                      <a:pt x="10" y="56"/>
                    </a:lnTo>
                    <a:lnTo>
                      <a:pt x="10" y="78"/>
                    </a:lnTo>
                    <a:lnTo>
                      <a:pt x="128" y="78"/>
                    </a:lnTo>
                    <a:lnTo>
                      <a:pt x="1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2" name="Rectangle 226"/>
              <p:cNvSpPr>
                <a:spLocks noChangeArrowheads="1"/>
              </p:cNvSpPr>
              <p:nvPr/>
            </p:nvSpPr>
            <p:spPr bwMode="auto">
              <a:xfrm>
                <a:off x="8521700" y="2751138"/>
                <a:ext cx="285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3" name="Oval 227"/>
              <p:cNvSpPr>
                <a:spLocks noChangeArrowheads="1"/>
              </p:cNvSpPr>
              <p:nvPr/>
            </p:nvSpPr>
            <p:spPr bwMode="auto">
              <a:xfrm>
                <a:off x="8555038" y="2830513"/>
                <a:ext cx="63500" cy="635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4" name="Freeform 228"/>
              <p:cNvSpPr>
                <a:spLocks noEditPoints="1"/>
              </p:cNvSpPr>
              <p:nvPr/>
            </p:nvSpPr>
            <p:spPr bwMode="auto">
              <a:xfrm>
                <a:off x="8497888" y="2778125"/>
                <a:ext cx="173038" cy="330200"/>
              </a:xfrm>
              <a:custGeom>
                <a:avLst/>
                <a:gdLst>
                  <a:gd name="T0" fmla="*/ 24 w 46"/>
                  <a:gd name="T1" fmla="*/ 88 h 88"/>
                  <a:gd name="T2" fmla="*/ 46 w 46"/>
                  <a:gd name="T3" fmla="*/ 88 h 88"/>
                  <a:gd name="T4" fmla="*/ 46 w 46"/>
                  <a:gd name="T5" fmla="*/ 31 h 88"/>
                  <a:gd name="T6" fmla="*/ 46 w 46"/>
                  <a:gd name="T7" fmla="*/ 17 h 88"/>
                  <a:gd name="T8" fmla="*/ 46 w 46"/>
                  <a:gd name="T9" fmla="*/ 0 h 88"/>
                  <a:gd name="T10" fmla="*/ 24 w 46"/>
                  <a:gd name="T11" fmla="*/ 0 h 88"/>
                  <a:gd name="T12" fmla="*/ 24 w 46"/>
                  <a:gd name="T13" fmla="*/ 5 h 88"/>
                  <a:gd name="T14" fmla="*/ 24 w 46"/>
                  <a:gd name="T15" fmla="*/ 5 h 88"/>
                  <a:gd name="T16" fmla="*/ 24 w 46"/>
                  <a:gd name="T17" fmla="*/ 5 h 88"/>
                  <a:gd name="T18" fmla="*/ 41 w 46"/>
                  <a:gd name="T19" fmla="*/ 22 h 88"/>
                  <a:gd name="T20" fmla="*/ 24 w 46"/>
                  <a:gd name="T21" fmla="*/ 40 h 88"/>
                  <a:gd name="T22" fmla="*/ 24 w 46"/>
                  <a:gd name="T23" fmla="*/ 40 h 88"/>
                  <a:gd name="T24" fmla="*/ 24 w 46"/>
                  <a:gd name="T25" fmla="*/ 88 h 88"/>
                  <a:gd name="T26" fmla="*/ 0 w 46"/>
                  <a:gd name="T27" fmla="*/ 88 h 88"/>
                  <a:gd name="T28" fmla="*/ 24 w 46"/>
                  <a:gd name="T29" fmla="*/ 88 h 88"/>
                  <a:gd name="T30" fmla="*/ 24 w 46"/>
                  <a:gd name="T31" fmla="*/ 40 h 88"/>
                  <a:gd name="T32" fmla="*/ 6 w 46"/>
                  <a:gd name="T33" fmla="*/ 22 h 88"/>
                  <a:gd name="T34" fmla="*/ 24 w 46"/>
                  <a:gd name="T35" fmla="*/ 5 h 88"/>
                  <a:gd name="T36" fmla="*/ 24 w 46"/>
                  <a:gd name="T37" fmla="*/ 0 h 88"/>
                  <a:gd name="T38" fmla="*/ 0 w 46"/>
                  <a:gd name="T39" fmla="*/ 0 h 88"/>
                  <a:gd name="T40" fmla="*/ 0 w 46"/>
                  <a:gd name="T4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88">
                    <a:moveTo>
                      <a:pt x="24" y="88"/>
                    </a:moveTo>
                    <a:cubicBezTo>
                      <a:pt x="46" y="88"/>
                      <a:pt x="46" y="88"/>
                      <a:pt x="46" y="88"/>
                    </a:cubicBezTo>
                    <a:cubicBezTo>
                      <a:pt x="46" y="31"/>
                      <a:pt x="46" y="31"/>
                      <a:pt x="46" y="31"/>
                    </a:cubicBezTo>
                    <a:cubicBezTo>
                      <a:pt x="46" y="17"/>
                      <a:pt x="46" y="17"/>
                      <a:pt x="46" y="17"/>
                    </a:cubicBezTo>
                    <a:cubicBezTo>
                      <a:pt x="46" y="0"/>
                      <a:pt x="46" y="0"/>
                      <a:pt x="46" y="0"/>
                    </a:cubicBezTo>
                    <a:cubicBezTo>
                      <a:pt x="24" y="0"/>
                      <a:pt x="24" y="0"/>
                      <a:pt x="24" y="0"/>
                    </a:cubicBezTo>
                    <a:cubicBezTo>
                      <a:pt x="24" y="5"/>
                      <a:pt x="24" y="5"/>
                      <a:pt x="24" y="5"/>
                    </a:cubicBezTo>
                    <a:cubicBezTo>
                      <a:pt x="24" y="5"/>
                      <a:pt x="24" y="5"/>
                      <a:pt x="24" y="5"/>
                    </a:cubicBezTo>
                    <a:cubicBezTo>
                      <a:pt x="24" y="5"/>
                      <a:pt x="24" y="5"/>
                      <a:pt x="24" y="5"/>
                    </a:cubicBezTo>
                    <a:cubicBezTo>
                      <a:pt x="33" y="5"/>
                      <a:pt x="41" y="13"/>
                      <a:pt x="41" y="22"/>
                    </a:cubicBezTo>
                    <a:cubicBezTo>
                      <a:pt x="41" y="32"/>
                      <a:pt x="33" y="40"/>
                      <a:pt x="24" y="40"/>
                    </a:cubicBezTo>
                    <a:cubicBezTo>
                      <a:pt x="24" y="40"/>
                      <a:pt x="24" y="40"/>
                      <a:pt x="24" y="40"/>
                    </a:cubicBezTo>
                    <a:lnTo>
                      <a:pt x="24" y="88"/>
                    </a:lnTo>
                    <a:close/>
                    <a:moveTo>
                      <a:pt x="0" y="88"/>
                    </a:moveTo>
                    <a:cubicBezTo>
                      <a:pt x="24" y="88"/>
                      <a:pt x="24" y="88"/>
                      <a:pt x="24" y="88"/>
                    </a:cubicBezTo>
                    <a:cubicBezTo>
                      <a:pt x="24" y="40"/>
                      <a:pt x="24" y="40"/>
                      <a:pt x="24" y="40"/>
                    </a:cubicBezTo>
                    <a:cubicBezTo>
                      <a:pt x="14" y="40"/>
                      <a:pt x="6" y="32"/>
                      <a:pt x="6" y="22"/>
                    </a:cubicBezTo>
                    <a:cubicBezTo>
                      <a:pt x="6" y="13"/>
                      <a:pt x="14" y="5"/>
                      <a:pt x="24" y="5"/>
                    </a:cubicBezTo>
                    <a:cubicBezTo>
                      <a:pt x="24" y="0"/>
                      <a:pt x="24" y="0"/>
                      <a:pt x="24" y="0"/>
                    </a:cubicBezTo>
                    <a:cubicBezTo>
                      <a:pt x="0" y="0"/>
                      <a:pt x="0" y="0"/>
                      <a:pt x="0" y="0"/>
                    </a:cubicBez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5" name="Freeform 229"/>
              <p:cNvSpPr>
                <a:spLocks noEditPoints="1"/>
              </p:cNvSpPr>
              <p:nvPr/>
            </p:nvSpPr>
            <p:spPr bwMode="auto">
              <a:xfrm>
                <a:off x="8326438" y="2470150"/>
                <a:ext cx="423863" cy="198438"/>
              </a:xfrm>
              <a:custGeom>
                <a:avLst/>
                <a:gdLst>
                  <a:gd name="T0" fmla="*/ 238 w 267"/>
                  <a:gd name="T1" fmla="*/ 0 h 125"/>
                  <a:gd name="T2" fmla="*/ 238 w 267"/>
                  <a:gd name="T3" fmla="*/ 40 h 125"/>
                  <a:gd name="T4" fmla="*/ 238 w 267"/>
                  <a:gd name="T5" fmla="*/ 40 h 125"/>
                  <a:gd name="T6" fmla="*/ 238 w 267"/>
                  <a:gd name="T7" fmla="*/ 17 h 125"/>
                  <a:gd name="T8" fmla="*/ 231 w 267"/>
                  <a:gd name="T9" fmla="*/ 52 h 125"/>
                  <a:gd name="T10" fmla="*/ 219 w 267"/>
                  <a:gd name="T11" fmla="*/ 90 h 125"/>
                  <a:gd name="T12" fmla="*/ 219 w 267"/>
                  <a:gd name="T13" fmla="*/ 114 h 125"/>
                  <a:gd name="T14" fmla="*/ 219 w 267"/>
                  <a:gd name="T15" fmla="*/ 114 h 125"/>
                  <a:gd name="T16" fmla="*/ 219 w 267"/>
                  <a:gd name="T17" fmla="*/ 0 h 125"/>
                  <a:gd name="T18" fmla="*/ 215 w 267"/>
                  <a:gd name="T19" fmla="*/ 40 h 125"/>
                  <a:gd name="T20" fmla="*/ 219 w 267"/>
                  <a:gd name="T21" fmla="*/ 76 h 125"/>
                  <a:gd name="T22" fmla="*/ 219 w 267"/>
                  <a:gd name="T23" fmla="*/ 0 h 125"/>
                  <a:gd name="T24" fmla="*/ 184 w 267"/>
                  <a:gd name="T25" fmla="*/ 114 h 125"/>
                  <a:gd name="T26" fmla="*/ 184 w 267"/>
                  <a:gd name="T27" fmla="*/ 0 h 125"/>
                  <a:gd name="T28" fmla="*/ 184 w 267"/>
                  <a:gd name="T29" fmla="*/ 76 h 125"/>
                  <a:gd name="T30" fmla="*/ 191 w 267"/>
                  <a:gd name="T31" fmla="*/ 40 h 125"/>
                  <a:gd name="T32" fmla="*/ 203 w 267"/>
                  <a:gd name="T33" fmla="*/ 0 h 125"/>
                  <a:gd name="T34" fmla="*/ 167 w 267"/>
                  <a:gd name="T35" fmla="*/ 114 h 125"/>
                  <a:gd name="T36" fmla="*/ 167 w 267"/>
                  <a:gd name="T37" fmla="*/ 0 h 125"/>
                  <a:gd name="T38" fmla="*/ 167 w 267"/>
                  <a:gd name="T39" fmla="*/ 40 h 125"/>
                  <a:gd name="T40" fmla="*/ 172 w 267"/>
                  <a:gd name="T41" fmla="*/ 76 h 125"/>
                  <a:gd name="T42" fmla="*/ 184 w 267"/>
                  <a:gd name="T43" fmla="*/ 0 h 125"/>
                  <a:gd name="T44" fmla="*/ 149 w 267"/>
                  <a:gd name="T45" fmla="*/ 114 h 125"/>
                  <a:gd name="T46" fmla="*/ 149 w 267"/>
                  <a:gd name="T47" fmla="*/ 0 h 125"/>
                  <a:gd name="T48" fmla="*/ 149 w 267"/>
                  <a:gd name="T49" fmla="*/ 76 h 125"/>
                  <a:gd name="T50" fmla="*/ 156 w 267"/>
                  <a:gd name="T51" fmla="*/ 40 h 125"/>
                  <a:gd name="T52" fmla="*/ 167 w 267"/>
                  <a:gd name="T53" fmla="*/ 0 h 125"/>
                  <a:gd name="T54" fmla="*/ 132 w 267"/>
                  <a:gd name="T55" fmla="*/ 114 h 125"/>
                  <a:gd name="T56" fmla="*/ 132 w 267"/>
                  <a:gd name="T57" fmla="*/ 0 h 125"/>
                  <a:gd name="T58" fmla="*/ 132 w 267"/>
                  <a:gd name="T59" fmla="*/ 40 h 125"/>
                  <a:gd name="T60" fmla="*/ 139 w 267"/>
                  <a:gd name="T61" fmla="*/ 76 h 125"/>
                  <a:gd name="T62" fmla="*/ 149 w 267"/>
                  <a:gd name="T63" fmla="*/ 0 h 125"/>
                  <a:gd name="T64" fmla="*/ 115 w 267"/>
                  <a:gd name="T65" fmla="*/ 114 h 125"/>
                  <a:gd name="T66" fmla="*/ 115 w 267"/>
                  <a:gd name="T67" fmla="*/ 0 h 125"/>
                  <a:gd name="T68" fmla="*/ 115 w 267"/>
                  <a:gd name="T69" fmla="*/ 76 h 125"/>
                  <a:gd name="T70" fmla="*/ 120 w 267"/>
                  <a:gd name="T71" fmla="*/ 40 h 125"/>
                  <a:gd name="T72" fmla="*/ 132 w 267"/>
                  <a:gd name="T73" fmla="*/ 0 h 125"/>
                  <a:gd name="T74" fmla="*/ 97 w 267"/>
                  <a:gd name="T75" fmla="*/ 114 h 125"/>
                  <a:gd name="T76" fmla="*/ 97 w 267"/>
                  <a:gd name="T77" fmla="*/ 0 h 125"/>
                  <a:gd name="T78" fmla="*/ 97 w 267"/>
                  <a:gd name="T79" fmla="*/ 40 h 125"/>
                  <a:gd name="T80" fmla="*/ 104 w 267"/>
                  <a:gd name="T81" fmla="*/ 76 h 125"/>
                  <a:gd name="T82" fmla="*/ 115 w 267"/>
                  <a:gd name="T83" fmla="*/ 0 h 125"/>
                  <a:gd name="T84" fmla="*/ 80 w 267"/>
                  <a:gd name="T85" fmla="*/ 114 h 125"/>
                  <a:gd name="T86" fmla="*/ 80 w 267"/>
                  <a:gd name="T87" fmla="*/ 0 h 125"/>
                  <a:gd name="T88" fmla="*/ 80 w 267"/>
                  <a:gd name="T89" fmla="*/ 76 h 125"/>
                  <a:gd name="T90" fmla="*/ 85 w 267"/>
                  <a:gd name="T91" fmla="*/ 40 h 125"/>
                  <a:gd name="T92" fmla="*/ 97 w 267"/>
                  <a:gd name="T93" fmla="*/ 0 h 125"/>
                  <a:gd name="T94" fmla="*/ 61 w 267"/>
                  <a:gd name="T95" fmla="*/ 114 h 125"/>
                  <a:gd name="T96" fmla="*/ 61 w 267"/>
                  <a:gd name="T97" fmla="*/ 0 h 125"/>
                  <a:gd name="T98" fmla="*/ 61 w 267"/>
                  <a:gd name="T99" fmla="*/ 40 h 125"/>
                  <a:gd name="T100" fmla="*/ 68 w 267"/>
                  <a:gd name="T101" fmla="*/ 76 h 125"/>
                  <a:gd name="T102" fmla="*/ 80 w 267"/>
                  <a:gd name="T103" fmla="*/ 0 h 125"/>
                  <a:gd name="T104" fmla="*/ 45 w 267"/>
                  <a:gd name="T105" fmla="*/ 114 h 125"/>
                  <a:gd name="T106" fmla="*/ 45 w 267"/>
                  <a:gd name="T107" fmla="*/ 0 h 125"/>
                  <a:gd name="T108" fmla="*/ 45 w 267"/>
                  <a:gd name="T109" fmla="*/ 76 h 125"/>
                  <a:gd name="T110" fmla="*/ 49 w 267"/>
                  <a:gd name="T111" fmla="*/ 40 h 125"/>
                  <a:gd name="T112" fmla="*/ 61 w 267"/>
                  <a:gd name="T113" fmla="*/ 0 h 125"/>
                  <a:gd name="T114" fmla="*/ 45 w 267"/>
                  <a:gd name="T115" fmla="*/ 90 h 125"/>
                  <a:gd name="T116" fmla="*/ 33 w 267"/>
                  <a:gd name="T117" fmla="*/ 52 h 125"/>
                  <a:gd name="T118" fmla="*/ 26 w 267"/>
                  <a:gd name="T119" fmla="*/ 17 h 125"/>
                  <a:gd name="T120" fmla="*/ 26 w 267"/>
                  <a:gd name="T121" fmla="*/ 125 h 125"/>
                  <a:gd name="T122" fmla="*/ 14 w 267"/>
                  <a:gd name="T123" fmla="*/ 40 h 125"/>
                  <a:gd name="T124" fmla="*/ 26 w 267"/>
                  <a:gd name="T1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7" h="125">
                    <a:moveTo>
                      <a:pt x="238" y="125"/>
                    </a:moveTo>
                    <a:lnTo>
                      <a:pt x="267" y="125"/>
                    </a:lnTo>
                    <a:lnTo>
                      <a:pt x="267" y="0"/>
                    </a:lnTo>
                    <a:lnTo>
                      <a:pt x="238" y="0"/>
                    </a:lnTo>
                    <a:lnTo>
                      <a:pt x="238" y="17"/>
                    </a:lnTo>
                    <a:lnTo>
                      <a:pt x="250" y="17"/>
                    </a:lnTo>
                    <a:lnTo>
                      <a:pt x="250" y="40"/>
                    </a:lnTo>
                    <a:lnTo>
                      <a:pt x="238" y="40"/>
                    </a:lnTo>
                    <a:lnTo>
                      <a:pt x="238" y="125"/>
                    </a:lnTo>
                    <a:close/>
                    <a:moveTo>
                      <a:pt x="219" y="125"/>
                    </a:moveTo>
                    <a:lnTo>
                      <a:pt x="238" y="125"/>
                    </a:lnTo>
                    <a:lnTo>
                      <a:pt x="238" y="40"/>
                    </a:lnTo>
                    <a:lnTo>
                      <a:pt x="227" y="40"/>
                    </a:lnTo>
                    <a:lnTo>
                      <a:pt x="227" y="17"/>
                    </a:lnTo>
                    <a:lnTo>
                      <a:pt x="227" y="17"/>
                    </a:lnTo>
                    <a:lnTo>
                      <a:pt x="238" y="17"/>
                    </a:lnTo>
                    <a:lnTo>
                      <a:pt x="238" y="0"/>
                    </a:lnTo>
                    <a:lnTo>
                      <a:pt x="219" y="0"/>
                    </a:lnTo>
                    <a:lnTo>
                      <a:pt x="219" y="52"/>
                    </a:lnTo>
                    <a:lnTo>
                      <a:pt x="231" y="52"/>
                    </a:lnTo>
                    <a:lnTo>
                      <a:pt x="231" y="76"/>
                    </a:lnTo>
                    <a:lnTo>
                      <a:pt x="231" y="76"/>
                    </a:lnTo>
                    <a:lnTo>
                      <a:pt x="219" y="76"/>
                    </a:lnTo>
                    <a:lnTo>
                      <a:pt x="219" y="90"/>
                    </a:lnTo>
                    <a:lnTo>
                      <a:pt x="219" y="90"/>
                    </a:lnTo>
                    <a:lnTo>
                      <a:pt x="219" y="114"/>
                    </a:lnTo>
                    <a:lnTo>
                      <a:pt x="219" y="114"/>
                    </a:lnTo>
                    <a:lnTo>
                      <a:pt x="219" y="114"/>
                    </a:lnTo>
                    <a:lnTo>
                      <a:pt x="219" y="125"/>
                    </a:lnTo>
                    <a:close/>
                    <a:moveTo>
                      <a:pt x="203" y="125"/>
                    </a:moveTo>
                    <a:lnTo>
                      <a:pt x="219" y="125"/>
                    </a:lnTo>
                    <a:lnTo>
                      <a:pt x="219" y="114"/>
                    </a:lnTo>
                    <a:lnTo>
                      <a:pt x="203" y="114"/>
                    </a:lnTo>
                    <a:lnTo>
                      <a:pt x="203" y="125"/>
                    </a:lnTo>
                    <a:lnTo>
                      <a:pt x="203" y="125"/>
                    </a:lnTo>
                    <a:close/>
                    <a:moveTo>
                      <a:pt x="219" y="0"/>
                    </a:moveTo>
                    <a:lnTo>
                      <a:pt x="203" y="0"/>
                    </a:lnTo>
                    <a:lnTo>
                      <a:pt x="203" y="17"/>
                    </a:lnTo>
                    <a:lnTo>
                      <a:pt x="215" y="17"/>
                    </a:lnTo>
                    <a:lnTo>
                      <a:pt x="215" y="40"/>
                    </a:lnTo>
                    <a:lnTo>
                      <a:pt x="203" y="40"/>
                    </a:lnTo>
                    <a:lnTo>
                      <a:pt x="203" y="90"/>
                    </a:lnTo>
                    <a:lnTo>
                      <a:pt x="219" y="90"/>
                    </a:lnTo>
                    <a:lnTo>
                      <a:pt x="219" y="76"/>
                    </a:lnTo>
                    <a:lnTo>
                      <a:pt x="208" y="76"/>
                    </a:lnTo>
                    <a:lnTo>
                      <a:pt x="208" y="52"/>
                    </a:lnTo>
                    <a:lnTo>
                      <a:pt x="219" y="52"/>
                    </a:lnTo>
                    <a:lnTo>
                      <a:pt x="219" y="0"/>
                    </a:lnTo>
                    <a:close/>
                    <a:moveTo>
                      <a:pt x="184" y="125"/>
                    </a:moveTo>
                    <a:lnTo>
                      <a:pt x="203" y="125"/>
                    </a:lnTo>
                    <a:lnTo>
                      <a:pt x="203" y="114"/>
                    </a:lnTo>
                    <a:lnTo>
                      <a:pt x="184" y="114"/>
                    </a:lnTo>
                    <a:lnTo>
                      <a:pt x="184" y="125"/>
                    </a:lnTo>
                    <a:lnTo>
                      <a:pt x="184" y="125"/>
                    </a:lnTo>
                    <a:close/>
                    <a:moveTo>
                      <a:pt x="203" y="0"/>
                    </a:moveTo>
                    <a:lnTo>
                      <a:pt x="184" y="0"/>
                    </a:lnTo>
                    <a:lnTo>
                      <a:pt x="184" y="52"/>
                    </a:lnTo>
                    <a:lnTo>
                      <a:pt x="196" y="52"/>
                    </a:lnTo>
                    <a:lnTo>
                      <a:pt x="196" y="76"/>
                    </a:lnTo>
                    <a:lnTo>
                      <a:pt x="184" y="76"/>
                    </a:lnTo>
                    <a:lnTo>
                      <a:pt x="184" y="90"/>
                    </a:lnTo>
                    <a:lnTo>
                      <a:pt x="203" y="90"/>
                    </a:lnTo>
                    <a:lnTo>
                      <a:pt x="203" y="40"/>
                    </a:lnTo>
                    <a:lnTo>
                      <a:pt x="191" y="40"/>
                    </a:lnTo>
                    <a:lnTo>
                      <a:pt x="191" y="17"/>
                    </a:lnTo>
                    <a:lnTo>
                      <a:pt x="191" y="17"/>
                    </a:lnTo>
                    <a:lnTo>
                      <a:pt x="203" y="17"/>
                    </a:lnTo>
                    <a:lnTo>
                      <a:pt x="203" y="0"/>
                    </a:lnTo>
                    <a:close/>
                    <a:moveTo>
                      <a:pt x="167" y="125"/>
                    </a:moveTo>
                    <a:lnTo>
                      <a:pt x="184" y="125"/>
                    </a:lnTo>
                    <a:lnTo>
                      <a:pt x="184" y="114"/>
                    </a:lnTo>
                    <a:lnTo>
                      <a:pt x="167" y="114"/>
                    </a:lnTo>
                    <a:lnTo>
                      <a:pt x="167" y="125"/>
                    </a:lnTo>
                    <a:lnTo>
                      <a:pt x="167" y="125"/>
                    </a:lnTo>
                    <a:close/>
                    <a:moveTo>
                      <a:pt x="184" y="0"/>
                    </a:moveTo>
                    <a:lnTo>
                      <a:pt x="167" y="0"/>
                    </a:lnTo>
                    <a:lnTo>
                      <a:pt x="167" y="17"/>
                    </a:lnTo>
                    <a:lnTo>
                      <a:pt x="179" y="17"/>
                    </a:lnTo>
                    <a:lnTo>
                      <a:pt x="179" y="40"/>
                    </a:lnTo>
                    <a:lnTo>
                      <a:pt x="167" y="40"/>
                    </a:lnTo>
                    <a:lnTo>
                      <a:pt x="167" y="90"/>
                    </a:lnTo>
                    <a:lnTo>
                      <a:pt x="184" y="90"/>
                    </a:lnTo>
                    <a:lnTo>
                      <a:pt x="184" y="76"/>
                    </a:lnTo>
                    <a:lnTo>
                      <a:pt x="172" y="76"/>
                    </a:lnTo>
                    <a:lnTo>
                      <a:pt x="172" y="76"/>
                    </a:lnTo>
                    <a:lnTo>
                      <a:pt x="172" y="52"/>
                    </a:lnTo>
                    <a:lnTo>
                      <a:pt x="184" y="52"/>
                    </a:lnTo>
                    <a:lnTo>
                      <a:pt x="184" y="0"/>
                    </a:lnTo>
                    <a:close/>
                    <a:moveTo>
                      <a:pt x="149" y="125"/>
                    </a:moveTo>
                    <a:lnTo>
                      <a:pt x="167" y="125"/>
                    </a:lnTo>
                    <a:lnTo>
                      <a:pt x="167" y="114"/>
                    </a:lnTo>
                    <a:lnTo>
                      <a:pt x="149" y="114"/>
                    </a:lnTo>
                    <a:lnTo>
                      <a:pt x="149" y="125"/>
                    </a:lnTo>
                    <a:lnTo>
                      <a:pt x="149" y="125"/>
                    </a:lnTo>
                    <a:close/>
                    <a:moveTo>
                      <a:pt x="167" y="0"/>
                    </a:moveTo>
                    <a:lnTo>
                      <a:pt x="149" y="0"/>
                    </a:lnTo>
                    <a:lnTo>
                      <a:pt x="149" y="52"/>
                    </a:lnTo>
                    <a:lnTo>
                      <a:pt x="160" y="52"/>
                    </a:lnTo>
                    <a:lnTo>
                      <a:pt x="160" y="76"/>
                    </a:lnTo>
                    <a:lnTo>
                      <a:pt x="149" y="76"/>
                    </a:lnTo>
                    <a:lnTo>
                      <a:pt x="149" y="90"/>
                    </a:lnTo>
                    <a:lnTo>
                      <a:pt x="167" y="90"/>
                    </a:lnTo>
                    <a:lnTo>
                      <a:pt x="167" y="40"/>
                    </a:lnTo>
                    <a:lnTo>
                      <a:pt x="156" y="40"/>
                    </a:lnTo>
                    <a:lnTo>
                      <a:pt x="156" y="17"/>
                    </a:lnTo>
                    <a:lnTo>
                      <a:pt x="156" y="17"/>
                    </a:lnTo>
                    <a:lnTo>
                      <a:pt x="167" y="17"/>
                    </a:lnTo>
                    <a:lnTo>
                      <a:pt x="167" y="0"/>
                    </a:lnTo>
                    <a:close/>
                    <a:moveTo>
                      <a:pt x="132" y="125"/>
                    </a:moveTo>
                    <a:lnTo>
                      <a:pt x="149" y="125"/>
                    </a:lnTo>
                    <a:lnTo>
                      <a:pt x="149" y="114"/>
                    </a:lnTo>
                    <a:lnTo>
                      <a:pt x="132" y="114"/>
                    </a:lnTo>
                    <a:lnTo>
                      <a:pt x="132" y="125"/>
                    </a:lnTo>
                    <a:lnTo>
                      <a:pt x="132" y="125"/>
                    </a:lnTo>
                    <a:close/>
                    <a:moveTo>
                      <a:pt x="149" y="0"/>
                    </a:moveTo>
                    <a:lnTo>
                      <a:pt x="132" y="0"/>
                    </a:lnTo>
                    <a:lnTo>
                      <a:pt x="132" y="17"/>
                    </a:lnTo>
                    <a:lnTo>
                      <a:pt x="144" y="17"/>
                    </a:lnTo>
                    <a:lnTo>
                      <a:pt x="144" y="40"/>
                    </a:lnTo>
                    <a:lnTo>
                      <a:pt x="132" y="40"/>
                    </a:lnTo>
                    <a:lnTo>
                      <a:pt x="132" y="90"/>
                    </a:lnTo>
                    <a:lnTo>
                      <a:pt x="149" y="90"/>
                    </a:lnTo>
                    <a:lnTo>
                      <a:pt x="149" y="76"/>
                    </a:lnTo>
                    <a:lnTo>
                      <a:pt x="139" y="76"/>
                    </a:lnTo>
                    <a:lnTo>
                      <a:pt x="139" y="76"/>
                    </a:lnTo>
                    <a:lnTo>
                      <a:pt x="139" y="52"/>
                    </a:lnTo>
                    <a:lnTo>
                      <a:pt x="149" y="52"/>
                    </a:lnTo>
                    <a:lnTo>
                      <a:pt x="149" y="0"/>
                    </a:lnTo>
                    <a:close/>
                    <a:moveTo>
                      <a:pt x="115" y="125"/>
                    </a:moveTo>
                    <a:lnTo>
                      <a:pt x="132" y="125"/>
                    </a:lnTo>
                    <a:lnTo>
                      <a:pt x="132" y="114"/>
                    </a:lnTo>
                    <a:lnTo>
                      <a:pt x="115" y="114"/>
                    </a:lnTo>
                    <a:lnTo>
                      <a:pt x="115" y="125"/>
                    </a:lnTo>
                    <a:lnTo>
                      <a:pt x="115" y="125"/>
                    </a:lnTo>
                    <a:close/>
                    <a:moveTo>
                      <a:pt x="132" y="0"/>
                    </a:moveTo>
                    <a:lnTo>
                      <a:pt x="115" y="0"/>
                    </a:lnTo>
                    <a:lnTo>
                      <a:pt x="115" y="52"/>
                    </a:lnTo>
                    <a:lnTo>
                      <a:pt x="127" y="52"/>
                    </a:lnTo>
                    <a:lnTo>
                      <a:pt x="127" y="76"/>
                    </a:lnTo>
                    <a:lnTo>
                      <a:pt x="115" y="76"/>
                    </a:lnTo>
                    <a:lnTo>
                      <a:pt x="115" y="90"/>
                    </a:lnTo>
                    <a:lnTo>
                      <a:pt x="132" y="90"/>
                    </a:lnTo>
                    <a:lnTo>
                      <a:pt x="132" y="40"/>
                    </a:lnTo>
                    <a:lnTo>
                      <a:pt x="120" y="40"/>
                    </a:lnTo>
                    <a:lnTo>
                      <a:pt x="120" y="17"/>
                    </a:lnTo>
                    <a:lnTo>
                      <a:pt x="120" y="17"/>
                    </a:lnTo>
                    <a:lnTo>
                      <a:pt x="132" y="17"/>
                    </a:lnTo>
                    <a:lnTo>
                      <a:pt x="132" y="0"/>
                    </a:lnTo>
                    <a:close/>
                    <a:moveTo>
                      <a:pt x="97" y="125"/>
                    </a:moveTo>
                    <a:lnTo>
                      <a:pt x="115" y="125"/>
                    </a:lnTo>
                    <a:lnTo>
                      <a:pt x="115" y="114"/>
                    </a:lnTo>
                    <a:lnTo>
                      <a:pt x="97" y="114"/>
                    </a:lnTo>
                    <a:lnTo>
                      <a:pt x="97" y="125"/>
                    </a:lnTo>
                    <a:lnTo>
                      <a:pt x="97" y="125"/>
                    </a:lnTo>
                    <a:close/>
                    <a:moveTo>
                      <a:pt x="115" y="0"/>
                    </a:moveTo>
                    <a:lnTo>
                      <a:pt x="97" y="0"/>
                    </a:lnTo>
                    <a:lnTo>
                      <a:pt x="97" y="17"/>
                    </a:lnTo>
                    <a:lnTo>
                      <a:pt x="108" y="17"/>
                    </a:lnTo>
                    <a:lnTo>
                      <a:pt x="108" y="40"/>
                    </a:lnTo>
                    <a:lnTo>
                      <a:pt x="97" y="40"/>
                    </a:lnTo>
                    <a:lnTo>
                      <a:pt x="97" y="90"/>
                    </a:lnTo>
                    <a:lnTo>
                      <a:pt x="115" y="90"/>
                    </a:lnTo>
                    <a:lnTo>
                      <a:pt x="115" y="76"/>
                    </a:lnTo>
                    <a:lnTo>
                      <a:pt x="104" y="76"/>
                    </a:lnTo>
                    <a:lnTo>
                      <a:pt x="104" y="76"/>
                    </a:lnTo>
                    <a:lnTo>
                      <a:pt x="104" y="52"/>
                    </a:lnTo>
                    <a:lnTo>
                      <a:pt x="115" y="52"/>
                    </a:lnTo>
                    <a:lnTo>
                      <a:pt x="115" y="0"/>
                    </a:lnTo>
                    <a:close/>
                    <a:moveTo>
                      <a:pt x="80" y="125"/>
                    </a:moveTo>
                    <a:lnTo>
                      <a:pt x="97" y="125"/>
                    </a:lnTo>
                    <a:lnTo>
                      <a:pt x="97" y="114"/>
                    </a:lnTo>
                    <a:lnTo>
                      <a:pt x="80" y="114"/>
                    </a:lnTo>
                    <a:lnTo>
                      <a:pt x="80" y="125"/>
                    </a:lnTo>
                    <a:lnTo>
                      <a:pt x="80" y="125"/>
                    </a:lnTo>
                    <a:close/>
                    <a:moveTo>
                      <a:pt x="97" y="0"/>
                    </a:moveTo>
                    <a:lnTo>
                      <a:pt x="80" y="0"/>
                    </a:lnTo>
                    <a:lnTo>
                      <a:pt x="80" y="52"/>
                    </a:lnTo>
                    <a:lnTo>
                      <a:pt x="92" y="52"/>
                    </a:lnTo>
                    <a:lnTo>
                      <a:pt x="92" y="76"/>
                    </a:lnTo>
                    <a:lnTo>
                      <a:pt x="80" y="76"/>
                    </a:lnTo>
                    <a:lnTo>
                      <a:pt x="80" y="90"/>
                    </a:lnTo>
                    <a:lnTo>
                      <a:pt x="97" y="90"/>
                    </a:lnTo>
                    <a:lnTo>
                      <a:pt x="97" y="40"/>
                    </a:lnTo>
                    <a:lnTo>
                      <a:pt x="85" y="40"/>
                    </a:lnTo>
                    <a:lnTo>
                      <a:pt x="85" y="17"/>
                    </a:lnTo>
                    <a:lnTo>
                      <a:pt x="85" y="17"/>
                    </a:lnTo>
                    <a:lnTo>
                      <a:pt x="97" y="17"/>
                    </a:lnTo>
                    <a:lnTo>
                      <a:pt x="97" y="0"/>
                    </a:lnTo>
                    <a:close/>
                    <a:moveTo>
                      <a:pt x="61" y="125"/>
                    </a:moveTo>
                    <a:lnTo>
                      <a:pt x="80" y="125"/>
                    </a:lnTo>
                    <a:lnTo>
                      <a:pt x="80" y="114"/>
                    </a:lnTo>
                    <a:lnTo>
                      <a:pt x="61" y="114"/>
                    </a:lnTo>
                    <a:lnTo>
                      <a:pt x="61" y="125"/>
                    </a:lnTo>
                    <a:lnTo>
                      <a:pt x="61" y="125"/>
                    </a:lnTo>
                    <a:close/>
                    <a:moveTo>
                      <a:pt x="80" y="0"/>
                    </a:moveTo>
                    <a:lnTo>
                      <a:pt x="61" y="0"/>
                    </a:lnTo>
                    <a:lnTo>
                      <a:pt x="61" y="17"/>
                    </a:lnTo>
                    <a:lnTo>
                      <a:pt x="73" y="17"/>
                    </a:lnTo>
                    <a:lnTo>
                      <a:pt x="73" y="40"/>
                    </a:lnTo>
                    <a:lnTo>
                      <a:pt x="61" y="40"/>
                    </a:lnTo>
                    <a:lnTo>
                      <a:pt x="61" y="90"/>
                    </a:lnTo>
                    <a:lnTo>
                      <a:pt x="80" y="90"/>
                    </a:lnTo>
                    <a:lnTo>
                      <a:pt x="80" y="76"/>
                    </a:lnTo>
                    <a:lnTo>
                      <a:pt x="68" y="76"/>
                    </a:lnTo>
                    <a:lnTo>
                      <a:pt x="68" y="76"/>
                    </a:lnTo>
                    <a:lnTo>
                      <a:pt x="68" y="52"/>
                    </a:lnTo>
                    <a:lnTo>
                      <a:pt x="80" y="52"/>
                    </a:lnTo>
                    <a:lnTo>
                      <a:pt x="80" y="0"/>
                    </a:lnTo>
                    <a:close/>
                    <a:moveTo>
                      <a:pt x="45" y="125"/>
                    </a:moveTo>
                    <a:lnTo>
                      <a:pt x="61" y="125"/>
                    </a:lnTo>
                    <a:lnTo>
                      <a:pt x="61" y="114"/>
                    </a:lnTo>
                    <a:lnTo>
                      <a:pt x="45" y="114"/>
                    </a:lnTo>
                    <a:lnTo>
                      <a:pt x="45" y="125"/>
                    </a:lnTo>
                    <a:lnTo>
                      <a:pt x="45" y="125"/>
                    </a:lnTo>
                    <a:close/>
                    <a:moveTo>
                      <a:pt x="61" y="0"/>
                    </a:moveTo>
                    <a:lnTo>
                      <a:pt x="45" y="0"/>
                    </a:lnTo>
                    <a:lnTo>
                      <a:pt x="45" y="52"/>
                    </a:lnTo>
                    <a:lnTo>
                      <a:pt x="56" y="52"/>
                    </a:lnTo>
                    <a:lnTo>
                      <a:pt x="56" y="76"/>
                    </a:lnTo>
                    <a:lnTo>
                      <a:pt x="45" y="76"/>
                    </a:lnTo>
                    <a:lnTo>
                      <a:pt x="45" y="90"/>
                    </a:lnTo>
                    <a:lnTo>
                      <a:pt x="61" y="90"/>
                    </a:lnTo>
                    <a:lnTo>
                      <a:pt x="61" y="40"/>
                    </a:lnTo>
                    <a:lnTo>
                      <a:pt x="49" y="40"/>
                    </a:lnTo>
                    <a:lnTo>
                      <a:pt x="49" y="17"/>
                    </a:lnTo>
                    <a:lnTo>
                      <a:pt x="49" y="17"/>
                    </a:lnTo>
                    <a:lnTo>
                      <a:pt x="61" y="17"/>
                    </a:lnTo>
                    <a:lnTo>
                      <a:pt x="61" y="0"/>
                    </a:lnTo>
                    <a:close/>
                    <a:moveTo>
                      <a:pt x="26" y="125"/>
                    </a:moveTo>
                    <a:lnTo>
                      <a:pt x="45" y="125"/>
                    </a:lnTo>
                    <a:lnTo>
                      <a:pt x="45" y="114"/>
                    </a:lnTo>
                    <a:lnTo>
                      <a:pt x="45" y="90"/>
                    </a:lnTo>
                    <a:lnTo>
                      <a:pt x="45" y="76"/>
                    </a:lnTo>
                    <a:lnTo>
                      <a:pt x="33" y="76"/>
                    </a:lnTo>
                    <a:lnTo>
                      <a:pt x="33" y="76"/>
                    </a:lnTo>
                    <a:lnTo>
                      <a:pt x="33" y="52"/>
                    </a:lnTo>
                    <a:lnTo>
                      <a:pt x="45" y="52"/>
                    </a:lnTo>
                    <a:lnTo>
                      <a:pt x="45" y="0"/>
                    </a:lnTo>
                    <a:lnTo>
                      <a:pt x="26" y="0"/>
                    </a:lnTo>
                    <a:lnTo>
                      <a:pt x="26" y="17"/>
                    </a:lnTo>
                    <a:lnTo>
                      <a:pt x="37" y="17"/>
                    </a:lnTo>
                    <a:lnTo>
                      <a:pt x="37" y="40"/>
                    </a:lnTo>
                    <a:lnTo>
                      <a:pt x="26" y="40"/>
                    </a:lnTo>
                    <a:lnTo>
                      <a:pt x="26" y="125"/>
                    </a:lnTo>
                    <a:close/>
                    <a:moveTo>
                      <a:pt x="0" y="125"/>
                    </a:moveTo>
                    <a:lnTo>
                      <a:pt x="26" y="125"/>
                    </a:lnTo>
                    <a:lnTo>
                      <a:pt x="26" y="40"/>
                    </a:lnTo>
                    <a:lnTo>
                      <a:pt x="14" y="40"/>
                    </a:lnTo>
                    <a:lnTo>
                      <a:pt x="14" y="17"/>
                    </a:lnTo>
                    <a:lnTo>
                      <a:pt x="14" y="17"/>
                    </a:lnTo>
                    <a:lnTo>
                      <a:pt x="26" y="17"/>
                    </a:lnTo>
                    <a:lnTo>
                      <a:pt x="26" y="0"/>
                    </a:lnTo>
                    <a:lnTo>
                      <a:pt x="0" y="0"/>
                    </a:lnTo>
                    <a:lnTo>
                      <a:pt x="0"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6" name="Freeform 230"/>
              <p:cNvSpPr/>
              <p:nvPr/>
            </p:nvSpPr>
            <p:spPr bwMode="auto">
              <a:xfrm>
                <a:off x="8404225" y="2379663"/>
                <a:ext cx="244475" cy="60325"/>
              </a:xfrm>
              <a:custGeom>
                <a:avLst/>
                <a:gdLst>
                  <a:gd name="T0" fmla="*/ 0 w 65"/>
                  <a:gd name="T1" fmla="*/ 8 h 16"/>
                  <a:gd name="T2" fmla="*/ 4 w 65"/>
                  <a:gd name="T3" fmla="*/ 16 h 16"/>
                  <a:gd name="T4" fmla="*/ 33 w 65"/>
                  <a:gd name="T5" fmla="*/ 9 h 16"/>
                  <a:gd name="T6" fmla="*/ 61 w 65"/>
                  <a:gd name="T7" fmla="*/ 16 h 16"/>
                  <a:gd name="T8" fmla="*/ 65 w 65"/>
                  <a:gd name="T9" fmla="*/ 8 h 16"/>
                  <a:gd name="T10" fmla="*/ 33 w 65"/>
                  <a:gd name="T11" fmla="*/ 0 h 16"/>
                  <a:gd name="T12" fmla="*/ 0 w 65"/>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0" y="8"/>
                    </a:moveTo>
                    <a:cubicBezTo>
                      <a:pt x="4" y="16"/>
                      <a:pt x="4" y="16"/>
                      <a:pt x="4" y="16"/>
                    </a:cubicBezTo>
                    <a:cubicBezTo>
                      <a:pt x="12" y="11"/>
                      <a:pt x="22" y="9"/>
                      <a:pt x="33" y="9"/>
                    </a:cubicBezTo>
                    <a:cubicBezTo>
                      <a:pt x="43" y="9"/>
                      <a:pt x="53" y="11"/>
                      <a:pt x="61" y="16"/>
                    </a:cubicBezTo>
                    <a:cubicBezTo>
                      <a:pt x="65" y="8"/>
                      <a:pt x="65" y="8"/>
                      <a:pt x="65" y="8"/>
                    </a:cubicBezTo>
                    <a:cubicBezTo>
                      <a:pt x="56" y="3"/>
                      <a:pt x="44" y="0"/>
                      <a:pt x="33" y="0"/>
                    </a:cubicBezTo>
                    <a:cubicBezTo>
                      <a:pt x="21" y="0"/>
                      <a:pt x="9"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7" name="Freeform 231"/>
              <p:cNvSpPr/>
              <p:nvPr/>
            </p:nvSpPr>
            <p:spPr bwMode="auto">
              <a:xfrm>
                <a:off x="8362950" y="2312988"/>
                <a:ext cx="327025" cy="71438"/>
              </a:xfrm>
              <a:custGeom>
                <a:avLst/>
                <a:gdLst>
                  <a:gd name="T0" fmla="*/ 87 w 87"/>
                  <a:gd name="T1" fmla="*/ 11 h 19"/>
                  <a:gd name="T2" fmla="*/ 44 w 87"/>
                  <a:gd name="T3" fmla="*/ 0 h 19"/>
                  <a:gd name="T4" fmla="*/ 0 w 87"/>
                  <a:gd name="T5" fmla="*/ 11 h 19"/>
                  <a:gd name="T6" fmla="*/ 4 w 87"/>
                  <a:gd name="T7" fmla="*/ 19 h 19"/>
                  <a:gd name="T8" fmla="*/ 44 w 87"/>
                  <a:gd name="T9" fmla="*/ 9 h 19"/>
                  <a:gd name="T10" fmla="*/ 83 w 87"/>
                  <a:gd name="T11" fmla="*/ 19 h 19"/>
                  <a:gd name="T12" fmla="*/ 87 w 87"/>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87" h="19">
                    <a:moveTo>
                      <a:pt x="87" y="11"/>
                    </a:moveTo>
                    <a:cubicBezTo>
                      <a:pt x="75" y="4"/>
                      <a:pt x="59" y="0"/>
                      <a:pt x="44" y="0"/>
                    </a:cubicBezTo>
                    <a:cubicBezTo>
                      <a:pt x="28" y="0"/>
                      <a:pt x="12" y="4"/>
                      <a:pt x="0" y="11"/>
                    </a:cubicBezTo>
                    <a:cubicBezTo>
                      <a:pt x="4" y="19"/>
                      <a:pt x="4" y="19"/>
                      <a:pt x="4" y="19"/>
                    </a:cubicBezTo>
                    <a:cubicBezTo>
                      <a:pt x="15" y="13"/>
                      <a:pt x="29" y="9"/>
                      <a:pt x="44" y="9"/>
                    </a:cubicBezTo>
                    <a:cubicBezTo>
                      <a:pt x="58" y="9"/>
                      <a:pt x="72" y="13"/>
                      <a:pt x="83" y="19"/>
                    </a:cubicBezTo>
                    <a:lnTo>
                      <a:pt x="8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8" name="Freeform 232"/>
              <p:cNvSpPr/>
              <p:nvPr/>
            </p:nvSpPr>
            <p:spPr bwMode="auto">
              <a:xfrm>
                <a:off x="5529263" y="9525"/>
                <a:ext cx="333375" cy="169863"/>
              </a:xfrm>
              <a:custGeom>
                <a:avLst/>
                <a:gdLst>
                  <a:gd name="T0" fmla="*/ 0 w 89"/>
                  <a:gd name="T1" fmla="*/ 0 h 45"/>
                  <a:gd name="T2" fmla="*/ 0 w 89"/>
                  <a:gd name="T3" fmla="*/ 2 h 45"/>
                  <a:gd name="T4" fmla="*/ 3 w 89"/>
                  <a:gd name="T5" fmla="*/ 17 h 45"/>
                  <a:gd name="T6" fmla="*/ 13 w 89"/>
                  <a:gd name="T7" fmla="*/ 35 h 45"/>
                  <a:gd name="T8" fmla="*/ 13 w 89"/>
                  <a:gd name="T9" fmla="*/ 35 h 45"/>
                  <a:gd name="T10" fmla="*/ 19 w 89"/>
                  <a:gd name="T11" fmla="*/ 42 h 45"/>
                  <a:gd name="T12" fmla="*/ 21 w 89"/>
                  <a:gd name="T13" fmla="*/ 43 h 45"/>
                  <a:gd name="T14" fmla="*/ 31 w 89"/>
                  <a:gd name="T15" fmla="*/ 44 h 45"/>
                  <a:gd name="T16" fmla="*/ 31 w 89"/>
                  <a:gd name="T17" fmla="*/ 44 h 45"/>
                  <a:gd name="T18" fmla="*/ 36 w 89"/>
                  <a:gd name="T19" fmla="*/ 42 h 45"/>
                  <a:gd name="T20" fmla="*/ 39 w 89"/>
                  <a:gd name="T21" fmla="*/ 41 h 45"/>
                  <a:gd name="T22" fmla="*/ 44 w 89"/>
                  <a:gd name="T23" fmla="*/ 40 h 45"/>
                  <a:gd name="T24" fmla="*/ 45 w 89"/>
                  <a:gd name="T25" fmla="*/ 40 h 45"/>
                  <a:gd name="T26" fmla="*/ 50 w 89"/>
                  <a:gd name="T27" fmla="*/ 41 h 45"/>
                  <a:gd name="T28" fmla="*/ 53 w 89"/>
                  <a:gd name="T29" fmla="*/ 42 h 45"/>
                  <a:gd name="T30" fmla="*/ 58 w 89"/>
                  <a:gd name="T31" fmla="*/ 44 h 45"/>
                  <a:gd name="T32" fmla="*/ 58 w 89"/>
                  <a:gd name="T33" fmla="*/ 44 h 45"/>
                  <a:gd name="T34" fmla="*/ 68 w 89"/>
                  <a:gd name="T35" fmla="*/ 43 h 45"/>
                  <a:gd name="T36" fmla="*/ 70 w 89"/>
                  <a:gd name="T37" fmla="*/ 42 h 45"/>
                  <a:gd name="T38" fmla="*/ 76 w 89"/>
                  <a:gd name="T39" fmla="*/ 35 h 45"/>
                  <a:gd name="T40" fmla="*/ 76 w 89"/>
                  <a:gd name="T41" fmla="*/ 35 h 45"/>
                  <a:gd name="T42" fmla="*/ 86 w 89"/>
                  <a:gd name="T43" fmla="*/ 17 h 45"/>
                  <a:gd name="T44" fmla="*/ 89 w 89"/>
                  <a:gd name="T45" fmla="*/ 2 h 45"/>
                  <a:gd name="T46" fmla="*/ 89 w 89"/>
                  <a:gd name="T47" fmla="*/ 0 h 45"/>
                  <a:gd name="T48" fmla="*/ 0 w 89"/>
                  <a:gd name="T4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45">
                    <a:moveTo>
                      <a:pt x="0" y="0"/>
                    </a:moveTo>
                    <a:cubicBezTo>
                      <a:pt x="0" y="1"/>
                      <a:pt x="0" y="1"/>
                      <a:pt x="0" y="2"/>
                    </a:cubicBezTo>
                    <a:cubicBezTo>
                      <a:pt x="0" y="7"/>
                      <a:pt x="2" y="12"/>
                      <a:pt x="3" y="17"/>
                    </a:cubicBezTo>
                    <a:cubicBezTo>
                      <a:pt x="5" y="23"/>
                      <a:pt x="9" y="29"/>
                      <a:pt x="13" y="35"/>
                    </a:cubicBezTo>
                    <a:cubicBezTo>
                      <a:pt x="13" y="35"/>
                      <a:pt x="13" y="35"/>
                      <a:pt x="13" y="35"/>
                    </a:cubicBezTo>
                    <a:cubicBezTo>
                      <a:pt x="15" y="38"/>
                      <a:pt x="17" y="40"/>
                      <a:pt x="19" y="42"/>
                    </a:cubicBezTo>
                    <a:cubicBezTo>
                      <a:pt x="20" y="42"/>
                      <a:pt x="20" y="42"/>
                      <a:pt x="21" y="43"/>
                    </a:cubicBezTo>
                    <a:cubicBezTo>
                      <a:pt x="24" y="45"/>
                      <a:pt x="27" y="45"/>
                      <a:pt x="31" y="44"/>
                    </a:cubicBezTo>
                    <a:cubicBezTo>
                      <a:pt x="31" y="44"/>
                      <a:pt x="31" y="44"/>
                      <a:pt x="31" y="44"/>
                    </a:cubicBezTo>
                    <a:cubicBezTo>
                      <a:pt x="33" y="44"/>
                      <a:pt x="34" y="43"/>
                      <a:pt x="36" y="42"/>
                    </a:cubicBezTo>
                    <a:cubicBezTo>
                      <a:pt x="37" y="42"/>
                      <a:pt x="38" y="42"/>
                      <a:pt x="39" y="41"/>
                    </a:cubicBezTo>
                    <a:cubicBezTo>
                      <a:pt x="41" y="41"/>
                      <a:pt x="44" y="40"/>
                      <a:pt x="44" y="40"/>
                    </a:cubicBezTo>
                    <a:cubicBezTo>
                      <a:pt x="45" y="40"/>
                      <a:pt x="45" y="40"/>
                      <a:pt x="45" y="40"/>
                    </a:cubicBezTo>
                    <a:cubicBezTo>
                      <a:pt x="47" y="40"/>
                      <a:pt x="48" y="41"/>
                      <a:pt x="50" y="41"/>
                    </a:cubicBezTo>
                    <a:cubicBezTo>
                      <a:pt x="51" y="42"/>
                      <a:pt x="52" y="42"/>
                      <a:pt x="53" y="42"/>
                    </a:cubicBezTo>
                    <a:cubicBezTo>
                      <a:pt x="55" y="43"/>
                      <a:pt x="56" y="44"/>
                      <a:pt x="58" y="44"/>
                    </a:cubicBezTo>
                    <a:cubicBezTo>
                      <a:pt x="58" y="44"/>
                      <a:pt x="58" y="44"/>
                      <a:pt x="58" y="44"/>
                    </a:cubicBezTo>
                    <a:cubicBezTo>
                      <a:pt x="62" y="45"/>
                      <a:pt x="65" y="45"/>
                      <a:pt x="68" y="43"/>
                    </a:cubicBezTo>
                    <a:cubicBezTo>
                      <a:pt x="69" y="42"/>
                      <a:pt x="69" y="42"/>
                      <a:pt x="70" y="42"/>
                    </a:cubicBezTo>
                    <a:cubicBezTo>
                      <a:pt x="72" y="40"/>
                      <a:pt x="74" y="38"/>
                      <a:pt x="76" y="35"/>
                    </a:cubicBezTo>
                    <a:cubicBezTo>
                      <a:pt x="76" y="35"/>
                      <a:pt x="76" y="35"/>
                      <a:pt x="76" y="35"/>
                    </a:cubicBezTo>
                    <a:cubicBezTo>
                      <a:pt x="80" y="29"/>
                      <a:pt x="83" y="23"/>
                      <a:pt x="86" y="17"/>
                    </a:cubicBezTo>
                    <a:cubicBezTo>
                      <a:pt x="87" y="12"/>
                      <a:pt x="89" y="7"/>
                      <a:pt x="89" y="2"/>
                    </a:cubicBezTo>
                    <a:cubicBezTo>
                      <a:pt x="89" y="0"/>
                      <a:pt x="89" y="0"/>
                      <a:pt x="8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9" name="Freeform 233"/>
              <p:cNvSpPr/>
              <p:nvPr/>
            </p:nvSpPr>
            <p:spPr bwMode="auto">
              <a:xfrm>
                <a:off x="4129088" y="5675313"/>
                <a:ext cx="258763" cy="292100"/>
              </a:xfrm>
              <a:custGeom>
                <a:avLst/>
                <a:gdLst>
                  <a:gd name="T0" fmla="*/ 8 w 69"/>
                  <a:gd name="T1" fmla="*/ 2 h 78"/>
                  <a:gd name="T2" fmla="*/ 25 w 69"/>
                  <a:gd name="T3" fmla="*/ 12 h 78"/>
                  <a:gd name="T4" fmla="*/ 31 w 69"/>
                  <a:gd name="T5" fmla="*/ 21 h 78"/>
                  <a:gd name="T6" fmla="*/ 63 w 69"/>
                  <a:gd name="T7" fmla="*/ 15 h 78"/>
                  <a:gd name="T8" fmla="*/ 67 w 69"/>
                  <a:gd name="T9" fmla="*/ 22 h 78"/>
                  <a:gd name="T10" fmla="*/ 40 w 69"/>
                  <a:gd name="T11" fmla="*/ 34 h 78"/>
                  <a:gd name="T12" fmla="*/ 49 w 69"/>
                  <a:gd name="T13" fmla="*/ 47 h 78"/>
                  <a:gd name="T14" fmla="*/ 64 w 69"/>
                  <a:gd name="T15" fmla="*/ 48 h 78"/>
                  <a:gd name="T16" fmla="*/ 69 w 69"/>
                  <a:gd name="T17" fmla="*/ 55 h 78"/>
                  <a:gd name="T18" fmla="*/ 47 w 69"/>
                  <a:gd name="T19" fmla="*/ 61 h 78"/>
                  <a:gd name="T20" fmla="*/ 34 w 69"/>
                  <a:gd name="T21" fmla="*/ 78 h 78"/>
                  <a:gd name="T22" fmla="*/ 30 w 69"/>
                  <a:gd name="T23" fmla="*/ 71 h 78"/>
                  <a:gd name="T24" fmla="*/ 35 w 69"/>
                  <a:gd name="T25" fmla="*/ 57 h 78"/>
                  <a:gd name="T26" fmla="*/ 26 w 69"/>
                  <a:gd name="T27" fmla="*/ 43 h 78"/>
                  <a:gd name="T28" fmla="*/ 5 w 69"/>
                  <a:gd name="T29" fmla="*/ 64 h 78"/>
                  <a:gd name="T30" fmla="*/ 0 w 69"/>
                  <a:gd name="T31" fmla="*/ 57 h 78"/>
                  <a:gd name="T32" fmla="*/ 17 w 69"/>
                  <a:gd name="T33" fmla="*/ 31 h 78"/>
                  <a:gd name="T34" fmla="*/ 11 w 69"/>
                  <a:gd name="T35" fmla="*/ 21 h 78"/>
                  <a:gd name="T36" fmla="*/ 8 w 69"/>
                  <a:gd name="T3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78">
                    <a:moveTo>
                      <a:pt x="8" y="2"/>
                    </a:moveTo>
                    <a:cubicBezTo>
                      <a:pt x="12" y="0"/>
                      <a:pt x="22" y="8"/>
                      <a:pt x="25" y="12"/>
                    </a:cubicBezTo>
                    <a:cubicBezTo>
                      <a:pt x="31" y="21"/>
                      <a:pt x="31" y="21"/>
                      <a:pt x="31" y="21"/>
                    </a:cubicBezTo>
                    <a:cubicBezTo>
                      <a:pt x="63" y="15"/>
                      <a:pt x="63" y="15"/>
                      <a:pt x="63" y="15"/>
                    </a:cubicBezTo>
                    <a:cubicBezTo>
                      <a:pt x="67" y="22"/>
                      <a:pt x="67" y="22"/>
                      <a:pt x="67" y="22"/>
                    </a:cubicBezTo>
                    <a:cubicBezTo>
                      <a:pt x="40" y="34"/>
                      <a:pt x="40" y="34"/>
                      <a:pt x="40" y="34"/>
                    </a:cubicBezTo>
                    <a:cubicBezTo>
                      <a:pt x="49" y="47"/>
                      <a:pt x="49" y="47"/>
                      <a:pt x="49" y="47"/>
                    </a:cubicBezTo>
                    <a:cubicBezTo>
                      <a:pt x="64" y="48"/>
                      <a:pt x="64" y="48"/>
                      <a:pt x="64" y="48"/>
                    </a:cubicBezTo>
                    <a:cubicBezTo>
                      <a:pt x="69" y="55"/>
                      <a:pt x="69" y="55"/>
                      <a:pt x="69" y="55"/>
                    </a:cubicBezTo>
                    <a:cubicBezTo>
                      <a:pt x="47" y="61"/>
                      <a:pt x="47" y="61"/>
                      <a:pt x="47" y="61"/>
                    </a:cubicBezTo>
                    <a:cubicBezTo>
                      <a:pt x="34" y="78"/>
                      <a:pt x="34" y="78"/>
                      <a:pt x="34" y="78"/>
                    </a:cubicBezTo>
                    <a:cubicBezTo>
                      <a:pt x="30" y="71"/>
                      <a:pt x="30" y="71"/>
                      <a:pt x="30" y="71"/>
                    </a:cubicBezTo>
                    <a:cubicBezTo>
                      <a:pt x="35" y="57"/>
                      <a:pt x="35" y="57"/>
                      <a:pt x="35" y="57"/>
                    </a:cubicBezTo>
                    <a:cubicBezTo>
                      <a:pt x="26" y="43"/>
                      <a:pt x="26" y="43"/>
                      <a:pt x="26" y="43"/>
                    </a:cubicBezTo>
                    <a:cubicBezTo>
                      <a:pt x="5" y="64"/>
                      <a:pt x="5" y="64"/>
                      <a:pt x="5" y="64"/>
                    </a:cubicBezTo>
                    <a:cubicBezTo>
                      <a:pt x="0" y="57"/>
                      <a:pt x="0" y="57"/>
                      <a:pt x="0" y="57"/>
                    </a:cubicBezTo>
                    <a:cubicBezTo>
                      <a:pt x="17" y="31"/>
                      <a:pt x="17" y="31"/>
                      <a:pt x="17" y="31"/>
                    </a:cubicBezTo>
                    <a:cubicBezTo>
                      <a:pt x="11" y="21"/>
                      <a:pt x="11" y="21"/>
                      <a:pt x="11" y="21"/>
                    </a:cubicBezTo>
                    <a:cubicBezTo>
                      <a:pt x="8" y="17"/>
                      <a:pt x="5" y="5"/>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0" name="Freeform 234"/>
              <p:cNvSpPr/>
              <p:nvPr/>
            </p:nvSpPr>
            <p:spPr bwMode="auto">
              <a:xfrm>
                <a:off x="3213100" y="5527675"/>
                <a:ext cx="115888" cy="338138"/>
              </a:xfrm>
              <a:custGeom>
                <a:avLst/>
                <a:gdLst>
                  <a:gd name="T0" fmla="*/ 4 w 31"/>
                  <a:gd name="T1" fmla="*/ 10 h 90"/>
                  <a:gd name="T2" fmla="*/ 1 w 31"/>
                  <a:gd name="T3" fmla="*/ 21 h 90"/>
                  <a:gd name="T4" fmla="*/ 3 w 31"/>
                  <a:gd name="T5" fmla="*/ 31 h 90"/>
                  <a:gd name="T6" fmla="*/ 11 w 31"/>
                  <a:gd name="T7" fmla="*/ 41 h 90"/>
                  <a:gd name="T8" fmla="*/ 11 w 31"/>
                  <a:gd name="T9" fmla="*/ 90 h 90"/>
                  <a:gd name="T10" fmla="*/ 20 w 31"/>
                  <a:gd name="T11" fmla="*/ 90 h 90"/>
                  <a:gd name="T12" fmla="*/ 20 w 31"/>
                  <a:gd name="T13" fmla="*/ 41 h 90"/>
                  <a:gd name="T14" fmla="*/ 29 w 31"/>
                  <a:gd name="T15" fmla="*/ 31 h 90"/>
                  <a:gd name="T16" fmla="*/ 31 w 31"/>
                  <a:gd name="T17" fmla="*/ 21 h 90"/>
                  <a:gd name="T18" fmla="*/ 28 w 31"/>
                  <a:gd name="T19" fmla="*/ 10 h 90"/>
                  <a:gd name="T20" fmla="*/ 21 w 31"/>
                  <a:gd name="T21" fmla="*/ 0 h 90"/>
                  <a:gd name="T22" fmla="*/ 23 w 31"/>
                  <a:gd name="T23" fmla="*/ 21 h 90"/>
                  <a:gd name="T24" fmla="*/ 20 w 31"/>
                  <a:gd name="T25" fmla="*/ 21 h 90"/>
                  <a:gd name="T26" fmla="*/ 18 w 31"/>
                  <a:gd name="T27" fmla="*/ 0 h 90"/>
                  <a:gd name="T28" fmla="*/ 16 w 31"/>
                  <a:gd name="T29" fmla="*/ 0 h 90"/>
                  <a:gd name="T30" fmla="*/ 14 w 31"/>
                  <a:gd name="T31" fmla="*/ 0 h 90"/>
                  <a:gd name="T32" fmla="*/ 11 w 31"/>
                  <a:gd name="T33" fmla="*/ 21 h 90"/>
                  <a:gd name="T34" fmla="*/ 8 w 31"/>
                  <a:gd name="T35" fmla="*/ 21 h 90"/>
                  <a:gd name="T36" fmla="*/ 11 w 31"/>
                  <a:gd name="T37" fmla="*/ 0 h 90"/>
                  <a:gd name="T38" fmla="*/ 4 w 31"/>
                  <a:gd name="T39" fmla="*/ 1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90">
                    <a:moveTo>
                      <a:pt x="4" y="10"/>
                    </a:moveTo>
                    <a:cubicBezTo>
                      <a:pt x="3" y="14"/>
                      <a:pt x="1" y="18"/>
                      <a:pt x="1" y="21"/>
                    </a:cubicBezTo>
                    <a:cubicBezTo>
                      <a:pt x="0" y="25"/>
                      <a:pt x="1" y="28"/>
                      <a:pt x="3" y="31"/>
                    </a:cubicBezTo>
                    <a:cubicBezTo>
                      <a:pt x="5" y="34"/>
                      <a:pt x="8" y="39"/>
                      <a:pt x="11" y="41"/>
                    </a:cubicBezTo>
                    <a:cubicBezTo>
                      <a:pt x="11" y="90"/>
                      <a:pt x="11" y="90"/>
                      <a:pt x="11" y="90"/>
                    </a:cubicBezTo>
                    <a:cubicBezTo>
                      <a:pt x="20" y="90"/>
                      <a:pt x="20" y="90"/>
                      <a:pt x="20" y="90"/>
                    </a:cubicBezTo>
                    <a:cubicBezTo>
                      <a:pt x="20" y="41"/>
                      <a:pt x="20" y="41"/>
                      <a:pt x="20" y="41"/>
                    </a:cubicBezTo>
                    <a:cubicBezTo>
                      <a:pt x="24" y="39"/>
                      <a:pt x="27" y="34"/>
                      <a:pt x="29" y="31"/>
                    </a:cubicBezTo>
                    <a:cubicBezTo>
                      <a:pt x="31" y="28"/>
                      <a:pt x="31" y="25"/>
                      <a:pt x="31" y="21"/>
                    </a:cubicBezTo>
                    <a:cubicBezTo>
                      <a:pt x="31" y="18"/>
                      <a:pt x="29" y="14"/>
                      <a:pt x="28" y="10"/>
                    </a:cubicBezTo>
                    <a:cubicBezTo>
                      <a:pt x="27" y="7"/>
                      <a:pt x="25" y="0"/>
                      <a:pt x="21" y="0"/>
                    </a:cubicBezTo>
                    <a:cubicBezTo>
                      <a:pt x="23" y="21"/>
                      <a:pt x="23" y="21"/>
                      <a:pt x="23" y="21"/>
                    </a:cubicBezTo>
                    <a:cubicBezTo>
                      <a:pt x="20" y="21"/>
                      <a:pt x="20" y="21"/>
                      <a:pt x="20" y="21"/>
                    </a:cubicBezTo>
                    <a:cubicBezTo>
                      <a:pt x="18" y="0"/>
                      <a:pt x="18" y="0"/>
                      <a:pt x="18" y="0"/>
                    </a:cubicBezTo>
                    <a:cubicBezTo>
                      <a:pt x="16" y="0"/>
                      <a:pt x="16" y="0"/>
                      <a:pt x="16" y="0"/>
                    </a:cubicBezTo>
                    <a:cubicBezTo>
                      <a:pt x="14" y="0"/>
                      <a:pt x="14" y="0"/>
                      <a:pt x="14" y="0"/>
                    </a:cubicBezTo>
                    <a:cubicBezTo>
                      <a:pt x="11" y="21"/>
                      <a:pt x="11" y="21"/>
                      <a:pt x="11" y="21"/>
                    </a:cubicBezTo>
                    <a:cubicBezTo>
                      <a:pt x="8" y="21"/>
                      <a:pt x="8" y="21"/>
                      <a:pt x="8" y="21"/>
                    </a:cubicBezTo>
                    <a:cubicBezTo>
                      <a:pt x="11" y="0"/>
                      <a:pt x="11" y="0"/>
                      <a:pt x="11" y="0"/>
                    </a:cubicBezTo>
                    <a:cubicBezTo>
                      <a:pt x="7" y="0"/>
                      <a:pt x="5" y="7"/>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1" name="Freeform 235"/>
              <p:cNvSpPr/>
              <p:nvPr/>
            </p:nvSpPr>
            <p:spPr bwMode="auto">
              <a:xfrm>
                <a:off x="3367088" y="5521325"/>
                <a:ext cx="123825" cy="344488"/>
              </a:xfrm>
              <a:custGeom>
                <a:avLst/>
                <a:gdLst>
                  <a:gd name="T0" fmla="*/ 21 w 33"/>
                  <a:gd name="T1" fmla="*/ 92 h 92"/>
                  <a:gd name="T2" fmla="*/ 21 w 33"/>
                  <a:gd name="T3" fmla="*/ 44 h 92"/>
                  <a:gd name="T4" fmla="*/ 33 w 33"/>
                  <a:gd name="T5" fmla="*/ 24 h 92"/>
                  <a:gd name="T6" fmla="*/ 17 w 33"/>
                  <a:gd name="T7" fmla="*/ 0 h 92"/>
                  <a:gd name="T8" fmla="*/ 0 w 33"/>
                  <a:gd name="T9" fmla="*/ 24 h 92"/>
                  <a:gd name="T10" fmla="*/ 12 w 33"/>
                  <a:gd name="T11" fmla="*/ 44 h 92"/>
                  <a:gd name="T12" fmla="*/ 12 w 33"/>
                  <a:gd name="T13" fmla="*/ 92 h 92"/>
                  <a:gd name="T14" fmla="*/ 21 w 3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2">
                    <a:moveTo>
                      <a:pt x="21" y="92"/>
                    </a:moveTo>
                    <a:cubicBezTo>
                      <a:pt x="21" y="44"/>
                      <a:pt x="21" y="44"/>
                      <a:pt x="21" y="44"/>
                    </a:cubicBezTo>
                    <a:cubicBezTo>
                      <a:pt x="28" y="41"/>
                      <a:pt x="33" y="34"/>
                      <a:pt x="33" y="24"/>
                    </a:cubicBezTo>
                    <a:cubicBezTo>
                      <a:pt x="33" y="13"/>
                      <a:pt x="26" y="0"/>
                      <a:pt x="17" y="0"/>
                    </a:cubicBezTo>
                    <a:cubicBezTo>
                      <a:pt x="7" y="0"/>
                      <a:pt x="0" y="13"/>
                      <a:pt x="0" y="24"/>
                    </a:cubicBezTo>
                    <a:cubicBezTo>
                      <a:pt x="0" y="33"/>
                      <a:pt x="5" y="41"/>
                      <a:pt x="12" y="44"/>
                    </a:cubicBezTo>
                    <a:cubicBezTo>
                      <a:pt x="12" y="92"/>
                      <a:pt x="12" y="92"/>
                      <a:pt x="12" y="92"/>
                    </a:cubicBezTo>
                    <a:lnTo>
                      <a:pt x="21"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2" name="Oval 236"/>
              <p:cNvSpPr>
                <a:spLocks noChangeArrowheads="1"/>
              </p:cNvSpPr>
              <p:nvPr/>
            </p:nvSpPr>
            <p:spPr bwMode="auto">
              <a:xfrm>
                <a:off x="3724275" y="6403975"/>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3" name="Rectangle 237"/>
              <p:cNvSpPr>
                <a:spLocks noChangeArrowheads="1"/>
              </p:cNvSpPr>
              <p:nvPr/>
            </p:nvSpPr>
            <p:spPr bwMode="auto">
              <a:xfrm>
                <a:off x="3798888" y="6362700"/>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4" name="Rectangle 239"/>
              <p:cNvSpPr>
                <a:spLocks noChangeArrowheads="1"/>
              </p:cNvSpPr>
              <p:nvPr/>
            </p:nvSpPr>
            <p:spPr bwMode="auto">
              <a:xfrm>
                <a:off x="3903663"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5" name="Rectangle 240"/>
              <p:cNvSpPr>
                <a:spLocks noChangeArrowheads="1"/>
              </p:cNvSpPr>
              <p:nvPr/>
            </p:nvSpPr>
            <p:spPr bwMode="auto">
              <a:xfrm>
                <a:off x="3798888" y="6583363"/>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6" name="Rectangle 241"/>
              <p:cNvSpPr>
                <a:spLocks noChangeArrowheads="1"/>
              </p:cNvSpPr>
              <p:nvPr/>
            </p:nvSpPr>
            <p:spPr bwMode="auto">
              <a:xfrm>
                <a:off x="3683000"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7" name="Freeform 242"/>
              <p:cNvSpPr/>
              <p:nvPr/>
            </p:nvSpPr>
            <p:spPr bwMode="auto">
              <a:xfrm>
                <a:off x="3870325" y="6392863"/>
                <a:ext cx="33338" cy="33338"/>
              </a:xfrm>
              <a:custGeom>
                <a:avLst/>
                <a:gdLst>
                  <a:gd name="T0" fmla="*/ 21 w 21"/>
                  <a:gd name="T1" fmla="*/ 9 h 21"/>
                  <a:gd name="T2" fmla="*/ 9 w 21"/>
                  <a:gd name="T3" fmla="*/ 21 h 21"/>
                  <a:gd name="T4" fmla="*/ 0 w 21"/>
                  <a:gd name="T5" fmla="*/ 11 h 21"/>
                  <a:gd name="T6" fmla="*/ 12 w 21"/>
                  <a:gd name="T7" fmla="*/ 0 h 21"/>
                  <a:gd name="T8" fmla="*/ 21 w 21"/>
                  <a:gd name="T9" fmla="*/ 9 h 21"/>
                </a:gdLst>
                <a:ahLst/>
                <a:cxnLst>
                  <a:cxn ang="0">
                    <a:pos x="T0" y="T1"/>
                  </a:cxn>
                  <a:cxn ang="0">
                    <a:pos x="T2" y="T3"/>
                  </a:cxn>
                  <a:cxn ang="0">
                    <a:pos x="T4" y="T5"/>
                  </a:cxn>
                  <a:cxn ang="0">
                    <a:pos x="T6" y="T7"/>
                  </a:cxn>
                  <a:cxn ang="0">
                    <a:pos x="T8" y="T9"/>
                  </a:cxn>
                </a:cxnLst>
                <a:rect l="0" t="0" r="r" b="b"/>
                <a:pathLst>
                  <a:path w="21" h="21">
                    <a:moveTo>
                      <a:pt x="21" y="9"/>
                    </a:moveTo>
                    <a:lnTo>
                      <a:pt x="9" y="21"/>
                    </a:lnTo>
                    <a:lnTo>
                      <a:pt x="0" y="11"/>
                    </a:lnTo>
                    <a:lnTo>
                      <a:pt x="12" y="0"/>
                    </a:lnTo>
                    <a:lnTo>
                      <a:pt x="21"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8" name="Freeform 243"/>
              <p:cNvSpPr/>
              <p:nvPr/>
            </p:nvSpPr>
            <p:spPr bwMode="auto">
              <a:xfrm>
                <a:off x="3870325" y="6550025"/>
                <a:ext cx="33338" cy="33338"/>
              </a:xfrm>
              <a:custGeom>
                <a:avLst/>
                <a:gdLst>
                  <a:gd name="T0" fmla="*/ 9 w 21"/>
                  <a:gd name="T1" fmla="*/ 0 h 21"/>
                  <a:gd name="T2" fmla="*/ 21 w 21"/>
                  <a:gd name="T3" fmla="*/ 12 h 21"/>
                  <a:gd name="T4" fmla="*/ 12 w 21"/>
                  <a:gd name="T5" fmla="*/ 21 h 21"/>
                  <a:gd name="T6" fmla="*/ 0 w 21"/>
                  <a:gd name="T7" fmla="*/ 9 h 21"/>
                  <a:gd name="T8" fmla="*/ 9 w 21"/>
                  <a:gd name="T9" fmla="*/ 0 h 21"/>
                </a:gdLst>
                <a:ahLst/>
                <a:cxnLst>
                  <a:cxn ang="0">
                    <a:pos x="T0" y="T1"/>
                  </a:cxn>
                  <a:cxn ang="0">
                    <a:pos x="T2" y="T3"/>
                  </a:cxn>
                  <a:cxn ang="0">
                    <a:pos x="T4" y="T5"/>
                  </a:cxn>
                  <a:cxn ang="0">
                    <a:pos x="T6" y="T7"/>
                  </a:cxn>
                  <a:cxn ang="0">
                    <a:pos x="T8" y="T9"/>
                  </a:cxn>
                </a:cxnLst>
                <a:rect l="0" t="0" r="r" b="b"/>
                <a:pathLst>
                  <a:path w="21" h="21">
                    <a:moveTo>
                      <a:pt x="9" y="0"/>
                    </a:moveTo>
                    <a:lnTo>
                      <a:pt x="21" y="12"/>
                    </a:lnTo>
                    <a:lnTo>
                      <a:pt x="12" y="21"/>
                    </a:lnTo>
                    <a:lnTo>
                      <a:pt x="0" y="9"/>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9" name="Freeform 244"/>
              <p:cNvSpPr/>
              <p:nvPr/>
            </p:nvSpPr>
            <p:spPr bwMode="auto">
              <a:xfrm>
                <a:off x="3713163" y="6550025"/>
                <a:ext cx="33338" cy="33338"/>
              </a:xfrm>
              <a:custGeom>
                <a:avLst/>
                <a:gdLst>
                  <a:gd name="T0" fmla="*/ 11 w 21"/>
                  <a:gd name="T1" fmla="*/ 0 h 21"/>
                  <a:gd name="T2" fmla="*/ 21 w 21"/>
                  <a:gd name="T3" fmla="*/ 9 h 21"/>
                  <a:gd name="T4" fmla="*/ 9 w 21"/>
                  <a:gd name="T5" fmla="*/ 21 h 21"/>
                  <a:gd name="T6" fmla="*/ 0 w 21"/>
                  <a:gd name="T7" fmla="*/ 12 h 21"/>
                  <a:gd name="T8" fmla="*/ 11 w 21"/>
                  <a:gd name="T9" fmla="*/ 0 h 21"/>
                </a:gdLst>
                <a:ahLst/>
                <a:cxnLst>
                  <a:cxn ang="0">
                    <a:pos x="T0" y="T1"/>
                  </a:cxn>
                  <a:cxn ang="0">
                    <a:pos x="T2" y="T3"/>
                  </a:cxn>
                  <a:cxn ang="0">
                    <a:pos x="T4" y="T5"/>
                  </a:cxn>
                  <a:cxn ang="0">
                    <a:pos x="T6" y="T7"/>
                  </a:cxn>
                  <a:cxn ang="0">
                    <a:pos x="T8" y="T9"/>
                  </a:cxn>
                </a:cxnLst>
                <a:rect l="0" t="0" r="r" b="b"/>
                <a:pathLst>
                  <a:path w="21" h="21">
                    <a:moveTo>
                      <a:pt x="11" y="0"/>
                    </a:moveTo>
                    <a:lnTo>
                      <a:pt x="21" y="9"/>
                    </a:lnTo>
                    <a:lnTo>
                      <a:pt x="9" y="21"/>
                    </a:lnTo>
                    <a:lnTo>
                      <a:pt x="0" y="12"/>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0" name="Freeform 245"/>
              <p:cNvSpPr/>
              <p:nvPr/>
            </p:nvSpPr>
            <p:spPr bwMode="auto">
              <a:xfrm>
                <a:off x="3713163" y="6392863"/>
                <a:ext cx="33338" cy="33338"/>
              </a:xfrm>
              <a:custGeom>
                <a:avLst/>
                <a:gdLst>
                  <a:gd name="T0" fmla="*/ 21 w 21"/>
                  <a:gd name="T1" fmla="*/ 11 h 21"/>
                  <a:gd name="T2" fmla="*/ 11 w 21"/>
                  <a:gd name="T3" fmla="*/ 21 h 21"/>
                  <a:gd name="T4" fmla="*/ 0 w 21"/>
                  <a:gd name="T5" fmla="*/ 9 h 21"/>
                  <a:gd name="T6" fmla="*/ 9 w 21"/>
                  <a:gd name="T7" fmla="*/ 0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lnTo>
                      <a:pt x="11" y="21"/>
                    </a:lnTo>
                    <a:lnTo>
                      <a:pt x="0" y="9"/>
                    </a:lnTo>
                    <a:lnTo>
                      <a:pt x="9" y="0"/>
                    </a:lnTo>
                    <a:lnTo>
                      <a:pt x="2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1" name="Freeform 246"/>
              <p:cNvSpPr/>
              <p:nvPr/>
            </p:nvSpPr>
            <p:spPr bwMode="auto">
              <a:xfrm>
                <a:off x="3836988" y="6365875"/>
                <a:ext cx="28575" cy="38100"/>
              </a:xfrm>
              <a:custGeom>
                <a:avLst/>
                <a:gdLst>
                  <a:gd name="T0" fmla="*/ 18 w 18"/>
                  <a:gd name="T1" fmla="*/ 5 h 24"/>
                  <a:gd name="T2" fmla="*/ 11 w 18"/>
                  <a:gd name="T3" fmla="*/ 24 h 24"/>
                  <a:gd name="T4" fmla="*/ 0 w 18"/>
                  <a:gd name="T5" fmla="*/ 19 h 24"/>
                  <a:gd name="T6" fmla="*/ 7 w 18"/>
                  <a:gd name="T7" fmla="*/ 0 h 24"/>
                  <a:gd name="T8" fmla="*/ 18 w 18"/>
                  <a:gd name="T9" fmla="*/ 5 h 24"/>
                </a:gdLst>
                <a:ahLst/>
                <a:cxnLst>
                  <a:cxn ang="0">
                    <a:pos x="T0" y="T1"/>
                  </a:cxn>
                  <a:cxn ang="0">
                    <a:pos x="T2" y="T3"/>
                  </a:cxn>
                  <a:cxn ang="0">
                    <a:pos x="T4" y="T5"/>
                  </a:cxn>
                  <a:cxn ang="0">
                    <a:pos x="T6" y="T7"/>
                  </a:cxn>
                  <a:cxn ang="0">
                    <a:pos x="T8" y="T9"/>
                  </a:cxn>
                </a:cxnLst>
                <a:rect l="0" t="0" r="r" b="b"/>
                <a:pathLst>
                  <a:path w="18" h="24">
                    <a:moveTo>
                      <a:pt x="18" y="5"/>
                    </a:moveTo>
                    <a:lnTo>
                      <a:pt x="11" y="24"/>
                    </a:lnTo>
                    <a:lnTo>
                      <a:pt x="0" y="19"/>
                    </a:lnTo>
                    <a:lnTo>
                      <a:pt x="7" y="0"/>
                    </a:lnTo>
                    <a:lnTo>
                      <a:pt x="18"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2" name="Freeform 247"/>
              <p:cNvSpPr/>
              <p:nvPr/>
            </p:nvSpPr>
            <p:spPr bwMode="auto">
              <a:xfrm>
                <a:off x="3892550" y="6516688"/>
                <a:ext cx="38100" cy="30163"/>
              </a:xfrm>
              <a:custGeom>
                <a:avLst/>
                <a:gdLst>
                  <a:gd name="T0" fmla="*/ 5 w 24"/>
                  <a:gd name="T1" fmla="*/ 0 h 19"/>
                  <a:gd name="T2" fmla="*/ 24 w 24"/>
                  <a:gd name="T3" fmla="*/ 7 h 19"/>
                  <a:gd name="T4" fmla="*/ 19 w 24"/>
                  <a:gd name="T5" fmla="*/ 19 h 19"/>
                  <a:gd name="T6" fmla="*/ 0 w 24"/>
                  <a:gd name="T7" fmla="*/ 11 h 19"/>
                  <a:gd name="T8" fmla="*/ 5 w 24"/>
                  <a:gd name="T9" fmla="*/ 0 h 19"/>
                </a:gdLst>
                <a:ahLst/>
                <a:cxnLst>
                  <a:cxn ang="0">
                    <a:pos x="T0" y="T1"/>
                  </a:cxn>
                  <a:cxn ang="0">
                    <a:pos x="T2" y="T3"/>
                  </a:cxn>
                  <a:cxn ang="0">
                    <a:pos x="T4" y="T5"/>
                  </a:cxn>
                  <a:cxn ang="0">
                    <a:pos x="T6" y="T7"/>
                  </a:cxn>
                  <a:cxn ang="0">
                    <a:pos x="T8" y="T9"/>
                  </a:cxn>
                </a:cxnLst>
                <a:rect l="0" t="0" r="r" b="b"/>
                <a:pathLst>
                  <a:path w="24" h="19">
                    <a:moveTo>
                      <a:pt x="5" y="0"/>
                    </a:moveTo>
                    <a:lnTo>
                      <a:pt x="24" y="7"/>
                    </a:lnTo>
                    <a:lnTo>
                      <a:pt x="19" y="19"/>
                    </a:lnTo>
                    <a:lnTo>
                      <a:pt x="0" y="11"/>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3" name="Freeform 248"/>
              <p:cNvSpPr/>
              <p:nvPr/>
            </p:nvSpPr>
            <p:spPr bwMode="auto">
              <a:xfrm>
                <a:off x="3749675" y="6572250"/>
                <a:ext cx="33338" cy="38100"/>
              </a:xfrm>
              <a:custGeom>
                <a:avLst/>
                <a:gdLst>
                  <a:gd name="T0" fmla="*/ 21 w 21"/>
                  <a:gd name="T1" fmla="*/ 5 h 24"/>
                  <a:gd name="T2" fmla="*/ 12 w 21"/>
                  <a:gd name="T3" fmla="*/ 24 h 24"/>
                  <a:gd name="T4" fmla="*/ 0 w 21"/>
                  <a:gd name="T5" fmla="*/ 19 h 24"/>
                  <a:gd name="T6" fmla="*/ 7 w 21"/>
                  <a:gd name="T7" fmla="*/ 0 h 24"/>
                  <a:gd name="T8" fmla="*/ 21 w 21"/>
                  <a:gd name="T9" fmla="*/ 5 h 24"/>
                </a:gdLst>
                <a:ahLst/>
                <a:cxnLst>
                  <a:cxn ang="0">
                    <a:pos x="T0" y="T1"/>
                  </a:cxn>
                  <a:cxn ang="0">
                    <a:pos x="T2" y="T3"/>
                  </a:cxn>
                  <a:cxn ang="0">
                    <a:pos x="T4" y="T5"/>
                  </a:cxn>
                  <a:cxn ang="0">
                    <a:pos x="T6" y="T7"/>
                  </a:cxn>
                  <a:cxn ang="0">
                    <a:pos x="T8" y="T9"/>
                  </a:cxn>
                </a:cxnLst>
                <a:rect l="0" t="0" r="r" b="b"/>
                <a:pathLst>
                  <a:path w="21" h="24">
                    <a:moveTo>
                      <a:pt x="21" y="5"/>
                    </a:moveTo>
                    <a:lnTo>
                      <a:pt x="12" y="24"/>
                    </a:lnTo>
                    <a:lnTo>
                      <a:pt x="0" y="19"/>
                    </a:lnTo>
                    <a:lnTo>
                      <a:pt x="7" y="0"/>
                    </a:lnTo>
                    <a:lnTo>
                      <a:pt x="2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4" name="Freeform 249"/>
              <p:cNvSpPr/>
              <p:nvPr/>
            </p:nvSpPr>
            <p:spPr bwMode="auto">
              <a:xfrm>
                <a:off x="3686175" y="6429375"/>
                <a:ext cx="38100" cy="30163"/>
              </a:xfrm>
              <a:custGeom>
                <a:avLst/>
                <a:gdLst>
                  <a:gd name="T0" fmla="*/ 19 w 24"/>
                  <a:gd name="T1" fmla="*/ 19 h 19"/>
                  <a:gd name="T2" fmla="*/ 0 w 24"/>
                  <a:gd name="T3" fmla="*/ 12 h 19"/>
                  <a:gd name="T4" fmla="*/ 7 w 24"/>
                  <a:gd name="T5" fmla="*/ 0 h 19"/>
                  <a:gd name="T6" fmla="*/ 24 w 24"/>
                  <a:gd name="T7" fmla="*/ 7 h 19"/>
                  <a:gd name="T8" fmla="*/ 19 w 24"/>
                  <a:gd name="T9" fmla="*/ 19 h 19"/>
                </a:gdLst>
                <a:ahLst/>
                <a:cxnLst>
                  <a:cxn ang="0">
                    <a:pos x="T0" y="T1"/>
                  </a:cxn>
                  <a:cxn ang="0">
                    <a:pos x="T2" y="T3"/>
                  </a:cxn>
                  <a:cxn ang="0">
                    <a:pos x="T4" y="T5"/>
                  </a:cxn>
                  <a:cxn ang="0">
                    <a:pos x="T6" y="T7"/>
                  </a:cxn>
                  <a:cxn ang="0">
                    <a:pos x="T8" y="T9"/>
                  </a:cxn>
                </a:cxnLst>
                <a:rect l="0" t="0" r="r" b="b"/>
                <a:pathLst>
                  <a:path w="24" h="19">
                    <a:moveTo>
                      <a:pt x="19" y="19"/>
                    </a:moveTo>
                    <a:lnTo>
                      <a:pt x="0" y="12"/>
                    </a:lnTo>
                    <a:lnTo>
                      <a:pt x="7" y="0"/>
                    </a:lnTo>
                    <a:lnTo>
                      <a:pt x="24" y="7"/>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5" name="Freeform 250"/>
              <p:cNvSpPr/>
              <p:nvPr/>
            </p:nvSpPr>
            <p:spPr bwMode="auto">
              <a:xfrm>
                <a:off x="3892550" y="6429375"/>
                <a:ext cx="38100" cy="30163"/>
              </a:xfrm>
              <a:custGeom>
                <a:avLst/>
                <a:gdLst>
                  <a:gd name="T0" fmla="*/ 0 w 24"/>
                  <a:gd name="T1" fmla="*/ 7 h 19"/>
                  <a:gd name="T2" fmla="*/ 19 w 24"/>
                  <a:gd name="T3" fmla="*/ 0 h 19"/>
                  <a:gd name="T4" fmla="*/ 24 w 24"/>
                  <a:gd name="T5" fmla="*/ 12 h 19"/>
                  <a:gd name="T6" fmla="*/ 5 w 24"/>
                  <a:gd name="T7" fmla="*/ 19 h 19"/>
                  <a:gd name="T8" fmla="*/ 0 w 24"/>
                  <a:gd name="T9" fmla="*/ 7 h 19"/>
                </a:gdLst>
                <a:ahLst/>
                <a:cxnLst>
                  <a:cxn ang="0">
                    <a:pos x="T0" y="T1"/>
                  </a:cxn>
                  <a:cxn ang="0">
                    <a:pos x="T2" y="T3"/>
                  </a:cxn>
                  <a:cxn ang="0">
                    <a:pos x="T4" y="T5"/>
                  </a:cxn>
                  <a:cxn ang="0">
                    <a:pos x="T6" y="T7"/>
                  </a:cxn>
                  <a:cxn ang="0">
                    <a:pos x="T8" y="T9"/>
                  </a:cxn>
                </a:cxnLst>
                <a:rect l="0" t="0" r="r" b="b"/>
                <a:pathLst>
                  <a:path w="24" h="19">
                    <a:moveTo>
                      <a:pt x="0" y="7"/>
                    </a:moveTo>
                    <a:lnTo>
                      <a:pt x="19" y="0"/>
                    </a:lnTo>
                    <a:lnTo>
                      <a:pt x="24" y="12"/>
                    </a:lnTo>
                    <a:lnTo>
                      <a:pt x="5" y="19"/>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6" name="Freeform 251"/>
              <p:cNvSpPr/>
              <p:nvPr/>
            </p:nvSpPr>
            <p:spPr bwMode="auto">
              <a:xfrm>
                <a:off x="3836988" y="6572250"/>
                <a:ext cx="28575" cy="38100"/>
              </a:xfrm>
              <a:custGeom>
                <a:avLst/>
                <a:gdLst>
                  <a:gd name="T0" fmla="*/ 18 w 18"/>
                  <a:gd name="T1" fmla="*/ 17 h 24"/>
                  <a:gd name="T2" fmla="*/ 7 w 18"/>
                  <a:gd name="T3" fmla="*/ 24 h 24"/>
                  <a:gd name="T4" fmla="*/ 0 w 18"/>
                  <a:gd name="T5" fmla="*/ 5 h 24"/>
                  <a:gd name="T6" fmla="*/ 11 w 18"/>
                  <a:gd name="T7" fmla="*/ 0 h 24"/>
                  <a:gd name="T8" fmla="*/ 18 w 18"/>
                  <a:gd name="T9" fmla="*/ 17 h 24"/>
                </a:gdLst>
                <a:ahLst/>
                <a:cxnLst>
                  <a:cxn ang="0">
                    <a:pos x="T0" y="T1"/>
                  </a:cxn>
                  <a:cxn ang="0">
                    <a:pos x="T2" y="T3"/>
                  </a:cxn>
                  <a:cxn ang="0">
                    <a:pos x="T4" y="T5"/>
                  </a:cxn>
                  <a:cxn ang="0">
                    <a:pos x="T6" y="T7"/>
                  </a:cxn>
                  <a:cxn ang="0">
                    <a:pos x="T8" y="T9"/>
                  </a:cxn>
                </a:cxnLst>
                <a:rect l="0" t="0" r="r" b="b"/>
                <a:pathLst>
                  <a:path w="18" h="24">
                    <a:moveTo>
                      <a:pt x="18" y="17"/>
                    </a:moveTo>
                    <a:lnTo>
                      <a:pt x="7" y="24"/>
                    </a:lnTo>
                    <a:lnTo>
                      <a:pt x="0" y="5"/>
                    </a:lnTo>
                    <a:lnTo>
                      <a:pt x="11" y="0"/>
                    </a:lnTo>
                    <a:lnTo>
                      <a:pt x="1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7" name="Freeform 252"/>
              <p:cNvSpPr/>
              <p:nvPr/>
            </p:nvSpPr>
            <p:spPr bwMode="auto">
              <a:xfrm>
                <a:off x="3686175" y="6516688"/>
                <a:ext cx="38100" cy="30163"/>
              </a:xfrm>
              <a:custGeom>
                <a:avLst/>
                <a:gdLst>
                  <a:gd name="T0" fmla="*/ 24 w 24"/>
                  <a:gd name="T1" fmla="*/ 11 h 19"/>
                  <a:gd name="T2" fmla="*/ 7 w 24"/>
                  <a:gd name="T3" fmla="*/ 19 h 19"/>
                  <a:gd name="T4" fmla="*/ 0 w 24"/>
                  <a:gd name="T5" fmla="*/ 7 h 19"/>
                  <a:gd name="T6" fmla="*/ 19 w 24"/>
                  <a:gd name="T7" fmla="*/ 0 h 19"/>
                  <a:gd name="T8" fmla="*/ 24 w 24"/>
                  <a:gd name="T9" fmla="*/ 11 h 19"/>
                </a:gdLst>
                <a:ahLst/>
                <a:cxnLst>
                  <a:cxn ang="0">
                    <a:pos x="T0" y="T1"/>
                  </a:cxn>
                  <a:cxn ang="0">
                    <a:pos x="T2" y="T3"/>
                  </a:cxn>
                  <a:cxn ang="0">
                    <a:pos x="T4" y="T5"/>
                  </a:cxn>
                  <a:cxn ang="0">
                    <a:pos x="T6" y="T7"/>
                  </a:cxn>
                  <a:cxn ang="0">
                    <a:pos x="T8" y="T9"/>
                  </a:cxn>
                </a:cxnLst>
                <a:rect l="0" t="0" r="r" b="b"/>
                <a:pathLst>
                  <a:path w="24" h="19">
                    <a:moveTo>
                      <a:pt x="24" y="11"/>
                    </a:moveTo>
                    <a:lnTo>
                      <a:pt x="7" y="19"/>
                    </a:lnTo>
                    <a:lnTo>
                      <a:pt x="0" y="7"/>
                    </a:lnTo>
                    <a:lnTo>
                      <a:pt x="19" y="0"/>
                    </a:lnTo>
                    <a:lnTo>
                      <a:pt x="2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8" name="Freeform 253"/>
              <p:cNvSpPr/>
              <p:nvPr/>
            </p:nvSpPr>
            <p:spPr bwMode="auto">
              <a:xfrm>
                <a:off x="3749675" y="6365875"/>
                <a:ext cx="30163" cy="38100"/>
              </a:xfrm>
              <a:custGeom>
                <a:avLst/>
                <a:gdLst>
                  <a:gd name="T0" fmla="*/ 19 w 19"/>
                  <a:gd name="T1" fmla="*/ 19 h 24"/>
                  <a:gd name="T2" fmla="*/ 7 w 19"/>
                  <a:gd name="T3" fmla="*/ 24 h 24"/>
                  <a:gd name="T4" fmla="*/ 0 w 19"/>
                  <a:gd name="T5" fmla="*/ 7 h 24"/>
                  <a:gd name="T6" fmla="*/ 12 w 19"/>
                  <a:gd name="T7" fmla="*/ 0 h 24"/>
                  <a:gd name="T8" fmla="*/ 19 w 19"/>
                  <a:gd name="T9" fmla="*/ 19 h 24"/>
                </a:gdLst>
                <a:ahLst/>
                <a:cxnLst>
                  <a:cxn ang="0">
                    <a:pos x="T0" y="T1"/>
                  </a:cxn>
                  <a:cxn ang="0">
                    <a:pos x="T2" y="T3"/>
                  </a:cxn>
                  <a:cxn ang="0">
                    <a:pos x="T4" y="T5"/>
                  </a:cxn>
                  <a:cxn ang="0">
                    <a:pos x="T6" y="T7"/>
                  </a:cxn>
                  <a:cxn ang="0">
                    <a:pos x="T8" y="T9"/>
                  </a:cxn>
                </a:cxnLst>
                <a:rect l="0" t="0" r="r" b="b"/>
                <a:pathLst>
                  <a:path w="19" h="24">
                    <a:moveTo>
                      <a:pt x="19" y="19"/>
                    </a:moveTo>
                    <a:lnTo>
                      <a:pt x="7" y="24"/>
                    </a:lnTo>
                    <a:lnTo>
                      <a:pt x="0" y="7"/>
                    </a:lnTo>
                    <a:lnTo>
                      <a:pt x="12" y="0"/>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10" name="组合 391"/>
            <p:cNvGrpSpPr/>
            <p:nvPr/>
          </p:nvGrpSpPr>
          <p:grpSpPr bwMode="auto">
            <a:xfrm>
              <a:off x="520779" y="1680596"/>
              <a:ext cx="5352224" cy="5171070"/>
              <a:chOff x="1522809" y="853493"/>
              <a:chExt cx="5352224" cy="5171070"/>
            </a:xfrm>
          </p:grpSpPr>
          <p:grpSp>
            <p:nvGrpSpPr>
              <p:cNvPr id="11" name="Group 939"/>
              <p:cNvGrpSpPr/>
              <p:nvPr/>
            </p:nvGrpSpPr>
            <p:grpSpPr bwMode="auto">
              <a:xfrm>
                <a:off x="1943101" y="3008313"/>
                <a:ext cx="2538413" cy="3016250"/>
                <a:chOff x="7075488" y="1492250"/>
                <a:chExt cx="3382963" cy="4022726"/>
              </a:xfrm>
            </p:grpSpPr>
            <p:sp>
              <p:nvSpPr>
                <p:cNvPr id="149" name="Freeform 5"/>
                <p:cNvSpPr/>
                <p:nvPr/>
              </p:nvSpPr>
              <p:spPr bwMode="auto">
                <a:xfrm>
                  <a:off x="7842023" y="3850994"/>
                  <a:ext cx="2424807" cy="1663982"/>
                </a:xfrm>
                <a:custGeom>
                  <a:avLst/>
                  <a:gdLst>
                    <a:gd name="T0" fmla="*/ 1213 w 1251"/>
                    <a:gd name="T1" fmla="*/ 62 h 856"/>
                    <a:gd name="T2" fmla="*/ 1213 w 1251"/>
                    <a:gd name="T3" fmla="*/ 62 h 856"/>
                    <a:gd name="T4" fmla="*/ 1183 w 1251"/>
                    <a:gd name="T5" fmla="*/ 231 h 856"/>
                    <a:gd name="T6" fmla="*/ 316 w 1251"/>
                    <a:gd name="T7" fmla="*/ 856 h 856"/>
                    <a:gd name="T8" fmla="*/ 4 w 1251"/>
                    <a:gd name="T9" fmla="*/ 856 h 856"/>
                    <a:gd name="T10" fmla="*/ 55 w 1251"/>
                    <a:gd name="T11" fmla="*/ 745 h 856"/>
                    <a:gd name="T12" fmla="*/ 1050 w 1251"/>
                    <a:gd name="T13" fmla="*/ 39 h 856"/>
                    <a:gd name="T14" fmla="*/ 1213 w 1251"/>
                    <a:gd name="T15" fmla="*/ 62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1" h="856">
                      <a:moveTo>
                        <a:pt x="1213" y="62"/>
                      </a:moveTo>
                      <a:cubicBezTo>
                        <a:pt x="1213" y="62"/>
                        <a:pt x="1213" y="62"/>
                        <a:pt x="1213" y="62"/>
                      </a:cubicBezTo>
                      <a:cubicBezTo>
                        <a:pt x="1251" y="117"/>
                        <a:pt x="1237" y="192"/>
                        <a:pt x="1183" y="231"/>
                      </a:cubicBezTo>
                      <a:cubicBezTo>
                        <a:pt x="316" y="856"/>
                        <a:pt x="316" y="856"/>
                        <a:pt x="316" y="856"/>
                      </a:cubicBezTo>
                      <a:cubicBezTo>
                        <a:pt x="4" y="856"/>
                        <a:pt x="4" y="856"/>
                        <a:pt x="4" y="856"/>
                      </a:cubicBezTo>
                      <a:cubicBezTo>
                        <a:pt x="0" y="814"/>
                        <a:pt x="19" y="772"/>
                        <a:pt x="55" y="745"/>
                      </a:cubicBezTo>
                      <a:cubicBezTo>
                        <a:pt x="1050" y="39"/>
                        <a:pt x="1050" y="39"/>
                        <a:pt x="1050" y="39"/>
                      </a:cubicBezTo>
                      <a:cubicBezTo>
                        <a:pt x="1104" y="0"/>
                        <a:pt x="1174" y="8"/>
                        <a:pt x="1213" y="62"/>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0" name="Freeform 6"/>
                <p:cNvSpPr/>
                <p:nvPr/>
              </p:nvSpPr>
              <p:spPr bwMode="auto">
                <a:xfrm>
                  <a:off x="7078187" y="4016122"/>
                  <a:ext cx="2409996" cy="1498854"/>
                </a:xfrm>
                <a:custGeom>
                  <a:avLst/>
                  <a:gdLst>
                    <a:gd name="T0" fmla="*/ 1016 w 1520"/>
                    <a:gd name="T1" fmla="*/ 944 h 944"/>
                    <a:gd name="T2" fmla="*/ 1520 w 1520"/>
                    <a:gd name="T3" fmla="*/ 518 h 944"/>
                    <a:gd name="T4" fmla="*/ 464 w 1520"/>
                    <a:gd name="T5" fmla="*/ 0 h 944"/>
                    <a:gd name="T6" fmla="*/ 0 w 1520"/>
                    <a:gd name="T7" fmla="*/ 944 h 944"/>
                    <a:gd name="T8" fmla="*/ 1016 w 1520"/>
                    <a:gd name="T9" fmla="*/ 944 h 944"/>
                  </a:gdLst>
                  <a:ahLst/>
                  <a:cxnLst>
                    <a:cxn ang="0">
                      <a:pos x="T0" y="T1"/>
                    </a:cxn>
                    <a:cxn ang="0">
                      <a:pos x="T2" y="T3"/>
                    </a:cxn>
                    <a:cxn ang="0">
                      <a:pos x="T4" y="T5"/>
                    </a:cxn>
                    <a:cxn ang="0">
                      <a:pos x="T6" y="T7"/>
                    </a:cxn>
                    <a:cxn ang="0">
                      <a:pos x="T8" y="T9"/>
                    </a:cxn>
                  </a:cxnLst>
                  <a:rect l="0" t="0" r="r" b="b"/>
                  <a:pathLst>
                    <a:path w="1520" h="944">
                      <a:moveTo>
                        <a:pt x="1016" y="944"/>
                      </a:moveTo>
                      <a:lnTo>
                        <a:pt x="1520" y="518"/>
                      </a:lnTo>
                      <a:lnTo>
                        <a:pt x="464" y="0"/>
                      </a:lnTo>
                      <a:lnTo>
                        <a:pt x="0" y="944"/>
                      </a:lnTo>
                      <a:lnTo>
                        <a:pt x="1016" y="944"/>
                      </a:ln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1" name="Freeform 7"/>
                <p:cNvSpPr/>
                <p:nvPr/>
              </p:nvSpPr>
              <p:spPr bwMode="auto">
                <a:xfrm>
                  <a:off x="8358299" y="4611007"/>
                  <a:ext cx="1766765" cy="903969"/>
                </a:xfrm>
                <a:custGeom>
                  <a:avLst/>
                  <a:gdLst>
                    <a:gd name="T0" fmla="*/ 872 w 910"/>
                    <a:gd name="T1" fmla="*/ 69 h 465"/>
                    <a:gd name="T2" fmla="*/ 872 w 910"/>
                    <a:gd name="T3" fmla="*/ 69 h 465"/>
                    <a:gd name="T4" fmla="*/ 819 w 910"/>
                    <a:gd name="T5" fmla="*/ 209 h 465"/>
                    <a:gd name="T6" fmla="*/ 428 w 910"/>
                    <a:gd name="T7" fmla="*/ 465 h 465"/>
                    <a:gd name="T8" fmla="*/ 0 w 910"/>
                    <a:gd name="T9" fmla="*/ 465 h 465"/>
                    <a:gd name="T10" fmla="*/ 703 w 910"/>
                    <a:gd name="T11" fmla="*/ 39 h 465"/>
                    <a:gd name="T12" fmla="*/ 872 w 910"/>
                    <a:gd name="T13" fmla="*/ 69 h 465"/>
                  </a:gdLst>
                  <a:ahLst/>
                  <a:cxnLst>
                    <a:cxn ang="0">
                      <a:pos x="T0" y="T1"/>
                    </a:cxn>
                    <a:cxn ang="0">
                      <a:pos x="T2" y="T3"/>
                    </a:cxn>
                    <a:cxn ang="0">
                      <a:pos x="T4" y="T5"/>
                    </a:cxn>
                    <a:cxn ang="0">
                      <a:pos x="T6" y="T7"/>
                    </a:cxn>
                    <a:cxn ang="0">
                      <a:pos x="T8" y="T9"/>
                    </a:cxn>
                    <a:cxn ang="0">
                      <a:pos x="T10" y="T11"/>
                    </a:cxn>
                    <a:cxn ang="0">
                      <a:pos x="T12" y="T13"/>
                    </a:cxn>
                  </a:cxnLst>
                  <a:rect l="0" t="0" r="r" b="b"/>
                  <a:pathLst>
                    <a:path w="910" h="465">
                      <a:moveTo>
                        <a:pt x="872" y="69"/>
                      </a:moveTo>
                      <a:cubicBezTo>
                        <a:pt x="872" y="69"/>
                        <a:pt x="872" y="69"/>
                        <a:pt x="872" y="69"/>
                      </a:cubicBezTo>
                      <a:cubicBezTo>
                        <a:pt x="910" y="123"/>
                        <a:pt x="872" y="168"/>
                        <a:pt x="819" y="209"/>
                      </a:cubicBezTo>
                      <a:cubicBezTo>
                        <a:pt x="428" y="465"/>
                        <a:pt x="428" y="465"/>
                        <a:pt x="428" y="465"/>
                      </a:cubicBezTo>
                      <a:cubicBezTo>
                        <a:pt x="0" y="465"/>
                        <a:pt x="0" y="465"/>
                        <a:pt x="0" y="465"/>
                      </a:cubicBezTo>
                      <a:cubicBezTo>
                        <a:pt x="703" y="39"/>
                        <a:pt x="703" y="39"/>
                        <a:pt x="703" y="39"/>
                      </a:cubicBezTo>
                      <a:cubicBezTo>
                        <a:pt x="757" y="0"/>
                        <a:pt x="834" y="14"/>
                        <a:pt x="872" y="69"/>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2" name="Freeform 8"/>
                <p:cNvSpPr/>
                <p:nvPr/>
              </p:nvSpPr>
              <p:spPr bwMode="auto">
                <a:xfrm>
                  <a:off x="8292706" y="2949142"/>
                  <a:ext cx="2160321" cy="1958249"/>
                </a:xfrm>
                <a:custGeom>
                  <a:avLst/>
                  <a:gdLst>
                    <a:gd name="T0" fmla="*/ 1073 w 1115"/>
                    <a:gd name="T1" fmla="*/ 55 h 1007"/>
                    <a:gd name="T2" fmla="*/ 1073 w 1115"/>
                    <a:gd name="T3" fmla="*/ 55 h 1007"/>
                    <a:gd name="T4" fmla="*/ 1060 w 1115"/>
                    <a:gd name="T5" fmla="*/ 220 h 1007"/>
                    <a:gd name="T6" fmla="*/ 206 w 1115"/>
                    <a:gd name="T7" fmla="*/ 964 h 1007"/>
                    <a:gd name="T8" fmla="*/ 42 w 1115"/>
                    <a:gd name="T9" fmla="*/ 951 h 1007"/>
                    <a:gd name="T10" fmla="*/ 42 w 1115"/>
                    <a:gd name="T11" fmla="*/ 951 h 1007"/>
                    <a:gd name="T12" fmla="*/ 55 w 1115"/>
                    <a:gd name="T13" fmla="*/ 786 h 1007"/>
                    <a:gd name="T14" fmla="*/ 908 w 1115"/>
                    <a:gd name="T15" fmla="*/ 42 h 1007"/>
                    <a:gd name="T16" fmla="*/ 1073 w 1115"/>
                    <a:gd name="T17" fmla="*/ 55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5" h="1007">
                      <a:moveTo>
                        <a:pt x="1073" y="55"/>
                      </a:moveTo>
                      <a:cubicBezTo>
                        <a:pt x="1073" y="55"/>
                        <a:pt x="1073" y="55"/>
                        <a:pt x="1073" y="55"/>
                      </a:cubicBezTo>
                      <a:cubicBezTo>
                        <a:pt x="1115" y="104"/>
                        <a:pt x="1108" y="178"/>
                        <a:pt x="1060" y="220"/>
                      </a:cubicBezTo>
                      <a:cubicBezTo>
                        <a:pt x="206" y="964"/>
                        <a:pt x="206" y="964"/>
                        <a:pt x="206" y="964"/>
                      </a:cubicBezTo>
                      <a:cubicBezTo>
                        <a:pt x="158" y="1007"/>
                        <a:pt x="83" y="1000"/>
                        <a:pt x="42" y="951"/>
                      </a:cubicBezTo>
                      <a:cubicBezTo>
                        <a:pt x="42" y="951"/>
                        <a:pt x="42" y="951"/>
                        <a:pt x="42" y="951"/>
                      </a:cubicBezTo>
                      <a:cubicBezTo>
                        <a:pt x="0" y="902"/>
                        <a:pt x="6" y="828"/>
                        <a:pt x="55" y="786"/>
                      </a:cubicBezTo>
                      <a:cubicBezTo>
                        <a:pt x="908" y="42"/>
                        <a:pt x="908" y="42"/>
                        <a:pt x="908" y="42"/>
                      </a:cubicBezTo>
                      <a:cubicBezTo>
                        <a:pt x="957" y="0"/>
                        <a:pt x="1031" y="6"/>
                        <a:pt x="1073" y="55"/>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3" name="Freeform 9"/>
                <p:cNvSpPr/>
                <p:nvPr/>
              </p:nvSpPr>
              <p:spPr bwMode="auto">
                <a:xfrm>
                  <a:off x="9744205" y="3323856"/>
                  <a:ext cx="230632" cy="317554"/>
                </a:xfrm>
                <a:custGeom>
                  <a:avLst/>
                  <a:gdLst>
                    <a:gd name="T0" fmla="*/ 23 w 119"/>
                    <a:gd name="T1" fmla="*/ 0 h 164"/>
                    <a:gd name="T2" fmla="*/ 119 w 119"/>
                    <a:gd name="T3" fmla="*/ 150 h 164"/>
                    <a:gd name="T4" fmla="*/ 23 w 119"/>
                    <a:gd name="T5" fmla="*/ 0 h 164"/>
                  </a:gdLst>
                  <a:ahLst/>
                  <a:cxnLst>
                    <a:cxn ang="0">
                      <a:pos x="T0" y="T1"/>
                    </a:cxn>
                    <a:cxn ang="0">
                      <a:pos x="T2" y="T3"/>
                    </a:cxn>
                    <a:cxn ang="0">
                      <a:pos x="T4" y="T5"/>
                    </a:cxn>
                  </a:cxnLst>
                  <a:rect l="0" t="0" r="r" b="b"/>
                  <a:pathLst>
                    <a:path w="119" h="164">
                      <a:moveTo>
                        <a:pt x="23" y="0"/>
                      </a:moveTo>
                      <a:cubicBezTo>
                        <a:pt x="23" y="86"/>
                        <a:pt x="75" y="139"/>
                        <a:pt x="119" y="150"/>
                      </a:cubicBezTo>
                      <a:cubicBezTo>
                        <a:pt x="43" y="164"/>
                        <a:pt x="0" y="104"/>
                        <a:pt x="23"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4" name="Freeform 10"/>
                <p:cNvSpPr/>
                <p:nvPr/>
              </p:nvSpPr>
              <p:spPr bwMode="auto">
                <a:xfrm>
                  <a:off x="7076072" y="3734559"/>
                  <a:ext cx="981772" cy="1712672"/>
                </a:xfrm>
                <a:custGeom>
                  <a:avLst/>
                  <a:gdLst>
                    <a:gd name="T0" fmla="*/ 105 w 505"/>
                    <a:gd name="T1" fmla="*/ 843 h 881"/>
                    <a:gd name="T2" fmla="*/ 182 w 505"/>
                    <a:gd name="T3" fmla="*/ 881 h 881"/>
                    <a:gd name="T4" fmla="*/ 220 w 505"/>
                    <a:gd name="T5" fmla="*/ 782 h 881"/>
                    <a:gd name="T6" fmla="*/ 441 w 505"/>
                    <a:gd name="T7" fmla="*/ 166 h 881"/>
                    <a:gd name="T8" fmla="*/ 109 w 505"/>
                    <a:gd name="T9" fmla="*/ 157 h 881"/>
                    <a:gd name="T10" fmla="*/ 31 w 505"/>
                    <a:gd name="T11" fmla="*/ 635 h 881"/>
                    <a:gd name="T12" fmla="*/ 105 w 505"/>
                    <a:gd name="T13" fmla="*/ 843 h 881"/>
                  </a:gdLst>
                  <a:ahLst/>
                  <a:cxnLst>
                    <a:cxn ang="0">
                      <a:pos x="T0" y="T1"/>
                    </a:cxn>
                    <a:cxn ang="0">
                      <a:pos x="T2" y="T3"/>
                    </a:cxn>
                    <a:cxn ang="0">
                      <a:pos x="T4" y="T5"/>
                    </a:cxn>
                    <a:cxn ang="0">
                      <a:pos x="T6" y="T7"/>
                    </a:cxn>
                    <a:cxn ang="0">
                      <a:pos x="T8" y="T9"/>
                    </a:cxn>
                    <a:cxn ang="0">
                      <a:pos x="T10" y="T11"/>
                    </a:cxn>
                    <a:cxn ang="0">
                      <a:pos x="T12" y="T13"/>
                    </a:cxn>
                  </a:cxnLst>
                  <a:rect l="0" t="0" r="r" b="b"/>
                  <a:pathLst>
                    <a:path w="505" h="881">
                      <a:moveTo>
                        <a:pt x="105" y="843"/>
                      </a:moveTo>
                      <a:cubicBezTo>
                        <a:pt x="182" y="881"/>
                        <a:pt x="182" y="881"/>
                        <a:pt x="182" y="881"/>
                      </a:cubicBezTo>
                      <a:cubicBezTo>
                        <a:pt x="220" y="782"/>
                        <a:pt x="220" y="782"/>
                        <a:pt x="220" y="782"/>
                      </a:cubicBezTo>
                      <a:cubicBezTo>
                        <a:pt x="441" y="166"/>
                        <a:pt x="441" y="166"/>
                        <a:pt x="441" y="166"/>
                      </a:cubicBezTo>
                      <a:cubicBezTo>
                        <a:pt x="505" y="0"/>
                        <a:pt x="210" y="206"/>
                        <a:pt x="109" y="157"/>
                      </a:cubicBezTo>
                      <a:cubicBezTo>
                        <a:pt x="31" y="635"/>
                        <a:pt x="31" y="635"/>
                        <a:pt x="31" y="635"/>
                      </a:cubicBezTo>
                      <a:cubicBezTo>
                        <a:pt x="0" y="714"/>
                        <a:pt x="34" y="808"/>
                        <a:pt x="105" y="843"/>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5" name="Freeform 11"/>
                <p:cNvSpPr/>
                <p:nvPr/>
              </p:nvSpPr>
              <p:spPr bwMode="auto">
                <a:xfrm>
                  <a:off x="7590232" y="4047878"/>
                  <a:ext cx="450685" cy="1160130"/>
                </a:xfrm>
                <a:custGeom>
                  <a:avLst/>
                  <a:gdLst>
                    <a:gd name="T0" fmla="*/ 216 w 232"/>
                    <a:gd name="T1" fmla="*/ 597 h 597"/>
                    <a:gd name="T2" fmla="*/ 176 w 232"/>
                    <a:gd name="T3" fmla="*/ 304 h 597"/>
                    <a:gd name="T4" fmla="*/ 176 w 232"/>
                    <a:gd name="T5" fmla="*/ 11 h 597"/>
                    <a:gd name="T6" fmla="*/ 46 w 232"/>
                    <a:gd name="T7" fmla="*/ 2 h 597"/>
                    <a:gd name="T8" fmla="*/ 0 w 232"/>
                    <a:gd name="T9" fmla="*/ 246 h 597"/>
                    <a:gd name="T10" fmla="*/ 216 w 232"/>
                    <a:gd name="T11" fmla="*/ 597 h 597"/>
                  </a:gdLst>
                  <a:ahLst/>
                  <a:cxnLst>
                    <a:cxn ang="0">
                      <a:pos x="T0" y="T1"/>
                    </a:cxn>
                    <a:cxn ang="0">
                      <a:pos x="T2" y="T3"/>
                    </a:cxn>
                    <a:cxn ang="0">
                      <a:pos x="T4" y="T5"/>
                    </a:cxn>
                    <a:cxn ang="0">
                      <a:pos x="T6" y="T7"/>
                    </a:cxn>
                    <a:cxn ang="0">
                      <a:pos x="T8" y="T9"/>
                    </a:cxn>
                    <a:cxn ang="0">
                      <a:pos x="T10" y="T11"/>
                    </a:cxn>
                  </a:cxnLst>
                  <a:rect l="0" t="0" r="r" b="b"/>
                  <a:pathLst>
                    <a:path w="232" h="597">
                      <a:moveTo>
                        <a:pt x="216" y="597"/>
                      </a:moveTo>
                      <a:cubicBezTo>
                        <a:pt x="226" y="540"/>
                        <a:pt x="213" y="404"/>
                        <a:pt x="176" y="304"/>
                      </a:cubicBezTo>
                      <a:cubicBezTo>
                        <a:pt x="176" y="11"/>
                        <a:pt x="176" y="11"/>
                        <a:pt x="176" y="11"/>
                      </a:cubicBezTo>
                      <a:cubicBezTo>
                        <a:pt x="150" y="22"/>
                        <a:pt x="71" y="0"/>
                        <a:pt x="46" y="2"/>
                      </a:cubicBezTo>
                      <a:cubicBezTo>
                        <a:pt x="61" y="17"/>
                        <a:pt x="28" y="171"/>
                        <a:pt x="0" y="246"/>
                      </a:cubicBezTo>
                      <a:cubicBezTo>
                        <a:pt x="100" y="277"/>
                        <a:pt x="232" y="508"/>
                        <a:pt x="216" y="59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6" name="Freeform 12"/>
                <p:cNvSpPr/>
                <p:nvPr/>
              </p:nvSpPr>
              <p:spPr bwMode="auto">
                <a:xfrm>
                  <a:off x="7930890" y="1492629"/>
                  <a:ext cx="1895835" cy="3719613"/>
                </a:xfrm>
                <a:custGeom>
                  <a:avLst/>
                  <a:gdLst>
                    <a:gd name="T0" fmla="*/ 200 w 977"/>
                    <a:gd name="T1" fmla="*/ 0 h 1914"/>
                    <a:gd name="T2" fmla="*/ 778 w 977"/>
                    <a:gd name="T3" fmla="*/ 0 h 1914"/>
                    <a:gd name="T4" fmla="*/ 976 w 977"/>
                    <a:gd name="T5" fmla="*/ 199 h 1914"/>
                    <a:gd name="T6" fmla="*/ 975 w 977"/>
                    <a:gd name="T7" fmla="*/ 1715 h 1914"/>
                    <a:gd name="T8" fmla="*/ 776 w 977"/>
                    <a:gd name="T9" fmla="*/ 1914 h 1914"/>
                    <a:gd name="T10" fmla="*/ 199 w 977"/>
                    <a:gd name="T11" fmla="*/ 1914 h 1914"/>
                    <a:gd name="T12" fmla="*/ 0 w 977"/>
                    <a:gd name="T13" fmla="*/ 1715 h 1914"/>
                    <a:gd name="T14" fmla="*/ 1 w 977"/>
                    <a:gd name="T15" fmla="*/ 199 h 1914"/>
                    <a:gd name="T16" fmla="*/ 200 w 977"/>
                    <a:gd name="T17" fmla="*/ 0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7" h="1914">
                      <a:moveTo>
                        <a:pt x="200" y="0"/>
                      </a:moveTo>
                      <a:cubicBezTo>
                        <a:pt x="778" y="0"/>
                        <a:pt x="778" y="0"/>
                        <a:pt x="778" y="0"/>
                      </a:cubicBezTo>
                      <a:cubicBezTo>
                        <a:pt x="887" y="0"/>
                        <a:pt x="977" y="90"/>
                        <a:pt x="976" y="199"/>
                      </a:cubicBezTo>
                      <a:cubicBezTo>
                        <a:pt x="975" y="1715"/>
                        <a:pt x="975" y="1715"/>
                        <a:pt x="975" y="1715"/>
                      </a:cubicBezTo>
                      <a:cubicBezTo>
                        <a:pt x="975" y="1825"/>
                        <a:pt x="886" y="1914"/>
                        <a:pt x="776" y="1914"/>
                      </a:cubicBezTo>
                      <a:cubicBezTo>
                        <a:pt x="199" y="1914"/>
                        <a:pt x="199" y="1914"/>
                        <a:pt x="199" y="1914"/>
                      </a:cubicBezTo>
                      <a:cubicBezTo>
                        <a:pt x="89" y="1914"/>
                        <a:pt x="0" y="1824"/>
                        <a:pt x="0" y="1715"/>
                      </a:cubicBezTo>
                      <a:cubicBezTo>
                        <a:pt x="1" y="199"/>
                        <a:pt x="1" y="199"/>
                        <a:pt x="1" y="199"/>
                      </a:cubicBezTo>
                      <a:cubicBezTo>
                        <a:pt x="1" y="89"/>
                        <a:pt x="91" y="0"/>
                        <a:pt x="200" y="0"/>
                      </a:cubicBezTo>
                      <a:close/>
                    </a:path>
                  </a:pathLst>
                </a:custGeom>
                <a:solidFill>
                  <a:srgbClr val="82828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7" name="Freeform 13"/>
                <p:cNvSpPr/>
                <p:nvPr/>
              </p:nvSpPr>
              <p:spPr bwMode="auto">
                <a:xfrm>
                  <a:off x="7968976" y="1532853"/>
                  <a:ext cx="1819663" cy="3641283"/>
                </a:xfrm>
                <a:custGeom>
                  <a:avLst/>
                  <a:gdLst>
                    <a:gd name="T0" fmla="*/ 193 w 938"/>
                    <a:gd name="T1" fmla="*/ 0 h 1874"/>
                    <a:gd name="T2" fmla="*/ 747 w 938"/>
                    <a:gd name="T3" fmla="*/ 1 h 1874"/>
                    <a:gd name="T4" fmla="*/ 938 w 938"/>
                    <a:gd name="T5" fmla="*/ 192 h 1874"/>
                    <a:gd name="T6" fmla="*/ 937 w 938"/>
                    <a:gd name="T7" fmla="*/ 1683 h 1874"/>
                    <a:gd name="T8" fmla="*/ 746 w 938"/>
                    <a:gd name="T9" fmla="*/ 1874 h 1874"/>
                    <a:gd name="T10" fmla="*/ 191 w 938"/>
                    <a:gd name="T11" fmla="*/ 1873 h 1874"/>
                    <a:gd name="T12" fmla="*/ 0 w 938"/>
                    <a:gd name="T13" fmla="*/ 1682 h 1874"/>
                    <a:gd name="T14" fmla="*/ 2 w 938"/>
                    <a:gd name="T15" fmla="*/ 191 h 1874"/>
                    <a:gd name="T16" fmla="*/ 193 w 938"/>
                    <a:gd name="T17" fmla="*/ 0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1874">
                      <a:moveTo>
                        <a:pt x="193" y="0"/>
                      </a:moveTo>
                      <a:cubicBezTo>
                        <a:pt x="747" y="1"/>
                        <a:pt x="747" y="1"/>
                        <a:pt x="747" y="1"/>
                      </a:cubicBezTo>
                      <a:cubicBezTo>
                        <a:pt x="852" y="1"/>
                        <a:pt x="938" y="87"/>
                        <a:pt x="938" y="192"/>
                      </a:cubicBezTo>
                      <a:cubicBezTo>
                        <a:pt x="937" y="1683"/>
                        <a:pt x="937" y="1683"/>
                        <a:pt x="937" y="1683"/>
                      </a:cubicBezTo>
                      <a:cubicBezTo>
                        <a:pt x="937" y="1788"/>
                        <a:pt x="851" y="1874"/>
                        <a:pt x="746" y="1874"/>
                      </a:cubicBezTo>
                      <a:cubicBezTo>
                        <a:pt x="191" y="1873"/>
                        <a:pt x="191" y="1873"/>
                        <a:pt x="191" y="1873"/>
                      </a:cubicBezTo>
                      <a:cubicBezTo>
                        <a:pt x="86" y="1873"/>
                        <a:pt x="0" y="1787"/>
                        <a:pt x="0" y="1682"/>
                      </a:cubicBezTo>
                      <a:cubicBezTo>
                        <a:pt x="2" y="191"/>
                        <a:pt x="2" y="191"/>
                        <a:pt x="2" y="191"/>
                      </a:cubicBezTo>
                      <a:cubicBezTo>
                        <a:pt x="2" y="86"/>
                        <a:pt x="88" y="0"/>
                        <a:pt x="193" y="0"/>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8" name="Freeform 14"/>
                <p:cNvSpPr/>
                <p:nvPr/>
              </p:nvSpPr>
              <p:spPr bwMode="auto">
                <a:xfrm>
                  <a:off x="8282127" y="1532853"/>
                  <a:ext cx="1506512" cy="3630697"/>
                </a:xfrm>
                <a:custGeom>
                  <a:avLst/>
                  <a:gdLst>
                    <a:gd name="T0" fmla="*/ 32 w 777"/>
                    <a:gd name="T1" fmla="*/ 0 h 1869"/>
                    <a:gd name="T2" fmla="*/ 586 w 777"/>
                    <a:gd name="T3" fmla="*/ 1 h 1869"/>
                    <a:gd name="T4" fmla="*/ 777 w 777"/>
                    <a:gd name="T5" fmla="*/ 192 h 1869"/>
                    <a:gd name="T6" fmla="*/ 776 w 777"/>
                    <a:gd name="T7" fmla="*/ 1683 h 1869"/>
                    <a:gd name="T8" fmla="*/ 628 w 777"/>
                    <a:gd name="T9" fmla="*/ 1869 h 1869"/>
                    <a:gd name="T10" fmla="*/ 0 w 777"/>
                    <a:gd name="T11" fmla="*/ 3 h 1869"/>
                    <a:gd name="T12" fmla="*/ 32 w 777"/>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777" h="1869">
                      <a:moveTo>
                        <a:pt x="32" y="0"/>
                      </a:moveTo>
                      <a:cubicBezTo>
                        <a:pt x="586" y="1"/>
                        <a:pt x="586" y="1"/>
                        <a:pt x="586" y="1"/>
                      </a:cubicBezTo>
                      <a:cubicBezTo>
                        <a:pt x="691" y="1"/>
                        <a:pt x="777" y="87"/>
                        <a:pt x="777" y="192"/>
                      </a:cubicBezTo>
                      <a:cubicBezTo>
                        <a:pt x="776" y="1683"/>
                        <a:pt x="776" y="1683"/>
                        <a:pt x="776" y="1683"/>
                      </a:cubicBezTo>
                      <a:cubicBezTo>
                        <a:pt x="776" y="1773"/>
                        <a:pt x="712" y="1849"/>
                        <a:pt x="628" y="1869"/>
                      </a:cubicBezTo>
                      <a:cubicBezTo>
                        <a:pt x="0" y="3"/>
                        <a:pt x="0" y="3"/>
                        <a:pt x="0" y="3"/>
                      </a:cubicBezTo>
                      <a:cubicBezTo>
                        <a:pt x="10" y="1"/>
                        <a:pt x="21" y="0"/>
                        <a:pt x="32" y="0"/>
                      </a:cubicBezTo>
                      <a:close/>
                    </a:path>
                  </a:pathLst>
                </a:custGeom>
                <a:solidFill>
                  <a:srgbClr val="4D4D4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9" name="Freeform 15"/>
                <p:cNvSpPr/>
                <p:nvPr/>
              </p:nvSpPr>
              <p:spPr bwMode="auto">
                <a:xfrm>
                  <a:off x="8682029" y="4727443"/>
                  <a:ext cx="389323" cy="391650"/>
                </a:xfrm>
                <a:custGeom>
                  <a:avLst/>
                  <a:gdLst>
                    <a:gd name="T0" fmla="*/ 101 w 201"/>
                    <a:gd name="T1" fmla="*/ 0 h 201"/>
                    <a:gd name="T2" fmla="*/ 201 w 201"/>
                    <a:gd name="T3" fmla="*/ 101 h 201"/>
                    <a:gd name="T4" fmla="*/ 101 w 201"/>
                    <a:gd name="T5" fmla="*/ 201 h 201"/>
                    <a:gd name="T6" fmla="*/ 0 w 201"/>
                    <a:gd name="T7" fmla="*/ 100 h 201"/>
                    <a:gd name="T8" fmla="*/ 101 w 201"/>
                    <a:gd name="T9" fmla="*/ 0 h 201"/>
                  </a:gdLst>
                  <a:ahLst/>
                  <a:cxnLst>
                    <a:cxn ang="0">
                      <a:pos x="T0" y="T1"/>
                    </a:cxn>
                    <a:cxn ang="0">
                      <a:pos x="T2" y="T3"/>
                    </a:cxn>
                    <a:cxn ang="0">
                      <a:pos x="T4" y="T5"/>
                    </a:cxn>
                    <a:cxn ang="0">
                      <a:pos x="T6" y="T7"/>
                    </a:cxn>
                    <a:cxn ang="0">
                      <a:pos x="T8" y="T9"/>
                    </a:cxn>
                  </a:cxnLst>
                  <a:rect l="0" t="0" r="r" b="b"/>
                  <a:pathLst>
                    <a:path w="201" h="201">
                      <a:moveTo>
                        <a:pt x="101" y="0"/>
                      </a:moveTo>
                      <a:cubicBezTo>
                        <a:pt x="156" y="0"/>
                        <a:pt x="201" y="45"/>
                        <a:pt x="201" y="101"/>
                      </a:cubicBezTo>
                      <a:cubicBezTo>
                        <a:pt x="201" y="156"/>
                        <a:pt x="156" y="201"/>
                        <a:pt x="101" y="201"/>
                      </a:cubicBezTo>
                      <a:cubicBezTo>
                        <a:pt x="45" y="201"/>
                        <a:pt x="0" y="156"/>
                        <a:pt x="0" y="100"/>
                      </a:cubicBezTo>
                      <a:cubicBezTo>
                        <a:pt x="0" y="45"/>
                        <a:pt x="45" y="0"/>
                        <a:pt x="101" y="0"/>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0" name="Freeform 16"/>
                <p:cNvSpPr/>
                <p:nvPr/>
              </p:nvSpPr>
              <p:spPr bwMode="auto">
                <a:xfrm>
                  <a:off x="8732811" y="4776135"/>
                  <a:ext cx="291992" cy="296383"/>
                </a:xfrm>
                <a:custGeom>
                  <a:avLst/>
                  <a:gdLst>
                    <a:gd name="T0" fmla="*/ 76 w 152"/>
                    <a:gd name="T1" fmla="*/ 1 h 153"/>
                    <a:gd name="T2" fmla="*/ 152 w 152"/>
                    <a:gd name="T3" fmla="*/ 77 h 153"/>
                    <a:gd name="T4" fmla="*/ 76 w 152"/>
                    <a:gd name="T5" fmla="*/ 153 h 153"/>
                    <a:gd name="T6" fmla="*/ 0 w 152"/>
                    <a:gd name="T7" fmla="*/ 76 h 153"/>
                    <a:gd name="T8" fmla="*/ 76 w 152"/>
                    <a:gd name="T9" fmla="*/ 1 h 153"/>
                  </a:gdLst>
                  <a:ahLst/>
                  <a:cxnLst>
                    <a:cxn ang="0">
                      <a:pos x="T0" y="T1"/>
                    </a:cxn>
                    <a:cxn ang="0">
                      <a:pos x="T2" y="T3"/>
                    </a:cxn>
                    <a:cxn ang="0">
                      <a:pos x="T4" y="T5"/>
                    </a:cxn>
                    <a:cxn ang="0">
                      <a:pos x="T6" y="T7"/>
                    </a:cxn>
                    <a:cxn ang="0">
                      <a:pos x="T8" y="T9"/>
                    </a:cxn>
                  </a:cxnLst>
                  <a:rect l="0" t="0" r="r" b="b"/>
                  <a:pathLst>
                    <a:path w="152" h="153">
                      <a:moveTo>
                        <a:pt x="76" y="1"/>
                      </a:moveTo>
                      <a:cubicBezTo>
                        <a:pt x="118" y="1"/>
                        <a:pt x="152" y="35"/>
                        <a:pt x="152" y="77"/>
                      </a:cubicBezTo>
                      <a:cubicBezTo>
                        <a:pt x="152" y="119"/>
                        <a:pt x="118" y="153"/>
                        <a:pt x="76" y="153"/>
                      </a:cubicBezTo>
                      <a:cubicBezTo>
                        <a:pt x="34" y="152"/>
                        <a:pt x="0" y="118"/>
                        <a:pt x="0" y="76"/>
                      </a:cubicBezTo>
                      <a:cubicBezTo>
                        <a:pt x="0" y="34"/>
                        <a:pt x="34" y="0"/>
                        <a:pt x="76" y="1"/>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1" name="Freeform 17"/>
                <p:cNvSpPr/>
                <p:nvPr/>
              </p:nvSpPr>
              <p:spPr bwMode="auto">
                <a:xfrm>
                  <a:off x="8406964" y="1911800"/>
                  <a:ext cx="1250490" cy="2756366"/>
                </a:xfrm>
                <a:custGeom>
                  <a:avLst/>
                  <a:gdLst>
                    <a:gd name="T0" fmla="*/ 0 w 789"/>
                    <a:gd name="T1" fmla="*/ 0 h 1736"/>
                    <a:gd name="T2" fmla="*/ 789 w 789"/>
                    <a:gd name="T3" fmla="*/ 2 h 1736"/>
                    <a:gd name="T4" fmla="*/ 787 w 789"/>
                    <a:gd name="T5" fmla="*/ 1736 h 1736"/>
                    <a:gd name="T6" fmla="*/ 584 w 789"/>
                    <a:gd name="T7" fmla="*/ 1735 h 1736"/>
                    <a:gd name="T8" fmla="*/ 0 w 789"/>
                    <a:gd name="T9" fmla="*/ 0 h 1736"/>
                  </a:gdLst>
                  <a:ahLst/>
                  <a:cxnLst>
                    <a:cxn ang="0">
                      <a:pos x="T0" y="T1"/>
                    </a:cxn>
                    <a:cxn ang="0">
                      <a:pos x="T2" y="T3"/>
                    </a:cxn>
                    <a:cxn ang="0">
                      <a:pos x="T4" y="T5"/>
                    </a:cxn>
                    <a:cxn ang="0">
                      <a:pos x="T6" y="T7"/>
                    </a:cxn>
                    <a:cxn ang="0">
                      <a:pos x="T8" y="T9"/>
                    </a:cxn>
                  </a:cxnLst>
                  <a:rect l="0" t="0" r="r" b="b"/>
                  <a:pathLst>
                    <a:path w="789" h="1736">
                      <a:moveTo>
                        <a:pt x="0" y="0"/>
                      </a:moveTo>
                      <a:lnTo>
                        <a:pt x="789" y="2"/>
                      </a:lnTo>
                      <a:lnTo>
                        <a:pt x="787" y="1736"/>
                      </a:lnTo>
                      <a:lnTo>
                        <a:pt x="584" y="1735"/>
                      </a:lnTo>
                      <a:lnTo>
                        <a:pt x="0" y="0"/>
                      </a:lnTo>
                      <a:close/>
                    </a:path>
                  </a:pathLst>
                </a:custGeom>
                <a:solidFill>
                  <a:srgbClr val="F6AC19"/>
                </a:solidFill>
                <a:ln w="9525">
                  <a:solidFill>
                    <a:srgbClr val="F6AC19"/>
                  </a:solidFill>
                  <a:round/>
                </a:ln>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2" name="Freeform 18"/>
                <p:cNvSpPr/>
                <p:nvPr/>
              </p:nvSpPr>
              <p:spPr bwMode="auto">
                <a:xfrm>
                  <a:off x="8172101" y="4892571"/>
                  <a:ext cx="357584" cy="61394"/>
                </a:xfrm>
                <a:custGeom>
                  <a:avLst/>
                  <a:gdLst>
                    <a:gd name="T0" fmla="*/ 16 w 184"/>
                    <a:gd name="T1" fmla="*/ 31 h 31"/>
                    <a:gd name="T2" fmla="*/ 168 w 184"/>
                    <a:gd name="T3" fmla="*/ 31 h 31"/>
                    <a:gd name="T4" fmla="*/ 184 w 184"/>
                    <a:gd name="T5" fmla="*/ 16 h 31"/>
                    <a:gd name="T6" fmla="*/ 184 w 184"/>
                    <a:gd name="T7" fmla="*/ 16 h 31"/>
                    <a:gd name="T8" fmla="*/ 168 w 184"/>
                    <a:gd name="T9" fmla="*/ 0 h 31"/>
                    <a:gd name="T10" fmla="*/ 16 w 184"/>
                    <a:gd name="T11" fmla="*/ 0 h 31"/>
                    <a:gd name="T12" fmla="*/ 0 w 184"/>
                    <a:gd name="T13" fmla="*/ 15 h 31"/>
                    <a:gd name="T14" fmla="*/ 0 w 184"/>
                    <a:gd name="T15" fmla="*/ 15 h 31"/>
                    <a:gd name="T16" fmla="*/ 16 w 184"/>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
                      <a:moveTo>
                        <a:pt x="16" y="31"/>
                      </a:moveTo>
                      <a:cubicBezTo>
                        <a:pt x="168" y="31"/>
                        <a:pt x="168" y="31"/>
                        <a:pt x="168" y="31"/>
                      </a:cubicBezTo>
                      <a:cubicBezTo>
                        <a:pt x="177" y="31"/>
                        <a:pt x="184" y="24"/>
                        <a:pt x="184" y="16"/>
                      </a:cubicBezTo>
                      <a:cubicBezTo>
                        <a:pt x="184" y="16"/>
                        <a:pt x="184" y="16"/>
                        <a:pt x="184" y="16"/>
                      </a:cubicBezTo>
                      <a:cubicBezTo>
                        <a:pt x="184" y="7"/>
                        <a:pt x="177" y="0"/>
                        <a:pt x="168" y="0"/>
                      </a:cubicBezTo>
                      <a:cubicBezTo>
                        <a:pt x="16" y="0"/>
                        <a:pt x="16" y="0"/>
                        <a:pt x="16" y="0"/>
                      </a:cubicBezTo>
                      <a:cubicBezTo>
                        <a:pt x="7" y="0"/>
                        <a:pt x="0" y="7"/>
                        <a:pt x="0" y="15"/>
                      </a:cubicBezTo>
                      <a:cubicBezTo>
                        <a:pt x="0" y="15"/>
                        <a:pt x="0" y="15"/>
                        <a:pt x="0" y="15"/>
                      </a:cubicBezTo>
                      <a:cubicBezTo>
                        <a:pt x="0" y="24"/>
                        <a:pt x="7" y="31"/>
                        <a:pt x="16"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3" name="Freeform 19"/>
                <p:cNvSpPr/>
                <p:nvPr/>
              </p:nvSpPr>
              <p:spPr bwMode="auto">
                <a:xfrm>
                  <a:off x="9227928" y="4892571"/>
                  <a:ext cx="355469" cy="61394"/>
                </a:xfrm>
                <a:custGeom>
                  <a:avLst/>
                  <a:gdLst>
                    <a:gd name="T0" fmla="*/ 15 w 183"/>
                    <a:gd name="T1" fmla="*/ 31 h 31"/>
                    <a:gd name="T2" fmla="*/ 168 w 183"/>
                    <a:gd name="T3" fmla="*/ 31 h 31"/>
                    <a:gd name="T4" fmla="*/ 183 w 183"/>
                    <a:gd name="T5" fmla="*/ 16 h 31"/>
                    <a:gd name="T6" fmla="*/ 183 w 183"/>
                    <a:gd name="T7" fmla="*/ 16 h 31"/>
                    <a:gd name="T8" fmla="*/ 168 w 183"/>
                    <a:gd name="T9" fmla="*/ 0 h 31"/>
                    <a:gd name="T10" fmla="*/ 15 w 183"/>
                    <a:gd name="T11" fmla="*/ 0 h 31"/>
                    <a:gd name="T12" fmla="*/ 0 w 183"/>
                    <a:gd name="T13" fmla="*/ 15 h 31"/>
                    <a:gd name="T14" fmla="*/ 0 w 183"/>
                    <a:gd name="T15" fmla="*/ 15 h 31"/>
                    <a:gd name="T16" fmla="*/ 15 w 18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31">
                      <a:moveTo>
                        <a:pt x="15" y="31"/>
                      </a:moveTo>
                      <a:cubicBezTo>
                        <a:pt x="168" y="31"/>
                        <a:pt x="168" y="31"/>
                        <a:pt x="168" y="31"/>
                      </a:cubicBezTo>
                      <a:cubicBezTo>
                        <a:pt x="176" y="31"/>
                        <a:pt x="183" y="24"/>
                        <a:pt x="183" y="16"/>
                      </a:cubicBezTo>
                      <a:cubicBezTo>
                        <a:pt x="183" y="16"/>
                        <a:pt x="183" y="16"/>
                        <a:pt x="183" y="16"/>
                      </a:cubicBezTo>
                      <a:cubicBezTo>
                        <a:pt x="183" y="7"/>
                        <a:pt x="176" y="0"/>
                        <a:pt x="168" y="0"/>
                      </a:cubicBezTo>
                      <a:cubicBezTo>
                        <a:pt x="15" y="0"/>
                        <a:pt x="15" y="0"/>
                        <a:pt x="15" y="0"/>
                      </a:cubicBezTo>
                      <a:cubicBezTo>
                        <a:pt x="7" y="0"/>
                        <a:pt x="0" y="7"/>
                        <a:pt x="0" y="15"/>
                      </a:cubicBezTo>
                      <a:cubicBezTo>
                        <a:pt x="0" y="15"/>
                        <a:pt x="0" y="15"/>
                        <a:pt x="0" y="15"/>
                      </a:cubicBezTo>
                      <a:cubicBezTo>
                        <a:pt x="0" y="24"/>
                        <a:pt x="7" y="31"/>
                        <a:pt x="15"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4" name="Freeform 20"/>
                <p:cNvSpPr/>
                <p:nvPr/>
              </p:nvSpPr>
              <p:spPr bwMode="auto">
                <a:xfrm>
                  <a:off x="8102276" y="1911800"/>
                  <a:ext cx="1229331" cy="2754250"/>
                </a:xfrm>
                <a:custGeom>
                  <a:avLst/>
                  <a:gdLst>
                    <a:gd name="T0" fmla="*/ 1 w 776"/>
                    <a:gd name="T1" fmla="*/ 0 h 1735"/>
                    <a:gd name="T2" fmla="*/ 192 w 776"/>
                    <a:gd name="T3" fmla="*/ 0 h 1735"/>
                    <a:gd name="T4" fmla="*/ 776 w 776"/>
                    <a:gd name="T5" fmla="*/ 1735 h 1735"/>
                    <a:gd name="T6" fmla="*/ 0 w 776"/>
                    <a:gd name="T7" fmla="*/ 1735 h 1735"/>
                    <a:gd name="T8" fmla="*/ 1 w 776"/>
                    <a:gd name="T9" fmla="*/ 0 h 1735"/>
                  </a:gdLst>
                  <a:ahLst/>
                  <a:cxnLst>
                    <a:cxn ang="0">
                      <a:pos x="T0" y="T1"/>
                    </a:cxn>
                    <a:cxn ang="0">
                      <a:pos x="T2" y="T3"/>
                    </a:cxn>
                    <a:cxn ang="0">
                      <a:pos x="T4" y="T5"/>
                    </a:cxn>
                    <a:cxn ang="0">
                      <a:pos x="T6" y="T7"/>
                    </a:cxn>
                    <a:cxn ang="0">
                      <a:pos x="T8" y="T9"/>
                    </a:cxn>
                  </a:cxnLst>
                  <a:rect l="0" t="0" r="r" b="b"/>
                  <a:pathLst>
                    <a:path w="776" h="1735">
                      <a:moveTo>
                        <a:pt x="1" y="0"/>
                      </a:moveTo>
                      <a:lnTo>
                        <a:pt x="192" y="0"/>
                      </a:lnTo>
                      <a:lnTo>
                        <a:pt x="776" y="1735"/>
                      </a:lnTo>
                      <a:lnTo>
                        <a:pt x="0" y="1735"/>
                      </a:lnTo>
                      <a:lnTo>
                        <a:pt x="1" y="0"/>
                      </a:lnTo>
                      <a:close/>
                    </a:path>
                  </a:pathLst>
                </a:custGeom>
                <a:solidFill>
                  <a:srgbClr val="E69C0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5" name="Freeform 21"/>
                <p:cNvSpPr/>
                <p:nvPr/>
              </p:nvSpPr>
              <p:spPr bwMode="auto">
                <a:xfrm>
                  <a:off x="7251690" y="3414887"/>
                  <a:ext cx="1163738" cy="906087"/>
                </a:xfrm>
                <a:custGeom>
                  <a:avLst/>
                  <a:gdLst>
                    <a:gd name="T0" fmla="*/ 25 w 599"/>
                    <a:gd name="T1" fmla="*/ 386 h 467"/>
                    <a:gd name="T2" fmla="*/ 52 w 599"/>
                    <a:gd name="T3" fmla="*/ 467 h 467"/>
                    <a:gd name="T4" fmla="*/ 150 w 599"/>
                    <a:gd name="T5" fmla="*/ 424 h 467"/>
                    <a:gd name="T6" fmla="*/ 447 w 599"/>
                    <a:gd name="T7" fmla="*/ 296 h 467"/>
                    <a:gd name="T8" fmla="*/ 567 w 599"/>
                    <a:gd name="T9" fmla="*/ 20 h 467"/>
                    <a:gd name="T10" fmla="*/ 537 w 599"/>
                    <a:gd name="T11" fmla="*/ 6 h 467"/>
                    <a:gd name="T12" fmla="*/ 121 w 599"/>
                    <a:gd name="T13" fmla="*/ 186 h 467"/>
                    <a:gd name="T14" fmla="*/ 25 w 599"/>
                    <a:gd name="T15" fmla="*/ 386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467">
                      <a:moveTo>
                        <a:pt x="25" y="386"/>
                      </a:moveTo>
                      <a:cubicBezTo>
                        <a:pt x="52" y="467"/>
                        <a:pt x="52" y="467"/>
                        <a:pt x="52" y="467"/>
                      </a:cubicBezTo>
                      <a:cubicBezTo>
                        <a:pt x="150" y="424"/>
                        <a:pt x="150" y="424"/>
                        <a:pt x="150" y="424"/>
                      </a:cubicBezTo>
                      <a:cubicBezTo>
                        <a:pt x="447" y="296"/>
                        <a:pt x="447" y="296"/>
                        <a:pt x="447" y="296"/>
                      </a:cubicBezTo>
                      <a:cubicBezTo>
                        <a:pt x="598" y="230"/>
                        <a:pt x="599" y="119"/>
                        <a:pt x="567" y="20"/>
                      </a:cubicBezTo>
                      <a:cubicBezTo>
                        <a:pt x="562" y="5"/>
                        <a:pt x="550" y="0"/>
                        <a:pt x="537" y="6"/>
                      </a:cubicBezTo>
                      <a:cubicBezTo>
                        <a:pt x="121" y="186"/>
                        <a:pt x="121" y="186"/>
                        <a:pt x="121" y="186"/>
                      </a:cubicBezTo>
                      <a:cubicBezTo>
                        <a:pt x="43" y="220"/>
                        <a:pt x="0" y="310"/>
                        <a:pt x="25" y="38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6" name="Freeform 22"/>
                <p:cNvSpPr/>
                <p:nvPr/>
              </p:nvSpPr>
              <p:spPr bwMode="auto">
                <a:xfrm>
                  <a:off x="7937237" y="3408537"/>
                  <a:ext cx="425294" cy="300618"/>
                </a:xfrm>
                <a:custGeom>
                  <a:avLst/>
                  <a:gdLst>
                    <a:gd name="T0" fmla="*/ 211 w 218"/>
                    <a:gd name="T1" fmla="*/ 16 h 154"/>
                    <a:gd name="T2" fmla="*/ 187 w 218"/>
                    <a:gd name="T3" fmla="*/ 6 h 154"/>
                    <a:gd name="T4" fmla="*/ 0 w 218"/>
                    <a:gd name="T5" fmla="*/ 88 h 154"/>
                    <a:gd name="T6" fmla="*/ 202 w 218"/>
                    <a:gd name="T7" fmla="*/ 68 h 154"/>
                    <a:gd name="T8" fmla="*/ 211 w 218"/>
                    <a:gd name="T9" fmla="*/ 16 h 154"/>
                  </a:gdLst>
                  <a:ahLst/>
                  <a:cxnLst>
                    <a:cxn ang="0">
                      <a:pos x="T0" y="T1"/>
                    </a:cxn>
                    <a:cxn ang="0">
                      <a:pos x="T2" y="T3"/>
                    </a:cxn>
                    <a:cxn ang="0">
                      <a:pos x="T4" y="T5"/>
                    </a:cxn>
                    <a:cxn ang="0">
                      <a:pos x="T6" y="T7"/>
                    </a:cxn>
                    <a:cxn ang="0">
                      <a:pos x="T8" y="T9"/>
                    </a:cxn>
                  </a:cxnLst>
                  <a:rect l="0" t="0" r="r" b="b"/>
                  <a:pathLst>
                    <a:path w="218" h="154">
                      <a:moveTo>
                        <a:pt x="211" y="16"/>
                      </a:moveTo>
                      <a:cubicBezTo>
                        <a:pt x="206" y="0"/>
                        <a:pt x="194" y="3"/>
                        <a:pt x="187" y="6"/>
                      </a:cubicBezTo>
                      <a:cubicBezTo>
                        <a:pt x="0" y="88"/>
                        <a:pt x="0" y="88"/>
                        <a:pt x="0" y="88"/>
                      </a:cubicBezTo>
                      <a:cubicBezTo>
                        <a:pt x="34" y="154"/>
                        <a:pt x="137" y="121"/>
                        <a:pt x="202" y="68"/>
                      </a:cubicBezTo>
                      <a:cubicBezTo>
                        <a:pt x="212" y="61"/>
                        <a:pt x="218" y="36"/>
                        <a:pt x="211" y="16"/>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7" name="Freeform 23"/>
                <p:cNvSpPr/>
                <p:nvPr/>
              </p:nvSpPr>
              <p:spPr bwMode="auto">
                <a:xfrm>
                  <a:off x="7478090" y="3931441"/>
                  <a:ext cx="567058" cy="1321024"/>
                </a:xfrm>
                <a:custGeom>
                  <a:avLst/>
                  <a:gdLst>
                    <a:gd name="T0" fmla="*/ 274 w 292"/>
                    <a:gd name="T1" fmla="*/ 657 h 680"/>
                    <a:gd name="T2" fmla="*/ 113 w 292"/>
                    <a:gd name="T3" fmla="*/ 259 h 680"/>
                    <a:gd name="T4" fmla="*/ 158 w 292"/>
                    <a:gd name="T5" fmla="*/ 91 h 680"/>
                    <a:gd name="T6" fmla="*/ 235 w 292"/>
                    <a:gd name="T7" fmla="*/ 71 h 680"/>
                    <a:gd name="T8" fmla="*/ 88 w 292"/>
                    <a:gd name="T9" fmla="*/ 31 h 680"/>
                    <a:gd name="T10" fmla="*/ 0 w 292"/>
                    <a:gd name="T11" fmla="*/ 323 h 680"/>
                    <a:gd name="T12" fmla="*/ 274 w 292"/>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92" h="680">
                      <a:moveTo>
                        <a:pt x="274" y="657"/>
                      </a:moveTo>
                      <a:cubicBezTo>
                        <a:pt x="292" y="580"/>
                        <a:pt x="253" y="281"/>
                        <a:pt x="113" y="259"/>
                      </a:cubicBezTo>
                      <a:cubicBezTo>
                        <a:pt x="155" y="197"/>
                        <a:pt x="173" y="106"/>
                        <a:pt x="158" y="91"/>
                      </a:cubicBezTo>
                      <a:cubicBezTo>
                        <a:pt x="183" y="90"/>
                        <a:pt x="203" y="82"/>
                        <a:pt x="235" y="71"/>
                      </a:cubicBezTo>
                      <a:cubicBezTo>
                        <a:pt x="184" y="0"/>
                        <a:pt x="113" y="29"/>
                        <a:pt x="88" y="31"/>
                      </a:cubicBezTo>
                      <a:cubicBezTo>
                        <a:pt x="103" y="45"/>
                        <a:pt x="26" y="248"/>
                        <a:pt x="0" y="323"/>
                      </a:cubicBezTo>
                      <a:cubicBezTo>
                        <a:pt x="66" y="382"/>
                        <a:pt x="149" y="680"/>
                        <a:pt x="274" y="65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8" name="Freeform 24"/>
                <p:cNvSpPr/>
                <p:nvPr/>
              </p:nvSpPr>
              <p:spPr bwMode="auto">
                <a:xfrm>
                  <a:off x="7463278" y="3931441"/>
                  <a:ext cx="545899" cy="1321024"/>
                </a:xfrm>
                <a:custGeom>
                  <a:avLst/>
                  <a:gdLst>
                    <a:gd name="T0" fmla="*/ 281 w 281"/>
                    <a:gd name="T1" fmla="*/ 657 h 680"/>
                    <a:gd name="T2" fmla="*/ 120 w 281"/>
                    <a:gd name="T3" fmla="*/ 259 h 680"/>
                    <a:gd name="T4" fmla="*/ 164 w 281"/>
                    <a:gd name="T5" fmla="*/ 91 h 680"/>
                    <a:gd name="T6" fmla="*/ 241 w 281"/>
                    <a:gd name="T7" fmla="*/ 71 h 680"/>
                    <a:gd name="T8" fmla="*/ 94 w 281"/>
                    <a:gd name="T9" fmla="*/ 31 h 680"/>
                    <a:gd name="T10" fmla="*/ 0 w 281"/>
                    <a:gd name="T11" fmla="*/ 323 h 680"/>
                    <a:gd name="T12" fmla="*/ 281 w 281"/>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81" h="680">
                      <a:moveTo>
                        <a:pt x="281" y="657"/>
                      </a:moveTo>
                      <a:cubicBezTo>
                        <a:pt x="279" y="577"/>
                        <a:pt x="241" y="290"/>
                        <a:pt x="120" y="259"/>
                      </a:cubicBezTo>
                      <a:cubicBezTo>
                        <a:pt x="163" y="197"/>
                        <a:pt x="178" y="106"/>
                        <a:pt x="164" y="91"/>
                      </a:cubicBezTo>
                      <a:cubicBezTo>
                        <a:pt x="189" y="90"/>
                        <a:pt x="209" y="82"/>
                        <a:pt x="241" y="71"/>
                      </a:cubicBezTo>
                      <a:cubicBezTo>
                        <a:pt x="192" y="0"/>
                        <a:pt x="119" y="29"/>
                        <a:pt x="94" y="31"/>
                      </a:cubicBezTo>
                      <a:cubicBezTo>
                        <a:pt x="109" y="45"/>
                        <a:pt x="28" y="248"/>
                        <a:pt x="0" y="323"/>
                      </a:cubicBezTo>
                      <a:cubicBezTo>
                        <a:pt x="64" y="382"/>
                        <a:pt x="155" y="680"/>
                        <a:pt x="281" y="6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9" name="Freeform 25"/>
                <p:cNvSpPr/>
                <p:nvPr/>
              </p:nvSpPr>
              <p:spPr bwMode="auto">
                <a:xfrm>
                  <a:off x="7621971" y="4052112"/>
                  <a:ext cx="160807" cy="67745"/>
                </a:xfrm>
                <a:custGeom>
                  <a:avLst/>
                  <a:gdLst>
                    <a:gd name="T0" fmla="*/ 0 w 83"/>
                    <a:gd name="T1" fmla="*/ 0 h 35"/>
                    <a:gd name="T2" fmla="*/ 83 w 83"/>
                    <a:gd name="T3" fmla="*/ 29 h 35"/>
                    <a:gd name="T4" fmla="*/ 0 w 83"/>
                    <a:gd name="T5" fmla="*/ 0 h 35"/>
                  </a:gdLst>
                  <a:ahLst/>
                  <a:cxnLst>
                    <a:cxn ang="0">
                      <a:pos x="T0" y="T1"/>
                    </a:cxn>
                    <a:cxn ang="0">
                      <a:pos x="T2" y="T3"/>
                    </a:cxn>
                    <a:cxn ang="0">
                      <a:pos x="T4" y="T5"/>
                    </a:cxn>
                  </a:cxnLst>
                  <a:rect l="0" t="0" r="r" b="b"/>
                  <a:pathLst>
                    <a:path w="83" h="35">
                      <a:moveTo>
                        <a:pt x="0" y="0"/>
                      </a:moveTo>
                      <a:cubicBezTo>
                        <a:pt x="24" y="18"/>
                        <a:pt x="43" y="23"/>
                        <a:pt x="83" y="29"/>
                      </a:cubicBezTo>
                      <a:cubicBezTo>
                        <a:pt x="60" y="35"/>
                        <a:pt x="27" y="32"/>
                        <a:pt x="0"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0" name="Freeform 26"/>
                <p:cNvSpPr/>
                <p:nvPr/>
              </p:nvSpPr>
              <p:spPr bwMode="auto">
                <a:xfrm>
                  <a:off x="7423077" y="4369666"/>
                  <a:ext cx="272949" cy="69861"/>
                </a:xfrm>
                <a:custGeom>
                  <a:avLst/>
                  <a:gdLst>
                    <a:gd name="T0" fmla="*/ 0 w 142"/>
                    <a:gd name="T1" fmla="*/ 36 h 36"/>
                    <a:gd name="T2" fmla="*/ 142 w 142"/>
                    <a:gd name="T3" fmla="*/ 33 h 36"/>
                    <a:gd name="T4" fmla="*/ 0 w 142"/>
                    <a:gd name="T5" fmla="*/ 36 h 36"/>
                  </a:gdLst>
                  <a:ahLst/>
                  <a:cxnLst>
                    <a:cxn ang="0">
                      <a:pos x="T0" y="T1"/>
                    </a:cxn>
                    <a:cxn ang="0">
                      <a:pos x="T2" y="T3"/>
                    </a:cxn>
                    <a:cxn ang="0">
                      <a:pos x="T4" y="T5"/>
                    </a:cxn>
                  </a:cxnLst>
                  <a:rect l="0" t="0" r="r" b="b"/>
                  <a:pathLst>
                    <a:path w="142" h="36">
                      <a:moveTo>
                        <a:pt x="0" y="36"/>
                      </a:moveTo>
                      <a:cubicBezTo>
                        <a:pt x="46" y="21"/>
                        <a:pt x="78" y="23"/>
                        <a:pt x="142" y="33"/>
                      </a:cubicBezTo>
                      <a:cubicBezTo>
                        <a:pt x="111" y="13"/>
                        <a:pt x="57" y="0"/>
                        <a:pt x="0" y="36"/>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1" name="Freeform 27"/>
                <p:cNvSpPr/>
                <p:nvPr/>
              </p:nvSpPr>
              <p:spPr bwMode="auto">
                <a:xfrm>
                  <a:off x="7444236" y="4422591"/>
                  <a:ext cx="251790" cy="122787"/>
                </a:xfrm>
                <a:custGeom>
                  <a:avLst/>
                  <a:gdLst>
                    <a:gd name="T0" fmla="*/ 0 w 130"/>
                    <a:gd name="T1" fmla="*/ 63 h 63"/>
                    <a:gd name="T2" fmla="*/ 130 w 130"/>
                    <a:gd name="T3" fmla="*/ 6 h 63"/>
                    <a:gd name="T4" fmla="*/ 0 w 130"/>
                    <a:gd name="T5" fmla="*/ 63 h 63"/>
                  </a:gdLst>
                  <a:ahLst/>
                  <a:cxnLst>
                    <a:cxn ang="0">
                      <a:pos x="T0" y="T1"/>
                    </a:cxn>
                    <a:cxn ang="0">
                      <a:pos x="T2" y="T3"/>
                    </a:cxn>
                    <a:cxn ang="0">
                      <a:pos x="T4" y="T5"/>
                    </a:cxn>
                  </a:cxnLst>
                  <a:rect l="0" t="0" r="r" b="b"/>
                  <a:pathLst>
                    <a:path w="130" h="63">
                      <a:moveTo>
                        <a:pt x="0" y="63"/>
                      </a:moveTo>
                      <a:cubicBezTo>
                        <a:pt x="37" y="32"/>
                        <a:pt x="67" y="21"/>
                        <a:pt x="130" y="6"/>
                      </a:cubicBezTo>
                      <a:cubicBezTo>
                        <a:pt x="94" y="0"/>
                        <a:pt x="39" y="9"/>
                        <a:pt x="0" y="63"/>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2" name="Freeform 28"/>
                <p:cNvSpPr/>
                <p:nvPr/>
              </p:nvSpPr>
              <p:spPr bwMode="auto">
                <a:xfrm>
                  <a:off x="9392968" y="4528442"/>
                  <a:ext cx="742677" cy="654161"/>
                </a:xfrm>
                <a:custGeom>
                  <a:avLst/>
                  <a:gdLst>
                    <a:gd name="T0" fmla="*/ 350 w 382"/>
                    <a:gd name="T1" fmla="*/ 57 h 337"/>
                    <a:gd name="T2" fmla="*/ 350 w 382"/>
                    <a:gd name="T3" fmla="*/ 57 h 337"/>
                    <a:gd name="T4" fmla="*/ 326 w 382"/>
                    <a:gd name="T5" fmla="*/ 197 h 337"/>
                    <a:gd name="T6" fmla="*/ 172 w 382"/>
                    <a:gd name="T7" fmla="*/ 305 h 337"/>
                    <a:gd name="T8" fmla="*/ 32 w 382"/>
                    <a:gd name="T9" fmla="*/ 281 h 337"/>
                    <a:gd name="T10" fmla="*/ 32 w 382"/>
                    <a:gd name="T11" fmla="*/ 281 h 337"/>
                    <a:gd name="T12" fmla="*/ 56 w 382"/>
                    <a:gd name="T13" fmla="*/ 141 h 337"/>
                    <a:gd name="T14" fmla="*/ 210 w 382"/>
                    <a:gd name="T15" fmla="*/ 32 h 337"/>
                    <a:gd name="T16" fmla="*/ 350 w 382"/>
                    <a:gd name="T17" fmla="*/ 5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337">
                      <a:moveTo>
                        <a:pt x="350" y="57"/>
                      </a:moveTo>
                      <a:cubicBezTo>
                        <a:pt x="350" y="57"/>
                        <a:pt x="350" y="57"/>
                        <a:pt x="350" y="57"/>
                      </a:cubicBezTo>
                      <a:cubicBezTo>
                        <a:pt x="382" y="102"/>
                        <a:pt x="371" y="165"/>
                        <a:pt x="326" y="197"/>
                      </a:cubicBezTo>
                      <a:cubicBezTo>
                        <a:pt x="172" y="305"/>
                        <a:pt x="172" y="305"/>
                        <a:pt x="172" y="305"/>
                      </a:cubicBezTo>
                      <a:cubicBezTo>
                        <a:pt x="127" y="337"/>
                        <a:pt x="64" y="326"/>
                        <a:pt x="32" y="281"/>
                      </a:cubicBezTo>
                      <a:cubicBezTo>
                        <a:pt x="32" y="281"/>
                        <a:pt x="32" y="281"/>
                        <a:pt x="32" y="281"/>
                      </a:cubicBezTo>
                      <a:cubicBezTo>
                        <a:pt x="0" y="235"/>
                        <a:pt x="11" y="172"/>
                        <a:pt x="56" y="141"/>
                      </a:cubicBezTo>
                      <a:cubicBezTo>
                        <a:pt x="210" y="32"/>
                        <a:pt x="210" y="32"/>
                        <a:pt x="210" y="32"/>
                      </a:cubicBezTo>
                      <a:cubicBezTo>
                        <a:pt x="255" y="0"/>
                        <a:pt x="319" y="11"/>
                        <a:pt x="350" y="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3" name="Freeform 29"/>
                <p:cNvSpPr/>
                <p:nvPr/>
              </p:nvSpPr>
              <p:spPr bwMode="auto">
                <a:xfrm>
                  <a:off x="9439517" y="4738029"/>
                  <a:ext cx="404135" cy="395883"/>
                </a:xfrm>
                <a:custGeom>
                  <a:avLst/>
                  <a:gdLst>
                    <a:gd name="T0" fmla="*/ 181 w 208"/>
                    <a:gd name="T1" fmla="*/ 48 h 204"/>
                    <a:gd name="T2" fmla="*/ 181 w 208"/>
                    <a:gd name="T3" fmla="*/ 48 h 204"/>
                    <a:gd name="T4" fmla="*/ 160 w 208"/>
                    <a:gd name="T5" fmla="*/ 167 h 204"/>
                    <a:gd name="T6" fmla="*/ 146 w 208"/>
                    <a:gd name="T7" fmla="*/ 177 h 204"/>
                    <a:gd name="T8" fmla="*/ 27 w 208"/>
                    <a:gd name="T9" fmla="*/ 156 h 204"/>
                    <a:gd name="T10" fmla="*/ 27 w 208"/>
                    <a:gd name="T11" fmla="*/ 156 h 204"/>
                    <a:gd name="T12" fmla="*/ 47 w 208"/>
                    <a:gd name="T13" fmla="*/ 37 h 204"/>
                    <a:gd name="T14" fmla="*/ 62 w 208"/>
                    <a:gd name="T15" fmla="*/ 27 h 204"/>
                    <a:gd name="T16" fmla="*/ 181 w 208"/>
                    <a:gd name="T17" fmla="*/ 4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4">
                      <a:moveTo>
                        <a:pt x="181" y="48"/>
                      </a:moveTo>
                      <a:cubicBezTo>
                        <a:pt x="181" y="48"/>
                        <a:pt x="181" y="48"/>
                        <a:pt x="181" y="48"/>
                      </a:cubicBezTo>
                      <a:cubicBezTo>
                        <a:pt x="208" y="86"/>
                        <a:pt x="198" y="140"/>
                        <a:pt x="160" y="167"/>
                      </a:cubicBezTo>
                      <a:cubicBezTo>
                        <a:pt x="146" y="177"/>
                        <a:pt x="146" y="177"/>
                        <a:pt x="146" y="177"/>
                      </a:cubicBezTo>
                      <a:cubicBezTo>
                        <a:pt x="107" y="204"/>
                        <a:pt x="54" y="195"/>
                        <a:pt x="27" y="156"/>
                      </a:cubicBezTo>
                      <a:cubicBezTo>
                        <a:pt x="27" y="156"/>
                        <a:pt x="27" y="156"/>
                        <a:pt x="27" y="156"/>
                      </a:cubicBezTo>
                      <a:cubicBezTo>
                        <a:pt x="0" y="118"/>
                        <a:pt x="9" y="64"/>
                        <a:pt x="47" y="37"/>
                      </a:cubicBezTo>
                      <a:cubicBezTo>
                        <a:pt x="62" y="27"/>
                        <a:pt x="62" y="27"/>
                        <a:pt x="62" y="27"/>
                      </a:cubicBezTo>
                      <a:cubicBezTo>
                        <a:pt x="100" y="0"/>
                        <a:pt x="154" y="10"/>
                        <a:pt x="181" y="48"/>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4" name="Freeform 30"/>
                <p:cNvSpPr/>
                <p:nvPr/>
              </p:nvSpPr>
              <p:spPr bwMode="auto">
                <a:xfrm>
                  <a:off x="9615136" y="3745143"/>
                  <a:ext cx="804037" cy="724023"/>
                </a:xfrm>
                <a:custGeom>
                  <a:avLst/>
                  <a:gdLst>
                    <a:gd name="T0" fmla="*/ 380 w 417"/>
                    <a:gd name="T1" fmla="*/ 66 h 373"/>
                    <a:gd name="T2" fmla="*/ 380 w 417"/>
                    <a:gd name="T3" fmla="*/ 66 h 373"/>
                    <a:gd name="T4" fmla="*/ 351 w 417"/>
                    <a:gd name="T5" fmla="*/ 229 h 373"/>
                    <a:gd name="T6" fmla="*/ 199 w 417"/>
                    <a:gd name="T7" fmla="*/ 336 h 373"/>
                    <a:gd name="T8" fmla="*/ 36 w 417"/>
                    <a:gd name="T9" fmla="*/ 308 h 373"/>
                    <a:gd name="T10" fmla="*/ 36 w 417"/>
                    <a:gd name="T11" fmla="*/ 308 h 373"/>
                    <a:gd name="T12" fmla="*/ 65 w 417"/>
                    <a:gd name="T13" fmla="*/ 145 h 373"/>
                    <a:gd name="T14" fmla="*/ 217 w 417"/>
                    <a:gd name="T15" fmla="*/ 37 h 373"/>
                    <a:gd name="T16" fmla="*/ 380 w 417"/>
                    <a:gd name="T17" fmla="*/ 6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373">
                      <a:moveTo>
                        <a:pt x="380" y="66"/>
                      </a:moveTo>
                      <a:cubicBezTo>
                        <a:pt x="380" y="66"/>
                        <a:pt x="380" y="66"/>
                        <a:pt x="380" y="66"/>
                      </a:cubicBezTo>
                      <a:cubicBezTo>
                        <a:pt x="417" y="119"/>
                        <a:pt x="404" y="192"/>
                        <a:pt x="351" y="229"/>
                      </a:cubicBezTo>
                      <a:cubicBezTo>
                        <a:pt x="199" y="336"/>
                        <a:pt x="199" y="336"/>
                        <a:pt x="199" y="336"/>
                      </a:cubicBezTo>
                      <a:cubicBezTo>
                        <a:pt x="147" y="373"/>
                        <a:pt x="73" y="360"/>
                        <a:pt x="36" y="308"/>
                      </a:cubicBezTo>
                      <a:cubicBezTo>
                        <a:pt x="36" y="308"/>
                        <a:pt x="36" y="308"/>
                        <a:pt x="36" y="308"/>
                      </a:cubicBezTo>
                      <a:cubicBezTo>
                        <a:pt x="0" y="255"/>
                        <a:pt x="12" y="182"/>
                        <a:pt x="65" y="145"/>
                      </a:cubicBezTo>
                      <a:cubicBezTo>
                        <a:pt x="217" y="37"/>
                        <a:pt x="217" y="37"/>
                        <a:pt x="217" y="37"/>
                      </a:cubicBezTo>
                      <a:cubicBezTo>
                        <a:pt x="270" y="0"/>
                        <a:pt x="343" y="13"/>
                        <a:pt x="380" y="6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5" name="Freeform 31"/>
                <p:cNvSpPr/>
                <p:nvPr/>
              </p:nvSpPr>
              <p:spPr bwMode="auto">
                <a:xfrm>
                  <a:off x="9659569" y="3986484"/>
                  <a:ext cx="437989" cy="429757"/>
                </a:xfrm>
                <a:custGeom>
                  <a:avLst/>
                  <a:gdLst>
                    <a:gd name="T0" fmla="*/ 197 w 226"/>
                    <a:gd name="T1" fmla="*/ 52 h 222"/>
                    <a:gd name="T2" fmla="*/ 197 w 226"/>
                    <a:gd name="T3" fmla="*/ 52 h 222"/>
                    <a:gd name="T4" fmla="*/ 174 w 226"/>
                    <a:gd name="T5" fmla="*/ 182 h 222"/>
                    <a:gd name="T6" fmla="*/ 159 w 226"/>
                    <a:gd name="T7" fmla="*/ 193 h 222"/>
                    <a:gd name="T8" fmla="*/ 29 w 226"/>
                    <a:gd name="T9" fmla="*/ 170 h 222"/>
                    <a:gd name="T10" fmla="*/ 29 w 226"/>
                    <a:gd name="T11" fmla="*/ 170 h 222"/>
                    <a:gd name="T12" fmla="*/ 52 w 226"/>
                    <a:gd name="T13" fmla="*/ 41 h 222"/>
                    <a:gd name="T14" fmla="*/ 67 w 226"/>
                    <a:gd name="T15" fmla="*/ 29 h 222"/>
                    <a:gd name="T16" fmla="*/ 197 w 226"/>
                    <a:gd name="T17" fmla="*/ 5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22">
                      <a:moveTo>
                        <a:pt x="197" y="52"/>
                      </a:moveTo>
                      <a:cubicBezTo>
                        <a:pt x="197" y="52"/>
                        <a:pt x="197" y="52"/>
                        <a:pt x="197" y="52"/>
                      </a:cubicBezTo>
                      <a:cubicBezTo>
                        <a:pt x="226" y="94"/>
                        <a:pt x="216" y="152"/>
                        <a:pt x="174" y="182"/>
                      </a:cubicBezTo>
                      <a:cubicBezTo>
                        <a:pt x="159" y="193"/>
                        <a:pt x="159" y="193"/>
                        <a:pt x="159" y="193"/>
                      </a:cubicBezTo>
                      <a:cubicBezTo>
                        <a:pt x="117" y="222"/>
                        <a:pt x="58" y="212"/>
                        <a:pt x="29" y="170"/>
                      </a:cubicBezTo>
                      <a:cubicBezTo>
                        <a:pt x="29" y="170"/>
                        <a:pt x="29" y="170"/>
                        <a:pt x="29" y="170"/>
                      </a:cubicBezTo>
                      <a:cubicBezTo>
                        <a:pt x="0" y="128"/>
                        <a:pt x="10" y="70"/>
                        <a:pt x="52" y="41"/>
                      </a:cubicBezTo>
                      <a:cubicBezTo>
                        <a:pt x="67" y="29"/>
                        <a:pt x="67" y="29"/>
                        <a:pt x="67" y="29"/>
                      </a:cubicBezTo>
                      <a:cubicBezTo>
                        <a:pt x="109" y="0"/>
                        <a:pt x="168" y="10"/>
                        <a:pt x="197" y="52"/>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6" name="Freeform 32"/>
                <p:cNvSpPr/>
                <p:nvPr/>
              </p:nvSpPr>
              <p:spPr bwMode="auto">
                <a:xfrm>
                  <a:off x="7937237" y="3537675"/>
                  <a:ext cx="120606" cy="110085"/>
                </a:xfrm>
                <a:custGeom>
                  <a:avLst/>
                  <a:gdLst>
                    <a:gd name="T0" fmla="*/ 48 w 61"/>
                    <a:gd name="T1" fmla="*/ 0 h 56"/>
                    <a:gd name="T2" fmla="*/ 0 w 61"/>
                    <a:gd name="T3" fmla="*/ 21 h 56"/>
                    <a:gd name="T4" fmla="*/ 59 w 61"/>
                    <a:gd name="T5" fmla="*/ 56 h 56"/>
                    <a:gd name="T6" fmla="*/ 55 w 61"/>
                    <a:gd name="T7" fmla="*/ 16 h 56"/>
                    <a:gd name="T8" fmla="*/ 55 w 61"/>
                    <a:gd name="T9" fmla="*/ 16 h 56"/>
                    <a:gd name="T10" fmla="*/ 48 w 61"/>
                    <a:gd name="T11" fmla="*/ 0 h 56"/>
                  </a:gdLst>
                  <a:ahLst/>
                  <a:cxnLst>
                    <a:cxn ang="0">
                      <a:pos x="T0" y="T1"/>
                    </a:cxn>
                    <a:cxn ang="0">
                      <a:pos x="T2" y="T3"/>
                    </a:cxn>
                    <a:cxn ang="0">
                      <a:pos x="T4" y="T5"/>
                    </a:cxn>
                    <a:cxn ang="0">
                      <a:pos x="T6" y="T7"/>
                    </a:cxn>
                    <a:cxn ang="0">
                      <a:pos x="T8" y="T9"/>
                    </a:cxn>
                    <a:cxn ang="0">
                      <a:pos x="T10" y="T11"/>
                    </a:cxn>
                  </a:cxnLst>
                  <a:rect l="0" t="0" r="r" b="b"/>
                  <a:pathLst>
                    <a:path w="61" h="56">
                      <a:moveTo>
                        <a:pt x="48" y="0"/>
                      </a:moveTo>
                      <a:cubicBezTo>
                        <a:pt x="0" y="21"/>
                        <a:pt x="0" y="21"/>
                        <a:pt x="0" y="21"/>
                      </a:cubicBezTo>
                      <a:cubicBezTo>
                        <a:pt x="12" y="44"/>
                        <a:pt x="33" y="55"/>
                        <a:pt x="59" y="56"/>
                      </a:cubicBezTo>
                      <a:cubicBezTo>
                        <a:pt x="61" y="43"/>
                        <a:pt x="60" y="30"/>
                        <a:pt x="55" y="16"/>
                      </a:cubicBezTo>
                      <a:cubicBezTo>
                        <a:pt x="55" y="16"/>
                        <a:pt x="55" y="16"/>
                        <a:pt x="55" y="16"/>
                      </a:cubicBezTo>
                      <a:cubicBezTo>
                        <a:pt x="54" y="11"/>
                        <a:pt x="51" y="5"/>
                        <a:pt x="4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7" name="Freeform 33"/>
                <p:cNvSpPr/>
                <p:nvPr/>
              </p:nvSpPr>
              <p:spPr bwMode="auto">
                <a:xfrm>
                  <a:off x="9907129" y="4014006"/>
                  <a:ext cx="171386" cy="209585"/>
                </a:xfrm>
                <a:custGeom>
                  <a:avLst/>
                  <a:gdLst>
                    <a:gd name="T0" fmla="*/ 69 w 88"/>
                    <a:gd name="T1" fmla="*/ 38 h 108"/>
                    <a:gd name="T2" fmla="*/ 69 w 88"/>
                    <a:gd name="T3" fmla="*/ 38 h 108"/>
                    <a:gd name="T4" fmla="*/ 84 w 88"/>
                    <a:gd name="T5" fmla="*/ 108 h 108"/>
                    <a:gd name="T6" fmla="*/ 19 w 88"/>
                    <a:gd name="T7" fmla="*/ 71 h 108"/>
                    <a:gd name="T8" fmla="*/ 19 w 88"/>
                    <a:gd name="T9" fmla="*/ 71 h 108"/>
                    <a:gd name="T10" fmla="*/ 7 w 88"/>
                    <a:gd name="T11" fmla="*/ 0 h 108"/>
                    <a:gd name="T12" fmla="*/ 69 w 88"/>
                    <a:gd name="T13" fmla="*/ 38 h 108"/>
                  </a:gdLst>
                  <a:ahLst/>
                  <a:cxnLst>
                    <a:cxn ang="0">
                      <a:pos x="T0" y="T1"/>
                    </a:cxn>
                    <a:cxn ang="0">
                      <a:pos x="T2" y="T3"/>
                    </a:cxn>
                    <a:cxn ang="0">
                      <a:pos x="T4" y="T5"/>
                    </a:cxn>
                    <a:cxn ang="0">
                      <a:pos x="T6" y="T7"/>
                    </a:cxn>
                    <a:cxn ang="0">
                      <a:pos x="T8" y="T9"/>
                    </a:cxn>
                    <a:cxn ang="0">
                      <a:pos x="T10" y="T11"/>
                    </a:cxn>
                    <a:cxn ang="0">
                      <a:pos x="T12" y="T13"/>
                    </a:cxn>
                  </a:cxnLst>
                  <a:rect l="0" t="0" r="r" b="b"/>
                  <a:pathLst>
                    <a:path w="88" h="108">
                      <a:moveTo>
                        <a:pt x="69" y="38"/>
                      </a:moveTo>
                      <a:cubicBezTo>
                        <a:pt x="69" y="38"/>
                        <a:pt x="69" y="38"/>
                        <a:pt x="69" y="38"/>
                      </a:cubicBezTo>
                      <a:cubicBezTo>
                        <a:pt x="84" y="59"/>
                        <a:pt x="88" y="84"/>
                        <a:pt x="84" y="108"/>
                      </a:cubicBezTo>
                      <a:cubicBezTo>
                        <a:pt x="59" y="106"/>
                        <a:pt x="35" y="94"/>
                        <a:pt x="19" y="71"/>
                      </a:cubicBezTo>
                      <a:cubicBezTo>
                        <a:pt x="19" y="71"/>
                        <a:pt x="19" y="71"/>
                        <a:pt x="19" y="71"/>
                      </a:cubicBezTo>
                      <a:cubicBezTo>
                        <a:pt x="4" y="50"/>
                        <a:pt x="0" y="23"/>
                        <a:pt x="7" y="0"/>
                      </a:cubicBezTo>
                      <a:cubicBezTo>
                        <a:pt x="31" y="3"/>
                        <a:pt x="54" y="17"/>
                        <a:pt x="69"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8" name="Freeform 34"/>
                <p:cNvSpPr/>
                <p:nvPr/>
              </p:nvSpPr>
              <p:spPr bwMode="auto">
                <a:xfrm>
                  <a:off x="9640527" y="4761315"/>
                  <a:ext cx="186198" cy="215937"/>
                </a:xfrm>
                <a:custGeom>
                  <a:avLst/>
                  <a:gdLst>
                    <a:gd name="T0" fmla="*/ 77 w 96"/>
                    <a:gd name="T1" fmla="*/ 36 h 111"/>
                    <a:gd name="T2" fmla="*/ 77 w 96"/>
                    <a:gd name="T3" fmla="*/ 36 h 111"/>
                    <a:gd name="T4" fmla="*/ 88 w 96"/>
                    <a:gd name="T5" fmla="*/ 111 h 111"/>
                    <a:gd name="T6" fmla="*/ 19 w 96"/>
                    <a:gd name="T7" fmla="*/ 75 h 111"/>
                    <a:gd name="T8" fmla="*/ 19 w 96"/>
                    <a:gd name="T9" fmla="*/ 75 h 111"/>
                    <a:gd name="T10" fmla="*/ 8 w 96"/>
                    <a:gd name="T11" fmla="*/ 0 h 111"/>
                    <a:gd name="T12" fmla="*/ 77 w 96"/>
                    <a:gd name="T13" fmla="*/ 36 h 111"/>
                  </a:gdLst>
                  <a:ahLst/>
                  <a:cxnLst>
                    <a:cxn ang="0">
                      <a:pos x="T0" y="T1"/>
                    </a:cxn>
                    <a:cxn ang="0">
                      <a:pos x="T2" y="T3"/>
                    </a:cxn>
                    <a:cxn ang="0">
                      <a:pos x="T4" y="T5"/>
                    </a:cxn>
                    <a:cxn ang="0">
                      <a:pos x="T6" y="T7"/>
                    </a:cxn>
                    <a:cxn ang="0">
                      <a:pos x="T8" y="T9"/>
                    </a:cxn>
                    <a:cxn ang="0">
                      <a:pos x="T10" y="T11"/>
                    </a:cxn>
                    <a:cxn ang="0">
                      <a:pos x="T12" y="T13"/>
                    </a:cxn>
                  </a:cxnLst>
                  <a:rect l="0" t="0" r="r" b="b"/>
                  <a:pathLst>
                    <a:path w="96" h="111">
                      <a:moveTo>
                        <a:pt x="77" y="36"/>
                      </a:moveTo>
                      <a:cubicBezTo>
                        <a:pt x="77" y="36"/>
                        <a:pt x="77" y="36"/>
                        <a:pt x="77" y="36"/>
                      </a:cubicBezTo>
                      <a:cubicBezTo>
                        <a:pt x="93" y="59"/>
                        <a:pt x="96" y="87"/>
                        <a:pt x="88" y="111"/>
                      </a:cubicBezTo>
                      <a:cubicBezTo>
                        <a:pt x="61" y="111"/>
                        <a:pt x="35" y="98"/>
                        <a:pt x="19" y="75"/>
                      </a:cubicBezTo>
                      <a:cubicBezTo>
                        <a:pt x="19" y="75"/>
                        <a:pt x="19" y="75"/>
                        <a:pt x="19" y="75"/>
                      </a:cubicBezTo>
                      <a:cubicBezTo>
                        <a:pt x="3" y="52"/>
                        <a:pt x="0" y="24"/>
                        <a:pt x="8" y="0"/>
                      </a:cubicBezTo>
                      <a:cubicBezTo>
                        <a:pt x="34" y="0"/>
                        <a:pt x="60" y="13"/>
                        <a:pt x="77"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12" name="Group 928"/>
              <p:cNvGrpSpPr/>
              <p:nvPr/>
            </p:nvGrpSpPr>
            <p:grpSpPr>
              <a:xfrm>
                <a:off x="1665218" y="853493"/>
                <a:ext cx="4839699" cy="3354176"/>
                <a:chOff x="295275" y="0"/>
                <a:chExt cx="10628313" cy="7366000"/>
              </a:xfrm>
              <a:solidFill>
                <a:srgbClr val="F6AC19"/>
              </a:solidFill>
            </p:grpSpPr>
            <p:sp>
              <p:nvSpPr>
                <p:cNvPr id="90" name="Freeform 257"/>
                <p:cNvSpPr/>
                <p:nvPr/>
              </p:nvSpPr>
              <p:spPr bwMode="auto">
                <a:xfrm>
                  <a:off x="3749675" y="6727825"/>
                  <a:ext cx="247650" cy="427038"/>
                </a:xfrm>
                <a:custGeom>
                  <a:avLst/>
                  <a:gdLst>
                    <a:gd name="T0" fmla="*/ 0 w 66"/>
                    <a:gd name="T1" fmla="*/ 79 h 114"/>
                    <a:gd name="T2" fmla="*/ 0 w 66"/>
                    <a:gd name="T3" fmla="*/ 95 h 114"/>
                    <a:gd name="T4" fmla="*/ 19 w 66"/>
                    <a:gd name="T5" fmla="*/ 114 h 114"/>
                    <a:gd name="T6" fmla="*/ 47 w 66"/>
                    <a:gd name="T7" fmla="*/ 114 h 114"/>
                    <a:gd name="T8" fmla="*/ 66 w 66"/>
                    <a:gd name="T9" fmla="*/ 95 h 114"/>
                    <a:gd name="T10" fmla="*/ 66 w 66"/>
                    <a:gd name="T11" fmla="*/ 79 h 114"/>
                    <a:gd name="T12" fmla="*/ 42 w 66"/>
                    <a:gd name="T13" fmla="*/ 79 h 114"/>
                    <a:gd name="T14" fmla="*/ 42 w 66"/>
                    <a:gd name="T15" fmla="*/ 65 h 114"/>
                    <a:gd name="T16" fmla="*/ 66 w 66"/>
                    <a:gd name="T17" fmla="*/ 65 h 114"/>
                    <a:gd name="T18" fmla="*/ 66 w 66"/>
                    <a:gd name="T19" fmla="*/ 43 h 114"/>
                    <a:gd name="T20" fmla="*/ 42 w 66"/>
                    <a:gd name="T21" fmla="*/ 43 h 114"/>
                    <a:gd name="T22" fmla="*/ 42 w 66"/>
                    <a:gd name="T23" fmla="*/ 29 h 114"/>
                    <a:gd name="T24" fmla="*/ 66 w 66"/>
                    <a:gd name="T25" fmla="*/ 29 h 114"/>
                    <a:gd name="T26" fmla="*/ 66 w 66"/>
                    <a:gd name="T27" fmla="*/ 19 h 114"/>
                    <a:gd name="T28" fmla="*/ 47 w 66"/>
                    <a:gd name="T29" fmla="*/ 0 h 114"/>
                    <a:gd name="T30" fmla="*/ 19 w 66"/>
                    <a:gd name="T31" fmla="*/ 0 h 114"/>
                    <a:gd name="T32" fmla="*/ 0 w 66"/>
                    <a:gd name="T33" fmla="*/ 19 h 114"/>
                    <a:gd name="T34" fmla="*/ 0 w 66"/>
                    <a:gd name="T35" fmla="*/ 29 h 114"/>
                    <a:gd name="T36" fmla="*/ 23 w 66"/>
                    <a:gd name="T37" fmla="*/ 29 h 114"/>
                    <a:gd name="T38" fmla="*/ 23 w 66"/>
                    <a:gd name="T39" fmla="*/ 43 h 114"/>
                    <a:gd name="T40" fmla="*/ 0 w 66"/>
                    <a:gd name="T41" fmla="*/ 43 h 114"/>
                    <a:gd name="T42" fmla="*/ 0 w 66"/>
                    <a:gd name="T43" fmla="*/ 65 h 114"/>
                    <a:gd name="T44" fmla="*/ 23 w 66"/>
                    <a:gd name="T45" fmla="*/ 65 h 114"/>
                    <a:gd name="T46" fmla="*/ 23 w 66"/>
                    <a:gd name="T47" fmla="*/ 79 h 114"/>
                    <a:gd name="T48" fmla="*/ 0 w 66"/>
                    <a:gd name="T49" fmla="*/ 7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14">
                      <a:moveTo>
                        <a:pt x="0" y="79"/>
                      </a:moveTo>
                      <a:cubicBezTo>
                        <a:pt x="0" y="95"/>
                        <a:pt x="0" y="95"/>
                        <a:pt x="0" y="95"/>
                      </a:cubicBezTo>
                      <a:cubicBezTo>
                        <a:pt x="0" y="105"/>
                        <a:pt x="8" y="114"/>
                        <a:pt x="19" y="114"/>
                      </a:cubicBezTo>
                      <a:cubicBezTo>
                        <a:pt x="47" y="114"/>
                        <a:pt x="47" y="114"/>
                        <a:pt x="47" y="114"/>
                      </a:cubicBezTo>
                      <a:cubicBezTo>
                        <a:pt x="58" y="114"/>
                        <a:pt x="66" y="105"/>
                        <a:pt x="66" y="95"/>
                      </a:cubicBezTo>
                      <a:cubicBezTo>
                        <a:pt x="66" y="79"/>
                        <a:pt x="66" y="79"/>
                        <a:pt x="66" y="79"/>
                      </a:cubicBezTo>
                      <a:cubicBezTo>
                        <a:pt x="42" y="79"/>
                        <a:pt x="42" y="79"/>
                        <a:pt x="42" y="79"/>
                      </a:cubicBezTo>
                      <a:cubicBezTo>
                        <a:pt x="42" y="65"/>
                        <a:pt x="42" y="65"/>
                        <a:pt x="42" y="65"/>
                      </a:cubicBezTo>
                      <a:cubicBezTo>
                        <a:pt x="66" y="65"/>
                        <a:pt x="66" y="65"/>
                        <a:pt x="66" y="65"/>
                      </a:cubicBezTo>
                      <a:cubicBezTo>
                        <a:pt x="66" y="43"/>
                        <a:pt x="66" y="43"/>
                        <a:pt x="66" y="43"/>
                      </a:cubicBezTo>
                      <a:cubicBezTo>
                        <a:pt x="42" y="43"/>
                        <a:pt x="42" y="43"/>
                        <a:pt x="42" y="43"/>
                      </a:cubicBezTo>
                      <a:cubicBezTo>
                        <a:pt x="42" y="29"/>
                        <a:pt x="42" y="29"/>
                        <a:pt x="42" y="29"/>
                      </a:cubicBezTo>
                      <a:cubicBezTo>
                        <a:pt x="66" y="29"/>
                        <a:pt x="66" y="29"/>
                        <a:pt x="66" y="29"/>
                      </a:cubicBezTo>
                      <a:cubicBezTo>
                        <a:pt x="66" y="19"/>
                        <a:pt x="66" y="19"/>
                        <a:pt x="66" y="19"/>
                      </a:cubicBezTo>
                      <a:cubicBezTo>
                        <a:pt x="66" y="9"/>
                        <a:pt x="58" y="0"/>
                        <a:pt x="47" y="0"/>
                      </a:cubicBezTo>
                      <a:cubicBezTo>
                        <a:pt x="19" y="0"/>
                        <a:pt x="19" y="0"/>
                        <a:pt x="19" y="0"/>
                      </a:cubicBezTo>
                      <a:cubicBezTo>
                        <a:pt x="8" y="0"/>
                        <a:pt x="0" y="9"/>
                        <a:pt x="0" y="19"/>
                      </a:cubicBezTo>
                      <a:cubicBezTo>
                        <a:pt x="0" y="29"/>
                        <a:pt x="0" y="29"/>
                        <a:pt x="0" y="29"/>
                      </a:cubicBezTo>
                      <a:cubicBezTo>
                        <a:pt x="23" y="29"/>
                        <a:pt x="23" y="29"/>
                        <a:pt x="23" y="29"/>
                      </a:cubicBezTo>
                      <a:cubicBezTo>
                        <a:pt x="23" y="43"/>
                        <a:pt x="23" y="43"/>
                        <a:pt x="23" y="43"/>
                      </a:cubicBezTo>
                      <a:cubicBezTo>
                        <a:pt x="0" y="43"/>
                        <a:pt x="0" y="43"/>
                        <a:pt x="0" y="43"/>
                      </a:cubicBezTo>
                      <a:cubicBezTo>
                        <a:pt x="0" y="65"/>
                        <a:pt x="0" y="65"/>
                        <a:pt x="0" y="65"/>
                      </a:cubicBezTo>
                      <a:cubicBezTo>
                        <a:pt x="23" y="65"/>
                        <a:pt x="23" y="65"/>
                        <a:pt x="23" y="65"/>
                      </a:cubicBezTo>
                      <a:cubicBezTo>
                        <a:pt x="23" y="79"/>
                        <a:pt x="23" y="79"/>
                        <a:pt x="23" y="79"/>
                      </a:cubicBezTo>
                      <a:lnTo>
                        <a:pt x="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1" name="Freeform 258"/>
                <p:cNvSpPr/>
                <p:nvPr/>
              </p:nvSpPr>
              <p:spPr bwMode="auto">
                <a:xfrm>
                  <a:off x="3675063" y="7105650"/>
                  <a:ext cx="396875" cy="260350"/>
                </a:xfrm>
                <a:custGeom>
                  <a:avLst/>
                  <a:gdLst>
                    <a:gd name="T0" fmla="*/ 0 w 106"/>
                    <a:gd name="T1" fmla="*/ 3 h 69"/>
                    <a:gd name="T2" fmla="*/ 35 w 106"/>
                    <a:gd name="T3" fmla="*/ 33 h 69"/>
                    <a:gd name="T4" fmla="*/ 46 w 106"/>
                    <a:gd name="T5" fmla="*/ 33 h 69"/>
                    <a:gd name="T6" fmla="*/ 46 w 106"/>
                    <a:gd name="T7" fmla="*/ 55 h 69"/>
                    <a:gd name="T8" fmla="*/ 32 w 106"/>
                    <a:gd name="T9" fmla="*/ 55 h 69"/>
                    <a:gd name="T10" fmla="*/ 32 w 106"/>
                    <a:gd name="T11" fmla="*/ 69 h 69"/>
                    <a:gd name="T12" fmla="*/ 74 w 106"/>
                    <a:gd name="T13" fmla="*/ 69 h 69"/>
                    <a:gd name="T14" fmla="*/ 74 w 106"/>
                    <a:gd name="T15" fmla="*/ 55 h 69"/>
                    <a:gd name="T16" fmla="*/ 60 w 106"/>
                    <a:gd name="T17" fmla="*/ 55 h 69"/>
                    <a:gd name="T18" fmla="*/ 60 w 106"/>
                    <a:gd name="T19" fmla="*/ 33 h 69"/>
                    <a:gd name="T20" fmla="*/ 71 w 106"/>
                    <a:gd name="T21" fmla="*/ 33 h 69"/>
                    <a:gd name="T22" fmla="*/ 106 w 106"/>
                    <a:gd name="T23" fmla="*/ 3 h 69"/>
                    <a:gd name="T24" fmla="*/ 92 w 106"/>
                    <a:gd name="T25" fmla="*/ 0 h 69"/>
                    <a:gd name="T26" fmla="*/ 71 w 106"/>
                    <a:gd name="T27" fmla="*/ 19 h 69"/>
                    <a:gd name="T28" fmla="*/ 35 w 106"/>
                    <a:gd name="T29" fmla="*/ 19 h 69"/>
                    <a:gd name="T30" fmla="*/ 14 w 106"/>
                    <a:gd name="T31" fmla="*/ 0 h 69"/>
                    <a:gd name="T32" fmla="*/ 0 w 106"/>
                    <a:gd name="T33"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69">
                      <a:moveTo>
                        <a:pt x="0" y="3"/>
                      </a:moveTo>
                      <a:cubicBezTo>
                        <a:pt x="3" y="20"/>
                        <a:pt x="18" y="33"/>
                        <a:pt x="35" y="33"/>
                      </a:cubicBezTo>
                      <a:cubicBezTo>
                        <a:pt x="46" y="33"/>
                        <a:pt x="46" y="33"/>
                        <a:pt x="46" y="33"/>
                      </a:cubicBezTo>
                      <a:cubicBezTo>
                        <a:pt x="46" y="55"/>
                        <a:pt x="46" y="55"/>
                        <a:pt x="46" y="55"/>
                      </a:cubicBezTo>
                      <a:cubicBezTo>
                        <a:pt x="32" y="55"/>
                        <a:pt x="32" y="55"/>
                        <a:pt x="32" y="55"/>
                      </a:cubicBezTo>
                      <a:cubicBezTo>
                        <a:pt x="32" y="69"/>
                        <a:pt x="32" y="69"/>
                        <a:pt x="32" y="69"/>
                      </a:cubicBezTo>
                      <a:cubicBezTo>
                        <a:pt x="74" y="69"/>
                        <a:pt x="74" y="69"/>
                        <a:pt x="74" y="69"/>
                      </a:cubicBezTo>
                      <a:cubicBezTo>
                        <a:pt x="74" y="55"/>
                        <a:pt x="74" y="55"/>
                        <a:pt x="74" y="55"/>
                      </a:cubicBezTo>
                      <a:cubicBezTo>
                        <a:pt x="60" y="55"/>
                        <a:pt x="60" y="55"/>
                        <a:pt x="60" y="55"/>
                      </a:cubicBezTo>
                      <a:cubicBezTo>
                        <a:pt x="60" y="33"/>
                        <a:pt x="60" y="33"/>
                        <a:pt x="60" y="33"/>
                      </a:cubicBezTo>
                      <a:cubicBezTo>
                        <a:pt x="71" y="33"/>
                        <a:pt x="71" y="33"/>
                        <a:pt x="71" y="33"/>
                      </a:cubicBezTo>
                      <a:cubicBezTo>
                        <a:pt x="88" y="33"/>
                        <a:pt x="103" y="18"/>
                        <a:pt x="106" y="3"/>
                      </a:cubicBezTo>
                      <a:cubicBezTo>
                        <a:pt x="92" y="0"/>
                        <a:pt x="92" y="0"/>
                        <a:pt x="92" y="0"/>
                      </a:cubicBezTo>
                      <a:cubicBezTo>
                        <a:pt x="90" y="9"/>
                        <a:pt x="81" y="19"/>
                        <a:pt x="71" y="19"/>
                      </a:cubicBezTo>
                      <a:cubicBezTo>
                        <a:pt x="35" y="19"/>
                        <a:pt x="35" y="19"/>
                        <a:pt x="35" y="19"/>
                      </a:cubicBezTo>
                      <a:cubicBezTo>
                        <a:pt x="25" y="19"/>
                        <a:pt x="16" y="10"/>
                        <a:pt x="14"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2" name="Freeform 259"/>
                <p:cNvSpPr/>
                <p:nvPr/>
              </p:nvSpPr>
              <p:spPr bwMode="auto">
                <a:xfrm>
                  <a:off x="5307013" y="3019425"/>
                  <a:ext cx="601663" cy="563563"/>
                </a:xfrm>
                <a:custGeom>
                  <a:avLst/>
                  <a:gdLst>
                    <a:gd name="T0" fmla="*/ 27 w 160"/>
                    <a:gd name="T1" fmla="*/ 150 h 150"/>
                    <a:gd name="T2" fmla="*/ 55 w 160"/>
                    <a:gd name="T3" fmla="*/ 123 h 150"/>
                    <a:gd name="T4" fmla="*/ 55 w 160"/>
                    <a:gd name="T5" fmla="*/ 123 h 150"/>
                    <a:gd name="T6" fmla="*/ 55 w 160"/>
                    <a:gd name="T7" fmla="*/ 34 h 150"/>
                    <a:gd name="T8" fmla="*/ 143 w 160"/>
                    <a:gd name="T9" fmla="*/ 34 h 150"/>
                    <a:gd name="T10" fmla="*/ 143 w 160"/>
                    <a:gd name="T11" fmla="*/ 97 h 150"/>
                    <a:gd name="T12" fmla="*/ 132 w 160"/>
                    <a:gd name="T13" fmla="*/ 96 h 150"/>
                    <a:gd name="T14" fmla="*/ 105 w 160"/>
                    <a:gd name="T15" fmla="*/ 123 h 150"/>
                    <a:gd name="T16" fmla="*/ 132 w 160"/>
                    <a:gd name="T17" fmla="*/ 150 h 150"/>
                    <a:gd name="T18" fmla="*/ 160 w 160"/>
                    <a:gd name="T19" fmla="*/ 123 h 150"/>
                    <a:gd name="T20" fmla="*/ 160 w 160"/>
                    <a:gd name="T21" fmla="*/ 123 h 150"/>
                    <a:gd name="T22" fmla="*/ 160 w 160"/>
                    <a:gd name="T23" fmla="*/ 123 h 150"/>
                    <a:gd name="T24" fmla="*/ 160 w 160"/>
                    <a:gd name="T25" fmla="*/ 34 h 150"/>
                    <a:gd name="T26" fmla="*/ 160 w 160"/>
                    <a:gd name="T27" fmla="*/ 0 h 150"/>
                    <a:gd name="T28" fmla="*/ 143 w 160"/>
                    <a:gd name="T29" fmla="*/ 0 h 150"/>
                    <a:gd name="T30" fmla="*/ 55 w 160"/>
                    <a:gd name="T31" fmla="*/ 0 h 150"/>
                    <a:gd name="T32" fmla="*/ 37 w 160"/>
                    <a:gd name="T33" fmla="*/ 0 h 150"/>
                    <a:gd name="T34" fmla="*/ 37 w 160"/>
                    <a:gd name="T35" fmla="*/ 34 h 150"/>
                    <a:gd name="T36" fmla="*/ 37 w 160"/>
                    <a:gd name="T37" fmla="*/ 97 h 150"/>
                    <a:gd name="T38" fmla="*/ 27 w 160"/>
                    <a:gd name="T39" fmla="*/ 96 h 150"/>
                    <a:gd name="T40" fmla="*/ 0 w 160"/>
                    <a:gd name="T41" fmla="*/ 123 h 150"/>
                    <a:gd name="T42" fmla="*/ 27 w 160"/>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150">
                      <a:moveTo>
                        <a:pt x="27" y="150"/>
                      </a:moveTo>
                      <a:cubicBezTo>
                        <a:pt x="42" y="150"/>
                        <a:pt x="55" y="138"/>
                        <a:pt x="55" y="123"/>
                      </a:cubicBezTo>
                      <a:cubicBezTo>
                        <a:pt x="55" y="123"/>
                        <a:pt x="55" y="123"/>
                        <a:pt x="55" y="123"/>
                      </a:cubicBezTo>
                      <a:cubicBezTo>
                        <a:pt x="55" y="34"/>
                        <a:pt x="55" y="34"/>
                        <a:pt x="55" y="34"/>
                      </a:cubicBezTo>
                      <a:cubicBezTo>
                        <a:pt x="143" y="34"/>
                        <a:pt x="143" y="34"/>
                        <a:pt x="143" y="34"/>
                      </a:cubicBezTo>
                      <a:cubicBezTo>
                        <a:pt x="143" y="97"/>
                        <a:pt x="143" y="97"/>
                        <a:pt x="143" y="97"/>
                      </a:cubicBezTo>
                      <a:cubicBezTo>
                        <a:pt x="139" y="96"/>
                        <a:pt x="136" y="96"/>
                        <a:pt x="132" y="96"/>
                      </a:cubicBezTo>
                      <a:cubicBezTo>
                        <a:pt x="117" y="96"/>
                        <a:pt x="105" y="108"/>
                        <a:pt x="105" y="123"/>
                      </a:cubicBezTo>
                      <a:cubicBezTo>
                        <a:pt x="105" y="138"/>
                        <a:pt x="117" y="150"/>
                        <a:pt x="132" y="150"/>
                      </a:cubicBezTo>
                      <a:cubicBezTo>
                        <a:pt x="147" y="150"/>
                        <a:pt x="160" y="138"/>
                        <a:pt x="160" y="123"/>
                      </a:cubicBezTo>
                      <a:cubicBezTo>
                        <a:pt x="160" y="123"/>
                        <a:pt x="160" y="123"/>
                        <a:pt x="160" y="123"/>
                      </a:cubicBezTo>
                      <a:cubicBezTo>
                        <a:pt x="160" y="123"/>
                        <a:pt x="160" y="123"/>
                        <a:pt x="160" y="123"/>
                      </a:cubicBezTo>
                      <a:cubicBezTo>
                        <a:pt x="160" y="34"/>
                        <a:pt x="160" y="34"/>
                        <a:pt x="160" y="34"/>
                      </a:cubicBezTo>
                      <a:cubicBezTo>
                        <a:pt x="160" y="0"/>
                        <a:pt x="160" y="0"/>
                        <a:pt x="160" y="0"/>
                      </a:cubicBezTo>
                      <a:cubicBezTo>
                        <a:pt x="143" y="0"/>
                        <a:pt x="143" y="0"/>
                        <a:pt x="143" y="0"/>
                      </a:cubicBezTo>
                      <a:cubicBezTo>
                        <a:pt x="55" y="0"/>
                        <a:pt x="55" y="0"/>
                        <a:pt x="55" y="0"/>
                      </a:cubicBezTo>
                      <a:cubicBezTo>
                        <a:pt x="37" y="0"/>
                        <a:pt x="37" y="0"/>
                        <a:pt x="37" y="0"/>
                      </a:cubicBezTo>
                      <a:cubicBezTo>
                        <a:pt x="37" y="34"/>
                        <a:pt x="37" y="34"/>
                        <a:pt x="37" y="34"/>
                      </a:cubicBezTo>
                      <a:cubicBezTo>
                        <a:pt x="37" y="97"/>
                        <a:pt x="37" y="97"/>
                        <a:pt x="37" y="97"/>
                      </a:cubicBezTo>
                      <a:cubicBezTo>
                        <a:pt x="34" y="96"/>
                        <a:pt x="31" y="96"/>
                        <a:pt x="27" y="96"/>
                      </a:cubicBezTo>
                      <a:cubicBezTo>
                        <a:pt x="12" y="96"/>
                        <a:pt x="0" y="108"/>
                        <a:pt x="0" y="123"/>
                      </a:cubicBezTo>
                      <a:cubicBezTo>
                        <a:pt x="0" y="138"/>
                        <a:pt x="12" y="150"/>
                        <a:pt x="27"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3" name="Oval 260"/>
                <p:cNvSpPr>
                  <a:spLocks noChangeArrowheads="1"/>
                </p:cNvSpPr>
                <p:nvPr/>
              </p:nvSpPr>
              <p:spPr bwMode="auto">
                <a:xfrm>
                  <a:off x="2795588"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4" name="Freeform 261"/>
                <p:cNvSpPr/>
                <p:nvPr/>
              </p:nvSpPr>
              <p:spPr bwMode="auto">
                <a:xfrm>
                  <a:off x="2693988" y="2351088"/>
                  <a:ext cx="338138" cy="514350"/>
                </a:xfrm>
                <a:custGeom>
                  <a:avLst/>
                  <a:gdLst>
                    <a:gd name="T0" fmla="*/ 38 w 213"/>
                    <a:gd name="T1" fmla="*/ 59 h 324"/>
                    <a:gd name="T2" fmla="*/ 50 w 213"/>
                    <a:gd name="T3" fmla="*/ 59 h 324"/>
                    <a:gd name="T4" fmla="*/ 50 w 213"/>
                    <a:gd name="T5" fmla="*/ 166 h 324"/>
                    <a:gd name="T6" fmla="*/ 50 w 213"/>
                    <a:gd name="T7" fmla="*/ 166 h 324"/>
                    <a:gd name="T8" fmla="*/ 50 w 213"/>
                    <a:gd name="T9" fmla="*/ 324 h 324"/>
                    <a:gd name="T10" fmla="*/ 100 w 213"/>
                    <a:gd name="T11" fmla="*/ 324 h 324"/>
                    <a:gd name="T12" fmla="*/ 100 w 213"/>
                    <a:gd name="T13" fmla="*/ 154 h 324"/>
                    <a:gd name="T14" fmla="*/ 116 w 213"/>
                    <a:gd name="T15" fmla="*/ 154 h 324"/>
                    <a:gd name="T16" fmla="*/ 116 w 213"/>
                    <a:gd name="T17" fmla="*/ 324 h 324"/>
                    <a:gd name="T18" fmla="*/ 166 w 213"/>
                    <a:gd name="T19" fmla="*/ 324 h 324"/>
                    <a:gd name="T20" fmla="*/ 166 w 213"/>
                    <a:gd name="T21" fmla="*/ 154 h 324"/>
                    <a:gd name="T22" fmla="*/ 166 w 213"/>
                    <a:gd name="T23" fmla="*/ 154 h 324"/>
                    <a:gd name="T24" fmla="*/ 166 w 213"/>
                    <a:gd name="T25" fmla="*/ 59 h 324"/>
                    <a:gd name="T26" fmla="*/ 178 w 213"/>
                    <a:gd name="T27" fmla="*/ 59 h 324"/>
                    <a:gd name="T28" fmla="*/ 178 w 213"/>
                    <a:gd name="T29" fmla="*/ 154 h 324"/>
                    <a:gd name="T30" fmla="*/ 213 w 213"/>
                    <a:gd name="T31" fmla="*/ 154 h 324"/>
                    <a:gd name="T32" fmla="*/ 213 w 213"/>
                    <a:gd name="T33" fmla="*/ 0 h 324"/>
                    <a:gd name="T34" fmla="*/ 0 w 213"/>
                    <a:gd name="T35" fmla="*/ 0 h 324"/>
                    <a:gd name="T36" fmla="*/ 0 w 213"/>
                    <a:gd name="T37" fmla="*/ 154 h 324"/>
                    <a:gd name="T38" fmla="*/ 38 w 213"/>
                    <a:gd name="T39" fmla="*/ 154 h 324"/>
                    <a:gd name="T40" fmla="*/ 38 w 213"/>
                    <a:gd name="T41" fmla="*/ 5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3" h="324">
                      <a:moveTo>
                        <a:pt x="38" y="59"/>
                      </a:moveTo>
                      <a:lnTo>
                        <a:pt x="50" y="59"/>
                      </a:lnTo>
                      <a:lnTo>
                        <a:pt x="50" y="166"/>
                      </a:lnTo>
                      <a:lnTo>
                        <a:pt x="50" y="166"/>
                      </a:lnTo>
                      <a:lnTo>
                        <a:pt x="50" y="324"/>
                      </a:lnTo>
                      <a:lnTo>
                        <a:pt x="100" y="324"/>
                      </a:lnTo>
                      <a:lnTo>
                        <a:pt x="100" y="154"/>
                      </a:lnTo>
                      <a:lnTo>
                        <a:pt x="116" y="154"/>
                      </a:lnTo>
                      <a:lnTo>
                        <a:pt x="116" y="324"/>
                      </a:lnTo>
                      <a:lnTo>
                        <a:pt x="166" y="324"/>
                      </a:lnTo>
                      <a:lnTo>
                        <a:pt x="166" y="154"/>
                      </a:lnTo>
                      <a:lnTo>
                        <a:pt x="166" y="154"/>
                      </a:lnTo>
                      <a:lnTo>
                        <a:pt x="166" y="59"/>
                      </a:lnTo>
                      <a:lnTo>
                        <a:pt x="178" y="59"/>
                      </a:lnTo>
                      <a:lnTo>
                        <a:pt x="178" y="154"/>
                      </a:lnTo>
                      <a:lnTo>
                        <a:pt x="213" y="154"/>
                      </a:lnTo>
                      <a:lnTo>
                        <a:pt x="213" y="0"/>
                      </a:lnTo>
                      <a:lnTo>
                        <a:pt x="0" y="0"/>
                      </a:lnTo>
                      <a:lnTo>
                        <a:pt x="0" y="154"/>
                      </a:lnTo>
                      <a:lnTo>
                        <a:pt x="38" y="154"/>
                      </a:lnTo>
                      <a:lnTo>
                        <a:pt x="38"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5" name="Oval 262"/>
                <p:cNvSpPr>
                  <a:spLocks noChangeArrowheads="1"/>
                </p:cNvSpPr>
                <p:nvPr/>
              </p:nvSpPr>
              <p:spPr bwMode="auto">
                <a:xfrm>
                  <a:off x="3175000"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6" name="Freeform 263"/>
                <p:cNvSpPr/>
                <p:nvPr/>
              </p:nvSpPr>
              <p:spPr bwMode="auto">
                <a:xfrm>
                  <a:off x="3051175" y="2351088"/>
                  <a:ext cx="387350" cy="514350"/>
                </a:xfrm>
                <a:custGeom>
                  <a:avLst/>
                  <a:gdLst>
                    <a:gd name="T0" fmla="*/ 210 w 244"/>
                    <a:gd name="T1" fmla="*/ 154 h 324"/>
                    <a:gd name="T2" fmla="*/ 244 w 244"/>
                    <a:gd name="T3" fmla="*/ 154 h 324"/>
                    <a:gd name="T4" fmla="*/ 201 w 244"/>
                    <a:gd name="T5" fmla="*/ 0 h 324"/>
                    <a:gd name="T6" fmla="*/ 45 w 244"/>
                    <a:gd name="T7" fmla="*/ 0 h 324"/>
                    <a:gd name="T8" fmla="*/ 0 w 244"/>
                    <a:gd name="T9" fmla="*/ 154 h 324"/>
                    <a:gd name="T10" fmla="*/ 35 w 244"/>
                    <a:gd name="T11" fmla="*/ 154 h 324"/>
                    <a:gd name="T12" fmla="*/ 62 w 244"/>
                    <a:gd name="T13" fmla="*/ 59 h 324"/>
                    <a:gd name="T14" fmla="*/ 71 w 244"/>
                    <a:gd name="T15" fmla="*/ 59 h 324"/>
                    <a:gd name="T16" fmla="*/ 26 w 244"/>
                    <a:gd name="T17" fmla="*/ 232 h 324"/>
                    <a:gd name="T18" fmla="*/ 64 w 244"/>
                    <a:gd name="T19" fmla="*/ 232 h 324"/>
                    <a:gd name="T20" fmla="*/ 64 w 244"/>
                    <a:gd name="T21" fmla="*/ 324 h 324"/>
                    <a:gd name="T22" fmla="*/ 114 w 244"/>
                    <a:gd name="T23" fmla="*/ 324 h 324"/>
                    <a:gd name="T24" fmla="*/ 114 w 244"/>
                    <a:gd name="T25" fmla="*/ 232 h 324"/>
                    <a:gd name="T26" fmla="*/ 130 w 244"/>
                    <a:gd name="T27" fmla="*/ 232 h 324"/>
                    <a:gd name="T28" fmla="*/ 130 w 244"/>
                    <a:gd name="T29" fmla="*/ 324 h 324"/>
                    <a:gd name="T30" fmla="*/ 180 w 244"/>
                    <a:gd name="T31" fmla="*/ 324 h 324"/>
                    <a:gd name="T32" fmla="*/ 180 w 244"/>
                    <a:gd name="T33" fmla="*/ 232 h 324"/>
                    <a:gd name="T34" fmla="*/ 218 w 244"/>
                    <a:gd name="T35" fmla="*/ 232 h 324"/>
                    <a:gd name="T36" fmla="*/ 170 w 244"/>
                    <a:gd name="T37" fmla="*/ 62 h 324"/>
                    <a:gd name="T38" fmla="*/ 182 w 244"/>
                    <a:gd name="T39" fmla="*/ 62 h 324"/>
                    <a:gd name="T40" fmla="*/ 210 w 244"/>
                    <a:gd name="T41" fmla="*/ 15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 h="324">
                      <a:moveTo>
                        <a:pt x="210" y="154"/>
                      </a:moveTo>
                      <a:lnTo>
                        <a:pt x="244" y="154"/>
                      </a:lnTo>
                      <a:lnTo>
                        <a:pt x="201" y="0"/>
                      </a:lnTo>
                      <a:lnTo>
                        <a:pt x="45" y="0"/>
                      </a:lnTo>
                      <a:lnTo>
                        <a:pt x="0" y="154"/>
                      </a:lnTo>
                      <a:lnTo>
                        <a:pt x="35" y="154"/>
                      </a:lnTo>
                      <a:lnTo>
                        <a:pt x="62" y="59"/>
                      </a:lnTo>
                      <a:lnTo>
                        <a:pt x="71" y="59"/>
                      </a:lnTo>
                      <a:lnTo>
                        <a:pt x="26" y="232"/>
                      </a:lnTo>
                      <a:lnTo>
                        <a:pt x="64" y="232"/>
                      </a:lnTo>
                      <a:lnTo>
                        <a:pt x="64" y="324"/>
                      </a:lnTo>
                      <a:lnTo>
                        <a:pt x="114" y="324"/>
                      </a:lnTo>
                      <a:lnTo>
                        <a:pt x="114" y="232"/>
                      </a:lnTo>
                      <a:lnTo>
                        <a:pt x="130" y="232"/>
                      </a:lnTo>
                      <a:lnTo>
                        <a:pt x="130" y="324"/>
                      </a:lnTo>
                      <a:lnTo>
                        <a:pt x="180" y="324"/>
                      </a:lnTo>
                      <a:lnTo>
                        <a:pt x="180" y="232"/>
                      </a:lnTo>
                      <a:lnTo>
                        <a:pt x="218" y="232"/>
                      </a:lnTo>
                      <a:lnTo>
                        <a:pt x="170" y="62"/>
                      </a:lnTo>
                      <a:lnTo>
                        <a:pt x="182" y="62"/>
                      </a:lnTo>
                      <a:lnTo>
                        <a:pt x="210"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7" name="Freeform 264"/>
                <p:cNvSpPr>
                  <a:spLocks noEditPoints="1"/>
                </p:cNvSpPr>
                <p:nvPr/>
              </p:nvSpPr>
              <p:spPr bwMode="auto">
                <a:xfrm>
                  <a:off x="4478338" y="1476375"/>
                  <a:ext cx="727075" cy="731838"/>
                </a:xfrm>
                <a:custGeom>
                  <a:avLst/>
                  <a:gdLst>
                    <a:gd name="T0" fmla="*/ 146 w 194"/>
                    <a:gd name="T1" fmla="*/ 182 h 195"/>
                    <a:gd name="T2" fmla="*/ 182 w 194"/>
                    <a:gd name="T3" fmla="*/ 146 h 195"/>
                    <a:gd name="T4" fmla="*/ 193 w 194"/>
                    <a:gd name="T5" fmla="*/ 117 h 195"/>
                    <a:gd name="T6" fmla="*/ 193 w 194"/>
                    <a:gd name="T7" fmla="*/ 78 h 195"/>
                    <a:gd name="T8" fmla="*/ 182 w 194"/>
                    <a:gd name="T9" fmla="*/ 49 h 195"/>
                    <a:gd name="T10" fmla="*/ 146 w 194"/>
                    <a:gd name="T11" fmla="*/ 13 h 195"/>
                    <a:gd name="T12" fmla="*/ 133 w 194"/>
                    <a:gd name="T13" fmla="*/ 7 h 195"/>
                    <a:gd name="T14" fmla="*/ 104 w 194"/>
                    <a:gd name="T15" fmla="*/ 0 h 195"/>
                    <a:gd name="T16" fmla="*/ 108 w 194"/>
                    <a:gd name="T17" fmla="*/ 10 h 195"/>
                    <a:gd name="T18" fmla="*/ 120 w 194"/>
                    <a:gd name="T19" fmla="*/ 10 h 195"/>
                    <a:gd name="T20" fmla="*/ 131 w 194"/>
                    <a:gd name="T21" fmla="*/ 13 h 195"/>
                    <a:gd name="T22" fmla="*/ 128 w 194"/>
                    <a:gd name="T23" fmla="*/ 15 h 195"/>
                    <a:gd name="T24" fmla="*/ 113 w 194"/>
                    <a:gd name="T25" fmla="*/ 21 h 195"/>
                    <a:gd name="T26" fmla="*/ 115 w 194"/>
                    <a:gd name="T27" fmla="*/ 31 h 195"/>
                    <a:gd name="T28" fmla="*/ 124 w 194"/>
                    <a:gd name="T29" fmla="*/ 37 h 195"/>
                    <a:gd name="T30" fmla="*/ 138 w 194"/>
                    <a:gd name="T31" fmla="*/ 19 h 195"/>
                    <a:gd name="T32" fmla="*/ 148 w 194"/>
                    <a:gd name="T33" fmla="*/ 23 h 195"/>
                    <a:gd name="T34" fmla="*/ 156 w 194"/>
                    <a:gd name="T35" fmla="*/ 27 h 195"/>
                    <a:gd name="T36" fmla="*/ 160 w 194"/>
                    <a:gd name="T37" fmla="*/ 40 h 195"/>
                    <a:gd name="T38" fmla="*/ 157 w 194"/>
                    <a:gd name="T39" fmla="*/ 47 h 195"/>
                    <a:gd name="T40" fmla="*/ 152 w 194"/>
                    <a:gd name="T41" fmla="*/ 42 h 195"/>
                    <a:gd name="T42" fmla="*/ 140 w 194"/>
                    <a:gd name="T43" fmla="*/ 43 h 195"/>
                    <a:gd name="T44" fmla="*/ 149 w 194"/>
                    <a:gd name="T45" fmla="*/ 48 h 195"/>
                    <a:gd name="T46" fmla="*/ 128 w 194"/>
                    <a:gd name="T47" fmla="*/ 56 h 195"/>
                    <a:gd name="T48" fmla="*/ 118 w 194"/>
                    <a:gd name="T49" fmla="*/ 63 h 195"/>
                    <a:gd name="T50" fmla="*/ 105 w 194"/>
                    <a:gd name="T51" fmla="*/ 75 h 195"/>
                    <a:gd name="T52" fmla="*/ 112 w 194"/>
                    <a:gd name="T53" fmla="*/ 115 h 195"/>
                    <a:gd name="T54" fmla="*/ 123 w 194"/>
                    <a:gd name="T55" fmla="*/ 118 h 195"/>
                    <a:gd name="T56" fmla="*/ 134 w 194"/>
                    <a:gd name="T57" fmla="*/ 122 h 195"/>
                    <a:gd name="T58" fmla="*/ 152 w 194"/>
                    <a:gd name="T59" fmla="*/ 131 h 195"/>
                    <a:gd name="T60" fmla="*/ 162 w 194"/>
                    <a:gd name="T61" fmla="*/ 141 h 195"/>
                    <a:gd name="T62" fmla="*/ 176 w 194"/>
                    <a:gd name="T63" fmla="*/ 146 h 195"/>
                    <a:gd name="T64" fmla="*/ 111 w 194"/>
                    <a:gd name="T65" fmla="*/ 170 h 195"/>
                    <a:gd name="T66" fmla="*/ 1 w 194"/>
                    <a:gd name="T67" fmla="*/ 83 h 195"/>
                    <a:gd name="T68" fmla="*/ 3 w 194"/>
                    <a:gd name="T69" fmla="*/ 122 h 195"/>
                    <a:gd name="T70" fmla="*/ 21 w 194"/>
                    <a:gd name="T71" fmla="*/ 157 h 195"/>
                    <a:gd name="T72" fmla="*/ 62 w 194"/>
                    <a:gd name="T73" fmla="*/ 188 h 195"/>
                    <a:gd name="T74" fmla="*/ 99 w 194"/>
                    <a:gd name="T75" fmla="*/ 155 h 195"/>
                    <a:gd name="T76" fmla="*/ 96 w 194"/>
                    <a:gd name="T77" fmla="*/ 139 h 195"/>
                    <a:gd name="T78" fmla="*/ 101 w 194"/>
                    <a:gd name="T79" fmla="*/ 124 h 195"/>
                    <a:gd name="T80" fmla="*/ 89 w 194"/>
                    <a:gd name="T81" fmla="*/ 120 h 195"/>
                    <a:gd name="T82" fmla="*/ 76 w 194"/>
                    <a:gd name="T83" fmla="*/ 112 h 195"/>
                    <a:gd name="T84" fmla="*/ 56 w 194"/>
                    <a:gd name="T85" fmla="*/ 103 h 195"/>
                    <a:gd name="T86" fmla="*/ 47 w 194"/>
                    <a:gd name="T87" fmla="*/ 87 h 195"/>
                    <a:gd name="T88" fmla="*/ 42 w 194"/>
                    <a:gd name="T89" fmla="*/ 85 h 195"/>
                    <a:gd name="T90" fmla="*/ 42 w 194"/>
                    <a:gd name="T91" fmla="*/ 88 h 195"/>
                    <a:gd name="T92" fmla="*/ 35 w 194"/>
                    <a:gd name="T93" fmla="*/ 72 h 195"/>
                    <a:gd name="T94" fmla="*/ 35 w 194"/>
                    <a:gd name="T95" fmla="*/ 56 h 195"/>
                    <a:gd name="T96" fmla="*/ 43 w 194"/>
                    <a:gd name="T97" fmla="*/ 38 h 195"/>
                    <a:gd name="T98" fmla="*/ 41 w 194"/>
                    <a:gd name="T99" fmla="*/ 28 h 195"/>
                    <a:gd name="T100" fmla="*/ 87 w 194"/>
                    <a:gd name="T101" fmla="*/ 7 h 195"/>
                    <a:gd name="T102" fmla="*/ 104 w 194"/>
                    <a:gd name="T103" fmla="*/ 0 h 195"/>
                    <a:gd name="T104" fmla="*/ 60 w 194"/>
                    <a:gd name="T105" fmla="*/ 7 h 195"/>
                    <a:gd name="T106" fmla="*/ 28 w 194"/>
                    <a:gd name="T107" fmla="*/ 29 h 195"/>
                    <a:gd name="T108" fmla="*/ 7 w 194"/>
                    <a:gd name="T109" fmla="*/ 62 h 195"/>
                    <a:gd name="T110" fmla="*/ 103 w 194"/>
                    <a:gd name="T111" fmla="*/ 122 h 195"/>
                    <a:gd name="T112" fmla="*/ 90 w 194"/>
                    <a:gd name="T113" fmla="*/ 108 h 195"/>
                    <a:gd name="T114" fmla="*/ 86 w 194"/>
                    <a:gd name="T115" fmla="*/ 99 h 195"/>
                    <a:gd name="T116" fmla="*/ 69 w 194"/>
                    <a:gd name="T117" fmla="*/ 102 h 195"/>
                    <a:gd name="T118" fmla="*/ 78 w 194"/>
                    <a:gd name="T119" fmla="*/ 81 h 195"/>
                    <a:gd name="T120" fmla="*/ 96 w 194"/>
                    <a:gd name="T121" fmla="*/ 81 h 195"/>
                    <a:gd name="T122" fmla="*/ 101 w 194"/>
                    <a:gd name="T123" fmla="*/ 8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195">
                      <a:moveTo>
                        <a:pt x="104" y="194"/>
                      </a:moveTo>
                      <a:cubicBezTo>
                        <a:pt x="109" y="194"/>
                        <a:pt x="114" y="193"/>
                        <a:pt x="119" y="192"/>
                      </a:cubicBezTo>
                      <a:cubicBezTo>
                        <a:pt x="122" y="191"/>
                        <a:pt x="125" y="191"/>
                        <a:pt x="128" y="190"/>
                      </a:cubicBezTo>
                      <a:cubicBezTo>
                        <a:pt x="130" y="189"/>
                        <a:pt x="131" y="188"/>
                        <a:pt x="133" y="188"/>
                      </a:cubicBezTo>
                      <a:cubicBezTo>
                        <a:pt x="136" y="187"/>
                        <a:pt x="139" y="185"/>
                        <a:pt x="141" y="184"/>
                      </a:cubicBezTo>
                      <a:cubicBezTo>
                        <a:pt x="143" y="183"/>
                        <a:pt x="144" y="183"/>
                        <a:pt x="146" y="182"/>
                      </a:cubicBezTo>
                      <a:cubicBezTo>
                        <a:pt x="152" y="178"/>
                        <a:pt x="157" y="174"/>
                        <a:pt x="163" y="169"/>
                      </a:cubicBezTo>
                      <a:cubicBezTo>
                        <a:pt x="164" y="168"/>
                        <a:pt x="165" y="167"/>
                        <a:pt x="166" y="166"/>
                      </a:cubicBezTo>
                      <a:cubicBezTo>
                        <a:pt x="167" y="165"/>
                        <a:pt x="168" y="164"/>
                        <a:pt x="169" y="163"/>
                      </a:cubicBezTo>
                      <a:cubicBezTo>
                        <a:pt x="171" y="161"/>
                        <a:pt x="172" y="159"/>
                        <a:pt x="174" y="157"/>
                      </a:cubicBezTo>
                      <a:cubicBezTo>
                        <a:pt x="176" y="155"/>
                        <a:pt x="178" y="151"/>
                        <a:pt x="180" y="148"/>
                      </a:cubicBezTo>
                      <a:cubicBezTo>
                        <a:pt x="181" y="147"/>
                        <a:pt x="181" y="147"/>
                        <a:pt x="182" y="146"/>
                      </a:cubicBezTo>
                      <a:cubicBezTo>
                        <a:pt x="182" y="144"/>
                        <a:pt x="183" y="143"/>
                        <a:pt x="184" y="142"/>
                      </a:cubicBezTo>
                      <a:cubicBezTo>
                        <a:pt x="184" y="141"/>
                        <a:pt x="185" y="140"/>
                        <a:pt x="185" y="140"/>
                      </a:cubicBezTo>
                      <a:cubicBezTo>
                        <a:pt x="186" y="138"/>
                        <a:pt x="186" y="137"/>
                        <a:pt x="187" y="135"/>
                      </a:cubicBezTo>
                      <a:cubicBezTo>
                        <a:pt x="187" y="134"/>
                        <a:pt x="188" y="132"/>
                        <a:pt x="189" y="131"/>
                      </a:cubicBezTo>
                      <a:cubicBezTo>
                        <a:pt x="190" y="128"/>
                        <a:pt x="191" y="125"/>
                        <a:pt x="191" y="122"/>
                      </a:cubicBezTo>
                      <a:cubicBezTo>
                        <a:pt x="192" y="120"/>
                        <a:pt x="192" y="119"/>
                        <a:pt x="193" y="117"/>
                      </a:cubicBezTo>
                      <a:cubicBezTo>
                        <a:pt x="193" y="115"/>
                        <a:pt x="193" y="114"/>
                        <a:pt x="193" y="112"/>
                      </a:cubicBezTo>
                      <a:cubicBezTo>
                        <a:pt x="194" y="111"/>
                        <a:pt x="194" y="109"/>
                        <a:pt x="194" y="107"/>
                      </a:cubicBezTo>
                      <a:cubicBezTo>
                        <a:pt x="194" y="104"/>
                        <a:pt x="194" y="101"/>
                        <a:pt x="194" y="97"/>
                      </a:cubicBezTo>
                      <a:cubicBezTo>
                        <a:pt x="194" y="94"/>
                        <a:pt x="194" y="91"/>
                        <a:pt x="194" y="87"/>
                      </a:cubicBezTo>
                      <a:cubicBezTo>
                        <a:pt x="194" y="86"/>
                        <a:pt x="194" y="84"/>
                        <a:pt x="193" y="83"/>
                      </a:cubicBezTo>
                      <a:cubicBezTo>
                        <a:pt x="193" y="81"/>
                        <a:pt x="193" y="79"/>
                        <a:pt x="193" y="78"/>
                      </a:cubicBezTo>
                      <a:cubicBezTo>
                        <a:pt x="192" y="76"/>
                        <a:pt x="192" y="75"/>
                        <a:pt x="191" y="73"/>
                      </a:cubicBezTo>
                      <a:cubicBezTo>
                        <a:pt x="191" y="70"/>
                        <a:pt x="190" y="67"/>
                        <a:pt x="189" y="64"/>
                      </a:cubicBezTo>
                      <a:cubicBezTo>
                        <a:pt x="188" y="63"/>
                        <a:pt x="188" y="62"/>
                        <a:pt x="188" y="62"/>
                      </a:cubicBezTo>
                      <a:cubicBezTo>
                        <a:pt x="187" y="59"/>
                        <a:pt x="186" y="57"/>
                        <a:pt x="185" y="55"/>
                      </a:cubicBezTo>
                      <a:cubicBezTo>
                        <a:pt x="185" y="54"/>
                        <a:pt x="184" y="54"/>
                        <a:pt x="184" y="53"/>
                      </a:cubicBezTo>
                      <a:cubicBezTo>
                        <a:pt x="183" y="52"/>
                        <a:pt x="182" y="50"/>
                        <a:pt x="182" y="49"/>
                      </a:cubicBezTo>
                      <a:cubicBezTo>
                        <a:pt x="179" y="45"/>
                        <a:pt x="177" y="41"/>
                        <a:pt x="174" y="37"/>
                      </a:cubicBezTo>
                      <a:cubicBezTo>
                        <a:pt x="172" y="35"/>
                        <a:pt x="171" y="34"/>
                        <a:pt x="169" y="32"/>
                      </a:cubicBezTo>
                      <a:cubicBezTo>
                        <a:pt x="168" y="31"/>
                        <a:pt x="167" y="30"/>
                        <a:pt x="166" y="29"/>
                      </a:cubicBezTo>
                      <a:cubicBezTo>
                        <a:pt x="165" y="27"/>
                        <a:pt x="164" y="26"/>
                        <a:pt x="163" y="25"/>
                      </a:cubicBezTo>
                      <a:cubicBezTo>
                        <a:pt x="160" y="23"/>
                        <a:pt x="158" y="21"/>
                        <a:pt x="156" y="20"/>
                      </a:cubicBezTo>
                      <a:cubicBezTo>
                        <a:pt x="152" y="17"/>
                        <a:pt x="149" y="15"/>
                        <a:pt x="146" y="13"/>
                      </a:cubicBezTo>
                      <a:cubicBezTo>
                        <a:pt x="144" y="12"/>
                        <a:pt x="143" y="11"/>
                        <a:pt x="141" y="11"/>
                      </a:cubicBezTo>
                      <a:cubicBezTo>
                        <a:pt x="141" y="10"/>
                        <a:pt x="140" y="10"/>
                        <a:pt x="140" y="10"/>
                      </a:cubicBezTo>
                      <a:cubicBezTo>
                        <a:pt x="139" y="9"/>
                        <a:pt x="138" y="9"/>
                        <a:pt x="137" y="9"/>
                      </a:cubicBezTo>
                      <a:cubicBezTo>
                        <a:pt x="137" y="9"/>
                        <a:pt x="137" y="8"/>
                        <a:pt x="136" y="8"/>
                      </a:cubicBezTo>
                      <a:cubicBezTo>
                        <a:pt x="135" y="8"/>
                        <a:pt x="134" y="7"/>
                        <a:pt x="133" y="7"/>
                      </a:cubicBezTo>
                      <a:cubicBezTo>
                        <a:pt x="133" y="7"/>
                        <a:pt x="133" y="7"/>
                        <a:pt x="133" y="7"/>
                      </a:cubicBezTo>
                      <a:cubicBezTo>
                        <a:pt x="132" y="6"/>
                        <a:pt x="130" y="6"/>
                        <a:pt x="129" y="5"/>
                      </a:cubicBezTo>
                      <a:cubicBezTo>
                        <a:pt x="129" y="5"/>
                        <a:pt x="129" y="5"/>
                        <a:pt x="128" y="5"/>
                      </a:cubicBezTo>
                      <a:cubicBezTo>
                        <a:pt x="126" y="4"/>
                        <a:pt x="123" y="3"/>
                        <a:pt x="120" y="3"/>
                      </a:cubicBezTo>
                      <a:cubicBezTo>
                        <a:pt x="119" y="2"/>
                        <a:pt x="118" y="2"/>
                        <a:pt x="117" y="2"/>
                      </a:cubicBezTo>
                      <a:cubicBezTo>
                        <a:pt x="116" y="2"/>
                        <a:pt x="115" y="2"/>
                        <a:pt x="115" y="2"/>
                      </a:cubicBezTo>
                      <a:cubicBezTo>
                        <a:pt x="111" y="1"/>
                        <a:pt x="108" y="1"/>
                        <a:pt x="104" y="0"/>
                      </a:cubicBezTo>
                      <a:cubicBezTo>
                        <a:pt x="104" y="6"/>
                        <a:pt x="104" y="6"/>
                        <a:pt x="104" y="6"/>
                      </a:cubicBezTo>
                      <a:cubicBezTo>
                        <a:pt x="108" y="6"/>
                        <a:pt x="112" y="6"/>
                        <a:pt x="116" y="7"/>
                      </a:cubicBezTo>
                      <a:cubicBezTo>
                        <a:pt x="115" y="8"/>
                        <a:pt x="115" y="7"/>
                        <a:pt x="114" y="8"/>
                      </a:cubicBezTo>
                      <a:cubicBezTo>
                        <a:pt x="113" y="8"/>
                        <a:pt x="113" y="9"/>
                        <a:pt x="112" y="9"/>
                      </a:cubicBezTo>
                      <a:cubicBezTo>
                        <a:pt x="110" y="9"/>
                        <a:pt x="109" y="8"/>
                        <a:pt x="107" y="8"/>
                      </a:cubicBezTo>
                      <a:cubicBezTo>
                        <a:pt x="107" y="9"/>
                        <a:pt x="108" y="10"/>
                        <a:pt x="108" y="10"/>
                      </a:cubicBezTo>
                      <a:cubicBezTo>
                        <a:pt x="110" y="11"/>
                        <a:pt x="111" y="10"/>
                        <a:pt x="113" y="10"/>
                      </a:cubicBezTo>
                      <a:cubicBezTo>
                        <a:pt x="114" y="10"/>
                        <a:pt x="116" y="11"/>
                        <a:pt x="116" y="10"/>
                      </a:cubicBezTo>
                      <a:cubicBezTo>
                        <a:pt x="117" y="10"/>
                        <a:pt x="117" y="9"/>
                        <a:pt x="117" y="8"/>
                      </a:cubicBezTo>
                      <a:cubicBezTo>
                        <a:pt x="118" y="8"/>
                        <a:pt x="118" y="8"/>
                        <a:pt x="118" y="8"/>
                      </a:cubicBezTo>
                      <a:cubicBezTo>
                        <a:pt x="119" y="8"/>
                        <a:pt x="120" y="8"/>
                        <a:pt x="121" y="9"/>
                      </a:cubicBezTo>
                      <a:cubicBezTo>
                        <a:pt x="121" y="9"/>
                        <a:pt x="120" y="9"/>
                        <a:pt x="120" y="10"/>
                      </a:cubicBezTo>
                      <a:cubicBezTo>
                        <a:pt x="121" y="10"/>
                        <a:pt x="123" y="10"/>
                        <a:pt x="123" y="9"/>
                      </a:cubicBezTo>
                      <a:cubicBezTo>
                        <a:pt x="123" y="9"/>
                        <a:pt x="124" y="9"/>
                        <a:pt x="124" y="9"/>
                      </a:cubicBezTo>
                      <a:cubicBezTo>
                        <a:pt x="125" y="10"/>
                        <a:pt x="127" y="10"/>
                        <a:pt x="128" y="11"/>
                      </a:cubicBezTo>
                      <a:cubicBezTo>
                        <a:pt x="130" y="11"/>
                        <a:pt x="132" y="12"/>
                        <a:pt x="134" y="13"/>
                      </a:cubicBezTo>
                      <a:cubicBezTo>
                        <a:pt x="134" y="13"/>
                        <a:pt x="134" y="14"/>
                        <a:pt x="133" y="14"/>
                      </a:cubicBezTo>
                      <a:cubicBezTo>
                        <a:pt x="132" y="14"/>
                        <a:pt x="132" y="12"/>
                        <a:pt x="131" y="13"/>
                      </a:cubicBezTo>
                      <a:cubicBezTo>
                        <a:pt x="131" y="14"/>
                        <a:pt x="132" y="14"/>
                        <a:pt x="133" y="15"/>
                      </a:cubicBezTo>
                      <a:cubicBezTo>
                        <a:pt x="134" y="16"/>
                        <a:pt x="135" y="16"/>
                        <a:pt x="135" y="17"/>
                      </a:cubicBezTo>
                      <a:cubicBezTo>
                        <a:pt x="134" y="19"/>
                        <a:pt x="133" y="17"/>
                        <a:pt x="132" y="17"/>
                      </a:cubicBezTo>
                      <a:cubicBezTo>
                        <a:pt x="130" y="17"/>
                        <a:pt x="128" y="20"/>
                        <a:pt x="127" y="18"/>
                      </a:cubicBezTo>
                      <a:cubicBezTo>
                        <a:pt x="127" y="16"/>
                        <a:pt x="128" y="16"/>
                        <a:pt x="129" y="15"/>
                      </a:cubicBezTo>
                      <a:cubicBezTo>
                        <a:pt x="128" y="15"/>
                        <a:pt x="128" y="15"/>
                        <a:pt x="128" y="15"/>
                      </a:cubicBezTo>
                      <a:cubicBezTo>
                        <a:pt x="127" y="15"/>
                        <a:pt x="127" y="16"/>
                        <a:pt x="126" y="16"/>
                      </a:cubicBezTo>
                      <a:cubicBezTo>
                        <a:pt x="126" y="16"/>
                        <a:pt x="125" y="17"/>
                        <a:pt x="124" y="17"/>
                      </a:cubicBezTo>
                      <a:cubicBezTo>
                        <a:pt x="123" y="17"/>
                        <a:pt x="123" y="17"/>
                        <a:pt x="122" y="17"/>
                      </a:cubicBezTo>
                      <a:cubicBezTo>
                        <a:pt x="121" y="17"/>
                        <a:pt x="120" y="18"/>
                        <a:pt x="119" y="19"/>
                      </a:cubicBezTo>
                      <a:cubicBezTo>
                        <a:pt x="118" y="19"/>
                        <a:pt x="118" y="19"/>
                        <a:pt x="117" y="19"/>
                      </a:cubicBezTo>
                      <a:cubicBezTo>
                        <a:pt x="116" y="20"/>
                        <a:pt x="114" y="20"/>
                        <a:pt x="113" y="21"/>
                      </a:cubicBezTo>
                      <a:cubicBezTo>
                        <a:pt x="112" y="22"/>
                        <a:pt x="110" y="23"/>
                        <a:pt x="109" y="23"/>
                      </a:cubicBezTo>
                      <a:cubicBezTo>
                        <a:pt x="109" y="24"/>
                        <a:pt x="108" y="25"/>
                        <a:pt x="108" y="25"/>
                      </a:cubicBezTo>
                      <a:cubicBezTo>
                        <a:pt x="108" y="26"/>
                        <a:pt x="109" y="26"/>
                        <a:pt x="109" y="27"/>
                      </a:cubicBezTo>
                      <a:cubicBezTo>
                        <a:pt x="109" y="27"/>
                        <a:pt x="108" y="28"/>
                        <a:pt x="109" y="29"/>
                      </a:cubicBezTo>
                      <a:cubicBezTo>
                        <a:pt x="109" y="29"/>
                        <a:pt x="110" y="29"/>
                        <a:pt x="111" y="29"/>
                      </a:cubicBezTo>
                      <a:cubicBezTo>
                        <a:pt x="113" y="29"/>
                        <a:pt x="114" y="30"/>
                        <a:pt x="115" y="31"/>
                      </a:cubicBezTo>
                      <a:cubicBezTo>
                        <a:pt x="116" y="32"/>
                        <a:pt x="117" y="32"/>
                        <a:pt x="118" y="32"/>
                      </a:cubicBezTo>
                      <a:cubicBezTo>
                        <a:pt x="120" y="32"/>
                        <a:pt x="121" y="32"/>
                        <a:pt x="121" y="33"/>
                      </a:cubicBezTo>
                      <a:cubicBezTo>
                        <a:pt x="122" y="34"/>
                        <a:pt x="120" y="35"/>
                        <a:pt x="120" y="35"/>
                      </a:cubicBezTo>
                      <a:cubicBezTo>
                        <a:pt x="121" y="36"/>
                        <a:pt x="119" y="37"/>
                        <a:pt x="119" y="38"/>
                      </a:cubicBezTo>
                      <a:cubicBezTo>
                        <a:pt x="119" y="38"/>
                        <a:pt x="120" y="39"/>
                        <a:pt x="121" y="40"/>
                      </a:cubicBezTo>
                      <a:cubicBezTo>
                        <a:pt x="122" y="40"/>
                        <a:pt x="124" y="38"/>
                        <a:pt x="124" y="37"/>
                      </a:cubicBezTo>
                      <a:cubicBezTo>
                        <a:pt x="125" y="36"/>
                        <a:pt x="124" y="34"/>
                        <a:pt x="125" y="34"/>
                      </a:cubicBezTo>
                      <a:cubicBezTo>
                        <a:pt x="130" y="34"/>
                        <a:pt x="134" y="31"/>
                        <a:pt x="134" y="26"/>
                      </a:cubicBezTo>
                      <a:cubicBezTo>
                        <a:pt x="134" y="26"/>
                        <a:pt x="134" y="25"/>
                        <a:pt x="134" y="25"/>
                      </a:cubicBezTo>
                      <a:cubicBezTo>
                        <a:pt x="134" y="24"/>
                        <a:pt x="135" y="23"/>
                        <a:pt x="135" y="22"/>
                      </a:cubicBezTo>
                      <a:cubicBezTo>
                        <a:pt x="136" y="22"/>
                        <a:pt x="136" y="22"/>
                        <a:pt x="136" y="21"/>
                      </a:cubicBezTo>
                      <a:cubicBezTo>
                        <a:pt x="137" y="20"/>
                        <a:pt x="137" y="20"/>
                        <a:pt x="138" y="19"/>
                      </a:cubicBezTo>
                      <a:cubicBezTo>
                        <a:pt x="138" y="19"/>
                        <a:pt x="138" y="19"/>
                        <a:pt x="138" y="19"/>
                      </a:cubicBezTo>
                      <a:cubicBezTo>
                        <a:pt x="138" y="19"/>
                        <a:pt x="139" y="19"/>
                        <a:pt x="139" y="19"/>
                      </a:cubicBezTo>
                      <a:cubicBezTo>
                        <a:pt x="140" y="20"/>
                        <a:pt x="141" y="20"/>
                        <a:pt x="142" y="20"/>
                      </a:cubicBezTo>
                      <a:cubicBezTo>
                        <a:pt x="142" y="20"/>
                        <a:pt x="143" y="20"/>
                        <a:pt x="144" y="20"/>
                      </a:cubicBezTo>
                      <a:cubicBezTo>
                        <a:pt x="145" y="20"/>
                        <a:pt x="145" y="21"/>
                        <a:pt x="146" y="22"/>
                      </a:cubicBezTo>
                      <a:cubicBezTo>
                        <a:pt x="147" y="22"/>
                        <a:pt x="147" y="22"/>
                        <a:pt x="148" y="23"/>
                      </a:cubicBezTo>
                      <a:cubicBezTo>
                        <a:pt x="147" y="24"/>
                        <a:pt x="147" y="24"/>
                        <a:pt x="147" y="25"/>
                      </a:cubicBezTo>
                      <a:cubicBezTo>
                        <a:pt x="147" y="25"/>
                        <a:pt x="147" y="25"/>
                        <a:pt x="147" y="25"/>
                      </a:cubicBezTo>
                      <a:cubicBezTo>
                        <a:pt x="147" y="26"/>
                        <a:pt x="148" y="27"/>
                        <a:pt x="148" y="27"/>
                      </a:cubicBezTo>
                      <a:cubicBezTo>
                        <a:pt x="149" y="27"/>
                        <a:pt x="150" y="26"/>
                        <a:pt x="151" y="26"/>
                      </a:cubicBezTo>
                      <a:cubicBezTo>
                        <a:pt x="152" y="26"/>
                        <a:pt x="152" y="25"/>
                        <a:pt x="153" y="24"/>
                      </a:cubicBezTo>
                      <a:cubicBezTo>
                        <a:pt x="154" y="25"/>
                        <a:pt x="155" y="26"/>
                        <a:pt x="156" y="27"/>
                      </a:cubicBezTo>
                      <a:cubicBezTo>
                        <a:pt x="156" y="27"/>
                        <a:pt x="156" y="28"/>
                        <a:pt x="156" y="28"/>
                      </a:cubicBezTo>
                      <a:cubicBezTo>
                        <a:pt x="157" y="29"/>
                        <a:pt x="156" y="30"/>
                        <a:pt x="156" y="31"/>
                      </a:cubicBezTo>
                      <a:cubicBezTo>
                        <a:pt x="156" y="33"/>
                        <a:pt x="159" y="32"/>
                        <a:pt x="160" y="33"/>
                      </a:cubicBezTo>
                      <a:cubicBezTo>
                        <a:pt x="160" y="34"/>
                        <a:pt x="160" y="34"/>
                        <a:pt x="160" y="35"/>
                      </a:cubicBezTo>
                      <a:cubicBezTo>
                        <a:pt x="161" y="35"/>
                        <a:pt x="162" y="35"/>
                        <a:pt x="162" y="36"/>
                      </a:cubicBezTo>
                      <a:cubicBezTo>
                        <a:pt x="162" y="38"/>
                        <a:pt x="160" y="38"/>
                        <a:pt x="160" y="40"/>
                      </a:cubicBezTo>
                      <a:cubicBezTo>
                        <a:pt x="160" y="41"/>
                        <a:pt x="159" y="41"/>
                        <a:pt x="159" y="42"/>
                      </a:cubicBezTo>
                      <a:cubicBezTo>
                        <a:pt x="159" y="44"/>
                        <a:pt x="161" y="42"/>
                        <a:pt x="162" y="44"/>
                      </a:cubicBezTo>
                      <a:cubicBezTo>
                        <a:pt x="162" y="44"/>
                        <a:pt x="162" y="45"/>
                        <a:pt x="162" y="46"/>
                      </a:cubicBezTo>
                      <a:cubicBezTo>
                        <a:pt x="163" y="47"/>
                        <a:pt x="163" y="48"/>
                        <a:pt x="161" y="48"/>
                      </a:cubicBezTo>
                      <a:cubicBezTo>
                        <a:pt x="160" y="48"/>
                        <a:pt x="160" y="47"/>
                        <a:pt x="159" y="47"/>
                      </a:cubicBezTo>
                      <a:cubicBezTo>
                        <a:pt x="159" y="47"/>
                        <a:pt x="158" y="47"/>
                        <a:pt x="157" y="47"/>
                      </a:cubicBezTo>
                      <a:cubicBezTo>
                        <a:pt x="157" y="47"/>
                        <a:pt x="156" y="47"/>
                        <a:pt x="156" y="47"/>
                      </a:cubicBezTo>
                      <a:cubicBezTo>
                        <a:pt x="154" y="46"/>
                        <a:pt x="153" y="47"/>
                        <a:pt x="152" y="46"/>
                      </a:cubicBezTo>
                      <a:cubicBezTo>
                        <a:pt x="154" y="44"/>
                        <a:pt x="155" y="43"/>
                        <a:pt x="157" y="41"/>
                      </a:cubicBezTo>
                      <a:cubicBezTo>
                        <a:pt x="157" y="41"/>
                        <a:pt x="158" y="41"/>
                        <a:pt x="158" y="40"/>
                      </a:cubicBezTo>
                      <a:cubicBezTo>
                        <a:pt x="157" y="39"/>
                        <a:pt x="156" y="40"/>
                        <a:pt x="155" y="40"/>
                      </a:cubicBezTo>
                      <a:cubicBezTo>
                        <a:pt x="154" y="41"/>
                        <a:pt x="153" y="42"/>
                        <a:pt x="152" y="42"/>
                      </a:cubicBezTo>
                      <a:cubicBezTo>
                        <a:pt x="151" y="42"/>
                        <a:pt x="148" y="41"/>
                        <a:pt x="147" y="42"/>
                      </a:cubicBezTo>
                      <a:cubicBezTo>
                        <a:pt x="147" y="43"/>
                        <a:pt x="148" y="43"/>
                        <a:pt x="148" y="44"/>
                      </a:cubicBezTo>
                      <a:cubicBezTo>
                        <a:pt x="148" y="44"/>
                        <a:pt x="147" y="44"/>
                        <a:pt x="146" y="43"/>
                      </a:cubicBezTo>
                      <a:cubicBezTo>
                        <a:pt x="146" y="43"/>
                        <a:pt x="146" y="42"/>
                        <a:pt x="146" y="42"/>
                      </a:cubicBezTo>
                      <a:cubicBezTo>
                        <a:pt x="145" y="42"/>
                        <a:pt x="143" y="42"/>
                        <a:pt x="142" y="42"/>
                      </a:cubicBezTo>
                      <a:cubicBezTo>
                        <a:pt x="141" y="42"/>
                        <a:pt x="140" y="43"/>
                        <a:pt x="140" y="43"/>
                      </a:cubicBezTo>
                      <a:cubicBezTo>
                        <a:pt x="141" y="44"/>
                        <a:pt x="144" y="43"/>
                        <a:pt x="144" y="44"/>
                      </a:cubicBezTo>
                      <a:cubicBezTo>
                        <a:pt x="143" y="46"/>
                        <a:pt x="142" y="46"/>
                        <a:pt x="142" y="48"/>
                      </a:cubicBezTo>
                      <a:cubicBezTo>
                        <a:pt x="142" y="49"/>
                        <a:pt x="143" y="50"/>
                        <a:pt x="143" y="50"/>
                      </a:cubicBezTo>
                      <a:cubicBezTo>
                        <a:pt x="144" y="50"/>
                        <a:pt x="144" y="49"/>
                        <a:pt x="145" y="49"/>
                      </a:cubicBezTo>
                      <a:cubicBezTo>
                        <a:pt x="145" y="49"/>
                        <a:pt x="145" y="50"/>
                        <a:pt x="146" y="50"/>
                      </a:cubicBezTo>
                      <a:cubicBezTo>
                        <a:pt x="147" y="50"/>
                        <a:pt x="148" y="48"/>
                        <a:pt x="149" y="48"/>
                      </a:cubicBezTo>
                      <a:cubicBezTo>
                        <a:pt x="150" y="50"/>
                        <a:pt x="148" y="51"/>
                        <a:pt x="146" y="51"/>
                      </a:cubicBezTo>
                      <a:cubicBezTo>
                        <a:pt x="144" y="52"/>
                        <a:pt x="142" y="52"/>
                        <a:pt x="141" y="53"/>
                      </a:cubicBezTo>
                      <a:cubicBezTo>
                        <a:pt x="140" y="53"/>
                        <a:pt x="138" y="55"/>
                        <a:pt x="137" y="54"/>
                      </a:cubicBezTo>
                      <a:cubicBezTo>
                        <a:pt x="137" y="52"/>
                        <a:pt x="139" y="53"/>
                        <a:pt x="139" y="52"/>
                      </a:cubicBezTo>
                      <a:cubicBezTo>
                        <a:pt x="137" y="51"/>
                        <a:pt x="136" y="52"/>
                        <a:pt x="134" y="53"/>
                      </a:cubicBezTo>
                      <a:cubicBezTo>
                        <a:pt x="132" y="54"/>
                        <a:pt x="129" y="54"/>
                        <a:pt x="128" y="56"/>
                      </a:cubicBezTo>
                      <a:cubicBezTo>
                        <a:pt x="128" y="57"/>
                        <a:pt x="128" y="58"/>
                        <a:pt x="128" y="58"/>
                      </a:cubicBezTo>
                      <a:cubicBezTo>
                        <a:pt x="128" y="58"/>
                        <a:pt x="126" y="58"/>
                        <a:pt x="126" y="59"/>
                      </a:cubicBezTo>
                      <a:cubicBezTo>
                        <a:pt x="125" y="59"/>
                        <a:pt x="124" y="60"/>
                        <a:pt x="123" y="60"/>
                      </a:cubicBezTo>
                      <a:cubicBezTo>
                        <a:pt x="123" y="60"/>
                        <a:pt x="122" y="60"/>
                        <a:pt x="122" y="60"/>
                      </a:cubicBezTo>
                      <a:cubicBezTo>
                        <a:pt x="121" y="60"/>
                        <a:pt x="121" y="62"/>
                        <a:pt x="120" y="62"/>
                      </a:cubicBezTo>
                      <a:cubicBezTo>
                        <a:pt x="119" y="63"/>
                        <a:pt x="118" y="63"/>
                        <a:pt x="118" y="63"/>
                      </a:cubicBezTo>
                      <a:cubicBezTo>
                        <a:pt x="117" y="64"/>
                        <a:pt x="117" y="65"/>
                        <a:pt x="116" y="65"/>
                      </a:cubicBezTo>
                      <a:cubicBezTo>
                        <a:pt x="116" y="65"/>
                        <a:pt x="115" y="65"/>
                        <a:pt x="115" y="65"/>
                      </a:cubicBezTo>
                      <a:cubicBezTo>
                        <a:pt x="115" y="66"/>
                        <a:pt x="115" y="68"/>
                        <a:pt x="115" y="70"/>
                      </a:cubicBezTo>
                      <a:cubicBezTo>
                        <a:pt x="113" y="71"/>
                        <a:pt x="112" y="71"/>
                        <a:pt x="110" y="72"/>
                      </a:cubicBezTo>
                      <a:cubicBezTo>
                        <a:pt x="110" y="73"/>
                        <a:pt x="109" y="73"/>
                        <a:pt x="108" y="73"/>
                      </a:cubicBezTo>
                      <a:cubicBezTo>
                        <a:pt x="107" y="74"/>
                        <a:pt x="106" y="75"/>
                        <a:pt x="105" y="75"/>
                      </a:cubicBezTo>
                      <a:cubicBezTo>
                        <a:pt x="105" y="75"/>
                        <a:pt x="104" y="76"/>
                        <a:pt x="104" y="76"/>
                      </a:cubicBezTo>
                      <a:cubicBezTo>
                        <a:pt x="104" y="121"/>
                        <a:pt x="104" y="121"/>
                        <a:pt x="104" y="121"/>
                      </a:cubicBezTo>
                      <a:cubicBezTo>
                        <a:pt x="104" y="121"/>
                        <a:pt x="105" y="120"/>
                        <a:pt x="105" y="120"/>
                      </a:cubicBezTo>
                      <a:cubicBezTo>
                        <a:pt x="106" y="119"/>
                        <a:pt x="106" y="118"/>
                        <a:pt x="107" y="117"/>
                      </a:cubicBezTo>
                      <a:cubicBezTo>
                        <a:pt x="108" y="117"/>
                        <a:pt x="109" y="117"/>
                        <a:pt x="110" y="117"/>
                      </a:cubicBezTo>
                      <a:cubicBezTo>
                        <a:pt x="111" y="116"/>
                        <a:pt x="112" y="116"/>
                        <a:pt x="112" y="115"/>
                      </a:cubicBezTo>
                      <a:cubicBezTo>
                        <a:pt x="113" y="115"/>
                        <a:pt x="113" y="114"/>
                        <a:pt x="114" y="115"/>
                      </a:cubicBezTo>
                      <a:cubicBezTo>
                        <a:pt x="115" y="116"/>
                        <a:pt x="113" y="116"/>
                        <a:pt x="114" y="117"/>
                      </a:cubicBezTo>
                      <a:cubicBezTo>
                        <a:pt x="115" y="118"/>
                        <a:pt x="116" y="116"/>
                        <a:pt x="117" y="116"/>
                      </a:cubicBezTo>
                      <a:cubicBezTo>
                        <a:pt x="117" y="116"/>
                        <a:pt x="118" y="116"/>
                        <a:pt x="119" y="117"/>
                      </a:cubicBezTo>
                      <a:cubicBezTo>
                        <a:pt x="120" y="117"/>
                        <a:pt x="120" y="118"/>
                        <a:pt x="121" y="118"/>
                      </a:cubicBezTo>
                      <a:cubicBezTo>
                        <a:pt x="121" y="118"/>
                        <a:pt x="122" y="118"/>
                        <a:pt x="123" y="118"/>
                      </a:cubicBezTo>
                      <a:cubicBezTo>
                        <a:pt x="124" y="118"/>
                        <a:pt x="125" y="119"/>
                        <a:pt x="126" y="119"/>
                      </a:cubicBezTo>
                      <a:cubicBezTo>
                        <a:pt x="127" y="119"/>
                        <a:pt x="127" y="118"/>
                        <a:pt x="128" y="118"/>
                      </a:cubicBezTo>
                      <a:cubicBezTo>
                        <a:pt x="130" y="117"/>
                        <a:pt x="130" y="118"/>
                        <a:pt x="131" y="119"/>
                      </a:cubicBezTo>
                      <a:cubicBezTo>
                        <a:pt x="132" y="119"/>
                        <a:pt x="132" y="118"/>
                        <a:pt x="133" y="118"/>
                      </a:cubicBezTo>
                      <a:cubicBezTo>
                        <a:pt x="133" y="119"/>
                        <a:pt x="133" y="120"/>
                        <a:pt x="134" y="121"/>
                      </a:cubicBezTo>
                      <a:cubicBezTo>
                        <a:pt x="134" y="121"/>
                        <a:pt x="134" y="121"/>
                        <a:pt x="134" y="122"/>
                      </a:cubicBezTo>
                      <a:cubicBezTo>
                        <a:pt x="135" y="122"/>
                        <a:pt x="135" y="122"/>
                        <a:pt x="136" y="123"/>
                      </a:cubicBezTo>
                      <a:cubicBezTo>
                        <a:pt x="137" y="123"/>
                        <a:pt x="137" y="124"/>
                        <a:pt x="138" y="125"/>
                      </a:cubicBezTo>
                      <a:cubicBezTo>
                        <a:pt x="139" y="126"/>
                        <a:pt x="141" y="127"/>
                        <a:pt x="142" y="127"/>
                      </a:cubicBezTo>
                      <a:cubicBezTo>
                        <a:pt x="143" y="127"/>
                        <a:pt x="144" y="127"/>
                        <a:pt x="145" y="127"/>
                      </a:cubicBezTo>
                      <a:cubicBezTo>
                        <a:pt x="147" y="127"/>
                        <a:pt x="148" y="128"/>
                        <a:pt x="150" y="129"/>
                      </a:cubicBezTo>
                      <a:cubicBezTo>
                        <a:pt x="151" y="130"/>
                        <a:pt x="152" y="131"/>
                        <a:pt x="152" y="131"/>
                      </a:cubicBezTo>
                      <a:cubicBezTo>
                        <a:pt x="152" y="132"/>
                        <a:pt x="152" y="133"/>
                        <a:pt x="152" y="133"/>
                      </a:cubicBezTo>
                      <a:cubicBezTo>
                        <a:pt x="153" y="135"/>
                        <a:pt x="155" y="135"/>
                        <a:pt x="154" y="137"/>
                      </a:cubicBezTo>
                      <a:cubicBezTo>
                        <a:pt x="154" y="138"/>
                        <a:pt x="155" y="138"/>
                        <a:pt x="156" y="139"/>
                      </a:cubicBezTo>
                      <a:cubicBezTo>
                        <a:pt x="156" y="139"/>
                        <a:pt x="157" y="140"/>
                        <a:pt x="157" y="140"/>
                      </a:cubicBezTo>
                      <a:cubicBezTo>
                        <a:pt x="158" y="140"/>
                        <a:pt x="158" y="140"/>
                        <a:pt x="159" y="140"/>
                      </a:cubicBezTo>
                      <a:cubicBezTo>
                        <a:pt x="160" y="140"/>
                        <a:pt x="161" y="140"/>
                        <a:pt x="162" y="141"/>
                      </a:cubicBezTo>
                      <a:cubicBezTo>
                        <a:pt x="162" y="141"/>
                        <a:pt x="163" y="141"/>
                        <a:pt x="164" y="141"/>
                      </a:cubicBezTo>
                      <a:cubicBezTo>
                        <a:pt x="164" y="142"/>
                        <a:pt x="164" y="143"/>
                        <a:pt x="165" y="143"/>
                      </a:cubicBezTo>
                      <a:cubicBezTo>
                        <a:pt x="165" y="144"/>
                        <a:pt x="166" y="143"/>
                        <a:pt x="167" y="143"/>
                      </a:cubicBezTo>
                      <a:cubicBezTo>
                        <a:pt x="168" y="143"/>
                        <a:pt x="170" y="144"/>
                        <a:pt x="171" y="144"/>
                      </a:cubicBezTo>
                      <a:cubicBezTo>
                        <a:pt x="171" y="144"/>
                        <a:pt x="172" y="144"/>
                        <a:pt x="172" y="144"/>
                      </a:cubicBezTo>
                      <a:cubicBezTo>
                        <a:pt x="174" y="144"/>
                        <a:pt x="175" y="145"/>
                        <a:pt x="176" y="146"/>
                      </a:cubicBezTo>
                      <a:cubicBezTo>
                        <a:pt x="163" y="166"/>
                        <a:pt x="143" y="181"/>
                        <a:pt x="119" y="187"/>
                      </a:cubicBezTo>
                      <a:cubicBezTo>
                        <a:pt x="119" y="186"/>
                        <a:pt x="118" y="185"/>
                        <a:pt x="118" y="184"/>
                      </a:cubicBezTo>
                      <a:cubicBezTo>
                        <a:pt x="118" y="182"/>
                        <a:pt x="119" y="181"/>
                        <a:pt x="118" y="179"/>
                      </a:cubicBezTo>
                      <a:cubicBezTo>
                        <a:pt x="118" y="178"/>
                        <a:pt x="118" y="175"/>
                        <a:pt x="117" y="175"/>
                      </a:cubicBezTo>
                      <a:cubicBezTo>
                        <a:pt x="117" y="174"/>
                        <a:pt x="115" y="172"/>
                        <a:pt x="113" y="171"/>
                      </a:cubicBezTo>
                      <a:cubicBezTo>
                        <a:pt x="113" y="171"/>
                        <a:pt x="112" y="171"/>
                        <a:pt x="111" y="170"/>
                      </a:cubicBezTo>
                      <a:cubicBezTo>
                        <a:pt x="109" y="170"/>
                        <a:pt x="106" y="168"/>
                        <a:pt x="105" y="166"/>
                      </a:cubicBezTo>
                      <a:cubicBezTo>
                        <a:pt x="105" y="166"/>
                        <a:pt x="105" y="165"/>
                        <a:pt x="105" y="164"/>
                      </a:cubicBezTo>
                      <a:cubicBezTo>
                        <a:pt x="105" y="164"/>
                        <a:pt x="104" y="163"/>
                        <a:pt x="104" y="163"/>
                      </a:cubicBezTo>
                      <a:lnTo>
                        <a:pt x="104" y="194"/>
                      </a:lnTo>
                      <a:close/>
                      <a:moveTo>
                        <a:pt x="2" y="78"/>
                      </a:moveTo>
                      <a:cubicBezTo>
                        <a:pt x="2" y="79"/>
                        <a:pt x="1" y="81"/>
                        <a:pt x="1" y="83"/>
                      </a:cubicBezTo>
                      <a:cubicBezTo>
                        <a:pt x="1" y="84"/>
                        <a:pt x="1" y="86"/>
                        <a:pt x="0" y="87"/>
                      </a:cubicBezTo>
                      <a:cubicBezTo>
                        <a:pt x="0" y="91"/>
                        <a:pt x="0" y="94"/>
                        <a:pt x="0" y="97"/>
                      </a:cubicBezTo>
                      <a:cubicBezTo>
                        <a:pt x="0" y="101"/>
                        <a:pt x="0" y="104"/>
                        <a:pt x="0" y="107"/>
                      </a:cubicBezTo>
                      <a:cubicBezTo>
                        <a:pt x="1" y="109"/>
                        <a:pt x="1" y="111"/>
                        <a:pt x="1" y="112"/>
                      </a:cubicBezTo>
                      <a:cubicBezTo>
                        <a:pt x="1" y="114"/>
                        <a:pt x="2" y="115"/>
                        <a:pt x="2" y="117"/>
                      </a:cubicBezTo>
                      <a:cubicBezTo>
                        <a:pt x="2" y="119"/>
                        <a:pt x="3" y="120"/>
                        <a:pt x="3" y="122"/>
                      </a:cubicBezTo>
                      <a:cubicBezTo>
                        <a:pt x="4" y="125"/>
                        <a:pt x="5" y="128"/>
                        <a:pt x="6" y="131"/>
                      </a:cubicBezTo>
                      <a:cubicBezTo>
                        <a:pt x="6" y="132"/>
                        <a:pt x="7" y="134"/>
                        <a:pt x="8" y="135"/>
                      </a:cubicBezTo>
                      <a:cubicBezTo>
                        <a:pt x="8" y="137"/>
                        <a:pt x="9" y="138"/>
                        <a:pt x="10" y="140"/>
                      </a:cubicBezTo>
                      <a:cubicBezTo>
                        <a:pt x="10" y="140"/>
                        <a:pt x="10" y="141"/>
                        <a:pt x="11" y="142"/>
                      </a:cubicBezTo>
                      <a:cubicBezTo>
                        <a:pt x="11" y="143"/>
                        <a:pt x="12" y="144"/>
                        <a:pt x="13" y="146"/>
                      </a:cubicBezTo>
                      <a:cubicBezTo>
                        <a:pt x="15" y="150"/>
                        <a:pt x="18" y="154"/>
                        <a:pt x="21" y="157"/>
                      </a:cubicBezTo>
                      <a:cubicBezTo>
                        <a:pt x="22" y="159"/>
                        <a:pt x="24" y="161"/>
                        <a:pt x="25" y="163"/>
                      </a:cubicBezTo>
                      <a:cubicBezTo>
                        <a:pt x="26" y="164"/>
                        <a:pt x="27" y="165"/>
                        <a:pt x="28" y="166"/>
                      </a:cubicBezTo>
                      <a:cubicBezTo>
                        <a:pt x="30" y="167"/>
                        <a:pt x="31" y="168"/>
                        <a:pt x="32" y="169"/>
                      </a:cubicBezTo>
                      <a:cubicBezTo>
                        <a:pt x="37" y="174"/>
                        <a:pt x="43" y="178"/>
                        <a:pt x="49" y="182"/>
                      </a:cubicBezTo>
                      <a:cubicBezTo>
                        <a:pt x="50" y="183"/>
                        <a:pt x="52" y="183"/>
                        <a:pt x="53" y="184"/>
                      </a:cubicBezTo>
                      <a:cubicBezTo>
                        <a:pt x="56" y="185"/>
                        <a:pt x="59" y="187"/>
                        <a:pt x="62" y="188"/>
                      </a:cubicBezTo>
                      <a:cubicBezTo>
                        <a:pt x="63" y="188"/>
                        <a:pt x="64" y="189"/>
                        <a:pt x="66" y="190"/>
                      </a:cubicBezTo>
                      <a:cubicBezTo>
                        <a:pt x="76" y="193"/>
                        <a:pt x="86" y="195"/>
                        <a:pt x="97" y="195"/>
                      </a:cubicBezTo>
                      <a:cubicBezTo>
                        <a:pt x="99" y="195"/>
                        <a:pt x="102" y="195"/>
                        <a:pt x="104" y="194"/>
                      </a:cubicBezTo>
                      <a:cubicBezTo>
                        <a:pt x="104" y="163"/>
                        <a:pt x="104" y="163"/>
                        <a:pt x="104" y="163"/>
                      </a:cubicBezTo>
                      <a:cubicBezTo>
                        <a:pt x="104" y="162"/>
                        <a:pt x="103" y="162"/>
                        <a:pt x="103" y="161"/>
                      </a:cubicBezTo>
                      <a:cubicBezTo>
                        <a:pt x="101" y="159"/>
                        <a:pt x="100" y="157"/>
                        <a:pt x="99" y="155"/>
                      </a:cubicBezTo>
                      <a:cubicBezTo>
                        <a:pt x="98" y="154"/>
                        <a:pt x="98" y="153"/>
                        <a:pt x="97" y="152"/>
                      </a:cubicBezTo>
                      <a:cubicBezTo>
                        <a:pt x="97" y="151"/>
                        <a:pt x="95" y="151"/>
                        <a:pt x="95" y="150"/>
                      </a:cubicBezTo>
                      <a:cubicBezTo>
                        <a:pt x="95" y="149"/>
                        <a:pt x="94" y="148"/>
                        <a:pt x="94" y="147"/>
                      </a:cubicBezTo>
                      <a:cubicBezTo>
                        <a:pt x="94" y="146"/>
                        <a:pt x="96" y="145"/>
                        <a:pt x="96" y="144"/>
                      </a:cubicBezTo>
                      <a:cubicBezTo>
                        <a:pt x="96" y="144"/>
                        <a:pt x="95" y="143"/>
                        <a:pt x="95" y="143"/>
                      </a:cubicBezTo>
                      <a:cubicBezTo>
                        <a:pt x="95" y="141"/>
                        <a:pt x="95" y="140"/>
                        <a:pt x="96" y="139"/>
                      </a:cubicBezTo>
                      <a:cubicBezTo>
                        <a:pt x="96" y="138"/>
                        <a:pt x="96" y="138"/>
                        <a:pt x="97" y="137"/>
                      </a:cubicBezTo>
                      <a:cubicBezTo>
                        <a:pt x="97" y="137"/>
                        <a:pt x="98" y="137"/>
                        <a:pt x="98" y="136"/>
                      </a:cubicBezTo>
                      <a:cubicBezTo>
                        <a:pt x="99" y="136"/>
                        <a:pt x="99" y="135"/>
                        <a:pt x="99" y="134"/>
                      </a:cubicBezTo>
                      <a:cubicBezTo>
                        <a:pt x="100" y="133"/>
                        <a:pt x="101" y="133"/>
                        <a:pt x="102" y="132"/>
                      </a:cubicBezTo>
                      <a:cubicBezTo>
                        <a:pt x="102" y="131"/>
                        <a:pt x="102" y="127"/>
                        <a:pt x="102" y="126"/>
                      </a:cubicBezTo>
                      <a:cubicBezTo>
                        <a:pt x="102" y="125"/>
                        <a:pt x="101" y="125"/>
                        <a:pt x="101" y="124"/>
                      </a:cubicBezTo>
                      <a:cubicBezTo>
                        <a:pt x="100" y="123"/>
                        <a:pt x="100" y="121"/>
                        <a:pt x="99" y="121"/>
                      </a:cubicBezTo>
                      <a:cubicBezTo>
                        <a:pt x="98" y="121"/>
                        <a:pt x="97" y="122"/>
                        <a:pt x="97" y="123"/>
                      </a:cubicBezTo>
                      <a:cubicBezTo>
                        <a:pt x="97" y="124"/>
                        <a:pt x="97" y="124"/>
                        <a:pt x="96" y="125"/>
                      </a:cubicBezTo>
                      <a:cubicBezTo>
                        <a:pt x="95" y="125"/>
                        <a:pt x="94" y="123"/>
                        <a:pt x="93" y="123"/>
                      </a:cubicBezTo>
                      <a:cubicBezTo>
                        <a:pt x="92" y="123"/>
                        <a:pt x="92" y="123"/>
                        <a:pt x="91" y="123"/>
                      </a:cubicBezTo>
                      <a:cubicBezTo>
                        <a:pt x="90" y="122"/>
                        <a:pt x="90" y="121"/>
                        <a:pt x="89" y="120"/>
                      </a:cubicBezTo>
                      <a:cubicBezTo>
                        <a:pt x="88" y="120"/>
                        <a:pt x="87" y="120"/>
                        <a:pt x="87" y="119"/>
                      </a:cubicBezTo>
                      <a:cubicBezTo>
                        <a:pt x="86" y="119"/>
                        <a:pt x="87" y="118"/>
                        <a:pt x="86" y="117"/>
                      </a:cubicBezTo>
                      <a:cubicBezTo>
                        <a:pt x="85" y="116"/>
                        <a:pt x="84" y="114"/>
                        <a:pt x="83" y="113"/>
                      </a:cubicBezTo>
                      <a:cubicBezTo>
                        <a:pt x="82" y="113"/>
                        <a:pt x="81" y="113"/>
                        <a:pt x="80" y="112"/>
                      </a:cubicBezTo>
                      <a:cubicBezTo>
                        <a:pt x="79" y="112"/>
                        <a:pt x="79" y="112"/>
                        <a:pt x="78" y="112"/>
                      </a:cubicBezTo>
                      <a:cubicBezTo>
                        <a:pt x="78" y="112"/>
                        <a:pt x="77" y="112"/>
                        <a:pt x="76" y="112"/>
                      </a:cubicBezTo>
                      <a:cubicBezTo>
                        <a:pt x="74" y="110"/>
                        <a:pt x="73" y="107"/>
                        <a:pt x="71" y="107"/>
                      </a:cubicBezTo>
                      <a:cubicBezTo>
                        <a:pt x="69" y="107"/>
                        <a:pt x="68" y="108"/>
                        <a:pt x="67" y="108"/>
                      </a:cubicBezTo>
                      <a:cubicBezTo>
                        <a:pt x="66" y="108"/>
                        <a:pt x="65" y="107"/>
                        <a:pt x="64" y="107"/>
                      </a:cubicBezTo>
                      <a:cubicBezTo>
                        <a:pt x="62" y="106"/>
                        <a:pt x="61" y="106"/>
                        <a:pt x="60" y="105"/>
                      </a:cubicBezTo>
                      <a:cubicBezTo>
                        <a:pt x="59" y="105"/>
                        <a:pt x="58" y="104"/>
                        <a:pt x="58" y="104"/>
                      </a:cubicBezTo>
                      <a:cubicBezTo>
                        <a:pt x="57" y="104"/>
                        <a:pt x="56" y="104"/>
                        <a:pt x="56" y="103"/>
                      </a:cubicBezTo>
                      <a:cubicBezTo>
                        <a:pt x="55" y="103"/>
                        <a:pt x="54" y="102"/>
                        <a:pt x="54" y="102"/>
                      </a:cubicBezTo>
                      <a:cubicBezTo>
                        <a:pt x="53" y="101"/>
                        <a:pt x="52" y="100"/>
                        <a:pt x="52" y="100"/>
                      </a:cubicBezTo>
                      <a:cubicBezTo>
                        <a:pt x="52" y="99"/>
                        <a:pt x="53" y="98"/>
                        <a:pt x="53" y="97"/>
                      </a:cubicBezTo>
                      <a:cubicBezTo>
                        <a:pt x="53" y="95"/>
                        <a:pt x="51" y="93"/>
                        <a:pt x="50" y="92"/>
                      </a:cubicBezTo>
                      <a:cubicBezTo>
                        <a:pt x="49" y="91"/>
                        <a:pt x="48" y="90"/>
                        <a:pt x="47" y="89"/>
                      </a:cubicBezTo>
                      <a:cubicBezTo>
                        <a:pt x="47" y="88"/>
                        <a:pt x="47" y="88"/>
                        <a:pt x="47" y="87"/>
                      </a:cubicBezTo>
                      <a:cubicBezTo>
                        <a:pt x="47" y="87"/>
                        <a:pt x="46" y="86"/>
                        <a:pt x="45" y="85"/>
                      </a:cubicBezTo>
                      <a:cubicBezTo>
                        <a:pt x="45" y="84"/>
                        <a:pt x="44" y="83"/>
                        <a:pt x="43" y="82"/>
                      </a:cubicBezTo>
                      <a:cubicBezTo>
                        <a:pt x="43" y="81"/>
                        <a:pt x="44" y="80"/>
                        <a:pt x="43" y="79"/>
                      </a:cubicBezTo>
                      <a:cubicBezTo>
                        <a:pt x="43" y="77"/>
                        <a:pt x="40" y="78"/>
                        <a:pt x="40" y="80"/>
                      </a:cubicBezTo>
                      <a:cubicBezTo>
                        <a:pt x="40" y="81"/>
                        <a:pt x="41" y="82"/>
                        <a:pt x="42" y="82"/>
                      </a:cubicBezTo>
                      <a:cubicBezTo>
                        <a:pt x="42" y="83"/>
                        <a:pt x="42" y="84"/>
                        <a:pt x="42" y="85"/>
                      </a:cubicBezTo>
                      <a:cubicBezTo>
                        <a:pt x="43" y="86"/>
                        <a:pt x="43" y="86"/>
                        <a:pt x="44" y="87"/>
                      </a:cubicBezTo>
                      <a:cubicBezTo>
                        <a:pt x="44" y="89"/>
                        <a:pt x="44" y="90"/>
                        <a:pt x="44" y="91"/>
                      </a:cubicBezTo>
                      <a:cubicBezTo>
                        <a:pt x="45" y="92"/>
                        <a:pt x="46" y="93"/>
                        <a:pt x="45" y="94"/>
                      </a:cubicBezTo>
                      <a:cubicBezTo>
                        <a:pt x="44" y="94"/>
                        <a:pt x="44" y="93"/>
                        <a:pt x="43" y="92"/>
                      </a:cubicBezTo>
                      <a:cubicBezTo>
                        <a:pt x="43" y="92"/>
                        <a:pt x="42" y="91"/>
                        <a:pt x="42" y="91"/>
                      </a:cubicBezTo>
                      <a:cubicBezTo>
                        <a:pt x="41" y="90"/>
                        <a:pt x="42" y="89"/>
                        <a:pt x="42" y="88"/>
                      </a:cubicBezTo>
                      <a:cubicBezTo>
                        <a:pt x="41" y="87"/>
                        <a:pt x="38" y="87"/>
                        <a:pt x="38" y="85"/>
                      </a:cubicBezTo>
                      <a:cubicBezTo>
                        <a:pt x="38" y="84"/>
                        <a:pt x="40" y="84"/>
                        <a:pt x="40" y="83"/>
                      </a:cubicBezTo>
                      <a:cubicBezTo>
                        <a:pt x="40" y="82"/>
                        <a:pt x="38" y="81"/>
                        <a:pt x="38" y="81"/>
                      </a:cubicBezTo>
                      <a:cubicBezTo>
                        <a:pt x="38" y="80"/>
                        <a:pt x="38" y="79"/>
                        <a:pt x="38" y="77"/>
                      </a:cubicBezTo>
                      <a:cubicBezTo>
                        <a:pt x="38" y="76"/>
                        <a:pt x="38" y="75"/>
                        <a:pt x="37" y="74"/>
                      </a:cubicBezTo>
                      <a:cubicBezTo>
                        <a:pt x="37" y="74"/>
                        <a:pt x="36" y="73"/>
                        <a:pt x="35" y="72"/>
                      </a:cubicBezTo>
                      <a:cubicBezTo>
                        <a:pt x="35" y="72"/>
                        <a:pt x="34" y="72"/>
                        <a:pt x="33" y="71"/>
                      </a:cubicBezTo>
                      <a:cubicBezTo>
                        <a:pt x="33" y="71"/>
                        <a:pt x="33" y="69"/>
                        <a:pt x="33" y="69"/>
                      </a:cubicBezTo>
                      <a:cubicBezTo>
                        <a:pt x="32" y="67"/>
                        <a:pt x="33" y="66"/>
                        <a:pt x="33" y="65"/>
                      </a:cubicBezTo>
                      <a:cubicBezTo>
                        <a:pt x="32" y="63"/>
                        <a:pt x="32" y="62"/>
                        <a:pt x="33" y="61"/>
                      </a:cubicBezTo>
                      <a:cubicBezTo>
                        <a:pt x="33" y="60"/>
                        <a:pt x="34" y="59"/>
                        <a:pt x="35" y="58"/>
                      </a:cubicBezTo>
                      <a:cubicBezTo>
                        <a:pt x="35" y="57"/>
                        <a:pt x="35" y="57"/>
                        <a:pt x="35" y="56"/>
                      </a:cubicBezTo>
                      <a:cubicBezTo>
                        <a:pt x="36" y="54"/>
                        <a:pt x="38" y="53"/>
                        <a:pt x="39" y="52"/>
                      </a:cubicBezTo>
                      <a:cubicBezTo>
                        <a:pt x="40" y="50"/>
                        <a:pt x="41" y="49"/>
                        <a:pt x="42" y="47"/>
                      </a:cubicBezTo>
                      <a:cubicBezTo>
                        <a:pt x="42" y="47"/>
                        <a:pt x="43" y="45"/>
                        <a:pt x="43" y="45"/>
                      </a:cubicBezTo>
                      <a:cubicBezTo>
                        <a:pt x="43" y="44"/>
                        <a:pt x="41" y="43"/>
                        <a:pt x="41" y="42"/>
                      </a:cubicBezTo>
                      <a:cubicBezTo>
                        <a:pt x="41" y="41"/>
                        <a:pt x="42" y="41"/>
                        <a:pt x="42" y="40"/>
                      </a:cubicBezTo>
                      <a:cubicBezTo>
                        <a:pt x="43" y="40"/>
                        <a:pt x="43" y="39"/>
                        <a:pt x="43" y="38"/>
                      </a:cubicBezTo>
                      <a:cubicBezTo>
                        <a:pt x="43" y="37"/>
                        <a:pt x="42" y="36"/>
                        <a:pt x="42" y="35"/>
                      </a:cubicBezTo>
                      <a:cubicBezTo>
                        <a:pt x="43" y="34"/>
                        <a:pt x="44" y="34"/>
                        <a:pt x="43" y="33"/>
                      </a:cubicBezTo>
                      <a:cubicBezTo>
                        <a:pt x="42" y="32"/>
                        <a:pt x="41" y="33"/>
                        <a:pt x="40" y="33"/>
                      </a:cubicBezTo>
                      <a:cubicBezTo>
                        <a:pt x="40" y="32"/>
                        <a:pt x="41" y="32"/>
                        <a:pt x="41" y="30"/>
                      </a:cubicBezTo>
                      <a:cubicBezTo>
                        <a:pt x="41" y="30"/>
                        <a:pt x="40" y="30"/>
                        <a:pt x="40" y="29"/>
                      </a:cubicBezTo>
                      <a:cubicBezTo>
                        <a:pt x="41" y="29"/>
                        <a:pt x="41" y="28"/>
                        <a:pt x="41" y="28"/>
                      </a:cubicBezTo>
                      <a:cubicBezTo>
                        <a:pt x="41" y="27"/>
                        <a:pt x="40" y="26"/>
                        <a:pt x="40" y="25"/>
                      </a:cubicBezTo>
                      <a:cubicBezTo>
                        <a:pt x="51" y="16"/>
                        <a:pt x="65" y="10"/>
                        <a:pt x="81" y="7"/>
                      </a:cubicBezTo>
                      <a:cubicBezTo>
                        <a:pt x="81" y="7"/>
                        <a:pt x="81" y="7"/>
                        <a:pt x="81" y="7"/>
                      </a:cubicBezTo>
                      <a:cubicBezTo>
                        <a:pt x="81" y="7"/>
                        <a:pt x="81" y="7"/>
                        <a:pt x="82" y="8"/>
                      </a:cubicBezTo>
                      <a:cubicBezTo>
                        <a:pt x="82" y="7"/>
                        <a:pt x="83" y="8"/>
                        <a:pt x="84" y="8"/>
                      </a:cubicBezTo>
                      <a:cubicBezTo>
                        <a:pt x="85" y="8"/>
                        <a:pt x="86" y="7"/>
                        <a:pt x="87" y="7"/>
                      </a:cubicBezTo>
                      <a:cubicBezTo>
                        <a:pt x="89" y="8"/>
                        <a:pt x="92" y="9"/>
                        <a:pt x="93" y="8"/>
                      </a:cubicBezTo>
                      <a:cubicBezTo>
                        <a:pt x="94" y="8"/>
                        <a:pt x="94" y="8"/>
                        <a:pt x="94" y="7"/>
                      </a:cubicBezTo>
                      <a:cubicBezTo>
                        <a:pt x="94" y="7"/>
                        <a:pt x="95" y="6"/>
                        <a:pt x="95" y="5"/>
                      </a:cubicBezTo>
                      <a:cubicBezTo>
                        <a:pt x="96" y="5"/>
                        <a:pt x="96" y="5"/>
                        <a:pt x="97" y="5"/>
                      </a:cubicBezTo>
                      <a:cubicBezTo>
                        <a:pt x="99" y="5"/>
                        <a:pt x="102" y="5"/>
                        <a:pt x="104" y="6"/>
                      </a:cubicBezTo>
                      <a:cubicBezTo>
                        <a:pt x="104" y="0"/>
                        <a:pt x="104" y="0"/>
                        <a:pt x="104" y="0"/>
                      </a:cubicBezTo>
                      <a:cubicBezTo>
                        <a:pt x="102" y="0"/>
                        <a:pt x="101" y="0"/>
                        <a:pt x="99" y="0"/>
                      </a:cubicBezTo>
                      <a:cubicBezTo>
                        <a:pt x="98" y="0"/>
                        <a:pt x="98" y="0"/>
                        <a:pt x="97" y="0"/>
                      </a:cubicBezTo>
                      <a:cubicBezTo>
                        <a:pt x="96" y="0"/>
                        <a:pt x="95" y="0"/>
                        <a:pt x="94" y="0"/>
                      </a:cubicBezTo>
                      <a:cubicBezTo>
                        <a:pt x="84" y="0"/>
                        <a:pt x="75" y="2"/>
                        <a:pt x="66" y="5"/>
                      </a:cubicBezTo>
                      <a:cubicBezTo>
                        <a:pt x="64" y="6"/>
                        <a:pt x="63" y="6"/>
                        <a:pt x="62" y="7"/>
                      </a:cubicBezTo>
                      <a:cubicBezTo>
                        <a:pt x="61" y="7"/>
                        <a:pt x="61" y="7"/>
                        <a:pt x="60" y="7"/>
                      </a:cubicBezTo>
                      <a:cubicBezTo>
                        <a:pt x="59" y="8"/>
                        <a:pt x="58" y="8"/>
                        <a:pt x="57" y="9"/>
                      </a:cubicBezTo>
                      <a:cubicBezTo>
                        <a:pt x="56" y="9"/>
                        <a:pt x="54" y="10"/>
                        <a:pt x="53" y="11"/>
                      </a:cubicBezTo>
                      <a:cubicBezTo>
                        <a:pt x="52" y="11"/>
                        <a:pt x="50" y="12"/>
                        <a:pt x="49" y="13"/>
                      </a:cubicBezTo>
                      <a:cubicBezTo>
                        <a:pt x="43" y="16"/>
                        <a:pt x="38" y="20"/>
                        <a:pt x="33" y="24"/>
                      </a:cubicBezTo>
                      <a:cubicBezTo>
                        <a:pt x="33" y="24"/>
                        <a:pt x="32" y="25"/>
                        <a:pt x="32" y="25"/>
                      </a:cubicBezTo>
                      <a:cubicBezTo>
                        <a:pt x="31" y="26"/>
                        <a:pt x="30" y="27"/>
                        <a:pt x="28" y="29"/>
                      </a:cubicBezTo>
                      <a:cubicBezTo>
                        <a:pt x="27" y="30"/>
                        <a:pt x="26" y="31"/>
                        <a:pt x="25" y="32"/>
                      </a:cubicBezTo>
                      <a:cubicBezTo>
                        <a:pt x="24" y="34"/>
                        <a:pt x="22" y="35"/>
                        <a:pt x="21" y="37"/>
                      </a:cubicBezTo>
                      <a:cubicBezTo>
                        <a:pt x="18" y="41"/>
                        <a:pt x="15" y="45"/>
                        <a:pt x="13" y="49"/>
                      </a:cubicBezTo>
                      <a:cubicBezTo>
                        <a:pt x="12" y="50"/>
                        <a:pt x="11" y="52"/>
                        <a:pt x="11" y="53"/>
                      </a:cubicBezTo>
                      <a:cubicBezTo>
                        <a:pt x="10" y="54"/>
                        <a:pt x="10" y="54"/>
                        <a:pt x="10" y="55"/>
                      </a:cubicBezTo>
                      <a:cubicBezTo>
                        <a:pt x="8" y="57"/>
                        <a:pt x="8" y="59"/>
                        <a:pt x="7" y="62"/>
                      </a:cubicBezTo>
                      <a:cubicBezTo>
                        <a:pt x="6" y="62"/>
                        <a:pt x="6" y="63"/>
                        <a:pt x="6" y="64"/>
                      </a:cubicBezTo>
                      <a:cubicBezTo>
                        <a:pt x="5" y="67"/>
                        <a:pt x="4" y="70"/>
                        <a:pt x="3" y="73"/>
                      </a:cubicBezTo>
                      <a:cubicBezTo>
                        <a:pt x="3" y="75"/>
                        <a:pt x="2" y="76"/>
                        <a:pt x="2" y="78"/>
                      </a:cubicBezTo>
                      <a:close/>
                      <a:moveTo>
                        <a:pt x="104" y="76"/>
                      </a:moveTo>
                      <a:cubicBezTo>
                        <a:pt x="104" y="121"/>
                        <a:pt x="104" y="121"/>
                        <a:pt x="104" y="121"/>
                      </a:cubicBezTo>
                      <a:cubicBezTo>
                        <a:pt x="104" y="122"/>
                        <a:pt x="103" y="122"/>
                        <a:pt x="103" y="122"/>
                      </a:cubicBezTo>
                      <a:cubicBezTo>
                        <a:pt x="102" y="122"/>
                        <a:pt x="101" y="121"/>
                        <a:pt x="100" y="120"/>
                      </a:cubicBezTo>
                      <a:cubicBezTo>
                        <a:pt x="98" y="119"/>
                        <a:pt x="97" y="121"/>
                        <a:pt x="95" y="121"/>
                      </a:cubicBezTo>
                      <a:cubicBezTo>
                        <a:pt x="93" y="121"/>
                        <a:pt x="90" y="118"/>
                        <a:pt x="91" y="117"/>
                      </a:cubicBezTo>
                      <a:cubicBezTo>
                        <a:pt x="91" y="116"/>
                        <a:pt x="91" y="114"/>
                        <a:pt x="91" y="113"/>
                      </a:cubicBezTo>
                      <a:cubicBezTo>
                        <a:pt x="91" y="112"/>
                        <a:pt x="92" y="111"/>
                        <a:pt x="92" y="110"/>
                      </a:cubicBezTo>
                      <a:cubicBezTo>
                        <a:pt x="92" y="109"/>
                        <a:pt x="90" y="108"/>
                        <a:pt x="90" y="108"/>
                      </a:cubicBezTo>
                      <a:cubicBezTo>
                        <a:pt x="88" y="107"/>
                        <a:pt x="85" y="109"/>
                        <a:pt x="83" y="108"/>
                      </a:cubicBezTo>
                      <a:cubicBezTo>
                        <a:pt x="82" y="107"/>
                        <a:pt x="83" y="106"/>
                        <a:pt x="83" y="106"/>
                      </a:cubicBezTo>
                      <a:cubicBezTo>
                        <a:pt x="84" y="105"/>
                        <a:pt x="83" y="105"/>
                        <a:pt x="84" y="104"/>
                      </a:cubicBezTo>
                      <a:cubicBezTo>
                        <a:pt x="84" y="104"/>
                        <a:pt x="85" y="103"/>
                        <a:pt x="85" y="103"/>
                      </a:cubicBezTo>
                      <a:cubicBezTo>
                        <a:pt x="85" y="102"/>
                        <a:pt x="85" y="101"/>
                        <a:pt x="85" y="101"/>
                      </a:cubicBezTo>
                      <a:cubicBezTo>
                        <a:pt x="86" y="100"/>
                        <a:pt x="86" y="99"/>
                        <a:pt x="86" y="99"/>
                      </a:cubicBezTo>
                      <a:cubicBezTo>
                        <a:pt x="86" y="98"/>
                        <a:pt x="86" y="97"/>
                        <a:pt x="86" y="97"/>
                      </a:cubicBezTo>
                      <a:cubicBezTo>
                        <a:pt x="84" y="97"/>
                        <a:pt x="83" y="97"/>
                        <a:pt x="82" y="97"/>
                      </a:cubicBezTo>
                      <a:cubicBezTo>
                        <a:pt x="79" y="98"/>
                        <a:pt x="80" y="101"/>
                        <a:pt x="78" y="102"/>
                      </a:cubicBezTo>
                      <a:cubicBezTo>
                        <a:pt x="77" y="102"/>
                        <a:pt x="76" y="102"/>
                        <a:pt x="75" y="103"/>
                      </a:cubicBezTo>
                      <a:cubicBezTo>
                        <a:pt x="74" y="103"/>
                        <a:pt x="73" y="103"/>
                        <a:pt x="72" y="103"/>
                      </a:cubicBezTo>
                      <a:cubicBezTo>
                        <a:pt x="72" y="103"/>
                        <a:pt x="70" y="102"/>
                        <a:pt x="69" y="102"/>
                      </a:cubicBezTo>
                      <a:cubicBezTo>
                        <a:pt x="69" y="101"/>
                        <a:pt x="68" y="99"/>
                        <a:pt x="68" y="98"/>
                      </a:cubicBezTo>
                      <a:cubicBezTo>
                        <a:pt x="67" y="95"/>
                        <a:pt x="68" y="92"/>
                        <a:pt x="69" y="90"/>
                      </a:cubicBezTo>
                      <a:cubicBezTo>
                        <a:pt x="69" y="90"/>
                        <a:pt x="70" y="89"/>
                        <a:pt x="70" y="89"/>
                      </a:cubicBezTo>
                      <a:cubicBezTo>
                        <a:pt x="70" y="88"/>
                        <a:pt x="70" y="87"/>
                        <a:pt x="70" y="86"/>
                      </a:cubicBezTo>
                      <a:cubicBezTo>
                        <a:pt x="70" y="85"/>
                        <a:pt x="72" y="84"/>
                        <a:pt x="74" y="83"/>
                      </a:cubicBezTo>
                      <a:cubicBezTo>
                        <a:pt x="75" y="82"/>
                        <a:pt x="77" y="81"/>
                        <a:pt x="78" y="81"/>
                      </a:cubicBezTo>
                      <a:cubicBezTo>
                        <a:pt x="79" y="81"/>
                        <a:pt x="80" y="81"/>
                        <a:pt x="81" y="81"/>
                      </a:cubicBezTo>
                      <a:cubicBezTo>
                        <a:pt x="82" y="82"/>
                        <a:pt x="83" y="82"/>
                        <a:pt x="83" y="82"/>
                      </a:cubicBezTo>
                      <a:cubicBezTo>
                        <a:pt x="85" y="82"/>
                        <a:pt x="86" y="81"/>
                        <a:pt x="87" y="80"/>
                      </a:cubicBezTo>
                      <a:cubicBezTo>
                        <a:pt x="89" y="80"/>
                        <a:pt x="90" y="80"/>
                        <a:pt x="92" y="80"/>
                      </a:cubicBezTo>
                      <a:cubicBezTo>
                        <a:pt x="93" y="80"/>
                        <a:pt x="93" y="81"/>
                        <a:pt x="94" y="81"/>
                      </a:cubicBezTo>
                      <a:cubicBezTo>
                        <a:pt x="95" y="81"/>
                        <a:pt x="95" y="80"/>
                        <a:pt x="96" y="81"/>
                      </a:cubicBezTo>
                      <a:cubicBezTo>
                        <a:pt x="97" y="81"/>
                        <a:pt x="98" y="82"/>
                        <a:pt x="98" y="83"/>
                      </a:cubicBezTo>
                      <a:cubicBezTo>
                        <a:pt x="98" y="84"/>
                        <a:pt x="97" y="84"/>
                        <a:pt x="97" y="86"/>
                      </a:cubicBezTo>
                      <a:cubicBezTo>
                        <a:pt x="98" y="87"/>
                        <a:pt x="100" y="87"/>
                        <a:pt x="102" y="87"/>
                      </a:cubicBezTo>
                      <a:cubicBezTo>
                        <a:pt x="102" y="87"/>
                        <a:pt x="102" y="85"/>
                        <a:pt x="102" y="84"/>
                      </a:cubicBezTo>
                      <a:cubicBezTo>
                        <a:pt x="101" y="84"/>
                        <a:pt x="102" y="83"/>
                        <a:pt x="102" y="83"/>
                      </a:cubicBezTo>
                      <a:cubicBezTo>
                        <a:pt x="101" y="82"/>
                        <a:pt x="101" y="81"/>
                        <a:pt x="101" y="81"/>
                      </a:cubicBezTo>
                      <a:cubicBezTo>
                        <a:pt x="101" y="78"/>
                        <a:pt x="102" y="77"/>
                        <a:pt x="10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8" name="Freeform 265"/>
                <p:cNvSpPr/>
                <p:nvPr/>
              </p:nvSpPr>
              <p:spPr bwMode="auto">
                <a:xfrm>
                  <a:off x="10240963" y="1768475"/>
                  <a:ext cx="490538" cy="425450"/>
                </a:xfrm>
                <a:custGeom>
                  <a:avLst/>
                  <a:gdLst>
                    <a:gd name="T0" fmla="*/ 33 w 309"/>
                    <a:gd name="T1" fmla="*/ 268 h 268"/>
                    <a:gd name="T2" fmla="*/ 87 w 309"/>
                    <a:gd name="T3" fmla="*/ 209 h 268"/>
                    <a:gd name="T4" fmla="*/ 309 w 309"/>
                    <a:gd name="T5" fmla="*/ 209 h 268"/>
                    <a:gd name="T6" fmla="*/ 309 w 309"/>
                    <a:gd name="T7" fmla="*/ 147 h 268"/>
                    <a:gd name="T8" fmla="*/ 108 w 309"/>
                    <a:gd name="T9" fmla="*/ 147 h 268"/>
                    <a:gd name="T10" fmla="*/ 96 w 309"/>
                    <a:gd name="T11" fmla="*/ 147 h 268"/>
                    <a:gd name="T12" fmla="*/ 96 w 309"/>
                    <a:gd name="T13" fmla="*/ 135 h 268"/>
                    <a:gd name="T14" fmla="*/ 96 w 309"/>
                    <a:gd name="T15" fmla="*/ 0 h 268"/>
                    <a:gd name="T16" fmla="*/ 0 w 309"/>
                    <a:gd name="T17" fmla="*/ 0 h 268"/>
                    <a:gd name="T18" fmla="*/ 0 w 309"/>
                    <a:gd name="T19" fmla="*/ 209 h 268"/>
                    <a:gd name="T20" fmla="*/ 33 w 309"/>
                    <a:gd name="T21" fmla="*/ 209 h 268"/>
                    <a:gd name="T22" fmla="*/ 33 w 309"/>
                    <a:gd name="T23" fmla="*/ 26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 h="268">
                      <a:moveTo>
                        <a:pt x="33" y="268"/>
                      </a:moveTo>
                      <a:lnTo>
                        <a:pt x="87" y="209"/>
                      </a:lnTo>
                      <a:lnTo>
                        <a:pt x="309" y="209"/>
                      </a:lnTo>
                      <a:lnTo>
                        <a:pt x="309" y="147"/>
                      </a:lnTo>
                      <a:lnTo>
                        <a:pt x="108" y="147"/>
                      </a:lnTo>
                      <a:lnTo>
                        <a:pt x="96" y="147"/>
                      </a:lnTo>
                      <a:lnTo>
                        <a:pt x="96" y="135"/>
                      </a:lnTo>
                      <a:lnTo>
                        <a:pt x="96" y="0"/>
                      </a:lnTo>
                      <a:lnTo>
                        <a:pt x="0" y="0"/>
                      </a:lnTo>
                      <a:lnTo>
                        <a:pt x="0" y="209"/>
                      </a:lnTo>
                      <a:lnTo>
                        <a:pt x="33" y="209"/>
                      </a:lnTo>
                      <a:lnTo>
                        <a:pt x="33"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9" name="Freeform 266"/>
                <p:cNvSpPr/>
                <p:nvPr/>
              </p:nvSpPr>
              <p:spPr bwMode="auto">
                <a:xfrm>
                  <a:off x="10412413" y="1641475"/>
                  <a:ext cx="511175" cy="439738"/>
                </a:xfrm>
                <a:custGeom>
                  <a:avLst/>
                  <a:gdLst>
                    <a:gd name="T0" fmla="*/ 322 w 322"/>
                    <a:gd name="T1" fmla="*/ 0 h 277"/>
                    <a:gd name="T2" fmla="*/ 0 w 322"/>
                    <a:gd name="T3" fmla="*/ 0 h 277"/>
                    <a:gd name="T4" fmla="*/ 0 w 322"/>
                    <a:gd name="T5" fmla="*/ 80 h 277"/>
                    <a:gd name="T6" fmla="*/ 0 w 322"/>
                    <a:gd name="T7" fmla="*/ 215 h 277"/>
                    <a:gd name="T8" fmla="*/ 201 w 322"/>
                    <a:gd name="T9" fmla="*/ 215 h 277"/>
                    <a:gd name="T10" fmla="*/ 232 w 322"/>
                    <a:gd name="T11" fmla="*/ 215 h 277"/>
                    <a:gd name="T12" fmla="*/ 289 w 322"/>
                    <a:gd name="T13" fmla="*/ 277 h 277"/>
                    <a:gd name="T14" fmla="*/ 289 w 322"/>
                    <a:gd name="T15" fmla="*/ 215 h 277"/>
                    <a:gd name="T16" fmla="*/ 322 w 322"/>
                    <a:gd name="T17" fmla="*/ 215 h 277"/>
                    <a:gd name="T18" fmla="*/ 322 w 322"/>
                    <a:gd name="T19"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277">
                      <a:moveTo>
                        <a:pt x="322" y="0"/>
                      </a:moveTo>
                      <a:lnTo>
                        <a:pt x="0" y="0"/>
                      </a:lnTo>
                      <a:lnTo>
                        <a:pt x="0" y="80"/>
                      </a:lnTo>
                      <a:lnTo>
                        <a:pt x="0" y="215"/>
                      </a:lnTo>
                      <a:lnTo>
                        <a:pt x="201" y="215"/>
                      </a:lnTo>
                      <a:lnTo>
                        <a:pt x="232" y="215"/>
                      </a:lnTo>
                      <a:lnTo>
                        <a:pt x="289" y="277"/>
                      </a:lnTo>
                      <a:lnTo>
                        <a:pt x="289" y="215"/>
                      </a:lnTo>
                      <a:lnTo>
                        <a:pt x="322" y="215"/>
                      </a:lnTo>
                      <a:lnTo>
                        <a:pt x="3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0" name="Freeform 267"/>
                <p:cNvSpPr/>
                <p:nvPr/>
              </p:nvSpPr>
              <p:spPr bwMode="auto">
                <a:xfrm>
                  <a:off x="5818188" y="2306638"/>
                  <a:ext cx="649288" cy="484188"/>
                </a:xfrm>
                <a:custGeom>
                  <a:avLst/>
                  <a:gdLst>
                    <a:gd name="T0" fmla="*/ 87 w 173"/>
                    <a:gd name="T1" fmla="*/ 0 h 129"/>
                    <a:gd name="T2" fmla="*/ 0 w 173"/>
                    <a:gd name="T3" fmla="*/ 87 h 129"/>
                    <a:gd name="T4" fmla="*/ 11 w 173"/>
                    <a:gd name="T5" fmla="*/ 128 h 129"/>
                    <a:gd name="T6" fmla="*/ 11 w 173"/>
                    <a:gd name="T7" fmla="*/ 105 h 129"/>
                    <a:gd name="T8" fmla="*/ 15 w 173"/>
                    <a:gd name="T9" fmla="*/ 94 h 129"/>
                    <a:gd name="T10" fmla="*/ 15 w 173"/>
                    <a:gd name="T11" fmla="*/ 87 h 129"/>
                    <a:gd name="T12" fmla="*/ 87 w 173"/>
                    <a:gd name="T13" fmla="*/ 15 h 129"/>
                    <a:gd name="T14" fmla="*/ 159 w 173"/>
                    <a:gd name="T15" fmla="*/ 87 h 129"/>
                    <a:gd name="T16" fmla="*/ 158 w 173"/>
                    <a:gd name="T17" fmla="*/ 94 h 129"/>
                    <a:gd name="T18" fmla="*/ 162 w 173"/>
                    <a:gd name="T19" fmla="*/ 105 h 129"/>
                    <a:gd name="T20" fmla="*/ 162 w 173"/>
                    <a:gd name="T21" fmla="*/ 129 h 129"/>
                    <a:gd name="T22" fmla="*/ 173 w 173"/>
                    <a:gd name="T23" fmla="*/ 87 h 129"/>
                    <a:gd name="T24" fmla="*/ 87 w 173"/>
                    <a:gd name="T2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29">
                      <a:moveTo>
                        <a:pt x="87" y="0"/>
                      </a:moveTo>
                      <a:cubicBezTo>
                        <a:pt x="39" y="1"/>
                        <a:pt x="0" y="39"/>
                        <a:pt x="0" y="87"/>
                      </a:cubicBezTo>
                      <a:cubicBezTo>
                        <a:pt x="0" y="101"/>
                        <a:pt x="4" y="115"/>
                        <a:pt x="11" y="128"/>
                      </a:cubicBezTo>
                      <a:cubicBezTo>
                        <a:pt x="11" y="105"/>
                        <a:pt x="11" y="105"/>
                        <a:pt x="11" y="105"/>
                      </a:cubicBezTo>
                      <a:cubicBezTo>
                        <a:pt x="11" y="101"/>
                        <a:pt x="12" y="97"/>
                        <a:pt x="15" y="94"/>
                      </a:cubicBezTo>
                      <a:cubicBezTo>
                        <a:pt x="15" y="91"/>
                        <a:pt x="15" y="89"/>
                        <a:pt x="15" y="87"/>
                      </a:cubicBezTo>
                      <a:cubicBezTo>
                        <a:pt x="15" y="47"/>
                        <a:pt x="47" y="15"/>
                        <a:pt x="87" y="15"/>
                      </a:cubicBezTo>
                      <a:cubicBezTo>
                        <a:pt x="126" y="15"/>
                        <a:pt x="159" y="47"/>
                        <a:pt x="159" y="87"/>
                      </a:cubicBezTo>
                      <a:cubicBezTo>
                        <a:pt x="159" y="89"/>
                        <a:pt x="158" y="92"/>
                        <a:pt x="158" y="94"/>
                      </a:cubicBezTo>
                      <a:cubicBezTo>
                        <a:pt x="160" y="98"/>
                        <a:pt x="162" y="101"/>
                        <a:pt x="162" y="105"/>
                      </a:cubicBezTo>
                      <a:cubicBezTo>
                        <a:pt x="162" y="129"/>
                        <a:pt x="162" y="129"/>
                        <a:pt x="162" y="129"/>
                      </a:cubicBezTo>
                      <a:cubicBezTo>
                        <a:pt x="169" y="116"/>
                        <a:pt x="173" y="102"/>
                        <a:pt x="173" y="87"/>
                      </a:cubicBezTo>
                      <a:cubicBezTo>
                        <a:pt x="173" y="39"/>
                        <a:pt x="134" y="1"/>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1" name="Freeform 268"/>
                <p:cNvSpPr/>
                <p:nvPr/>
              </p:nvSpPr>
              <p:spPr bwMode="auto">
                <a:xfrm>
                  <a:off x="5878513" y="2633663"/>
                  <a:ext cx="138113" cy="258763"/>
                </a:xfrm>
                <a:custGeom>
                  <a:avLst/>
                  <a:gdLst>
                    <a:gd name="T0" fmla="*/ 0 w 37"/>
                    <a:gd name="T1" fmla="*/ 15 h 69"/>
                    <a:gd name="T2" fmla="*/ 0 w 37"/>
                    <a:gd name="T3" fmla="*/ 18 h 69"/>
                    <a:gd name="T4" fmla="*/ 0 w 37"/>
                    <a:gd name="T5" fmla="*/ 40 h 69"/>
                    <a:gd name="T6" fmla="*/ 0 w 37"/>
                    <a:gd name="T7" fmla="*/ 51 h 69"/>
                    <a:gd name="T8" fmla="*/ 26 w 37"/>
                    <a:gd name="T9" fmla="*/ 69 h 69"/>
                    <a:gd name="T10" fmla="*/ 37 w 37"/>
                    <a:gd name="T11" fmla="*/ 69 h 69"/>
                    <a:gd name="T12" fmla="*/ 37 w 37"/>
                    <a:gd name="T13" fmla="*/ 0 h 69"/>
                    <a:gd name="T14" fmla="*/ 26 w 37"/>
                    <a:gd name="T15" fmla="*/ 0 h 69"/>
                    <a:gd name="T16" fmla="*/ 0 w 37"/>
                    <a:gd name="T17"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9">
                      <a:moveTo>
                        <a:pt x="0" y="15"/>
                      </a:moveTo>
                      <a:cubicBezTo>
                        <a:pt x="0" y="16"/>
                        <a:pt x="0" y="17"/>
                        <a:pt x="0" y="18"/>
                      </a:cubicBezTo>
                      <a:cubicBezTo>
                        <a:pt x="0" y="40"/>
                        <a:pt x="0" y="40"/>
                        <a:pt x="0" y="40"/>
                      </a:cubicBezTo>
                      <a:cubicBezTo>
                        <a:pt x="0" y="51"/>
                        <a:pt x="0" y="51"/>
                        <a:pt x="0" y="51"/>
                      </a:cubicBezTo>
                      <a:cubicBezTo>
                        <a:pt x="0" y="60"/>
                        <a:pt x="12" y="69"/>
                        <a:pt x="26" y="69"/>
                      </a:cubicBezTo>
                      <a:cubicBezTo>
                        <a:pt x="37" y="69"/>
                        <a:pt x="37" y="69"/>
                        <a:pt x="37" y="69"/>
                      </a:cubicBezTo>
                      <a:cubicBezTo>
                        <a:pt x="37" y="0"/>
                        <a:pt x="37" y="0"/>
                        <a:pt x="37" y="0"/>
                      </a:cubicBezTo>
                      <a:cubicBezTo>
                        <a:pt x="26" y="0"/>
                        <a:pt x="26" y="0"/>
                        <a:pt x="26" y="0"/>
                      </a:cubicBezTo>
                      <a:cubicBezTo>
                        <a:pt x="13" y="0"/>
                        <a:pt x="3" y="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2" name="Freeform 269"/>
                <p:cNvSpPr/>
                <p:nvPr/>
              </p:nvSpPr>
              <p:spPr bwMode="auto">
                <a:xfrm>
                  <a:off x="6264275" y="2633663"/>
                  <a:ext cx="142875" cy="258763"/>
                </a:xfrm>
                <a:custGeom>
                  <a:avLst/>
                  <a:gdLst>
                    <a:gd name="T0" fmla="*/ 38 w 38"/>
                    <a:gd name="T1" fmla="*/ 51 h 69"/>
                    <a:gd name="T2" fmla="*/ 38 w 38"/>
                    <a:gd name="T3" fmla="*/ 40 h 69"/>
                    <a:gd name="T4" fmla="*/ 38 w 38"/>
                    <a:gd name="T5" fmla="*/ 18 h 69"/>
                    <a:gd name="T6" fmla="*/ 38 w 38"/>
                    <a:gd name="T7" fmla="*/ 16 h 69"/>
                    <a:gd name="T8" fmla="*/ 11 w 38"/>
                    <a:gd name="T9" fmla="*/ 0 h 69"/>
                    <a:gd name="T10" fmla="*/ 0 w 38"/>
                    <a:gd name="T11" fmla="*/ 0 h 69"/>
                    <a:gd name="T12" fmla="*/ 0 w 38"/>
                    <a:gd name="T13" fmla="*/ 69 h 69"/>
                    <a:gd name="T14" fmla="*/ 11 w 38"/>
                    <a:gd name="T15" fmla="*/ 69 h 69"/>
                    <a:gd name="T16" fmla="*/ 38 w 38"/>
                    <a:gd name="T17" fmla="*/ 5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9">
                      <a:moveTo>
                        <a:pt x="38" y="51"/>
                      </a:moveTo>
                      <a:cubicBezTo>
                        <a:pt x="38" y="40"/>
                        <a:pt x="38" y="40"/>
                        <a:pt x="38" y="40"/>
                      </a:cubicBezTo>
                      <a:cubicBezTo>
                        <a:pt x="38" y="18"/>
                        <a:pt x="38" y="18"/>
                        <a:pt x="38" y="18"/>
                      </a:cubicBezTo>
                      <a:cubicBezTo>
                        <a:pt x="38" y="17"/>
                        <a:pt x="38" y="17"/>
                        <a:pt x="38" y="16"/>
                      </a:cubicBezTo>
                      <a:cubicBezTo>
                        <a:pt x="36" y="7"/>
                        <a:pt x="25" y="0"/>
                        <a:pt x="11" y="0"/>
                      </a:cubicBezTo>
                      <a:cubicBezTo>
                        <a:pt x="0" y="0"/>
                        <a:pt x="0" y="0"/>
                        <a:pt x="0" y="0"/>
                      </a:cubicBezTo>
                      <a:cubicBezTo>
                        <a:pt x="0" y="69"/>
                        <a:pt x="0" y="69"/>
                        <a:pt x="0" y="69"/>
                      </a:cubicBezTo>
                      <a:cubicBezTo>
                        <a:pt x="11" y="69"/>
                        <a:pt x="11" y="69"/>
                        <a:pt x="11" y="69"/>
                      </a:cubicBezTo>
                      <a:cubicBezTo>
                        <a:pt x="26" y="69"/>
                        <a:pt x="38" y="60"/>
                        <a:pt x="38"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3" name="Freeform 270"/>
                <p:cNvSpPr>
                  <a:spLocks noEditPoints="1"/>
                </p:cNvSpPr>
                <p:nvPr/>
              </p:nvSpPr>
              <p:spPr bwMode="auto">
                <a:xfrm>
                  <a:off x="614363" y="2479675"/>
                  <a:ext cx="461963" cy="517525"/>
                </a:xfrm>
                <a:custGeom>
                  <a:avLst/>
                  <a:gdLst>
                    <a:gd name="T0" fmla="*/ 270 w 291"/>
                    <a:gd name="T1" fmla="*/ 326 h 326"/>
                    <a:gd name="T2" fmla="*/ 270 w 291"/>
                    <a:gd name="T3" fmla="*/ 0 h 326"/>
                    <a:gd name="T4" fmla="*/ 253 w 291"/>
                    <a:gd name="T5" fmla="*/ 35 h 326"/>
                    <a:gd name="T6" fmla="*/ 253 w 291"/>
                    <a:gd name="T7" fmla="*/ 66 h 326"/>
                    <a:gd name="T8" fmla="*/ 270 w 291"/>
                    <a:gd name="T9" fmla="*/ 123 h 326"/>
                    <a:gd name="T10" fmla="*/ 270 w 291"/>
                    <a:gd name="T11" fmla="*/ 146 h 326"/>
                    <a:gd name="T12" fmla="*/ 253 w 291"/>
                    <a:gd name="T13" fmla="*/ 203 h 326"/>
                    <a:gd name="T14" fmla="*/ 253 w 291"/>
                    <a:gd name="T15" fmla="*/ 234 h 326"/>
                    <a:gd name="T16" fmla="*/ 270 w 291"/>
                    <a:gd name="T17" fmla="*/ 288 h 326"/>
                    <a:gd name="T18" fmla="*/ 145 w 291"/>
                    <a:gd name="T19" fmla="*/ 239 h 326"/>
                    <a:gd name="T20" fmla="*/ 237 w 291"/>
                    <a:gd name="T21" fmla="*/ 326 h 326"/>
                    <a:gd name="T22" fmla="*/ 253 w 291"/>
                    <a:gd name="T23" fmla="*/ 288 h 326"/>
                    <a:gd name="T24" fmla="*/ 237 w 291"/>
                    <a:gd name="T25" fmla="*/ 260 h 326"/>
                    <a:gd name="T26" fmla="*/ 237 w 291"/>
                    <a:gd name="T27" fmla="*/ 234 h 326"/>
                    <a:gd name="T28" fmla="*/ 253 w 291"/>
                    <a:gd name="T29" fmla="*/ 203 h 326"/>
                    <a:gd name="T30" fmla="*/ 237 w 291"/>
                    <a:gd name="T31" fmla="*/ 146 h 326"/>
                    <a:gd name="T32" fmla="*/ 253 w 291"/>
                    <a:gd name="T33" fmla="*/ 123 h 326"/>
                    <a:gd name="T34" fmla="*/ 237 w 291"/>
                    <a:gd name="T35" fmla="*/ 92 h 326"/>
                    <a:gd name="T36" fmla="*/ 237 w 291"/>
                    <a:gd name="T37" fmla="*/ 66 h 326"/>
                    <a:gd name="T38" fmla="*/ 253 w 291"/>
                    <a:gd name="T39" fmla="*/ 35 h 326"/>
                    <a:gd name="T40" fmla="*/ 237 w 291"/>
                    <a:gd name="T41" fmla="*/ 0 h 326"/>
                    <a:gd name="T42" fmla="*/ 145 w 291"/>
                    <a:gd name="T43" fmla="*/ 87 h 326"/>
                    <a:gd name="T44" fmla="*/ 215 w 291"/>
                    <a:gd name="T45" fmla="*/ 118 h 326"/>
                    <a:gd name="T46" fmla="*/ 145 w 291"/>
                    <a:gd name="T47" fmla="*/ 239 h 326"/>
                    <a:gd name="T48" fmla="*/ 38 w 291"/>
                    <a:gd name="T49" fmla="*/ 11 h 326"/>
                    <a:gd name="T50" fmla="*/ 55 w 291"/>
                    <a:gd name="T51" fmla="*/ 66 h 326"/>
                    <a:gd name="T52" fmla="*/ 38 w 291"/>
                    <a:gd name="T53" fmla="*/ 92 h 326"/>
                    <a:gd name="T54" fmla="*/ 55 w 291"/>
                    <a:gd name="T55" fmla="*/ 123 h 326"/>
                    <a:gd name="T56" fmla="*/ 55 w 291"/>
                    <a:gd name="T57" fmla="*/ 146 h 326"/>
                    <a:gd name="T58" fmla="*/ 38 w 291"/>
                    <a:gd name="T59" fmla="*/ 177 h 326"/>
                    <a:gd name="T60" fmla="*/ 55 w 291"/>
                    <a:gd name="T61" fmla="*/ 234 h 326"/>
                    <a:gd name="T62" fmla="*/ 38 w 291"/>
                    <a:gd name="T63" fmla="*/ 260 h 326"/>
                    <a:gd name="T64" fmla="*/ 55 w 291"/>
                    <a:gd name="T65" fmla="*/ 288 h 326"/>
                    <a:gd name="T66" fmla="*/ 55 w 291"/>
                    <a:gd name="T67" fmla="*/ 314 h 326"/>
                    <a:gd name="T68" fmla="*/ 76 w 291"/>
                    <a:gd name="T69" fmla="*/ 239 h 326"/>
                    <a:gd name="T70" fmla="*/ 76 w 291"/>
                    <a:gd name="T71" fmla="*/ 208 h 326"/>
                    <a:gd name="T72" fmla="*/ 145 w 291"/>
                    <a:gd name="T73" fmla="*/ 87 h 326"/>
                    <a:gd name="T74" fmla="*/ 55 w 291"/>
                    <a:gd name="T75" fmla="*/ 0 h 326"/>
                    <a:gd name="T76" fmla="*/ 19 w 291"/>
                    <a:gd name="T77" fmla="*/ 0 h 326"/>
                    <a:gd name="T78" fmla="*/ 19 w 291"/>
                    <a:gd name="T79" fmla="*/ 326 h 326"/>
                    <a:gd name="T80" fmla="*/ 38 w 291"/>
                    <a:gd name="T81" fmla="*/ 288 h 326"/>
                    <a:gd name="T82" fmla="*/ 38 w 291"/>
                    <a:gd name="T83" fmla="*/ 260 h 326"/>
                    <a:gd name="T84" fmla="*/ 19 w 291"/>
                    <a:gd name="T85" fmla="*/ 203 h 326"/>
                    <a:gd name="T86" fmla="*/ 19 w 291"/>
                    <a:gd name="T87" fmla="*/ 177 h 326"/>
                    <a:gd name="T88" fmla="*/ 38 w 291"/>
                    <a:gd name="T89" fmla="*/ 123 h 326"/>
                    <a:gd name="T90" fmla="*/ 38 w 291"/>
                    <a:gd name="T91" fmla="*/ 92 h 326"/>
                    <a:gd name="T92" fmla="*/ 19 w 291"/>
                    <a:gd name="T93" fmla="*/ 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1" h="326">
                      <a:moveTo>
                        <a:pt x="253" y="314"/>
                      </a:moveTo>
                      <a:lnTo>
                        <a:pt x="270" y="314"/>
                      </a:lnTo>
                      <a:lnTo>
                        <a:pt x="270" y="326"/>
                      </a:lnTo>
                      <a:lnTo>
                        <a:pt x="291" y="326"/>
                      </a:lnTo>
                      <a:lnTo>
                        <a:pt x="291" y="0"/>
                      </a:lnTo>
                      <a:lnTo>
                        <a:pt x="270" y="0"/>
                      </a:lnTo>
                      <a:lnTo>
                        <a:pt x="270" y="11"/>
                      </a:lnTo>
                      <a:lnTo>
                        <a:pt x="253" y="11"/>
                      </a:lnTo>
                      <a:lnTo>
                        <a:pt x="253" y="35"/>
                      </a:lnTo>
                      <a:lnTo>
                        <a:pt x="270" y="35"/>
                      </a:lnTo>
                      <a:lnTo>
                        <a:pt x="270" y="66"/>
                      </a:lnTo>
                      <a:lnTo>
                        <a:pt x="253" y="66"/>
                      </a:lnTo>
                      <a:lnTo>
                        <a:pt x="253" y="92"/>
                      </a:lnTo>
                      <a:lnTo>
                        <a:pt x="270" y="92"/>
                      </a:lnTo>
                      <a:lnTo>
                        <a:pt x="270" y="123"/>
                      </a:lnTo>
                      <a:lnTo>
                        <a:pt x="253" y="123"/>
                      </a:lnTo>
                      <a:lnTo>
                        <a:pt x="253" y="146"/>
                      </a:lnTo>
                      <a:lnTo>
                        <a:pt x="270" y="146"/>
                      </a:lnTo>
                      <a:lnTo>
                        <a:pt x="270" y="177"/>
                      </a:lnTo>
                      <a:lnTo>
                        <a:pt x="253" y="177"/>
                      </a:lnTo>
                      <a:lnTo>
                        <a:pt x="253" y="203"/>
                      </a:lnTo>
                      <a:lnTo>
                        <a:pt x="270" y="203"/>
                      </a:lnTo>
                      <a:lnTo>
                        <a:pt x="270" y="234"/>
                      </a:lnTo>
                      <a:lnTo>
                        <a:pt x="253" y="234"/>
                      </a:lnTo>
                      <a:lnTo>
                        <a:pt x="253" y="260"/>
                      </a:lnTo>
                      <a:lnTo>
                        <a:pt x="270" y="260"/>
                      </a:lnTo>
                      <a:lnTo>
                        <a:pt x="270" y="288"/>
                      </a:lnTo>
                      <a:lnTo>
                        <a:pt x="253" y="288"/>
                      </a:lnTo>
                      <a:lnTo>
                        <a:pt x="253" y="314"/>
                      </a:lnTo>
                      <a:close/>
                      <a:moveTo>
                        <a:pt x="145" y="239"/>
                      </a:moveTo>
                      <a:lnTo>
                        <a:pt x="215" y="239"/>
                      </a:lnTo>
                      <a:lnTo>
                        <a:pt x="215" y="326"/>
                      </a:lnTo>
                      <a:lnTo>
                        <a:pt x="237" y="326"/>
                      </a:lnTo>
                      <a:lnTo>
                        <a:pt x="237" y="314"/>
                      </a:lnTo>
                      <a:lnTo>
                        <a:pt x="253" y="314"/>
                      </a:lnTo>
                      <a:lnTo>
                        <a:pt x="253" y="288"/>
                      </a:lnTo>
                      <a:lnTo>
                        <a:pt x="237" y="288"/>
                      </a:lnTo>
                      <a:lnTo>
                        <a:pt x="237" y="260"/>
                      </a:lnTo>
                      <a:lnTo>
                        <a:pt x="237" y="260"/>
                      </a:lnTo>
                      <a:lnTo>
                        <a:pt x="253" y="260"/>
                      </a:lnTo>
                      <a:lnTo>
                        <a:pt x="253" y="234"/>
                      </a:lnTo>
                      <a:lnTo>
                        <a:pt x="237" y="234"/>
                      </a:lnTo>
                      <a:lnTo>
                        <a:pt x="237" y="203"/>
                      </a:lnTo>
                      <a:lnTo>
                        <a:pt x="237" y="203"/>
                      </a:lnTo>
                      <a:lnTo>
                        <a:pt x="253" y="203"/>
                      </a:lnTo>
                      <a:lnTo>
                        <a:pt x="253" y="177"/>
                      </a:lnTo>
                      <a:lnTo>
                        <a:pt x="237" y="177"/>
                      </a:lnTo>
                      <a:lnTo>
                        <a:pt x="237" y="146"/>
                      </a:lnTo>
                      <a:lnTo>
                        <a:pt x="237" y="146"/>
                      </a:lnTo>
                      <a:lnTo>
                        <a:pt x="253" y="146"/>
                      </a:lnTo>
                      <a:lnTo>
                        <a:pt x="253" y="123"/>
                      </a:lnTo>
                      <a:lnTo>
                        <a:pt x="237" y="123"/>
                      </a:lnTo>
                      <a:lnTo>
                        <a:pt x="237" y="92"/>
                      </a:lnTo>
                      <a:lnTo>
                        <a:pt x="237" y="92"/>
                      </a:lnTo>
                      <a:lnTo>
                        <a:pt x="253" y="92"/>
                      </a:lnTo>
                      <a:lnTo>
                        <a:pt x="253" y="66"/>
                      </a:lnTo>
                      <a:lnTo>
                        <a:pt x="237" y="66"/>
                      </a:lnTo>
                      <a:lnTo>
                        <a:pt x="237" y="35"/>
                      </a:lnTo>
                      <a:lnTo>
                        <a:pt x="237" y="35"/>
                      </a:lnTo>
                      <a:lnTo>
                        <a:pt x="253" y="35"/>
                      </a:lnTo>
                      <a:lnTo>
                        <a:pt x="253" y="11"/>
                      </a:lnTo>
                      <a:lnTo>
                        <a:pt x="237" y="11"/>
                      </a:lnTo>
                      <a:lnTo>
                        <a:pt x="237" y="0"/>
                      </a:lnTo>
                      <a:lnTo>
                        <a:pt x="215" y="0"/>
                      </a:lnTo>
                      <a:lnTo>
                        <a:pt x="215" y="87"/>
                      </a:lnTo>
                      <a:lnTo>
                        <a:pt x="145" y="87"/>
                      </a:lnTo>
                      <a:lnTo>
                        <a:pt x="145" y="118"/>
                      </a:lnTo>
                      <a:lnTo>
                        <a:pt x="215" y="118"/>
                      </a:lnTo>
                      <a:lnTo>
                        <a:pt x="215" y="118"/>
                      </a:lnTo>
                      <a:lnTo>
                        <a:pt x="215" y="208"/>
                      </a:lnTo>
                      <a:lnTo>
                        <a:pt x="145" y="208"/>
                      </a:lnTo>
                      <a:lnTo>
                        <a:pt x="145" y="239"/>
                      </a:lnTo>
                      <a:close/>
                      <a:moveTo>
                        <a:pt x="55" y="0"/>
                      </a:moveTo>
                      <a:lnTo>
                        <a:pt x="55" y="11"/>
                      </a:lnTo>
                      <a:lnTo>
                        <a:pt x="38" y="11"/>
                      </a:lnTo>
                      <a:lnTo>
                        <a:pt x="38" y="35"/>
                      </a:lnTo>
                      <a:lnTo>
                        <a:pt x="55" y="35"/>
                      </a:lnTo>
                      <a:lnTo>
                        <a:pt x="55" y="66"/>
                      </a:lnTo>
                      <a:lnTo>
                        <a:pt x="55" y="66"/>
                      </a:lnTo>
                      <a:lnTo>
                        <a:pt x="38" y="66"/>
                      </a:lnTo>
                      <a:lnTo>
                        <a:pt x="38" y="92"/>
                      </a:lnTo>
                      <a:lnTo>
                        <a:pt x="55" y="92"/>
                      </a:lnTo>
                      <a:lnTo>
                        <a:pt x="55" y="123"/>
                      </a:lnTo>
                      <a:lnTo>
                        <a:pt x="55" y="123"/>
                      </a:lnTo>
                      <a:lnTo>
                        <a:pt x="38" y="123"/>
                      </a:lnTo>
                      <a:lnTo>
                        <a:pt x="38" y="146"/>
                      </a:lnTo>
                      <a:lnTo>
                        <a:pt x="55" y="146"/>
                      </a:lnTo>
                      <a:lnTo>
                        <a:pt x="55" y="177"/>
                      </a:lnTo>
                      <a:lnTo>
                        <a:pt x="55" y="177"/>
                      </a:lnTo>
                      <a:lnTo>
                        <a:pt x="38" y="177"/>
                      </a:lnTo>
                      <a:lnTo>
                        <a:pt x="38" y="203"/>
                      </a:lnTo>
                      <a:lnTo>
                        <a:pt x="55" y="203"/>
                      </a:lnTo>
                      <a:lnTo>
                        <a:pt x="55" y="234"/>
                      </a:lnTo>
                      <a:lnTo>
                        <a:pt x="55" y="234"/>
                      </a:lnTo>
                      <a:lnTo>
                        <a:pt x="38" y="234"/>
                      </a:lnTo>
                      <a:lnTo>
                        <a:pt x="38" y="260"/>
                      </a:lnTo>
                      <a:lnTo>
                        <a:pt x="55" y="260"/>
                      </a:lnTo>
                      <a:lnTo>
                        <a:pt x="55" y="288"/>
                      </a:lnTo>
                      <a:lnTo>
                        <a:pt x="55" y="288"/>
                      </a:lnTo>
                      <a:lnTo>
                        <a:pt x="38" y="288"/>
                      </a:lnTo>
                      <a:lnTo>
                        <a:pt x="38" y="314"/>
                      </a:lnTo>
                      <a:lnTo>
                        <a:pt x="55" y="314"/>
                      </a:lnTo>
                      <a:lnTo>
                        <a:pt x="55" y="326"/>
                      </a:lnTo>
                      <a:lnTo>
                        <a:pt x="76" y="326"/>
                      </a:lnTo>
                      <a:lnTo>
                        <a:pt x="76" y="239"/>
                      </a:lnTo>
                      <a:lnTo>
                        <a:pt x="145" y="239"/>
                      </a:lnTo>
                      <a:lnTo>
                        <a:pt x="145" y="208"/>
                      </a:lnTo>
                      <a:lnTo>
                        <a:pt x="76" y="208"/>
                      </a:lnTo>
                      <a:lnTo>
                        <a:pt x="76" y="118"/>
                      </a:lnTo>
                      <a:lnTo>
                        <a:pt x="145" y="118"/>
                      </a:lnTo>
                      <a:lnTo>
                        <a:pt x="145" y="87"/>
                      </a:lnTo>
                      <a:lnTo>
                        <a:pt x="76" y="87"/>
                      </a:lnTo>
                      <a:lnTo>
                        <a:pt x="76" y="0"/>
                      </a:lnTo>
                      <a:lnTo>
                        <a:pt x="55" y="0"/>
                      </a:lnTo>
                      <a:close/>
                      <a:moveTo>
                        <a:pt x="38" y="11"/>
                      </a:moveTo>
                      <a:lnTo>
                        <a:pt x="19" y="11"/>
                      </a:lnTo>
                      <a:lnTo>
                        <a:pt x="19" y="0"/>
                      </a:lnTo>
                      <a:lnTo>
                        <a:pt x="0" y="0"/>
                      </a:lnTo>
                      <a:lnTo>
                        <a:pt x="0" y="326"/>
                      </a:lnTo>
                      <a:lnTo>
                        <a:pt x="19" y="326"/>
                      </a:lnTo>
                      <a:lnTo>
                        <a:pt x="19" y="314"/>
                      </a:lnTo>
                      <a:lnTo>
                        <a:pt x="38" y="314"/>
                      </a:lnTo>
                      <a:lnTo>
                        <a:pt x="38" y="288"/>
                      </a:lnTo>
                      <a:lnTo>
                        <a:pt x="19" y="288"/>
                      </a:lnTo>
                      <a:lnTo>
                        <a:pt x="19" y="260"/>
                      </a:lnTo>
                      <a:lnTo>
                        <a:pt x="38" y="260"/>
                      </a:lnTo>
                      <a:lnTo>
                        <a:pt x="38" y="234"/>
                      </a:lnTo>
                      <a:lnTo>
                        <a:pt x="19" y="234"/>
                      </a:lnTo>
                      <a:lnTo>
                        <a:pt x="19" y="203"/>
                      </a:lnTo>
                      <a:lnTo>
                        <a:pt x="38" y="203"/>
                      </a:lnTo>
                      <a:lnTo>
                        <a:pt x="38" y="177"/>
                      </a:lnTo>
                      <a:lnTo>
                        <a:pt x="19" y="177"/>
                      </a:lnTo>
                      <a:lnTo>
                        <a:pt x="19" y="146"/>
                      </a:lnTo>
                      <a:lnTo>
                        <a:pt x="38" y="146"/>
                      </a:lnTo>
                      <a:lnTo>
                        <a:pt x="38" y="123"/>
                      </a:lnTo>
                      <a:lnTo>
                        <a:pt x="19" y="123"/>
                      </a:lnTo>
                      <a:lnTo>
                        <a:pt x="19" y="92"/>
                      </a:lnTo>
                      <a:lnTo>
                        <a:pt x="38" y="92"/>
                      </a:lnTo>
                      <a:lnTo>
                        <a:pt x="38" y="66"/>
                      </a:lnTo>
                      <a:lnTo>
                        <a:pt x="19" y="66"/>
                      </a:lnTo>
                      <a:lnTo>
                        <a:pt x="19" y="35"/>
                      </a:lnTo>
                      <a:lnTo>
                        <a:pt x="38" y="35"/>
                      </a:lnTo>
                      <a:lnTo>
                        <a:pt x="3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4" name="Freeform 271"/>
                <p:cNvSpPr/>
                <p:nvPr/>
              </p:nvSpPr>
              <p:spPr bwMode="auto">
                <a:xfrm>
                  <a:off x="311150" y="3252788"/>
                  <a:ext cx="52388" cy="522288"/>
                </a:xfrm>
                <a:custGeom>
                  <a:avLst/>
                  <a:gdLst>
                    <a:gd name="T0" fmla="*/ 0 w 14"/>
                    <a:gd name="T1" fmla="*/ 0 h 139"/>
                    <a:gd name="T2" fmla="*/ 0 w 14"/>
                    <a:gd name="T3" fmla="*/ 139 h 139"/>
                    <a:gd name="T4" fmla="*/ 14 w 14"/>
                    <a:gd name="T5" fmla="*/ 139 h 139"/>
                    <a:gd name="T6" fmla="*/ 14 w 14"/>
                    <a:gd name="T7" fmla="*/ 0 h 139"/>
                    <a:gd name="T8" fmla="*/ 7 w 14"/>
                    <a:gd name="T9" fmla="*/ 2 h 139"/>
                    <a:gd name="T10" fmla="*/ 0 w 14"/>
                    <a:gd name="T11" fmla="*/ 0 h 139"/>
                  </a:gdLst>
                  <a:ahLst/>
                  <a:cxnLst>
                    <a:cxn ang="0">
                      <a:pos x="T0" y="T1"/>
                    </a:cxn>
                    <a:cxn ang="0">
                      <a:pos x="T2" y="T3"/>
                    </a:cxn>
                    <a:cxn ang="0">
                      <a:pos x="T4" y="T5"/>
                    </a:cxn>
                    <a:cxn ang="0">
                      <a:pos x="T6" y="T7"/>
                    </a:cxn>
                    <a:cxn ang="0">
                      <a:pos x="T8" y="T9"/>
                    </a:cxn>
                    <a:cxn ang="0">
                      <a:pos x="T10" y="T11"/>
                    </a:cxn>
                  </a:cxnLst>
                  <a:rect l="0" t="0" r="r" b="b"/>
                  <a:pathLst>
                    <a:path w="14" h="139">
                      <a:moveTo>
                        <a:pt x="0" y="0"/>
                      </a:moveTo>
                      <a:cubicBezTo>
                        <a:pt x="0" y="139"/>
                        <a:pt x="0" y="139"/>
                        <a:pt x="0" y="139"/>
                      </a:cubicBezTo>
                      <a:cubicBezTo>
                        <a:pt x="14" y="139"/>
                        <a:pt x="14" y="139"/>
                        <a:pt x="14" y="139"/>
                      </a:cubicBezTo>
                      <a:cubicBezTo>
                        <a:pt x="14" y="0"/>
                        <a:pt x="14" y="0"/>
                        <a:pt x="14" y="0"/>
                      </a:cubicBezTo>
                      <a:cubicBezTo>
                        <a:pt x="12" y="1"/>
                        <a:pt x="10" y="2"/>
                        <a:pt x="7" y="2"/>
                      </a:cubicBezTo>
                      <a:cubicBezTo>
                        <a:pt x="5" y="2"/>
                        <a:pt x="2"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5" name="Oval 272"/>
                <p:cNvSpPr>
                  <a:spLocks noChangeArrowheads="1"/>
                </p:cNvSpPr>
                <p:nvPr/>
              </p:nvSpPr>
              <p:spPr bwMode="auto">
                <a:xfrm>
                  <a:off x="295275" y="3159125"/>
                  <a:ext cx="82550" cy="82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6" name="Rectangle 273"/>
                <p:cNvSpPr>
                  <a:spLocks noChangeArrowheads="1"/>
                </p:cNvSpPr>
                <p:nvPr/>
              </p:nvSpPr>
              <p:spPr bwMode="auto">
                <a:xfrm>
                  <a:off x="396875" y="3255963"/>
                  <a:ext cx="450850"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7" name="Freeform 274"/>
                <p:cNvSpPr/>
                <p:nvPr/>
              </p:nvSpPr>
              <p:spPr bwMode="auto">
                <a:xfrm>
                  <a:off x="4038600" y="0"/>
                  <a:ext cx="439738" cy="363538"/>
                </a:xfrm>
                <a:custGeom>
                  <a:avLst/>
                  <a:gdLst>
                    <a:gd name="T0" fmla="*/ 277 w 277"/>
                    <a:gd name="T1" fmla="*/ 104 h 229"/>
                    <a:gd name="T2" fmla="*/ 277 w 277"/>
                    <a:gd name="T3" fmla="*/ 76 h 229"/>
                    <a:gd name="T4" fmla="*/ 208 w 277"/>
                    <a:gd name="T5" fmla="*/ 21 h 229"/>
                    <a:gd name="T6" fmla="*/ 182 w 277"/>
                    <a:gd name="T7" fmla="*/ 0 h 229"/>
                    <a:gd name="T8" fmla="*/ 95 w 277"/>
                    <a:gd name="T9" fmla="*/ 0 h 229"/>
                    <a:gd name="T10" fmla="*/ 0 w 277"/>
                    <a:gd name="T11" fmla="*/ 76 h 229"/>
                    <a:gd name="T12" fmla="*/ 0 w 277"/>
                    <a:gd name="T13" fmla="*/ 229 h 229"/>
                    <a:gd name="T14" fmla="*/ 87 w 277"/>
                    <a:gd name="T15" fmla="*/ 229 h 229"/>
                    <a:gd name="T16" fmla="*/ 87 w 277"/>
                    <a:gd name="T17" fmla="*/ 78 h 229"/>
                    <a:gd name="T18" fmla="*/ 189 w 277"/>
                    <a:gd name="T19" fmla="*/ 78 h 229"/>
                    <a:gd name="T20" fmla="*/ 189 w 277"/>
                    <a:gd name="T21" fmla="*/ 229 h 229"/>
                    <a:gd name="T22" fmla="*/ 277 w 277"/>
                    <a:gd name="T23" fmla="*/ 229 h 229"/>
                    <a:gd name="T24" fmla="*/ 277 w 277"/>
                    <a:gd name="T25"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 h="229">
                      <a:moveTo>
                        <a:pt x="277" y="104"/>
                      </a:moveTo>
                      <a:lnTo>
                        <a:pt x="277" y="76"/>
                      </a:lnTo>
                      <a:lnTo>
                        <a:pt x="208" y="21"/>
                      </a:lnTo>
                      <a:lnTo>
                        <a:pt x="182" y="0"/>
                      </a:lnTo>
                      <a:lnTo>
                        <a:pt x="95" y="0"/>
                      </a:lnTo>
                      <a:lnTo>
                        <a:pt x="0" y="76"/>
                      </a:lnTo>
                      <a:lnTo>
                        <a:pt x="0" y="229"/>
                      </a:lnTo>
                      <a:lnTo>
                        <a:pt x="87" y="229"/>
                      </a:lnTo>
                      <a:lnTo>
                        <a:pt x="87" y="78"/>
                      </a:lnTo>
                      <a:lnTo>
                        <a:pt x="189" y="78"/>
                      </a:lnTo>
                      <a:lnTo>
                        <a:pt x="189" y="229"/>
                      </a:lnTo>
                      <a:lnTo>
                        <a:pt x="277" y="229"/>
                      </a:lnTo>
                      <a:lnTo>
                        <a:pt x="277"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8" name="Freeform 275"/>
                <p:cNvSpPr>
                  <a:spLocks noEditPoints="1"/>
                </p:cNvSpPr>
                <p:nvPr/>
              </p:nvSpPr>
              <p:spPr bwMode="auto">
                <a:xfrm>
                  <a:off x="3933825" y="0"/>
                  <a:ext cx="644525" cy="139700"/>
                </a:xfrm>
                <a:custGeom>
                  <a:avLst/>
                  <a:gdLst>
                    <a:gd name="T0" fmla="*/ 66 w 406"/>
                    <a:gd name="T1" fmla="*/ 62 h 88"/>
                    <a:gd name="T2" fmla="*/ 142 w 406"/>
                    <a:gd name="T3" fmla="*/ 0 h 88"/>
                    <a:gd name="T4" fmla="*/ 54 w 406"/>
                    <a:gd name="T5" fmla="*/ 0 h 88"/>
                    <a:gd name="T6" fmla="*/ 0 w 406"/>
                    <a:gd name="T7" fmla="*/ 45 h 88"/>
                    <a:gd name="T8" fmla="*/ 35 w 406"/>
                    <a:gd name="T9" fmla="*/ 88 h 88"/>
                    <a:gd name="T10" fmla="*/ 66 w 406"/>
                    <a:gd name="T11" fmla="*/ 62 h 88"/>
                    <a:gd name="T12" fmla="*/ 66 w 406"/>
                    <a:gd name="T13" fmla="*/ 62 h 88"/>
                    <a:gd name="T14" fmla="*/ 265 w 406"/>
                    <a:gd name="T15" fmla="*/ 0 h 88"/>
                    <a:gd name="T16" fmla="*/ 274 w 406"/>
                    <a:gd name="T17" fmla="*/ 7 h 88"/>
                    <a:gd name="T18" fmla="*/ 343 w 406"/>
                    <a:gd name="T19" fmla="*/ 62 h 88"/>
                    <a:gd name="T20" fmla="*/ 371 w 406"/>
                    <a:gd name="T21" fmla="*/ 88 h 88"/>
                    <a:gd name="T22" fmla="*/ 406 w 406"/>
                    <a:gd name="T23" fmla="*/ 45 h 88"/>
                    <a:gd name="T24" fmla="*/ 354 w 406"/>
                    <a:gd name="T25" fmla="*/ 0 h 88"/>
                    <a:gd name="T26" fmla="*/ 265 w 406"/>
                    <a:gd name="T2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88">
                      <a:moveTo>
                        <a:pt x="66" y="62"/>
                      </a:moveTo>
                      <a:lnTo>
                        <a:pt x="142" y="0"/>
                      </a:lnTo>
                      <a:lnTo>
                        <a:pt x="54" y="0"/>
                      </a:lnTo>
                      <a:lnTo>
                        <a:pt x="0" y="45"/>
                      </a:lnTo>
                      <a:lnTo>
                        <a:pt x="35" y="88"/>
                      </a:lnTo>
                      <a:lnTo>
                        <a:pt x="66" y="62"/>
                      </a:lnTo>
                      <a:lnTo>
                        <a:pt x="66" y="62"/>
                      </a:lnTo>
                      <a:close/>
                      <a:moveTo>
                        <a:pt x="265" y="0"/>
                      </a:moveTo>
                      <a:lnTo>
                        <a:pt x="274" y="7"/>
                      </a:lnTo>
                      <a:lnTo>
                        <a:pt x="343" y="62"/>
                      </a:lnTo>
                      <a:lnTo>
                        <a:pt x="371" y="88"/>
                      </a:lnTo>
                      <a:lnTo>
                        <a:pt x="406" y="45"/>
                      </a:lnTo>
                      <a:lnTo>
                        <a:pt x="354" y="0"/>
                      </a:lnTo>
                      <a:lnTo>
                        <a:pt x="26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9" name="Freeform 276"/>
                <p:cNvSpPr/>
                <p:nvPr/>
              </p:nvSpPr>
              <p:spPr bwMode="auto">
                <a:xfrm>
                  <a:off x="10033000" y="239713"/>
                  <a:ext cx="571500" cy="354013"/>
                </a:xfrm>
                <a:custGeom>
                  <a:avLst/>
                  <a:gdLst>
                    <a:gd name="T0" fmla="*/ 152 w 152"/>
                    <a:gd name="T1" fmla="*/ 77 h 94"/>
                    <a:gd name="T2" fmla="*/ 136 w 152"/>
                    <a:gd name="T3" fmla="*/ 61 h 94"/>
                    <a:gd name="T4" fmla="*/ 138 w 152"/>
                    <a:gd name="T5" fmla="*/ 47 h 94"/>
                    <a:gd name="T6" fmla="*/ 91 w 152"/>
                    <a:gd name="T7" fmla="*/ 0 h 94"/>
                    <a:gd name="T8" fmla="*/ 45 w 152"/>
                    <a:gd name="T9" fmla="*/ 46 h 94"/>
                    <a:gd name="T10" fmla="*/ 27 w 152"/>
                    <a:gd name="T11" fmla="*/ 40 h 94"/>
                    <a:gd name="T12" fmla="*/ 0 w 152"/>
                    <a:gd name="T13" fmla="*/ 67 h 94"/>
                    <a:gd name="T14" fmla="*/ 27 w 152"/>
                    <a:gd name="T15" fmla="*/ 94 h 94"/>
                    <a:gd name="T16" fmla="*/ 89 w 152"/>
                    <a:gd name="T17" fmla="*/ 94 h 94"/>
                    <a:gd name="T18" fmla="*/ 91 w 152"/>
                    <a:gd name="T19" fmla="*/ 94 h 94"/>
                    <a:gd name="T20" fmla="*/ 136 w 152"/>
                    <a:gd name="T21" fmla="*/ 94 h 94"/>
                    <a:gd name="T22" fmla="*/ 152 w 152"/>
                    <a:gd name="T23"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94">
                      <a:moveTo>
                        <a:pt x="152" y="77"/>
                      </a:moveTo>
                      <a:cubicBezTo>
                        <a:pt x="152" y="68"/>
                        <a:pt x="145" y="61"/>
                        <a:pt x="136" y="61"/>
                      </a:cubicBezTo>
                      <a:cubicBezTo>
                        <a:pt x="137" y="56"/>
                        <a:pt x="138" y="52"/>
                        <a:pt x="138" y="47"/>
                      </a:cubicBezTo>
                      <a:cubicBezTo>
                        <a:pt x="138" y="21"/>
                        <a:pt x="117" y="0"/>
                        <a:pt x="91" y="0"/>
                      </a:cubicBezTo>
                      <a:cubicBezTo>
                        <a:pt x="66" y="0"/>
                        <a:pt x="45" y="20"/>
                        <a:pt x="45" y="46"/>
                      </a:cubicBezTo>
                      <a:cubicBezTo>
                        <a:pt x="40" y="42"/>
                        <a:pt x="34" y="40"/>
                        <a:pt x="27" y="40"/>
                      </a:cubicBezTo>
                      <a:cubicBezTo>
                        <a:pt x="12" y="40"/>
                        <a:pt x="0" y="52"/>
                        <a:pt x="0" y="67"/>
                      </a:cubicBezTo>
                      <a:cubicBezTo>
                        <a:pt x="0" y="81"/>
                        <a:pt x="12" y="94"/>
                        <a:pt x="27" y="94"/>
                      </a:cubicBezTo>
                      <a:cubicBezTo>
                        <a:pt x="89" y="94"/>
                        <a:pt x="89" y="94"/>
                        <a:pt x="89" y="94"/>
                      </a:cubicBezTo>
                      <a:cubicBezTo>
                        <a:pt x="91" y="94"/>
                        <a:pt x="91" y="94"/>
                        <a:pt x="91" y="94"/>
                      </a:cubicBezTo>
                      <a:cubicBezTo>
                        <a:pt x="136" y="94"/>
                        <a:pt x="136" y="94"/>
                        <a:pt x="136" y="94"/>
                      </a:cubicBezTo>
                      <a:cubicBezTo>
                        <a:pt x="145" y="94"/>
                        <a:pt x="152" y="86"/>
                        <a:pt x="15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0" name="Rectangle 277"/>
                <p:cNvSpPr>
                  <a:spLocks noChangeArrowheads="1"/>
                </p:cNvSpPr>
                <p:nvPr/>
              </p:nvSpPr>
              <p:spPr bwMode="auto">
                <a:xfrm>
                  <a:off x="101155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1" name="Rectangle 278"/>
                <p:cNvSpPr>
                  <a:spLocks noChangeArrowheads="1"/>
                </p:cNvSpPr>
                <p:nvPr/>
              </p:nvSpPr>
              <p:spPr bwMode="auto">
                <a:xfrm>
                  <a:off x="10236200"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2" name="Rectangle 279"/>
                <p:cNvSpPr>
                  <a:spLocks noChangeArrowheads="1"/>
                </p:cNvSpPr>
                <p:nvPr/>
              </p:nvSpPr>
              <p:spPr bwMode="auto">
                <a:xfrm>
                  <a:off x="103568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3" name="Rectangle 280"/>
                <p:cNvSpPr>
                  <a:spLocks noChangeArrowheads="1"/>
                </p:cNvSpPr>
                <p:nvPr/>
              </p:nvSpPr>
              <p:spPr bwMode="auto">
                <a:xfrm>
                  <a:off x="10472738"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4" name="Oval 281"/>
                <p:cNvSpPr>
                  <a:spLocks noChangeArrowheads="1"/>
                </p:cNvSpPr>
                <p:nvPr/>
              </p:nvSpPr>
              <p:spPr bwMode="auto">
                <a:xfrm>
                  <a:off x="3144838" y="5202238"/>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5" name="Oval 282"/>
                <p:cNvSpPr>
                  <a:spLocks noChangeArrowheads="1"/>
                </p:cNvSpPr>
                <p:nvPr/>
              </p:nvSpPr>
              <p:spPr bwMode="auto">
                <a:xfrm>
                  <a:off x="3205163" y="5141913"/>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6" name="Oval 283"/>
                <p:cNvSpPr>
                  <a:spLocks noChangeArrowheads="1"/>
                </p:cNvSpPr>
                <p:nvPr/>
              </p:nvSpPr>
              <p:spPr bwMode="auto">
                <a:xfrm>
                  <a:off x="3160713" y="5059363"/>
                  <a:ext cx="30163" cy="33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7" name="Oval 284"/>
                <p:cNvSpPr>
                  <a:spLocks noChangeArrowheads="1"/>
                </p:cNvSpPr>
                <p:nvPr/>
              </p:nvSpPr>
              <p:spPr bwMode="auto">
                <a:xfrm>
                  <a:off x="3144838" y="4927600"/>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8" name="Freeform 285"/>
                <p:cNvSpPr>
                  <a:spLocks noEditPoints="1"/>
                </p:cNvSpPr>
                <p:nvPr/>
              </p:nvSpPr>
              <p:spPr bwMode="auto">
                <a:xfrm>
                  <a:off x="3062288" y="4660900"/>
                  <a:ext cx="296863" cy="668338"/>
                </a:xfrm>
                <a:custGeom>
                  <a:avLst/>
                  <a:gdLst>
                    <a:gd name="T0" fmla="*/ 43 w 79"/>
                    <a:gd name="T1" fmla="*/ 9 h 178"/>
                    <a:gd name="T2" fmla="*/ 41 w 79"/>
                    <a:gd name="T3" fmla="*/ 15 h 178"/>
                    <a:gd name="T4" fmla="*/ 41 w 79"/>
                    <a:gd name="T5" fmla="*/ 27 h 178"/>
                    <a:gd name="T6" fmla="*/ 38 w 79"/>
                    <a:gd name="T7" fmla="*/ 27 h 178"/>
                    <a:gd name="T8" fmla="*/ 38 w 79"/>
                    <a:gd name="T9" fmla="*/ 58 h 178"/>
                    <a:gd name="T10" fmla="*/ 41 w 79"/>
                    <a:gd name="T11" fmla="*/ 58 h 178"/>
                    <a:gd name="T12" fmla="*/ 41 w 79"/>
                    <a:gd name="T13" fmla="*/ 82 h 178"/>
                    <a:gd name="T14" fmla="*/ 41 w 79"/>
                    <a:gd name="T15" fmla="*/ 93 h 178"/>
                    <a:gd name="T16" fmla="*/ 48 w 79"/>
                    <a:gd name="T17" fmla="*/ 100 h 178"/>
                    <a:gd name="T18" fmla="*/ 50 w 79"/>
                    <a:gd name="T19" fmla="*/ 100 h 178"/>
                    <a:gd name="T20" fmla="*/ 55 w 79"/>
                    <a:gd name="T21" fmla="*/ 93 h 178"/>
                    <a:gd name="T22" fmla="*/ 55 w 79"/>
                    <a:gd name="T23" fmla="*/ 58 h 178"/>
                    <a:gd name="T24" fmla="*/ 60 w 79"/>
                    <a:gd name="T25" fmla="*/ 58 h 178"/>
                    <a:gd name="T26" fmla="*/ 60 w 79"/>
                    <a:gd name="T27" fmla="*/ 58 h 178"/>
                    <a:gd name="T28" fmla="*/ 60 w 79"/>
                    <a:gd name="T29" fmla="*/ 162 h 178"/>
                    <a:gd name="T30" fmla="*/ 38 w 79"/>
                    <a:gd name="T31" fmla="*/ 162 h 178"/>
                    <a:gd name="T32" fmla="*/ 38 w 79"/>
                    <a:gd name="T33" fmla="*/ 178 h 178"/>
                    <a:gd name="T34" fmla="*/ 75 w 79"/>
                    <a:gd name="T35" fmla="*/ 178 h 178"/>
                    <a:gd name="T36" fmla="*/ 75 w 79"/>
                    <a:gd name="T37" fmla="*/ 27 h 178"/>
                    <a:gd name="T38" fmla="*/ 55 w 79"/>
                    <a:gd name="T39" fmla="*/ 27 h 178"/>
                    <a:gd name="T40" fmla="*/ 55 w 79"/>
                    <a:gd name="T41" fmla="*/ 19 h 178"/>
                    <a:gd name="T42" fmla="*/ 73 w 79"/>
                    <a:gd name="T43" fmla="*/ 15 h 178"/>
                    <a:gd name="T44" fmla="*/ 79 w 79"/>
                    <a:gd name="T45" fmla="*/ 6 h 178"/>
                    <a:gd name="T46" fmla="*/ 70 w 79"/>
                    <a:gd name="T47" fmla="*/ 1 h 178"/>
                    <a:gd name="T48" fmla="*/ 48 w 79"/>
                    <a:gd name="T49" fmla="*/ 6 h 178"/>
                    <a:gd name="T50" fmla="*/ 43 w 79"/>
                    <a:gd name="T51" fmla="*/ 9 h 178"/>
                    <a:gd name="T52" fmla="*/ 38 w 79"/>
                    <a:gd name="T53" fmla="*/ 27 h 178"/>
                    <a:gd name="T54" fmla="*/ 0 w 79"/>
                    <a:gd name="T55" fmla="*/ 27 h 178"/>
                    <a:gd name="T56" fmla="*/ 0 w 79"/>
                    <a:gd name="T57" fmla="*/ 178 h 178"/>
                    <a:gd name="T58" fmla="*/ 38 w 79"/>
                    <a:gd name="T59" fmla="*/ 178 h 178"/>
                    <a:gd name="T60" fmla="*/ 38 w 79"/>
                    <a:gd name="T61" fmla="*/ 162 h 178"/>
                    <a:gd name="T62" fmla="*/ 16 w 79"/>
                    <a:gd name="T63" fmla="*/ 162 h 178"/>
                    <a:gd name="T64" fmla="*/ 16 w 79"/>
                    <a:gd name="T65" fmla="*/ 58 h 178"/>
                    <a:gd name="T66" fmla="*/ 38 w 79"/>
                    <a:gd name="T67" fmla="*/ 58 h 178"/>
                    <a:gd name="T68" fmla="*/ 38 w 79"/>
                    <a:gd name="T6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78">
                      <a:moveTo>
                        <a:pt x="43" y="9"/>
                      </a:moveTo>
                      <a:cubicBezTo>
                        <a:pt x="41" y="11"/>
                        <a:pt x="41" y="13"/>
                        <a:pt x="41" y="15"/>
                      </a:cubicBezTo>
                      <a:cubicBezTo>
                        <a:pt x="41" y="16"/>
                        <a:pt x="41" y="20"/>
                        <a:pt x="41" y="27"/>
                      </a:cubicBezTo>
                      <a:cubicBezTo>
                        <a:pt x="38" y="27"/>
                        <a:pt x="38" y="27"/>
                        <a:pt x="38" y="27"/>
                      </a:cubicBezTo>
                      <a:cubicBezTo>
                        <a:pt x="38" y="58"/>
                        <a:pt x="38" y="58"/>
                        <a:pt x="38" y="58"/>
                      </a:cubicBezTo>
                      <a:cubicBezTo>
                        <a:pt x="41" y="58"/>
                        <a:pt x="41" y="58"/>
                        <a:pt x="41" y="58"/>
                      </a:cubicBezTo>
                      <a:cubicBezTo>
                        <a:pt x="41" y="71"/>
                        <a:pt x="41" y="81"/>
                        <a:pt x="41" y="82"/>
                      </a:cubicBezTo>
                      <a:cubicBezTo>
                        <a:pt x="41" y="84"/>
                        <a:pt x="41" y="93"/>
                        <a:pt x="41" y="93"/>
                      </a:cubicBezTo>
                      <a:cubicBezTo>
                        <a:pt x="41" y="97"/>
                        <a:pt x="44" y="100"/>
                        <a:pt x="48" y="100"/>
                      </a:cubicBezTo>
                      <a:cubicBezTo>
                        <a:pt x="49" y="100"/>
                        <a:pt x="49" y="100"/>
                        <a:pt x="50" y="100"/>
                      </a:cubicBezTo>
                      <a:cubicBezTo>
                        <a:pt x="53" y="99"/>
                        <a:pt x="55" y="96"/>
                        <a:pt x="55" y="93"/>
                      </a:cubicBezTo>
                      <a:cubicBezTo>
                        <a:pt x="55" y="58"/>
                        <a:pt x="55" y="58"/>
                        <a:pt x="55" y="58"/>
                      </a:cubicBezTo>
                      <a:cubicBezTo>
                        <a:pt x="60" y="58"/>
                        <a:pt x="60" y="58"/>
                        <a:pt x="60" y="58"/>
                      </a:cubicBezTo>
                      <a:cubicBezTo>
                        <a:pt x="60" y="58"/>
                        <a:pt x="60" y="58"/>
                        <a:pt x="60" y="58"/>
                      </a:cubicBezTo>
                      <a:cubicBezTo>
                        <a:pt x="60" y="162"/>
                        <a:pt x="60" y="162"/>
                        <a:pt x="60" y="162"/>
                      </a:cubicBezTo>
                      <a:cubicBezTo>
                        <a:pt x="38" y="162"/>
                        <a:pt x="38" y="162"/>
                        <a:pt x="38" y="162"/>
                      </a:cubicBezTo>
                      <a:cubicBezTo>
                        <a:pt x="38" y="178"/>
                        <a:pt x="38" y="178"/>
                        <a:pt x="38" y="178"/>
                      </a:cubicBezTo>
                      <a:cubicBezTo>
                        <a:pt x="75" y="178"/>
                        <a:pt x="75" y="178"/>
                        <a:pt x="75" y="178"/>
                      </a:cubicBezTo>
                      <a:cubicBezTo>
                        <a:pt x="75" y="27"/>
                        <a:pt x="75" y="27"/>
                        <a:pt x="75" y="27"/>
                      </a:cubicBezTo>
                      <a:cubicBezTo>
                        <a:pt x="55" y="27"/>
                        <a:pt x="55" y="27"/>
                        <a:pt x="55" y="27"/>
                      </a:cubicBezTo>
                      <a:cubicBezTo>
                        <a:pt x="55" y="19"/>
                        <a:pt x="55" y="19"/>
                        <a:pt x="55" y="19"/>
                      </a:cubicBezTo>
                      <a:cubicBezTo>
                        <a:pt x="73" y="15"/>
                        <a:pt x="73" y="15"/>
                        <a:pt x="73" y="15"/>
                      </a:cubicBezTo>
                      <a:cubicBezTo>
                        <a:pt x="77" y="14"/>
                        <a:pt x="79" y="10"/>
                        <a:pt x="79" y="6"/>
                      </a:cubicBezTo>
                      <a:cubicBezTo>
                        <a:pt x="78" y="3"/>
                        <a:pt x="74" y="0"/>
                        <a:pt x="70" y="1"/>
                      </a:cubicBezTo>
                      <a:cubicBezTo>
                        <a:pt x="69" y="2"/>
                        <a:pt x="50" y="6"/>
                        <a:pt x="48" y="6"/>
                      </a:cubicBezTo>
                      <a:cubicBezTo>
                        <a:pt x="46" y="7"/>
                        <a:pt x="44" y="7"/>
                        <a:pt x="43" y="9"/>
                      </a:cubicBezTo>
                      <a:close/>
                      <a:moveTo>
                        <a:pt x="38" y="27"/>
                      </a:moveTo>
                      <a:cubicBezTo>
                        <a:pt x="0" y="27"/>
                        <a:pt x="0" y="27"/>
                        <a:pt x="0" y="27"/>
                      </a:cubicBezTo>
                      <a:cubicBezTo>
                        <a:pt x="0" y="178"/>
                        <a:pt x="0" y="178"/>
                        <a:pt x="0" y="178"/>
                      </a:cubicBezTo>
                      <a:cubicBezTo>
                        <a:pt x="38" y="178"/>
                        <a:pt x="38" y="178"/>
                        <a:pt x="38" y="178"/>
                      </a:cubicBezTo>
                      <a:cubicBezTo>
                        <a:pt x="38" y="162"/>
                        <a:pt x="38" y="162"/>
                        <a:pt x="38" y="162"/>
                      </a:cubicBezTo>
                      <a:cubicBezTo>
                        <a:pt x="16" y="162"/>
                        <a:pt x="16" y="162"/>
                        <a:pt x="16" y="162"/>
                      </a:cubicBezTo>
                      <a:cubicBezTo>
                        <a:pt x="16" y="58"/>
                        <a:pt x="16" y="58"/>
                        <a:pt x="16" y="58"/>
                      </a:cubicBezTo>
                      <a:cubicBezTo>
                        <a:pt x="38" y="58"/>
                        <a:pt x="38" y="58"/>
                        <a:pt x="38" y="58"/>
                      </a:cubicBezTo>
                      <a:lnTo>
                        <a:pt x="3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9" name="Freeform 286"/>
                <p:cNvSpPr>
                  <a:spLocks noEditPoints="1"/>
                </p:cNvSpPr>
                <p:nvPr/>
              </p:nvSpPr>
              <p:spPr bwMode="auto">
                <a:xfrm>
                  <a:off x="1643063" y="3621088"/>
                  <a:ext cx="530225" cy="533400"/>
                </a:xfrm>
                <a:custGeom>
                  <a:avLst/>
                  <a:gdLst>
                    <a:gd name="T0" fmla="*/ 70 w 141"/>
                    <a:gd name="T1" fmla="*/ 142 h 142"/>
                    <a:gd name="T2" fmla="*/ 141 w 141"/>
                    <a:gd name="T3" fmla="*/ 71 h 142"/>
                    <a:gd name="T4" fmla="*/ 70 w 141"/>
                    <a:gd name="T5" fmla="*/ 0 h 142"/>
                    <a:gd name="T6" fmla="*/ 70 w 141"/>
                    <a:gd name="T7" fmla="*/ 0 h 142"/>
                    <a:gd name="T8" fmla="*/ 70 w 141"/>
                    <a:gd name="T9" fmla="*/ 51 h 142"/>
                    <a:gd name="T10" fmla="*/ 107 w 141"/>
                    <a:gd name="T11" fmla="*/ 35 h 142"/>
                    <a:gd name="T12" fmla="*/ 85 w 141"/>
                    <a:gd name="T13" fmla="*/ 85 h 142"/>
                    <a:gd name="T14" fmla="*/ 70 w 141"/>
                    <a:gd name="T15" fmla="*/ 91 h 142"/>
                    <a:gd name="T16" fmla="*/ 70 w 141"/>
                    <a:gd name="T17" fmla="*/ 142 h 142"/>
                    <a:gd name="T18" fmla="*/ 70 w 141"/>
                    <a:gd name="T19" fmla="*/ 0 h 142"/>
                    <a:gd name="T20" fmla="*/ 0 w 141"/>
                    <a:gd name="T21" fmla="*/ 71 h 142"/>
                    <a:gd name="T22" fmla="*/ 70 w 141"/>
                    <a:gd name="T23" fmla="*/ 142 h 142"/>
                    <a:gd name="T24" fmla="*/ 70 w 141"/>
                    <a:gd name="T25" fmla="*/ 91 h 142"/>
                    <a:gd name="T26" fmla="*/ 34 w 141"/>
                    <a:gd name="T27" fmla="*/ 107 h 142"/>
                    <a:gd name="T28" fmla="*/ 56 w 141"/>
                    <a:gd name="T29" fmla="*/ 57 h 142"/>
                    <a:gd name="T30" fmla="*/ 56 w 141"/>
                    <a:gd name="T31" fmla="*/ 57 h 142"/>
                    <a:gd name="T32" fmla="*/ 70 w 141"/>
                    <a:gd name="T33" fmla="*/ 51 h 142"/>
                    <a:gd name="T34" fmla="*/ 70 w 141"/>
                    <a:gd name="T3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142">
                      <a:moveTo>
                        <a:pt x="70" y="142"/>
                      </a:moveTo>
                      <a:cubicBezTo>
                        <a:pt x="110" y="142"/>
                        <a:pt x="141" y="110"/>
                        <a:pt x="141" y="71"/>
                      </a:cubicBezTo>
                      <a:cubicBezTo>
                        <a:pt x="141" y="32"/>
                        <a:pt x="110" y="0"/>
                        <a:pt x="70" y="0"/>
                      </a:cubicBezTo>
                      <a:cubicBezTo>
                        <a:pt x="70" y="0"/>
                        <a:pt x="70" y="0"/>
                        <a:pt x="70" y="0"/>
                      </a:cubicBezTo>
                      <a:cubicBezTo>
                        <a:pt x="70" y="51"/>
                        <a:pt x="70" y="51"/>
                        <a:pt x="70" y="51"/>
                      </a:cubicBezTo>
                      <a:cubicBezTo>
                        <a:pt x="107" y="35"/>
                        <a:pt x="107" y="35"/>
                        <a:pt x="107" y="35"/>
                      </a:cubicBezTo>
                      <a:cubicBezTo>
                        <a:pt x="85" y="85"/>
                        <a:pt x="85" y="85"/>
                        <a:pt x="85" y="85"/>
                      </a:cubicBezTo>
                      <a:cubicBezTo>
                        <a:pt x="70" y="91"/>
                        <a:pt x="70" y="91"/>
                        <a:pt x="70" y="91"/>
                      </a:cubicBezTo>
                      <a:cubicBezTo>
                        <a:pt x="70" y="142"/>
                        <a:pt x="70" y="142"/>
                        <a:pt x="70" y="142"/>
                      </a:cubicBezTo>
                      <a:close/>
                      <a:moveTo>
                        <a:pt x="70" y="0"/>
                      </a:moveTo>
                      <a:cubicBezTo>
                        <a:pt x="31" y="0"/>
                        <a:pt x="0" y="32"/>
                        <a:pt x="0" y="71"/>
                      </a:cubicBezTo>
                      <a:cubicBezTo>
                        <a:pt x="0" y="110"/>
                        <a:pt x="31" y="142"/>
                        <a:pt x="70" y="142"/>
                      </a:cubicBezTo>
                      <a:cubicBezTo>
                        <a:pt x="70" y="91"/>
                        <a:pt x="70" y="91"/>
                        <a:pt x="70" y="91"/>
                      </a:cubicBezTo>
                      <a:cubicBezTo>
                        <a:pt x="34" y="107"/>
                        <a:pt x="34" y="107"/>
                        <a:pt x="34" y="107"/>
                      </a:cubicBezTo>
                      <a:cubicBezTo>
                        <a:pt x="56" y="57"/>
                        <a:pt x="56" y="57"/>
                        <a:pt x="56" y="57"/>
                      </a:cubicBezTo>
                      <a:cubicBezTo>
                        <a:pt x="56" y="57"/>
                        <a:pt x="56" y="57"/>
                        <a:pt x="56" y="57"/>
                      </a:cubicBezTo>
                      <a:cubicBezTo>
                        <a:pt x="70" y="51"/>
                        <a:pt x="70" y="51"/>
                        <a:pt x="70" y="51"/>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0" name="Oval 287"/>
                <p:cNvSpPr>
                  <a:spLocks noChangeArrowheads="1"/>
                </p:cNvSpPr>
                <p:nvPr/>
              </p:nvSpPr>
              <p:spPr bwMode="auto">
                <a:xfrm>
                  <a:off x="1876425" y="3854450"/>
                  <a:ext cx="63500" cy="587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1" name="Freeform 288"/>
                <p:cNvSpPr>
                  <a:spLocks noEditPoints="1"/>
                </p:cNvSpPr>
                <p:nvPr/>
              </p:nvSpPr>
              <p:spPr bwMode="auto">
                <a:xfrm>
                  <a:off x="8686800" y="879475"/>
                  <a:ext cx="584200" cy="547688"/>
                </a:xfrm>
                <a:custGeom>
                  <a:avLst/>
                  <a:gdLst>
                    <a:gd name="T0" fmla="*/ 146 w 156"/>
                    <a:gd name="T1" fmla="*/ 146 h 146"/>
                    <a:gd name="T2" fmla="*/ 146 w 156"/>
                    <a:gd name="T3" fmla="*/ 134 h 146"/>
                    <a:gd name="T4" fmla="*/ 156 w 156"/>
                    <a:gd name="T5" fmla="*/ 23 h 146"/>
                    <a:gd name="T6" fmla="*/ 136 w 156"/>
                    <a:gd name="T7" fmla="*/ 40 h 146"/>
                    <a:gd name="T8" fmla="*/ 145 w 156"/>
                    <a:gd name="T9" fmla="*/ 49 h 146"/>
                    <a:gd name="T10" fmla="*/ 136 w 156"/>
                    <a:gd name="T11" fmla="*/ 58 h 146"/>
                    <a:gd name="T12" fmla="*/ 136 w 156"/>
                    <a:gd name="T13" fmla="*/ 70 h 146"/>
                    <a:gd name="T14" fmla="*/ 145 w 156"/>
                    <a:gd name="T15" fmla="*/ 79 h 146"/>
                    <a:gd name="T16" fmla="*/ 136 w 156"/>
                    <a:gd name="T17" fmla="*/ 88 h 146"/>
                    <a:gd name="T18" fmla="*/ 67 w 156"/>
                    <a:gd name="T19" fmla="*/ 7 h 146"/>
                    <a:gd name="T20" fmla="*/ 65 w 156"/>
                    <a:gd name="T21" fmla="*/ 9 h 146"/>
                    <a:gd name="T22" fmla="*/ 65 w 156"/>
                    <a:gd name="T23" fmla="*/ 134 h 146"/>
                    <a:gd name="T24" fmla="*/ 127 w 156"/>
                    <a:gd name="T25" fmla="*/ 135 h 146"/>
                    <a:gd name="T26" fmla="*/ 136 w 156"/>
                    <a:gd name="T27" fmla="*/ 146 h 146"/>
                    <a:gd name="T28" fmla="*/ 127 w 156"/>
                    <a:gd name="T29" fmla="*/ 79 h 146"/>
                    <a:gd name="T30" fmla="*/ 136 w 156"/>
                    <a:gd name="T31" fmla="*/ 58 h 146"/>
                    <a:gd name="T32" fmla="*/ 127 w 156"/>
                    <a:gd name="T33" fmla="*/ 49 h 146"/>
                    <a:gd name="T34" fmla="*/ 136 w 156"/>
                    <a:gd name="T35" fmla="*/ 23 h 146"/>
                    <a:gd name="T36" fmla="*/ 65 w 156"/>
                    <a:gd name="T37" fmla="*/ 37 h 146"/>
                    <a:gd name="T38" fmla="*/ 112 w 156"/>
                    <a:gd name="T39" fmla="*/ 120 h 146"/>
                    <a:gd name="T40" fmla="*/ 65 w 156"/>
                    <a:gd name="T41" fmla="*/ 120 h 146"/>
                    <a:gd name="T42" fmla="*/ 65 w 156"/>
                    <a:gd name="T43" fmla="*/ 5 h 146"/>
                    <a:gd name="T44" fmla="*/ 33 w 156"/>
                    <a:gd name="T45" fmla="*/ 21 h 146"/>
                    <a:gd name="T46" fmla="*/ 0 w 156"/>
                    <a:gd name="T47" fmla="*/ 7 h 146"/>
                    <a:gd name="T48" fmla="*/ 20 w 156"/>
                    <a:gd name="T49" fmla="*/ 23 h 146"/>
                    <a:gd name="T50" fmla="*/ 3 w 156"/>
                    <a:gd name="T51" fmla="*/ 134 h 146"/>
                    <a:gd name="T52" fmla="*/ 14 w 156"/>
                    <a:gd name="T53" fmla="*/ 135 h 146"/>
                    <a:gd name="T54" fmla="*/ 33 w 156"/>
                    <a:gd name="T55" fmla="*/ 146 h 146"/>
                    <a:gd name="T56" fmla="*/ 33 w 156"/>
                    <a:gd name="T57" fmla="*/ 134 h 146"/>
                    <a:gd name="T58" fmla="*/ 65 w 156"/>
                    <a:gd name="T59" fmla="*/ 120 h 146"/>
                    <a:gd name="T60" fmla="*/ 17 w 156"/>
                    <a:gd name="T61" fmla="*/ 37 h 146"/>
                    <a:gd name="T62" fmla="*/ 65 w 156"/>
                    <a:gd name="T63" fmla="*/ 23 h 146"/>
                    <a:gd name="T64" fmla="*/ 47 w 156"/>
                    <a:gd name="T65" fmla="*/ 22 h 146"/>
                    <a:gd name="T66" fmla="*/ 65 w 156"/>
                    <a:gd name="T67"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 h="146">
                      <a:moveTo>
                        <a:pt x="136" y="146"/>
                      </a:moveTo>
                      <a:cubicBezTo>
                        <a:pt x="146" y="146"/>
                        <a:pt x="146" y="146"/>
                        <a:pt x="146" y="146"/>
                      </a:cubicBezTo>
                      <a:cubicBezTo>
                        <a:pt x="146" y="135"/>
                        <a:pt x="146" y="135"/>
                        <a:pt x="146" y="135"/>
                      </a:cubicBezTo>
                      <a:cubicBezTo>
                        <a:pt x="146" y="134"/>
                        <a:pt x="146" y="134"/>
                        <a:pt x="146" y="134"/>
                      </a:cubicBezTo>
                      <a:cubicBezTo>
                        <a:pt x="156" y="134"/>
                        <a:pt x="156" y="134"/>
                        <a:pt x="156" y="134"/>
                      </a:cubicBezTo>
                      <a:cubicBezTo>
                        <a:pt x="156" y="23"/>
                        <a:pt x="156" y="23"/>
                        <a:pt x="156" y="23"/>
                      </a:cubicBezTo>
                      <a:cubicBezTo>
                        <a:pt x="136" y="23"/>
                        <a:pt x="136" y="23"/>
                        <a:pt x="136" y="23"/>
                      </a:cubicBezTo>
                      <a:cubicBezTo>
                        <a:pt x="136" y="40"/>
                        <a:pt x="136" y="40"/>
                        <a:pt x="136" y="40"/>
                      </a:cubicBezTo>
                      <a:cubicBezTo>
                        <a:pt x="136" y="40"/>
                        <a:pt x="136" y="40"/>
                        <a:pt x="136" y="40"/>
                      </a:cubicBezTo>
                      <a:cubicBezTo>
                        <a:pt x="141" y="40"/>
                        <a:pt x="145" y="44"/>
                        <a:pt x="145" y="49"/>
                      </a:cubicBezTo>
                      <a:cubicBezTo>
                        <a:pt x="145" y="54"/>
                        <a:pt x="141" y="58"/>
                        <a:pt x="136" y="58"/>
                      </a:cubicBezTo>
                      <a:cubicBezTo>
                        <a:pt x="136" y="58"/>
                        <a:pt x="136" y="58"/>
                        <a:pt x="136" y="58"/>
                      </a:cubicBezTo>
                      <a:cubicBezTo>
                        <a:pt x="136" y="70"/>
                        <a:pt x="136" y="70"/>
                        <a:pt x="136" y="70"/>
                      </a:cubicBezTo>
                      <a:cubicBezTo>
                        <a:pt x="136" y="70"/>
                        <a:pt x="136" y="70"/>
                        <a:pt x="136" y="70"/>
                      </a:cubicBezTo>
                      <a:cubicBezTo>
                        <a:pt x="136" y="70"/>
                        <a:pt x="136" y="70"/>
                        <a:pt x="136" y="70"/>
                      </a:cubicBezTo>
                      <a:cubicBezTo>
                        <a:pt x="141" y="70"/>
                        <a:pt x="145" y="74"/>
                        <a:pt x="145" y="79"/>
                      </a:cubicBezTo>
                      <a:cubicBezTo>
                        <a:pt x="145" y="84"/>
                        <a:pt x="141" y="88"/>
                        <a:pt x="136" y="88"/>
                      </a:cubicBezTo>
                      <a:cubicBezTo>
                        <a:pt x="136" y="88"/>
                        <a:pt x="136" y="88"/>
                        <a:pt x="136" y="88"/>
                      </a:cubicBezTo>
                      <a:lnTo>
                        <a:pt x="136" y="146"/>
                      </a:lnTo>
                      <a:close/>
                      <a:moveTo>
                        <a:pt x="67" y="7"/>
                      </a:moveTo>
                      <a:cubicBezTo>
                        <a:pt x="65" y="5"/>
                        <a:pt x="65" y="5"/>
                        <a:pt x="65" y="5"/>
                      </a:cubicBezTo>
                      <a:cubicBezTo>
                        <a:pt x="65" y="9"/>
                        <a:pt x="65" y="9"/>
                        <a:pt x="65" y="9"/>
                      </a:cubicBezTo>
                      <a:cubicBezTo>
                        <a:pt x="67" y="7"/>
                        <a:pt x="67" y="7"/>
                        <a:pt x="67" y="7"/>
                      </a:cubicBezTo>
                      <a:close/>
                      <a:moveTo>
                        <a:pt x="65" y="134"/>
                      </a:moveTo>
                      <a:cubicBezTo>
                        <a:pt x="127" y="134"/>
                        <a:pt x="127" y="134"/>
                        <a:pt x="127" y="134"/>
                      </a:cubicBezTo>
                      <a:cubicBezTo>
                        <a:pt x="127" y="135"/>
                        <a:pt x="127" y="135"/>
                        <a:pt x="127" y="135"/>
                      </a:cubicBezTo>
                      <a:cubicBezTo>
                        <a:pt x="127" y="146"/>
                        <a:pt x="127" y="146"/>
                        <a:pt x="127" y="146"/>
                      </a:cubicBezTo>
                      <a:cubicBezTo>
                        <a:pt x="136" y="146"/>
                        <a:pt x="136" y="146"/>
                        <a:pt x="136" y="146"/>
                      </a:cubicBezTo>
                      <a:cubicBezTo>
                        <a:pt x="136" y="88"/>
                        <a:pt x="136" y="88"/>
                        <a:pt x="136" y="88"/>
                      </a:cubicBezTo>
                      <a:cubicBezTo>
                        <a:pt x="131" y="88"/>
                        <a:pt x="127" y="84"/>
                        <a:pt x="127" y="79"/>
                      </a:cubicBezTo>
                      <a:cubicBezTo>
                        <a:pt x="127" y="74"/>
                        <a:pt x="131" y="70"/>
                        <a:pt x="136" y="70"/>
                      </a:cubicBezTo>
                      <a:cubicBezTo>
                        <a:pt x="136" y="58"/>
                        <a:pt x="136" y="58"/>
                        <a:pt x="136" y="58"/>
                      </a:cubicBezTo>
                      <a:cubicBezTo>
                        <a:pt x="131" y="58"/>
                        <a:pt x="127" y="54"/>
                        <a:pt x="127" y="49"/>
                      </a:cubicBezTo>
                      <a:cubicBezTo>
                        <a:pt x="127" y="49"/>
                        <a:pt x="127" y="49"/>
                        <a:pt x="127" y="49"/>
                      </a:cubicBezTo>
                      <a:cubicBezTo>
                        <a:pt x="127" y="44"/>
                        <a:pt x="131" y="40"/>
                        <a:pt x="136" y="40"/>
                      </a:cubicBezTo>
                      <a:cubicBezTo>
                        <a:pt x="136" y="23"/>
                        <a:pt x="136" y="23"/>
                        <a:pt x="136" y="23"/>
                      </a:cubicBezTo>
                      <a:cubicBezTo>
                        <a:pt x="65" y="23"/>
                        <a:pt x="65" y="23"/>
                        <a:pt x="65" y="23"/>
                      </a:cubicBezTo>
                      <a:cubicBezTo>
                        <a:pt x="65" y="37"/>
                        <a:pt x="65" y="37"/>
                        <a:pt x="65" y="37"/>
                      </a:cubicBezTo>
                      <a:cubicBezTo>
                        <a:pt x="112" y="37"/>
                        <a:pt x="112" y="37"/>
                        <a:pt x="112" y="37"/>
                      </a:cubicBezTo>
                      <a:cubicBezTo>
                        <a:pt x="112" y="120"/>
                        <a:pt x="112" y="120"/>
                        <a:pt x="112" y="120"/>
                      </a:cubicBezTo>
                      <a:cubicBezTo>
                        <a:pt x="112" y="120"/>
                        <a:pt x="112" y="120"/>
                        <a:pt x="112" y="120"/>
                      </a:cubicBezTo>
                      <a:cubicBezTo>
                        <a:pt x="65" y="120"/>
                        <a:pt x="65" y="120"/>
                        <a:pt x="65" y="120"/>
                      </a:cubicBezTo>
                      <a:lnTo>
                        <a:pt x="65" y="134"/>
                      </a:lnTo>
                      <a:close/>
                      <a:moveTo>
                        <a:pt x="65" y="5"/>
                      </a:moveTo>
                      <a:cubicBezTo>
                        <a:pt x="61" y="0"/>
                        <a:pt x="61" y="0"/>
                        <a:pt x="61" y="0"/>
                      </a:cubicBezTo>
                      <a:cubicBezTo>
                        <a:pt x="33" y="21"/>
                        <a:pt x="33" y="21"/>
                        <a:pt x="33" y="21"/>
                      </a:cubicBezTo>
                      <a:cubicBezTo>
                        <a:pt x="6" y="0"/>
                        <a:pt x="6" y="0"/>
                        <a:pt x="6" y="0"/>
                      </a:cubicBezTo>
                      <a:cubicBezTo>
                        <a:pt x="0" y="7"/>
                        <a:pt x="0" y="7"/>
                        <a:pt x="0" y="7"/>
                      </a:cubicBezTo>
                      <a:cubicBezTo>
                        <a:pt x="19" y="22"/>
                        <a:pt x="19" y="22"/>
                        <a:pt x="19" y="22"/>
                      </a:cubicBezTo>
                      <a:cubicBezTo>
                        <a:pt x="20" y="23"/>
                        <a:pt x="20" y="23"/>
                        <a:pt x="20" y="23"/>
                      </a:cubicBezTo>
                      <a:cubicBezTo>
                        <a:pt x="3" y="23"/>
                        <a:pt x="3" y="23"/>
                        <a:pt x="3" y="23"/>
                      </a:cubicBezTo>
                      <a:cubicBezTo>
                        <a:pt x="3" y="134"/>
                        <a:pt x="3" y="134"/>
                        <a:pt x="3" y="134"/>
                      </a:cubicBezTo>
                      <a:cubicBezTo>
                        <a:pt x="14" y="134"/>
                        <a:pt x="14" y="134"/>
                        <a:pt x="14" y="134"/>
                      </a:cubicBezTo>
                      <a:cubicBezTo>
                        <a:pt x="14" y="135"/>
                        <a:pt x="14" y="135"/>
                        <a:pt x="14" y="135"/>
                      </a:cubicBezTo>
                      <a:cubicBezTo>
                        <a:pt x="14" y="146"/>
                        <a:pt x="14" y="146"/>
                        <a:pt x="14" y="146"/>
                      </a:cubicBezTo>
                      <a:cubicBezTo>
                        <a:pt x="33" y="146"/>
                        <a:pt x="33" y="146"/>
                        <a:pt x="33" y="146"/>
                      </a:cubicBezTo>
                      <a:cubicBezTo>
                        <a:pt x="33" y="135"/>
                        <a:pt x="33" y="135"/>
                        <a:pt x="33" y="135"/>
                      </a:cubicBezTo>
                      <a:cubicBezTo>
                        <a:pt x="33" y="134"/>
                        <a:pt x="33" y="134"/>
                        <a:pt x="33" y="134"/>
                      </a:cubicBezTo>
                      <a:cubicBezTo>
                        <a:pt x="65" y="134"/>
                        <a:pt x="65" y="134"/>
                        <a:pt x="65" y="134"/>
                      </a:cubicBezTo>
                      <a:cubicBezTo>
                        <a:pt x="65" y="120"/>
                        <a:pt x="65" y="120"/>
                        <a:pt x="65" y="120"/>
                      </a:cubicBezTo>
                      <a:cubicBezTo>
                        <a:pt x="17" y="120"/>
                        <a:pt x="17" y="120"/>
                        <a:pt x="17" y="120"/>
                      </a:cubicBezTo>
                      <a:cubicBezTo>
                        <a:pt x="17" y="37"/>
                        <a:pt x="17" y="37"/>
                        <a:pt x="17" y="37"/>
                      </a:cubicBezTo>
                      <a:cubicBezTo>
                        <a:pt x="65" y="37"/>
                        <a:pt x="65" y="37"/>
                        <a:pt x="65" y="37"/>
                      </a:cubicBezTo>
                      <a:cubicBezTo>
                        <a:pt x="65" y="23"/>
                        <a:pt x="65" y="23"/>
                        <a:pt x="65" y="23"/>
                      </a:cubicBezTo>
                      <a:cubicBezTo>
                        <a:pt x="47" y="23"/>
                        <a:pt x="47" y="23"/>
                        <a:pt x="47" y="23"/>
                      </a:cubicBezTo>
                      <a:cubicBezTo>
                        <a:pt x="47" y="22"/>
                        <a:pt x="47" y="22"/>
                        <a:pt x="47" y="22"/>
                      </a:cubicBezTo>
                      <a:cubicBezTo>
                        <a:pt x="65" y="9"/>
                        <a:pt x="65" y="9"/>
                        <a:pt x="65" y="9"/>
                      </a:cubicBezTo>
                      <a:lnTo>
                        <a:pt x="6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2" name="Freeform 289"/>
                <p:cNvSpPr/>
                <p:nvPr/>
              </p:nvSpPr>
              <p:spPr bwMode="auto">
                <a:xfrm>
                  <a:off x="5881688" y="206375"/>
                  <a:ext cx="134938" cy="123825"/>
                </a:xfrm>
                <a:custGeom>
                  <a:avLst/>
                  <a:gdLst>
                    <a:gd name="T0" fmla="*/ 25 w 36"/>
                    <a:gd name="T1" fmla="*/ 0 h 33"/>
                    <a:gd name="T2" fmla="*/ 0 w 36"/>
                    <a:gd name="T3" fmla="*/ 33 h 33"/>
                    <a:gd name="T4" fmla="*/ 16 w 36"/>
                    <a:gd name="T5" fmla="*/ 33 h 33"/>
                    <a:gd name="T6" fmla="*/ 36 w 36"/>
                    <a:gd name="T7" fmla="*/ 8 h 33"/>
                    <a:gd name="T8" fmla="*/ 25 w 36"/>
                    <a:gd name="T9" fmla="*/ 0 h 33"/>
                  </a:gdLst>
                  <a:ahLst/>
                  <a:cxnLst>
                    <a:cxn ang="0">
                      <a:pos x="T0" y="T1"/>
                    </a:cxn>
                    <a:cxn ang="0">
                      <a:pos x="T2" y="T3"/>
                    </a:cxn>
                    <a:cxn ang="0">
                      <a:pos x="T4" y="T5"/>
                    </a:cxn>
                    <a:cxn ang="0">
                      <a:pos x="T6" y="T7"/>
                    </a:cxn>
                    <a:cxn ang="0">
                      <a:pos x="T8" y="T9"/>
                    </a:cxn>
                  </a:cxnLst>
                  <a:rect l="0" t="0" r="r" b="b"/>
                  <a:pathLst>
                    <a:path w="36" h="33">
                      <a:moveTo>
                        <a:pt x="25" y="0"/>
                      </a:moveTo>
                      <a:cubicBezTo>
                        <a:pt x="0" y="33"/>
                        <a:pt x="0" y="33"/>
                        <a:pt x="0" y="33"/>
                      </a:cubicBezTo>
                      <a:cubicBezTo>
                        <a:pt x="16" y="33"/>
                        <a:pt x="16" y="33"/>
                        <a:pt x="16" y="33"/>
                      </a:cubicBezTo>
                      <a:cubicBezTo>
                        <a:pt x="36" y="8"/>
                        <a:pt x="36" y="8"/>
                        <a:pt x="36" y="8"/>
                      </a:cubicBezTo>
                      <a:cubicBezTo>
                        <a:pt x="31" y="7"/>
                        <a:pt x="27" y="4"/>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3" name="Freeform 290"/>
                <p:cNvSpPr/>
                <p:nvPr/>
              </p:nvSpPr>
              <p:spPr bwMode="auto">
                <a:xfrm>
                  <a:off x="5986463" y="150813"/>
                  <a:ext cx="71438" cy="71438"/>
                </a:xfrm>
                <a:custGeom>
                  <a:avLst/>
                  <a:gdLst>
                    <a:gd name="T0" fmla="*/ 10 w 19"/>
                    <a:gd name="T1" fmla="*/ 19 h 19"/>
                    <a:gd name="T2" fmla="*/ 11 w 19"/>
                    <a:gd name="T3" fmla="*/ 19 h 19"/>
                    <a:gd name="T4" fmla="*/ 12 w 19"/>
                    <a:gd name="T5" fmla="*/ 18 h 19"/>
                    <a:gd name="T6" fmla="*/ 19 w 19"/>
                    <a:gd name="T7" fmla="*/ 9 h 19"/>
                    <a:gd name="T8" fmla="*/ 19 w 19"/>
                    <a:gd name="T9" fmla="*/ 9 h 19"/>
                    <a:gd name="T10" fmla="*/ 19 w 19"/>
                    <a:gd name="T11" fmla="*/ 7 h 19"/>
                    <a:gd name="T12" fmla="*/ 10 w 19"/>
                    <a:gd name="T13" fmla="*/ 0 h 19"/>
                    <a:gd name="T14" fmla="*/ 8 w 19"/>
                    <a:gd name="T15" fmla="*/ 1 h 19"/>
                    <a:gd name="T16" fmla="*/ 1 w 19"/>
                    <a:gd name="T17" fmla="*/ 11 h 19"/>
                    <a:gd name="T18" fmla="*/ 1 w 19"/>
                    <a:gd name="T19" fmla="*/ 12 h 19"/>
                    <a:gd name="T20" fmla="*/ 10 w 19"/>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0" y="19"/>
                      </a:moveTo>
                      <a:cubicBezTo>
                        <a:pt x="10" y="19"/>
                        <a:pt x="10" y="19"/>
                        <a:pt x="11" y="19"/>
                      </a:cubicBezTo>
                      <a:cubicBezTo>
                        <a:pt x="11" y="19"/>
                        <a:pt x="11" y="19"/>
                        <a:pt x="12" y="18"/>
                      </a:cubicBezTo>
                      <a:cubicBezTo>
                        <a:pt x="16" y="17"/>
                        <a:pt x="19" y="14"/>
                        <a:pt x="19" y="9"/>
                      </a:cubicBezTo>
                      <a:cubicBezTo>
                        <a:pt x="19" y="9"/>
                        <a:pt x="19" y="9"/>
                        <a:pt x="19" y="9"/>
                      </a:cubicBezTo>
                      <a:cubicBezTo>
                        <a:pt x="19" y="9"/>
                        <a:pt x="19" y="8"/>
                        <a:pt x="19" y="7"/>
                      </a:cubicBezTo>
                      <a:cubicBezTo>
                        <a:pt x="18" y="3"/>
                        <a:pt x="14" y="0"/>
                        <a:pt x="10" y="0"/>
                      </a:cubicBezTo>
                      <a:cubicBezTo>
                        <a:pt x="9" y="0"/>
                        <a:pt x="8" y="0"/>
                        <a:pt x="8" y="1"/>
                      </a:cubicBezTo>
                      <a:cubicBezTo>
                        <a:pt x="3" y="2"/>
                        <a:pt x="0" y="6"/>
                        <a:pt x="1" y="11"/>
                      </a:cubicBezTo>
                      <a:cubicBezTo>
                        <a:pt x="1" y="11"/>
                        <a:pt x="1" y="11"/>
                        <a:pt x="1" y="12"/>
                      </a:cubicBezTo>
                      <a:cubicBezTo>
                        <a:pt x="2" y="16"/>
                        <a:pt x="5"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4" name="Freeform 291"/>
                <p:cNvSpPr/>
                <p:nvPr/>
              </p:nvSpPr>
              <p:spPr bwMode="auto">
                <a:xfrm>
                  <a:off x="6115050" y="206375"/>
                  <a:ext cx="134938" cy="123825"/>
                </a:xfrm>
                <a:custGeom>
                  <a:avLst/>
                  <a:gdLst>
                    <a:gd name="T0" fmla="*/ 20 w 36"/>
                    <a:gd name="T1" fmla="*/ 33 h 33"/>
                    <a:gd name="T2" fmla="*/ 36 w 36"/>
                    <a:gd name="T3" fmla="*/ 33 h 33"/>
                    <a:gd name="T4" fmla="*/ 11 w 36"/>
                    <a:gd name="T5" fmla="*/ 0 h 33"/>
                    <a:gd name="T6" fmla="*/ 0 w 36"/>
                    <a:gd name="T7" fmla="*/ 8 h 33"/>
                    <a:gd name="T8" fmla="*/ 20 w 36"/>
                    <a:gd name="T9" fmla="*/ 33 h 33"/>
                  </a:gdLst>
                  <a:ahLst/>
                  <a:cxnLst>
                    <a:cxn ang="0">
                      <a:pos x="T0" y="T1"/>
                    </a:cxn>
                    <a:cxn ang="0">
                      <a:pos x="T2" y="T3"/>
                    </a:cxn>
                    <a:cxn ang="0">
                      <a:pos x="T4" y="T5"/>
                    </a:cxn>
                    <a:cxn ang="0">
                      <a:pos x="T6" y="T7"/>
                    </a:cxn>
                    <a:cxn ang="0">
                      <a:pos x="T8" y="T9"/>
                    </a:cxn>
                  </a:cxnLst>
                  <a:rect l="0" t="0" r="r" b="b"/>
                  <a:pathLst>
                    <a:path w="36" h="33">
                      <a:moveTo>
                        <a:pt x="20" y="33"/>
                      </a:moveTo>
                      <a:cubicBezTo>
                        <a:pt x="36" y="33"/>
                        <a:pt x="36" y="33"/>
                        <a:pt x="36" y="33"/>
                      </a:cubicBezTo>
                      <a:cubicBezTo>
                        <a:pt x="11" y="0"/>
                        <a:pt x="11" y="0"/>
                        <a:pt x="11" y="0"/>
                      </a:cubicBezTo>
                      <a:cubicBezTo>
                        <a:pt x="9" y="4"/>
                        <a:pt x="5" y="7"/>
                        <a:pt x="0" y="8"/>
                      </a:cubicBezTo>
                      <a:lnTo>
                        <a:pt x="2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5" name="Freeform 292"/>
                <p:cNvSpPr/>
                <p:nvPr/>
              </p:nvSpPr>
              <p:spPr bwMode="auto">
                <a:xfrm>
                  <a:off x="6073775" y="150813"/>
                  <a:ext cx="71438" cy="71438"/>
                </a:xfrm>
                <a:custGeom>
                  <a:avLst/>
                  <a:gdLst>
                    <a:gd name="T0" fmla="*/ 11 w 19"/>
                    <a:gd name="T1" fmla="*/ 1 h 19"/>
                    <a:gd name="T2" fmla="*/ 9 w 19"/>
                    <a:gd name="T3" fmla="*/ 0 h 19"/>
                    <a:gd name="T4" fmla="*/ 0 w 19"/>
                    <a:gd name="T5" fmla="*/ 7 h 19"/>
                    <a:gd name="T6" fmla="*/ 0 w 19"/>
                    <a:gd name="T7" fmla="*/ 9 h 19"/>
                    <a:gd name="T8" fmla="*/ 0 w 19"/>
                    <a:gd name="T9" fmla="*/ 9 h 19"/>
                    <a:gd name="T10" fmla="*/ 7 w 19"/>
                    <a:gd name="T11" fmla="*/ 18 h 19"/>
                    <a:gd name="T12" fmla="*/ 8 w 19"/>
                    <a:gd name="T13" fmla="*/ 19 h 19"/>
                    <a:gd name="T14" fmla="*/ 9 w 19"/>
                    <a:gd name="T15" fmla="*/ 19 h 19"/>
                    <a:gd name="T16" fmla="*/ 18 w 19"/>
                    <a:gd name="T17" fmla="*/ 12 h 19"/>
                    <a:gd name="T18" fmla="*/ 18 w 19"/>
                    <a:gd name="T19" fmla="*/ 11 h 19"/>
                    <a:gd name="T20" fmla="*/ 11 w 19"/>
                    <a:gd name="T2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1" y="1"/>
                      </a:moveTo>
                      <a:cubicBezTo>
                        <a:pt x="11" y="0"/>
                        <a:pt x="10" y="0"/>
                        <a:pt x="9" y="0"/>
                      </a:cubicBezTo>
                      <a:cubicBezTo>
                        <a:pt x="5" y="0"/>
                        <a:pt x="1" y="3"/>
                        <a:pt x="0" y="7"/>
                      </a:cubicBezTo>
                      <a:cubicBezTo>
                        <a:pt x="0" y="8"/>
                        <a:pt x="0" y="9"/>
                        <a:pt x="0" y="9"/>
                      </a:cubicBezTo>
                      <a:cubicBezTo>
                        <a:pt x="0" y="9"/>
                        <a:pt x="0" y="9"/>
                        <a:pt x="0" y="9"/>
                      </a:cubicBezTo>
                      <a:cubicBezTo>
                        <a:pt x="0" y="14"/>
                        <a:pt x="3" y="17"/>
                        <a:pt x="7" y="18"/>
                      </a:cubicBezTo>
                      <a:cubicBezTo>
                        <a:pt x="8" y="19"/>
                        <a:pt x="8" y="19"/>
                        <a:pt x="8" y="19"/>
                      </a:cubicBezTo>
                      <a:cubicBezTo>
                        <a:pt x="9" y="19"/>
                        <a:pt x="9" y="19"/>
                        <a:pt x="9" y="19"/>
                      </a:cubicBezTo>
                      <a:cubicBezTo>
                        <a:pt x="14" y="19"/>
                        <a:pt x="17" y="16"/>
                        <a:pt x="18" y="12"/>
                      </a:cubicBezTo>
                      <a:cubicBezTo>
                        <a:pt x="18" y="11"/>
                        <a:pt x="18" y="11"/>
                        <a:pt x="18" y="11"/>
                      </a:cubicBezTo>
                      <a:cubicBezTo>
                        <a:pt x="19" y="6"/>
                        <a:pt x="16"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6" name="Freeform 293"/>
                <p:cNvSpPr/>
                <p:nvPr/>
              </p:nvSpPr>
              <p:spPr bwMode="auto">
                <a:xfrm>
                  <a:off x="5821363" y="346075"/>
                  <a:ext cx="488950" cy="239713"/>
                </a:xfrm>
                <a:custGeom>
                  <a:avLst/>
                  <a:gdLst>
                    <a:gd name="T0" fmla="*/ 0 w 308"/>
                    <a:gd name="T1" fmla="*/ 0 h 151"/>
                    <a:gd name="T2" fmla="*/ 40 w 308"/>
                    <a:gd name="T3" fmla="*/ 151 h 151"/>
                    <a:gd name="T4" fmla="*/ 267 w 308"/>
                    <a:gd name="T5" fmla="*/ 151 h 151"/>
                    <a:gd name="T6" fmla="*/ 308 w 308"/>
                    <a:gd name="T7" fmla="*/ 0 h 151"/>
                    <a:gd name="T8" fmla="*/ 275 w 308"/>
                    <a:gd name="T9" fmla="*/ 0 h 151"/>
                    <a:gd name="T10" fmla="*/ 237 w 308"/>
                    <a:gd name="T11" fmla="*/ 0 h 151"/>
                    <a:gd name="T12" fmla="*/ 71 w 308"/>
                    <a:gd name="T13" fmla="*/ 0 h 151"/>
                    <a:gd name="T14" fmla="*/ 33 w 308"/>
                    <a:gd name="T15" fmla="*/ 0 h 151"/>
                    <a:gd name="T16" fmla="*/ 0 w 308"/>
                    <a:gd name="T1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51">
                      <a:moveTo>
                        <a:pt x="0" y="0"/>
                      </a:moveTo>
                      <a:lnTo>
                        <a:pt x="40" y="151"/>
                      </a:lnTo>
                      <a:lnTo>
                        <a:pt x="267" y="151"/>
                      </a:lnTo>
                      <a:lnTo>
                        <a:pt x="308" y="0"/>
                      </a:lnTo>
                      <a:lnTo>
                        <a:pt x="275" y="0"/>
                      </a:lnTo>
                      <a:lnTo>
                        <a:pt x="237" y="0"/>
                      </a:lnTo>
                      <a:lnTo>
                        <a:pt x="71" y="0"/>
                      </a:lnTo>
                      <a:lnTo>
                        <a:pt x="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7" name="Freeform 294"/>
                <p:cNvSpPr/>
                <p:nvPr/>
              </p:nvSpPr>
              <p:spPr bwMode="auto">
                <a:xfrm>
                  <a:off x="2424113" y="5227638"/>
                  <a:ext cx="558800" cy="571500"/>
                </a:xfrm>
                <a:custGeom>
                  <a:avLst/>
                  <a:gdLst>
                    <a:gd name="T0" fmla="*/ 146 w 149"/>
                    <a:gd name="T1" fmla="*/ 107 h 152"/>
                    <a:gd name="T2" fmla="*/ 116 w 149"/>
                    <a:gd name="T3" fmla="*/ 77 h 152"/>
                    <a:gd name="T4" fmla="*/ 112 w 149"/>
                    <a:gd name="T5" fmla="*/ 72 h 152"/>
                    <a:gd name="T6" fmla="*/ 82 w 149"/>
                    <a:gd name="T7" fmla="*/ 38 h 152"/>
                    <a:gd name="T8" fmla="*/ 70 w 149"/>
                    <a:gd name="T9" fmla="*/ 9 h 152"/>
                    <a:gd name="T10" fmla="*/ 54 w 149"/>
                    <a:gd name="T11" fmla="*/ 8 h 152"/>
                    <a:gd name="T12" fmla="*/ 48 w 149"/>
                    <a:gd name="T13" fmla="*/ 21 h 152"/>
                    <a:gd name="T14" fmla="*/ 57 w 149"/>
                    <a:gd name="T15" fmla="*/ 43 h 152"/>
                    <a:gd name="T16" fmla="*/ 58 w 149"/>
                    <a:gd name="T17" fmla="*/ 58 h 152"/>
                    <a:gd name="T18" fmla="*/ 14 w 149"/>
                    <a:gd name="T19" fmla="*/ 58 h 152"/>
                    <a:gd name="T20" fmla="*/ 3 w 149"/>
                    <a:gd name="T21" fmla="*/ 73 h 152"/>
                    <a:gd name="T22" fmla="*/ 26 w 149"/>
                    <a:gd name="T23" fmla="*/ 136 h 152"/>
                    <a:gd name="T24" fmla="*/ 35 w 149"/>
                    <a:gd name="T25" fmla="*/ 142 h 152"/>
                    <a:gd name="T26" fmla="*/ 89 w 149"/>
                    <a:gd name="T27" fmla="*/ 142 h 152"/>
                    <a:gd name="T28" fmla="*/ 100 w 149"/>
                    <a:gd name="T29" fmla="*/ 147 h 152"/>
                    <a:gd name="T30" fmla="*/ 103 w 149"/>
                    <a:gd name="T31" fmla="*/ 150 h 152"/>
                    <a:gd name="T32" fmla="*/ 113 w 149"/>
                    <a:gd name="T33" fmla="*/ 150 h 152"/>
                    <a:gd name="T34" fmla="*/ 146 w 149"/>
                    <a:gd name="T35" fmla="*/ 116 h 152"/>
                    <a:gd name="T36" fmla="*/ 146 w 149"/>
                    <a:gd name="T37" fmla="*/ 10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152">
                      <a:moveTo>
                        <a:pt x="146" y="107"/>
                      </a:moveTo>
                      <a:cubicBezTo>
                        <a:pt x="116" y="77"/>
                        <a:pt x="116" y="77"/>
                        <a:pt x="116" y="77"/>
                      </a:cubicBezTo>
                      <a:cubicBezTo>
                        <a:pt x="114" y="75"/>
                        <a:pt x="112" y="72"/>
                        <a:pt x="112" y="72"/>
                      </a:cubicBezTo>
                      <a:cubicBezTo>
                        <a:pt x="112" y="72"/>
                        <a:pt x="100" y="50"/>
                        <a:pt x="82" y="38"/>
                      </a:cubicBezTo>
                      <a:cubicBezTo>
                        <a:pt x="65" y="27"/>
                        <a:pt x="70" y="19"/>
                        <a:pt x="70" y="9"/>
                      </a:cubicBezTo>
                      <a:cubicBezTo>
                        <a:pt x="70" y="2"/>
                        <a:pt x="60" y="0"/>
                        <a:pt x="54" y="8"/>
                      </a:cubicBezTo>
                      <a:cubicBezTo>
                        <a:pt x="51" y="11"/>
                        <a:pt x="49" y="17"/>
                        <a:pt x="48" y="21"/>
                      </a:cubicBezTo>
                      <a:cubicBezTo>
                        <a:pt x="47" y="32"/>
                        <a:pt x="55" y="39"/>
                        <a:pt x="57" y="43"/>
                      </a:cubicBezTo>
                      <a:cubicBezTo>
                        <a:pt x="59" y="46"/>
                        <a:pt x="60" y="51"/>
                        <a:pt x="58" y="58"/>
                      </a:cubicBezTo>
                      <a:cubicBezTo>
                        <a:pt x="14" y="58"/>
                        <a:pt x="14" y="58"/>
                        <a:pt x="14" y="58"/>
                      </a:cubicBezTo>
                      <a:cubicBezTo>
                        <a:pt x="5" y="58"/>
                        <a:pt x="0" y="65"/>
                        <a:pt x="3" y="73"/>
                      </a:cubicBezTo>
                      <a:cubicBezTo>
                        <a:pt x="26" y="136"/>
                        <a:pt x="26" y="136"/>
                        <a:pt x="26" y="136"/>
                      </a:cubicBezTo>
                      <a:cubicBezTo>
                        <a:pt x="27" y="139"/>
                        <a:pt x="31" y="142"/>
                        <a:pt x="35" y="142"/>
                      </a:cubicBezTo>
                      <a:cubicBezTo>
                        <a:pt x="89" y="142"/>
                        <a:pt x="89" y="142"/>
                        <a:pt x="89" y="142"/>
                      </a:cubicBezTo>
                      <a:cubicBezTo>
                        <a:pt x="92" y="142"/>
                        <a:pt x="98" y="144"/>
                        <a:pt x="100" y="147"/>
                      </a:cubicBezTo>
                      <a:cubicBezTo>
                        <a:pt x="103" y="150"/>
                        <a:pt x="103" y="150"/>
                        <a:pt x="103" y="150"/>
                      </a:cubicBezTo>
                      <a:cubicBezTo>
                        <a:pt x="106" y="152"/>
                        <a:pt x="110" y="152"/>
                        <a:pt x="113" y="150"/>
                      </a:cubicBezTo>
                      <a:cubicBezTo>
                        <a:pt x="146" y="116"/>
                        <a:pt x="146" y="116"/>
                        <a:pt x="146" y="116"/>
                      </a:cubicBezTo>
                      <a:cubicBezTo>
                        <a:pt x="149" y="114"/>
                        <a:pt x="149" y="109"/>
                        <a:pt x="146"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8" name="Freeform 295"/>
                <p:cNvSpPr/>
                <p:nvPr/>
              </p:nvSpPr>
              <p:spPr bwMode="auto">
                <a:xfrm>
                  <a:off x="2852738" y="5672138"/>
                  <a:ext cx="179388" cy="179388"/>
                </a:xfrm>
                <a:custGeom>
                  <a:avLst/>
                  <a:gdLst>
                    <a:gd name="T0" fmla="*/ 21 w 113"/>
                    <a:gd name="T1" fmla="*/ 113 h 113"/>
                    <a:gd name="T2" fmla="*/ 0 w 113"/>
                    <a:gd name="T3" fmla="*/ 92 h 113"/>
                    <a:gd name="T4" fmla="*/ 92 w 113"/>
                    <a:gd name="T5" fmla="*/ 0 h 113"/>
                    <a:gd name="T6" fmla="*/ 113 w 113"/>
                    <a:gd name="T7" fmla="*/ 21 h 113"/>
                    <a:gd name="T8" fmla="*/ 21 w 113"/>
                    <a:gd name="T9" fmla="*/ 113 h 113"/>
                  </a:gdLst>
                  <a:ahLst/>
                  <a:cxnLst>
                    <a:cxn ang="0">
                      <a:pos x="T0" y="T1"/>
                    </a:cxn>
                    <a:cxn ang="0">
                      <a:pos x="T2" y="T3"/>
                    </a:cxn>
                    <a:cxn ang="0">
                      <a:pos x="T4" y="T5"/>
                    </a:cxn>
                    <a:cxn ang="0">
                      <a:pos x="T6" y="T7"/>
                    </a:cxn>
                    <a:cxn ang="0">
                      <a:pos x="T8" y="T9"/>
                    </a:cxn>
                  </a:cxnLst>
                  <a:rect l="0" t="0" r="r" b="b"/>
                  <a:pathLst>
                    <a:path w="113" h="113">
                      <a:moveTo>
                        <a:pt x="21" y="113"/>
                      </a:moveTo>
                      <a:lnTo>
                        <a:pt x="0" y="92"/>
                      </a:lnTo>
                      <a:lnTo>
                        <a:pt x="92" y="0"/>
                      </a:lnTo>
                      <a:lnTo>
                        <a:pt x="113" y="21"/>
                      </a:lnTo>
                      <a:lnTo>
                        <a:pt x="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9" name="Freeform 296"/>
                <p:cNvSpPr>
                  <a:spLocks noEditPoints="1"/>
                </p:cNvSpPr>
                <p:nvPr/>
              </p:nvSpPr>
              <p:spPr bwMode="auto">
                <a:xfrm>
                  <a:off x="2476500" y="195263"/>
                  <a:ext cx="577850" cy="536575"/>
                </a:xfrm>
                <a:custGeom>
                  <a:avLst/>
                  <a:gdLst>
                    <a:gd name="T0" fmla="*/ 138 w 154"/>
                    <a:gd name="T1" fmla="*/ 23 h 143"/>
                    <a:gd name="T2" fmla="*/ 115 w 154"/>
                    <a:gd name="T3" fmla="*/ 0 h 143"/>
                    <a:gd name="T4" fmla="*/ 77 w 154"/>
                    <a:gd name="T5" fmla="*/ 0 h 143"/>
                    <a:gd name="T6" fmla="*/ 77 w 154"/>
                    <a:gd name="T7" fmla="*/ 18 h 143"/>
                    <a:gd name="T8" fmla="*/ 115 w 154"/>
                    <a:gd name="T9" fmla="*/ 18 h 143"/>
                    <a:gd name="T10" fmla="*/ 120 w 154"/>
                    <a:gd name="T11" fmla="*/ 23 h 143"/>
                    <a:gd name="T12" fmla="*/ 120 w 154"/>
                    <a:gd name="T13" fmla="*/ 61 h 143"/>
                    <a:gd name="T14" fmla="*/ 77 w 154"/>
                    <a:gd name="T15" fmla="*/ 61 h 143"/>
                    <a:gd name="T16" fmla="*/ 77 w 154"/>
                    <a:gd name="T17" fmla="*/ 79 h 143"/>
                    <a:gd name="T18" fmla="*/ 77 w 154"/>
                    <a:gd name="T19" fmla="*/ 79 h 143"/>
                    <a:gd name="T20" fmla="*/ 91 w 154"/>
                    <a:gd name="T21" fmla="*/ 93 h 143"/>
                    <a:gd name="T22" fmla="*/ 85 w 154"/>
                    <a:gd name="T23" fmla="*/ 104 h 143"/>
                    <a:gd name="T24" fmla="*/ 83 w 154"/>
                    <a:gd name="T25" fmla="*/ 105 h 143"/>
                    <a:gd name="T26" fmla="*/ 83 w 154"/>
                    <a:gd name="T27" fmla="*/ 122 h 143"/>
                    <a:gd name="T28" fmla="*/ 83 w 154"/>
                    <a:gd name="T29" fmla="*/ 126 h 143"/>
                    <a:gd name="T30" fmla="*/ 83 w 154"/>
                    <a:gd name="T31" fmla="*/ 126 h 143"/>
                    <a:gd name="T32" fmla="*/ 77 w 154"/>
                    <a:gd name="T33" fmla="*/ 126 h 143"/>
                    <a:gd name="T34" fmla="*/ 77 w 154"/>
                    <a:gd name="T35" fmla="*/ 143 h 143"/>
                    <a:gd name="T36" fmla="*/ 154 w 154"/>
                    <a:gd name="T37" fmla="*/ 143 h 143"/>
                    <a:gd name="T38" fmla="*/ 154 w 154"/>
                    <a:gd name="T39" fmla="*/ 61 h 143"/>
                    <a:gd name="T40" fmla="*/ 138 w 154"/>
                    <a:gd name="T41" fmla="*/ 61 h 143"/>
                    <a:gd name="T42" fmla="*/ 138 w 154"/>
                    <a:gd name="T43" fmla="*/ 23 h 143"/>
                    <a:gd name="T44" fmla="*/ 77 w 154"/>
                    <a:gd name="T45" fmla="*/ 0 h 143"/>
                    <a:gd name="T46" fmla="*/ 39 w 154"/>
                    <a:gd name="T47" fmla="*/ 0 h 143"/>
                    <a:gd name="T48" fmla="*/ 16 w 154"/>
                    <a:gd name="T49" fmla="*/ 23 h 143"/>
                    <a:gd name="T50" fmla="*/ 16 w 154"/>
                    <a:gd name="T51" fmla="*/ 61 h 143"/>
                    <a:gd name="T52" fmla="*/ 0 w 154"/>
                    <a:gd name="T53" fmla="*/ 61 h 143"/>
                    <a:gd name="T54" fmla="*/ 0 w 154"/>
                    <a:gd name="T55" fmla="*/ 143 h 143"/>
                    <a:gd name="T56" fmla="*/ 77 w 154"/>
                    <a:gd name="T57" fmla="*/ 143 h 143"/>
                    <a:gd name="T58" fmla="*/ 77 w 154"/>
                    <a:gd name="T59" fmla="*/ 126 h 143"/>
                    <a:gd name="T60" fmla="*/ 71 w 154"/>
                    <a:gd name="T61" fmla="*/ 126 h 143"/>
                    <a:gd name="T62" fmla="*/ 71 w 154"/>
                    <a:gd name="T63" fmla="*/ 122 h 143"/>
                    <a:gd name="T64" fmla="*/ 71 w 154"/>
                    <a:gd name="T65" fmla="*/ 105 h 143"/>
                    <a:gd name="T66" fmla="*/ 69 w 154"/>
                    <a:gd name="T67" fmla="*/ 104 h 143"/>
                    <a:gd name="T68" fmla="*/ 63 w 154"/>
                    <a:gd name="T69" fmla="*/ 93 h 143"/>
                    <a:gd name="T70" fmla="*/ 77 w 154"/>
                    <a:gd name="T71" fmla="*/ 79 h 143"/>
                    <a:gd name="T72" fmla="*/ 77 w 154"/>
                    <a:gd name="T73" fmla="*/ 61 h 143"/>
                    <a:gd name="T74" fmla="*/ 34 w 154"/>
                    <a:gd name="T75" fmla="*/ 61 h 143"/>
                    <a:gd name="T76" fmla="*/ 34 w 154"/>
                    <a:gd name="T77" fmla="*/ 61 h 143"/>
                    <a:gd name="T78" fmla="*/ 34 w 154"/>
                    <a:gd name="T79" fmla="*/ 23 h 143"/>
                    <a:gd name="T80" fmla="*/ 39 w 154"/>
                    <a:gd name="T81" fmla="*/ 18 h 143"/>
                    <a:gd name="T82" fmla="*/ 77 w 154"/>
                    <a:gd name="T83" fmla="*/ 18 h 143"/>
                    <a:gd name="T84" fmla="*/ 77 w 154"/>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43">
                      <a:moveTo>
                        <a:pt x="138" y="23"/>
                      </a:moveTo>
                      <a:cubicBezTo>
                        <a:pt x="138" y="10"/>
                        <a:pt x="128" y="0"/>
                        <a:pt x="115" y="0"/>
                      </a:cubicBezTo>
                      <a:cubicBezTo>
                        <a:pt x="77" y="0"/>
                        <a:pt x="77" y="0"/>
                        <a:pt x="77" y="0"/>
                      </a:cubicBezTo>
                      <a:cubicBezTo>
                        <a:pt x="77" y="18"/>
                        <a:pt x="77" y="18"/>
                        <a:pt x="77" y="18"/>
                      </a:cubicBezTo>
                      <a:cubicBezTo>
                        <a:pt x="115" y="18"/>
                        <a:pt x="115" y="18"/>
                        <a:pt x="115" y="18"/>
                      </a:cubicBezTo>
                      <a:cubicBezTo>
                        <a:pt x="118" y="18"/>
                        <a:pt x="120" y="20"/>
                        <a:pt x="120" y="23"/>
                      </a:cubicBezTo>
                      <a:cubicBezTo>
                        <a:pt x="120" y="61"/>
                        <a:pt x="120" y="61"/>
                        <a:pt x="120" y="61"/>
                      </a:cubicBezTo>
                      <a:cubicBezTo>
                        <a:pt x="77" y="61"/>
                        <a:pt x="77" y="61"/>
                        <a:pt x="77" y="61"/>
                      </a:cubicBezTo>
                      <a:cubicBezTo>
                        <a:pt x="77" y="79"/>
                        <a:pt x="77" y="79"/>
                        <a:pt x="77" y="79"/>
                      </a:cubicBezTo>
                      <a:cubicBezTo>
                        <a:pt x="77" y="79"/>
                        <a:pt x="77" y="79"/>
                        <a:pt x="77" y="79"/>
                      </a:cubicBezTo>
                      <a:cubicBezTo>
                        <a:pt x="85" y="79"/>
                        <a:pt x="91" y="85"/>
                        <a:pt x="91" y="93"/>
                      </a:cubicBezTo>
                      <a:cubicBezTo>
                        <a:pt x="91" y="97"/>
                        <a:pt x="89" y="102"/>
                        <a:pt x="85" y="104"/>
                      </a:cubicBezTo>
                      <a:cubicBezTo>
                        <a:pt x="85" y="105"/>
                        <a:pt x="84" y="105"/>
                        <a:pt x="83" y="105"/>
                      </a:cubicBezTo>
                      <a:cubicBezTo>
                        <a:pt x="83" y="122"/>
                        <a:pt x="83" y="122"/>
                        <a:pt x="83" y="122"/>
                      </a:cubicBezTo>
                      <a:cubicBezTo>
                        <a:pt x="83" y="126"/>
                        <a:pt x="83" y="126"/>
                        <a:pt x="83" y="126"/>
                      </a:cubicBezTo>
                      <a:cubicBezTo>
                        <a:pt x="83" y="126"/>
                        <a:pt x="83" y="126"/>
                        <a:pt x="83" y="126"/>
                      </a:cubicBezTo>
                      <a:cubicBezTo>
                        <a:pt x="77" y="126"/>
                        <a:pt x="77" y="126"/>
                        <a:pt x="77" y="126"/>
                      </a:cubicBezTo>
                      <a:cubicBezTo>
                        <a:pt x="77" y="143"/>
                        <a:pt x="77" y="143"/>
                        <a:pt x="77" y="143"/>
                      </a:cubicBezTo>
                      <a:cubicBezTo>
                        <a:pt x="154" y="143"/>
                        <a:pt x="154" y="143"/>
                        <a:pt x="154" y="143"/>
                      </a:cubicBezTo>
                      <a:cubicBezTo>
                        <a:pt x="154" y="61"/>
                        <a:pt x="154" y="61"/>
                        <a:pt x="154" y="61"/>
                      </a:cubicBezTo>
                      <a:cubicBezTo>
                        <a:pt x="138" y="61"/>
                        <a:pt x="138" y="61"/>
                        <a:pt x="138" y="61"/>
                      </a:cubicBezTo>
                      <a:lnTo>
                        <a:pt x="138" y="23"/>
                      </a:lnTo>
                      <a:close/>
                      <a:moveTo>
                        <a:pt x="77" y="0"/>
                      </a:moveTo>
                      <a:cubicBezTo>
                        <a:pt x="39" y="0"/>
                        <a:pt x="39" y="0"/>
                        <a:pt x="39" y="0"/>
                      </a:cubicBezTo>
                      <a:cubicBezTo>
                        <a:pt x="26" y="0"/>
                        <a:pt x="16" y="10"/>
                        <a:pt x="16" y="23"/>
                      </a:cubicBezTo>
                      <a:cubicBezTo>
                        <a:pt x="16" y="61"/>
                        <a:pt x="16" y="61"/>
                        <a:pt x="16" y="61"/>
                      </a:cubicBezTo>
                      <a:cubicBezTo>
                        <a:pt x="0" y="61"/>
                        <a:pt x="0" y="61"/>
                        <a:pt x="0" y="61"/>
                      </a:cubicBezTo>
                      <a:cubicBezTo>
                        <a:pt x="0" y="143"/>
                        <a:pt x="0" y="143"/>
                        <a:pt x="0" y="143"/>
                      </a:cubicBezTo>
                      <a:cubicBezTo>
                        <a:pt x="77" y="143"/>
                        <a:pt x="77" y="143"/>
                        <a:pt x="77" y="143"/>
                      </a:cubicBezTo>
                      <a:cubicBezTo>
                        <a:pt x="77" y="126"/>
                        <a:pt x="77" y="126"/>
                        <a:pt x="77" y="126"/>
                      </a:cubicBezTo>
                      <a:cubicBezTo>
                        <a:pt x="71" y="126"/>
                        <a:pt x="71" y="126"/>
                        <a:pt x="71" y="126"/>
                      </a:cubicBezTo>
                      <a:cubicBezTo>
                        <a:pt x="71" y="122"/>
                        <a:pt x="71" y="122"/>
                        <a:pt x="71" y="122"/>
                      </a:cubicBezTo>
                      <a:cubicBezTo>
                        <a:pt x="71" y="105"/>
                        <a:pt x="71" y="105"/>
                        <a:pt x="71" y="105"/>
                      </a:cubicBezTo>
                      <a:cubicBezTo>
                        <a:pt x="70" y="105"/>
                        <a:pt x="70" y="105"/>
                        <a:pt x="69" y="104"/>
                      </a:cubicBezTo>
                      <a:cubicBezTo>
                        <a:pt x="66" y="102"/>
                        <a:pt x="63" y="97"/>
                        <a:pt x="63" y="93"/>
                      </a:cubicBezTo>
                      <a:cubicBezTo>
                        <a:pt x="63" y="85"/>
                        <a:pt x="69" y="79"/>
                        <a:pt x="77" y="79"/>
                      </a:cubicBezTo>
                      <a:cubicBezTo>
                        <a:pt x="77" y="61"/>
                        <a:pt x="77" y="61"/>
                        <a:pt x="77" y="61"/>
                      </a:cubicBezTo>
                      <a:cubicBezTo>
                        <a:pt x="34" y="61"/>
                        <a:pt x="34" y="61"/>
                        <a:pt x="34" y="61"/>
                      </a:cubicBezTo>
                      <a:cubicBezTo>
                        <a:pt x="34" y="61"/>
                        <a:pt x="34" y="61"/>
                        <a:pt x="34" y="61"/>
                      </a:cubicBezTo>
                      <a:cubicBezTo>
                        <a:pt x="34" y="23"/>
                        <a:pt x="34" y="23"/>
                        <a:pt x="34" y="23"/>
                      </a:cubicBezTo>
                      <a:cubicBezTo>
                        <a:pt x="34" y="20"/>
                        <a:pt x="36" y="18"/>
                        <a:pt x="39" y="18"/>
                      </a:cubicBezTo>
                      <a:cubicBezTo>
                        <a:pt x="77" y="18"/>
                        <a:pt x="77" y="18"/>
                        <a:pt x="77" y="18"/>
                      </a:cubicBezTo>
                      <a:lnTo>
                        <a:pt x="7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0" name="Freeform 297"/>
                <p:cNvSpPr/>
                <p:nvPr/>
              </p:nvSpPr>
              <p:spPr bwMode="auto">
                <a:xfrm>
                  <a:off x="8869363" y="1573213"/>
                  <a:ext cx="615950" cy="514350"/>
                </a:xfrm>
                <a:custGeom>
                  <a:avLst/>
                  <a:gdLst>
                    <a:gd name="T0" fmla="*/ 109 w 164"/>
                    <a:gd name="T1" fmla="*/ 0 h 137"/>
                    <a:gd name="T2" fmla="*/ 58 w 164"/>
                    <a:gd name="T3" fmla="*/ 0 h 137"/>
                    <a:gd name="T4" fmla="*/ 0 w 164"/>
                    <a:gd name="T5" fmla="*/ 48 h 137"/>
                    <a:gd name="T6" fmla="*/ 16 w 164"/>
                    <a:gd name="T7" fmla="*/ 71 h 137"/>
                    <a:gd name="T8" fmla="*/ 37 w 164"/>
                    <a:gd name="T9" fmla="*/ 50 h 137"/>
                    <a:gd name="T10" fmla="*/ 36 w 164"/>
                    <a:gd name="T11" fmla="*/ 137 h 137"/>
                    <a:gd name="T12" fmla="*/ 82 w 164"/>
                    <a:gd name="T13" fmla="*/ 137 h 137"/>
                    <a:gd name="T14" fmla="*/ 127 w 164"/>
                    <a:gd name="T15" fmla="*/ 137 h 137"/>
                    <a:gd name="T16" fmla="*/ 127 w 164"/>
                    <a:gd name="T17" fmla="*/ 50 h 137"/>
                    <a:gd name="T18" fmla="*/ 148 w 164"/>
                    <a:gd name="T19" fmla="*/ 71 h 137"/>
                    <a:gd name="T20" fmla="*/ 164 w 164"/>
                    <a:gd name="T21" fmla="*/ 48 h 137"/>
                    <a:gd name="T22" fmla="*/ 109 w 164"/>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7">
                      <a:moveTo>
                        <a:pt x="109" y="0"/>
                      </a:moveTo>
                      <a:cubicBezTo>
                        <a:pt x="101" y="14"/>
                        <a:pt x="67" y="14"/>
                        <a:pt x="58" y="0"/>
                      </a:cubicBezTo>
                      <a:cubicBezTo>
                        <a:pt x="58" y="0"/>
                        <a:pt x="8" y="28"/>
                        <a:pt x="0" y="48"/>
                      </a:cubicBezTo>
                      <a:cubicBezTo>
                        <a:pt x="16" y="71"/>
                        <a:pt x="16" y="71"/>
                        <a:pt x="16" y="71"/>
                      </a:cubicBezTo>
                      <a:cubicBezTo>
                        <a:pt x="16" y="71"/>
                        <a:pt x="30" y="56"/>
                        <a:pt x="37" y="50"/>
                      </a:cubicBezTo>
                      <a:cubicBezTo>
                        <a:pt x="36" y="137"/>
                        <a:pt x="36" y="137"/>
                        <a:pt x="36" y="137"/>
                      </a:cubicBezTo>
                      <a:cubicBezTo>
                        <a:pt x="82" y="137"/>
                        <a:pt x="82" y="137"/>
                        <a:pt x="82" y="137"/>
                      </a:cubicBezTo>
                      <a:cubicBezTo>
                        <a:pt x="127" y="137"/>
                        <a:pt x="127" y="137"/>
                        <a:pt x="127" y="137"/>
                      </a:cubicBezTo>
                      <a:cubicBezTo>
                        <a:pt x="127" y="50"/>
                        <a:pt x="127" y="50"/>
                        <a:pt x="127" y="50"/>
                      </a:cubicBezTo>
                      <a:cubicBezTo>
                        <a:pt x="134" y="56"/>
                        <a:pt x="148" y="71"/>
                        <a:pt x="148" y="71"/>
                      </a:cubicBezTo>
                      <a:cubicBezTo>
                        <a:pt x="164" y="48"/>
                        <a:pt x="164" y="48"/>
                        <a:pt x="164"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1" name="Freeform 298"/>
                <p:cNvSpPr/>
                <p:nvPr/>
              </p:nvSpPr>
              <p:spPr bwMode="auto">
                <a:xfrm>
                  <a:off x="9099550" y="1547813"/>
                  <a:ext cx="171450" cy="49213"/>
                </a:xfrm>
                <a:custGeom>
                  <a:avLst/>
                  <a:gdLst>
                    <a:gd name="T0" fmla="*/ 23 w 46"/>
                    <a:gd name="T1" fmla="*/ 13 h 13"/>
                    <a:gd name="T2" fmla="*/ 45 w 46"/>
                    <a:gd name="T3" fmla="*/ 4 h 13"/>
                    <a:gd name="T4" fmla="*/ 44 w 46"/>
                    <a:gd name="T5" fmla="*/ 1 h 13"/>
                    <a:gd name="T6" fmla="*/ 41 w 46"/>
                    <a:gd name="T7" fmla="*/ 2 h 13"/>
                    <a:gd name="T8" fmla="*/ 23 w 46"/>
                    <a:gd name="T9" fmla="*/ 9 h 13"/>
                    <a:gd name="T10" fmla="*/ 4 w 46"/>
                    <a:gd name="T11" fmla="*/ 2 h 13"/>
                    <a:gd name="T12" fmla="*/ 1 w 46"/>
                    <a:gd name="T13" fmla="*/ 1 h 13"/>
                    <a:gd name="T14" fmla="*/ 0 w 46"/>
                    <a:gd name="T15" fmla="*/ 4 h 13"/>
                    <a:gd name="T16" fmla="*/ 23 w 4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3">
                      <a:moveTo>
                        <a:pt x="23" y="13"/>
                      </a:moveTo>
                      <a:cubicBezTo>
                        <a:pt x="33" y="13"/>
                        <a:pt x="42" y="10"/>
                        <a:pt x="45" y="4"/>
                      </a:cubicBezTo>
                      <a:cubicBezTo>
                        <a:pt x="46" y="3"/>
                        <a:pt x="45" y="1"/>
                        <a:pt x="44" y="1"/>
                      </a:cubicBezTo>
                      <a:cubicBezTo>
                        <a:pt x="43" y="0"/>
                        <a:pt x="41" y="1"/>
                        <a:pt x="41" y="2"/>
                      </a:cubicBezTo>
                      <a:cubicBezTo>
                        <a:pt x="39" y="5"/>
                        <a:pt x="32" y="9"/>
                        <a:pt x="23" y="9"/>
                      </a:cubicBezTo>
                      <a:cubicBezTo>
                        <a:pt x="13" y="9"/>
                        <a:pt x="6" y="5"/>
                        <a:pt x="4" y="2"/>
                      </a:cubicBezTo>
                      <a:cubicBezTo>
                        <a:pt x="4" y="1"/>
                        <a:pt x="2" y="0"/>
                        <a:pt x="1" y="1"/>
                      </a:cubicBezTo>
                      <a:cubicBezTo>
                        <a:pt x="0" y="1"/>
                        <a:pt x="0" y="3"/>
                        <a:pt x="0" y="4"/>
                      </a:cubicBezTo>
                      <a:cubicBezTo>
                        <a:pt x="3" y="10"/>
                        <a:pt x="12" y="13"/>
                        <a:pt x="2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2" name="Freeform 299"/>
                <p:cNvSpPr/>
                <p:nvPr/>
              </p:nvSpPr>
              <p:spPr bwMode="auto">
                <a:xfrm>
                  <a:off x="2066925" y="2906713"/>
                  <a:ext cx="395288" cy="244475"/>
                </a:xfrm>
                <a:custGeom>
                  <a:avLst/>
                  <a:gdLst>
                    <a:gd name="T0" fmla="*/ 105 w 105"/>
                    <a:gd name="T1" fmla="*/ 65 h 65"/>
                    <a:gd name="T2" fmla="*/ 105 w 105"/>
                    <a:gd name="T3" fmla="*/ 20 h 65"/>
                    <a:gd name="T4" fmla="*/ 85 w 105"/>
                    <a:gd name="T5" fmla="*/ 0 h 65"/>
                    <a:gd name="T6" fmla="*/ 20 w 105"/>
                    <a:gd name="T7" fmla="*/ 0 h 65"/>
                    <a:gd name="T8" fmla="*/ 0 w 105"/>
                    <a:gd name="T9" fmla="*/ 20 h 65"/>
                    <a:gd name="T10" fmla="*/ 0 w 105"/>
                    <a:gd name="T11" fmla="*/ 45 h 65"/>
                    <a:gd name="T12" fmla="*/ 16 w 105"/>
                    <a:gd name="T13" fmla="*/ 45 h 65"/>
                    <a:gd name="T14" fmla="*/ 16 w 105"/>
                    <a:gd name="T15" fmla="*/ 20 h 65"/>
                    <a:gd name="T16" fmla="*/ 20 w 105"/>
                    <a:gd name="T17" fmla="*/ 16 h 65"/>
                    <a:gd name="T18" fmla="*/ 85 w 105"/>
                    <a:gd name="T19" fmla="*/ 16 h 65"/>
                    <a:gd name="T20" fmla="*/ 89 w 105"/>
                    <a:gd name="T21" fmla="*/ 20 h 65"/>
                    <a:gd name="T22" fmla="*/ 89 w 105"/>
                    <a:gd name="T23" fmla="*/ 65 h 65"/>
                    <a:gd name="T24" fmla="*/ 105 w 105"/>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65">
                      <a:moveTo>
                        <a:pt x="105" y="65"/>
                      </a:moveTo>
                      <a:cubicBezTo>
                        <a:pt x="105" y="20"/>
                        <a:pt x="105" y="20"/>
                        <a:pt x="105" y="20"/>
                      </a:cubicBezTo>
                      <a:cubicBezTo>
                        <a:pt x="105" y="9"/>
                        <a:pt x="96" y="0"/>
                        <a:pt x="85" y="0"/>
                      </a:cubicBezTo>
                      <a:cubicBezTo>
                        <a:pt x="20" y="0"/>
                        <a:pt x="20" y="0"/>
                        <a:pt x="20" y="0"/>
                      </a:cubicBezTo>
                      <a:cubicBezTo>
                        <a:pt x="9" y="0"/>
                        <a:pt x="0" y="9"/>
                        <a:pt x="0" y="20"/>
                      </a:cubicBezTo>
                      <a:cubicBezTo>
                        <a:pt x="0" y="45"/>
                        <a:pt x="0" y="45"/>
                        <a:pt x="0" y="45"/>
                      </a:cubicBezTo>
                      <a:cubicBezTo>
                        <a:pt x="16" y="45"/>
                        <a:pt x="16" y="45"/>
                        <a:pt x="16" y="45"/>
                      </a:cubicBezTo>
                      <a:cubicBezTo>
                        <a:pt x="16" y="20"/>
                        <a:pt x="16" y="20"/>
                        <a:pt x="16" y="20"/>
                      </a:cubicBezTo>
                      <a:cubicBezTo>
                        <a:pt x="16" y="18"/>
                        <a:pt x="18" y="16"/>
                        <a:pt x="20" y="16"/>
                      </a:cubicBezTo>
                      <a:cubicBezTo>
                        <a:pt x="85" y="16"/>
                        <a:pt x="85" y="16"/>
                        <a:pt x="85" y="16"/>
                      </a:cubicBezTo>
                      <a:cubicBezTo>
                        <a:pt x="88" y="16"/>
                        <a:pt x="89" y="18"/>
                        <a:pt x="89" y="20"/>
                      </a:cubicBezTo>
                      <a:cubicBezTo>
                        <a:pt x="89" y="65"/>
                        <a:pt x="89" y="65"/>
                        <a:pt x="89" y="65"/>
                      </a:cubicBezTo>
                      <a:lnTo>
                        <a:pt x="105"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3" name="Freeform 300"/>
                <p:cNvSpPr>
                  <a:spLocks noEditPoints="1"/>
                </p:cNvSpPr>
                <p:nvPr/>
              </p:nvSpPr>
              <p:spPr bwMode="auto">
                <a:xfrm>
                  <a:off x="2014538" y="3167063"/>
                  <a:ext cx="495300" cy="280988"/>
                </a:xfrm>
                <a:custGeom>
                  <a:avLst/>
                  <a:gdLst>
                    <a:gd name="T0" fmla="*/ 103 w 132"/>
                    <a:gd name="T1" fmla="*/ 0 h 75"/>
                    <a:gd name="T2" fmla="*/ 66 w 132"/>
                    <a:gd name="T3" fmla="*/ 0 h 75"/>
                    <a:gd name="T4" fmla="*/ 66 w 132"/>
                    <a:gd name="T5" fmla="*/ 20 h 75"/>
                    <a:gd name="T6" fmla="*/ 78 w 132"/>
                    <a:gd name="T7" fmla="*/ 32 h 75"/>
                    <a:gd name="T8" fmla="*/ 71 w 132"/>
                    <a:gd name="T9" fmla="*/ 43 h 75"/>
                    <a:gd name="T10" fmla="*/ 71 w 132"/>
                    <a:gd name="T11" fmla="*/ 43 h 75"/>
                    <a:gd name="T12" fmla="*/ 71 w 132"/>
                    <a:gd name="T13" fmla="*/ 61 h 75"/>
                    <a:gd name="T14" fmla="*/ 66 w 132"/>
                    <a:gd name="T15" fmla="*/ 61 h 75"/>
                    <a:gd name="T16" fmla="*/ 66 w 132"/>
                    <a:gd name="T17" fmla="*/ 75 h 75"/>
                    <a:gd name="T18" fmla="*/ 132 w 132"/>
                    <a:gd name="T19" fmla="*/ 75 h 75"/>
                    <a:gd name="T20" fmla="*/ 132 w 132"/>
                    <a:gd name="T21" fmla="*/ 0 h 75"/>
                    <a:gd name="T22" fmla="*/ 119 w 132"/>
                    <a:gd name="T23" fmla="*/ 0 h 75"/>
                    <a:gd name="T24" fmla="*/ 103 w 132"/>
                    <a:gd name="T25" fmla="*/ 0 h 75"/>
                    <a:gd name="T26" fmla="*/ 66 w 132"/>
                    <a:gd name="T27" fmla="*/ 0 h 75"/>
                    <a:gd name="T28" fmla="*/ 0 w 132"/>
                    <a:gd name="T29" fmla="*/ 0 h 75"/>
                    <a:gd name="T30" fmla="*/ 0 w 132"/>
                    <a:gd name="T31" fmla="*/ 75 h 75"/>
                    <a:gd name="T32" fmla="*/ 66 w 132"/>
                    <a:gd name="T33" fmla="*/ 75 h 75"/>
                    <a:gd name="T34" fmla="*/ 66 w 132"/>
                    <a:gd name="T35" fmla="*/ 61 h 75"/>
                    <a:gd name="T36" fmla="*/ 61 w 132"/>
                    <a:gd name="T37" fmla="*/ 61 h 75"/>
                    <a:gd name="T38" fmla="*/ 61 w 132"/>
                    <a:gd name="T39" fmla="*/ 43 h 75"/>
                    <a:gd name="T40" fmla="*/ 54 w 132"/>
                    <a:gd name="T41" fmla="*/ 32 h 75"/>
                    <a:gd name="T42" fmla="*/ 66 w 132"/>
                    <a:gd name="T43" fmla="*/ 20 h 75"/>
                    <a:gd name="T44" fmla="*/ 66 w 132"/>
                    <a:gd name="T45" fmla="*/ 20 h 75"/>
                    <a:gd name="T46" fmla="*/ 66 w 132"/>
                    <a:gd name="T4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75">
                      <a:moveTo>
                        <a:pt x="103" y="0"/>
                      </a:moveTo>
                      <a:cubicBezTo>
                        <a:pt x="66" y="0"/>
                        <a:pt x="66" y="0"/>
                        <a:pt x="66" y="0"/>
                      </a:cubicBezTo>
                      <a:cubicBezTo>
                        <a:pt x="66" y="20"/>
                        <a:pt x="66" y="20"/>
                        <a:pt x="66" y="20"/>
                      </a:cubicBezTo>
                      <a:cubicBezTo>
                        <a:pt x="73" y="20"/>
                        <a:pt x="78" y="26"/>
                        <a:pt x="78" y="32"/>
                      </a:cubicBezTo>
                      <a:cubicBezTo>
                        <a:pt x="78" y="37"/>
                        <a:pt x="75" y="41"/>
                        <a:pt x="71" y="43"/>
                      </a:cubicBezTo>
                      <a:cubicBezTo>
                        <a:pt x="71" y="43"/>
                        <a:pt x="71" y="43"/>
                        <a:pt x="71" y="43"/>
                      </a:cubicBezTo>
                      <a:cubicBezTo>
                        <a:pt x="71" y="61"/>
                        <a:pt x="71" y="61"/>
                        <a:pt x="71" y="61"/>
                      </a:cubicBezTo>
                      <a:cubicBezTo>
                        <a:pt x="66" y="61"/>
                        <a:pt x="66" y="61"/>
                        <a:pt x="66" y="61"/>
                      </a:cubicBezTo>
                      <a:cubicBezTo>
                        <a:pt x="66" y="75"/>
                        <a:pt x="66" y="75"/>
                        <a:pt x="66" y="75"/>
                      </a:cubicBezTo>
                      <a:cubicBezTo>
                        <a:pt x="132" y="75"/>
                        <a:pt x="132" y="75"/>
                        <a:pt x="132" y="75"/>
                      </a:cubicBezTo>
                      <a:cubicBezTo>
                        <a:pt x="132" y="0"/>
                        <a:pt x="132" y="0"/>
                        <a:pt x="132" y="0"/>
                      </a:cubicBezTo>
                      <a:cubicBezTo>
                        <a:pt x="119" y="0"/>
                        <a:pt x="119" y="0"/>
                        <a:pt x="119" y="0"/>
                      </a:cubicBezTo>
                      <a:lnTo>
                        <a:pt x="103" y="0"/>
                      </a:lnTo>
                      <a:close/>
                      <a:moveTo>
                        <a:pt x="66" y="0"/>
                      </a:moveTo>
                      <a:cubicBezTo>
                        <a:pt x="0" y="0"/>
                        <a:pt x="0" y="0"/>
                        <a:pt x="0" y="0"/>
                      </a:cubicBezTo>
                      <a:cubicBezTo>
                        <a:pt x="0" y="75"/>
                        <a:pt x="0" y="75"/>
                        <a:pt x="0" y="75"/>
                      </a:cubicBezTo>
                      <a:cubicBezTo>
                        <a:pt x="66" y="75"/>
                        <a:pt x="66" y="75"/>
                        <a:pt x="66" y="75"/>
                      </a:cubicBezTo>
                      <a:cubicBezTo>
                        <a:pt x="66" y="61"/>
                        <a:pt x="66" y="61"/>
                        <a:pt x="66" y="61"/>
                      </a:cubicBezTo>
                      <a:cubicBezTo>
                        <a:pt x="61" y="61"/>
                        <a:pt x="61" y="61"/>
                        <a:pt x="61" y="61"/>
                      </a:cubicBezTo>
                      <a:cubicBezTo>
                        <a:pt x="61" y="43"/>
                        <a:pt x="61" y="43"/>
                        <a:pt x="61" y="43"/>
                      </a:cubicBezTo>
                      <a:cubicBezTo>
                        <a:pt x="57" y="41"/>
                        <a:pt x="54" y="37"/>
                        <a:pt x="54" y="32"/>
                      </a:cubicBezTo>
                      <a:cubicBezTo>
                        <a:pt x="54" y="26"/>
                        <a:pt x="60" y="20"/>
                        <a:pt x="66" y="20"/>
                      </a:cubicBezTo>
                      <a:cubicBezTo>
                        <a:pt x="66" y="20"/>
                        <a:pt x="66" y="20"/>
                        <a:pt x="66" y="20"/>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4" name="Freeform 301"/>
                <p:cNvSpPr/>
                <p:nvPr/>
              </p:nvSpPr>
              <p:spPr bwMode="auto">
                <a:xfrm>
                  <a:off x="5983288" y="3854450"/>
                  <a:ext cx="717550" cy="671513"/>
                </a:xfrm>
                <a:custGeom>
                  <a:avLst/>
                  <a:gdLst>
                    <a:gd name="T0" fmla="*/ 27 w 191"/>
                    <a:gd name="T1" fmla="*/ 144 h 179"/>
                    <a:gd name="T2" fmla="*/ 79 w 191"/>
                    <a:gd name="T3" fmla="*/ 117 h 179"/>
                    <a:gd name="T4" fmla="*/ 89 w 191"/>
                    <a:gd name="T5" fmla="*/ 116 h 179"/>
                    <a:gd name="T6" fmla="*/ 90 w 191"/>
                    <a:gd name="T7" fmla="*/ 126 h 179"/>
                    <a:gd name="T8" fmla="*/ 89 w 191"/>
                    <a:gd name="T9" fmla="*/ 148 h 179"/>
                    <a:gd name="T10" fmla="*/ 87 w 191"/>
                    <a:gd name="T11" fmla="*/ 179 h 179"/>
                    <a:gd name="T12" fmla="*/ 103 w 191"/>
                    <a:gd name="T13" fmla="*/ 179 h 179"/>
                    <a:gd name="T14" fmla="*/ 102 w 191"/>
                    <a:gd name="T15" fmla="*/ 148 h 179"/>
                    <a:gd name="T16" fmla="*/ 101 w 191"/>
                    <a:gd name="T17" fmla="*/ 126 h 179"/>
                    <a:gd name="T18" fmla="*/ 102 w 191"/>
                    <a:gd name="T19" fmla="*/ 116 h 179"/>
                    <a:gd name="T20" fmla="*/ 111 w 191"/>
                    <a:gd name="T21" fmla="*/ 117 h 179"/>
                    <a:gd name="T22" fmla="*/ 163 w 191"/>
                    <a:gd name="T23" fmla="*/ 144 h 179"/>
                    <a:gd name="T24" fmla="*/ 184 w 191"/>
                    <a:gd name="T25" fmla="*/ 123 h 179"/>
                    <a:gd name="T26" fmla="*/ 171 w 191"/>
                    <a:gd name="T27" fmla="*/ 58 h 179"/>
                    <a:gd name="T28" fmla="*/ 106 w 191"/>
                    <a:gd name="T29" fmla="*/ 99 h 179"/>
                    <a:gd name="T30" fmla="*/ 103 w 191"/>
                    <a:gd name="T31" fmla="*/ 93 h 179"/>
                    <a:gd name="T32" fmla="*/ 115 w 191"/>
                    <a:gd name="T33" fmla="*/ 72 h 179"/>
                    <a:gd name="T34" fmla="*/ 136 w 191"/>
                    <a:gd name="T35" fmla="*/ 22 h 179"/>
                    <a:gd name="T36" fmla="*/ 95 w 191"/>
                    <a:gd name="T37" fmla="*/ 0 h 179"/>
                    <a:gd name="T38" fmla="*/ 54 w 191"/>
                    <a:gd name="T39" fmla="*/ 22 h 179"/>
                    <a:gd name="T40" fmla="*/ 76 w 191"/>
                    <a:gd name="T41" fmla="*/ 72 h 179"/>
                    <a:gd name="T42" fmla="*/ 87 w 191"/>
                    <a:gd name="T43" fmla="*/ 93 h 179"/>
                    <a:gd name="T44" fmla="*/ 85 w 191"/>
                    <a:gd name="T45" fmla="*/ 99 h 179"/>
                    <a:gd name="T46" fmla="*/ 20 w 191"/>
                    <a:gd name="T47" fmla="*/ 58 h 179"/>
                    <a:gd name="T48" fmla="*/ 7 w 191"/>
                    <a:gd name="T49" fmla="*/ 123 h 179"/>
                    <a:gd name="T50" fmla="*/ 27 w 191"/>
                    <a:gd name="T51"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1" h="179">
                      <a:moveTo>
                        <a:pt x="27" y="144"/>
                      </a:moveTo>
                      <a:cubicBezTo>
                        <a:pt x="47" y="146"/>
                        <a:pt x="64" y="126"/>
                        <a:pt x="79" y="117"/>
                      </a:cubicBezTo>
                      <a:cubicBezTo>
                        <a:pt x="81" y="116"/>
                        <a:pt x="87" y="113"/>
                        <a:pt x="89" y="116"/>
                      </a:cubicBezTo>
                      <a:cubicBezTo>
                        <a:pt x="91" y="118"/>
                        <a:pt x="90" y="123"/>
                        <a:pt x="90" y="126"/>
                      </a:cubicBezTo>
                      <a:cubicBezTo>
                        <a:pt x="89" y="133"/>
                        <a:pt x="89" y="140"/>
                        <a:pt x="89" y="148"/>
                      </a:cubicBezTo>
                      <a:cubicBezTo>
                        <a:pt x="88" y="156"/>
                        <a:pt x="88" y="170"/>
                        <a:pt x="87" y="179"/>
                      </a:cubicBezTo>
                      <a:cubicBezTo>
                        <a:pt x="103" y="179"/>
                        <a:pt x="103" y="179"/>
                        <a:pt x="103" y="179"/>
                      </a:cubicBezTo>
                      <a:cubicBezTo>
                        <a:pt x="103" y="170"/>
                        <a:pt x="102" y="156"/>
                        <a:pt x="102" y="148"/>
                      </a:cubicBezTo>
                      <a:cubicBezTo>
                        <a:pt x="102" y="140"/>
                        <a:pt x="101" y="133"/>
                        <a:pt x="101" y="126"/>
                      </a:cubicBezTo>
                      <a:cubicBezTo>
                        <a:pt x="101" y="123"/>
                        <a:pt x="100" y="118"/>
                        <a:pt x="102" y="116"/>
                      </a:cubicBezTo>
                      <a:cubicBezTo>
                        <a:pt x="104" y="113"/>
                        <a:pt x="109" y="116"/>
                        <a:pt x="111" y="117"/>
                      </a:cubicBezTo>
                      <a:cubicBezTo>
                        <a:pt x="127" y="126"/>
                        <a:pt x="143" y="146"/>
                        <a:pt x="163" y="144"/>
                      </a:cubicBezTo>
                      <a:cubicBezTo>
                        <a:pt x="174" y="143"/>
                        <a:pt x="181" y="133"/>
                        <a:pt x="184" y="123"/>
                      </a:cubicBezTo>
                      <a:cubicBezTo>
                        <a:pt x="190" y="105"/>
                        <a:pt x="191" y="70"/>
                        <a:pt x="171" y="58"/>
                      </a:cubicBezTo>
                      <a:cubicBezTo>
                        <a:pt x="141" y="40"/>
                        <a:pt x="131" y="97"/>
                        <a:pt x="106" y="99"/>
                      </a:cubicBezTo>
                      <a:cubicBezTo>
                        <a:pt x="101" y="100"/>
                        <a:pt x="102" y="98"/>
                        <a:pt x="103" y="93"/>
                      </a:cubicBezTo>
                      <a:cubicBezTo>
                        <a:pt x="106" y="86"/>
                        <a:pt x="110" y="78"/>
                        <a:pt x="115" y="72"/>
                      </a:cubicBezTo>
                      <a:cubicBezTo>
                        <a:pt x="125" y="58"/>
                        <a:pt x="139" y="40"/>
                        <a:pt x="136" y="22"/>
                      </a:cubicBezTo>
                      <a:cubicBezTo>
                        <a:pt x="134" y="5"/>
                        <a:pt x="113" y="0"/>
                        <a:pt x="95" y="0"/>
                      </a:cubicBezTo>
                      <a:cubicBezTo>
                        <a:pt x="77" y="0"/>
                        <a:pt x="57" y="5"/>
                        <a:pt x="54" y="22"/>
                      </a:cubicBezTo>
                      <a:cubicBezTo>
                        <a:pt x="51" y="40"/>
                        <a:pt x="65" y="58"/>
                        <a:pt x="76" y="72"/>
                      </a:cubicBezTo>
                      <a:cubicBezTo>
                        <a:pt x="81" y="78"/>
                        <a:pt x="85" y="86"/>
                        <a:pt x="87" y="93"/>
                      </a:cubicBezTo>
                      <a:cubicBezTo>
                        <a:pt x="89" y="98"/>
                        <a:pt x="89" y="100"/>
                        <a:pt x="85" y="99"/>
                      </a:cubicBezTo>
                      <a:cubicBezTo>
                        <a:pt x="59" y="97"/>
                        <a:pt x="49" y="40"/>
                        <a:pt x="20" y="58"/>
                      </a:cubicBezTo>
                      <a:cubicBezTo>
                        <a:pt x="0" y="70"/>
                        <a:pt x="0" y="105"/>
                        <a:pt x="7" y="123"/>
                      </a:cubicBezTo>
                      <a:cubicBezTo>
                        <a:pt x="10" y="133"/>
                        <a:pt x="17" y="143"/>
                        <a:pt x="27"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5" name="Freeform 302"/>
                <p:cNvSpPr/>
                <p:nvPr/>
              </p:nvSpPr>
              <p:spPr bwMode="auto">
                <a:xfrm>
                  <a:off x="1271588" y="2366963"/>
                  <a:ext cx="511175" cy="547688"/>
                </a:xfrm>
                <a:custGeom>
                  <a:avLst/>
                  <a:gdLst>
                    <a:gd name="T0" fmla="*/ 112 w 136"/>
                    <a:gd name="T1" fmla="*/ 100 h 146"/>
                    <a:gd name="T2" fmla="*/ 122 w 136"/>
                    <a:gd name="T3" fmla="*/ 95 h 146"/>
                    <a:gd name="T4" fmla="*/ 134 w 136"/>
                    <a:gd name="T5" fmla="*/ 90 h 146"/>
                    <a:gd name="T6" fmla="*/ 136 w 136"/>
                    <a:gd name="T7" fmla="*/ 73 h 146"/>
                    <a:gd name="T8" fmla="*/ 132 w 136"/>
                    <a:gd name="T9" fmla="*/ 43 h 146"/>
                    <a:gd name="T10" fmla="*/ 101 w 136"/>
                    <a:gd name="T11" fmla="*/ 69 h 146"/>
                    <a:gd name="T12" fmla="*/ 91 w 136"/>
                    <a:gd name="T13" fmla="*/ 79 h 146"/>
                    <a:gd name="T14" fmla="*/ 92 w 136"/>
                    <a:gd name="T15" fmla="*/ 68 h 146"/>
                    <a:gd name="T16" fmla="*/ 102 w 136"/>
                    <a:gd name="T17" fmla="*/ 48 h 146"/>
                    <a:gd name="T18" fmla="*/ 93 w 136"/>
                    <a:gd name="T19" fmla="*/ 29 h 146"/>
                    <a:gd name="T20" fmla="*/ 68 w 136"/>
                    <a:gd name="T21" fmla="*/ 0 h 146"/>
                    <a:gd name="T22" fmla="*/ 68 w 136"/>
                    <a:gd name="T23" fmla="*/ 0 h 146"/>
                    <a:gd name="T24" fmla="*/ 68 w 136"/>
                    <a:gd name="T25" fmla="*/ 0 h 146"/>
                    <a:gd name="T26" fmla="*/ 68 w 136"/>
                    <a:gd name="T27" fmla="*/ 0 h 146"/>
                    <a:gd name="T28" fmla="*/ 68 w 136"/>
                    <a:gd name="T29" fmla="*/ 0 h 146"/>
                    <a:gd name="T30" fmla="*/ 43 w 136"/>
                    <a:gd name="T31" fmla="*/ 29 h 146"/>
                    <a:gd name="T32" fmla="*/ 34 w 136"/>
                    <a:gd name="T33" fmla="*/ 48 h 146"/>
                    <a:gd name="T34" fmla="*/ 44 w 136"/>
                    <a:gd name="T35" fmla="*/ 68 h 146"/>
                    <a:gd name="T36" fmla="*/ 45 w 136"/>
                    <a:gd name="T37" fmla="*/ 79 h 146"/>
                    <a:gd name="T38" fmla="*/ 35 w 136"/>
                    <a:gd name="T39" fmla="*/ 69 h 146"/>
                    <a:gd name="T40" fmla="*/ 4 w 136"/>
                    <a:gd name="T41" fmla="*/ 43 h 146"/>
                    <a:gd name="T42" fmla="*/ 0 w 136"/>
                    <a:gd name="T43" fmla="*/ 73 h 146"/>
                    <a:gd name="T44" fmla="*/ 2 w 136"/>
                    <a:gd name="T45" fmla="*/ 90 h 146"/>
                    <a:gd name="T46" fmla="*/ 14 w 136"/>
                    <a:gd name="T47" fmla="*/ 95 h 146"/>
                    <a:gd name="T48" fmla="*/ 24 w 136"/>
                    <a:gd name="T49" fmla="*/ 100 h 146"/>
                    <a:gd name="T50" fmla="*/ 22 w 136"/>
                    <a:gd name="T51" fmla="*/ 107 h 146"/>
                    <a:gd name="T52" fmla="*/ 0 w 136"/>
                    <a:gd name="T53" fmla="*/ 100 h 146"/>
                    <a:gd name="T54" fmla="*/ 31 w 136"/>
                    <a:gd name="T55" fmla="*/ 143 h 146"/>
                    <a:gd name="T56" fmla="*/ 46 w 136"/>
                    <a:gd name="T57" fmla="*/ 140 h 146"/>
                    <a:gd name="T58" fmla="*/ 60 w 136"/>
                    <a:gd name="T59" fmla="*/ 131 h 146"/>
                    <a:gd name="T60" fmla="*/ 65 w 136"/>
                    <a:gd name="T61" fmla="*/ 129 h 146"/>
                    <a:gd name="T62" fmla="*/ 65 w 136"/>
                    <a:gd name="T63" fmla="*/ 123 h 146"/>
                    <a:gd name="T64" fmla="*/ 68 w 136"/>
                    <a:gd name="T65" fmla="*/ 65 h 146"/>
                    <a:gd name="T66" fmla="*/ 71 w 136"/>
                    <a:gd name="T67" fmla="*/ 123 h 146"/>
                    <a:gd name="T68" fmla="*/ 71 w 136"/>
                    <a:gd name="T69" fmla="*/ 129 h 146"/>
                    <a:gd name="T70" fmla="*/ 76 w 136"/>
                    <a:gd name="T71" fmla="*/ 131 h 146"/>
                    <a:gd name="T72" fmla="*/ 90 w 136"/>
                    <a:gd name="T73" fmla="*/ 140 h 146"/>
                    <a:gd name="T74" fmla="*/ 105 w 136"/>
                    <a:gd name="T75" fmla="*/ 143 h 146"/>
                    <a:gd name="T76" fmla="*/ 136 w 136"/>
                    <a:gd name="T77" fmla="*/ 100 h 146"/>
                    <a:gd name="T78" fmla="*/ 114 w 136"/>
                    <a:gd name="T79" fmla="*/ 107 h 146"/>
                    <a:gd name="T80" fmla="*/ 112 w 136"/>
                    <a:gd name="T81" fmla="*/ 10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46">
                      <a:moveTo>
                        <a:pt x="112" y="100"/>
                      </a:moveTo>
                      <a:cubicBezTo>
                        <a:pt x="115" y="97"/>
                        <a:pt x="119" y="96"/>
                        <a:pt x="122" y="95"/>
                      </a:cubicBezTo>
                      <a:cubicBezTo>
                        <a:pt x="126" y="94"/>
                        <a:pt x="130" y="93"/>
                        <a:pt x="134" y="90"/>
                      </a:cubicBezTo>
                      <a:cubicBezTo>
                        <a:pt x="135" y="85"/>
                        <a:pt x="136" y="79"/>
                        <a:pt x="136" y="73"/>
                      </a:cubicBezTo>
                      <a:cubicBezTo>
                        <a:pt x="134" y="63"/>
                        <a:pt x="132" y="53"/>
                        <a:pt x="132" y="43"/>
                      </a:cubicBezTo>
                      <a:cubicBezTo>
                        <a:pt x="120" y="50"/>
                        <a:pt x="105" y="54"/>
                        <a:pt x="101" y="69"/>
                      </a:cubicBezTo>
                      <a:cubicBezTo>
                        <a:pt x="101" y="72"/>
                        <a:pt x="96" y="82"/>
                        <a:pt x="91" y="79"/>
                      </a:cubicBezTo>
                      <a:cubicBezTo>
                        <a:pt x="87" y="76"/>
                        <a:pt x="90" y="71"/>
                        <a:pt x="92" y="68"/>
                      </a:cubicBezTo>
                      <a:cubicBezTo>
                        <a:pt x="96" y="61"/>
                        <a:pt x="102" y="56"/>
                        <a:pt x="102" y="48"/>
                      </a:cubicBezTo>
                      <a:cubicBezTo>
                        <a:pt x="102" y="41"/>
                        <a:pt x="97" y="34"/>
                        <a:pt x="93" y="29"/>
                      </a:cubicBezTo>
                      <a:cubicBezTo>
                        <a:pt x="85" y="19"/>
                        <a:pt x="75" y="11"/>
                        <a:pt x="68" y="0"/>
                      </a:cubicBezTo>
                      <a:cubicBezTo>
                        <a:pt x="68" y="0"/>
                        <a:pt x="68" y="0"/>
                        <a:pt x="68" y="0"/>
                      </a:cubicBezTo>
                      <a:cubicBezTo>
                        <a:pt x="68" y="0"/>
                        <a:pt x="68" y="0"/>
                        <a:pt x="68" y="0"/>
                      </a:cubicBezTo>
                      <a:cubicBezTo>
                        <a:pt x="68" y="0"/>
                        <a:pt x="68" y="0"/>
                        <a:pt x="68" y="0"/>
                      </a:cubicBezTo>
                      <a:cubicBezTo>
                        <a:pt x="68" y="0"/>
                        <a:pt x="68" y="0"/>
                        <a:pt x="68" y="0"/>
                      </a:cubicBezTo>
                      <a:cubicBezTo>
                        <a:pt x="61" y="11"/>
                        <a:pt x="51" y="19"/>
                        <a:pt x="43" y="29"/>
                      </a:cubicBezTo>
                      <a:cubicBezTo>
                        <a:pt x="39" y="34"/>
                        <a:pt x="34" y="41"/>
                        <a:pt x="34" y="48"/>
                      </a:cubicBezTo>
                      <a:cubicBezTo>
                        <a:pt x="34" y="56"/>
                        <a:pt x="40" y="61"/>
                        <a:pt x="44" y="68"/>
                      </a:cubicBezTo>
                      <a:cubicBezTo>
                        <a:pt x="46" y="71"/>
                        <a:pt x="49" y="76"/>
                        <a:pt x="45" y="79"/>
                      </a:cubicBezTo>
                      <a:cubicBezTo>
                        <a:pt x="40" y="82"/>
                        <a:pt x="35" y="72"/>
                        <a:pt x="35" y="69"/>
                      </a:cubicBezTo>
                      <a:cubicBezTo>
                        <a:pt x="31" y="54"/>
                        <a:pt x="16" y="50"/>
                        <a:pt x="4" y="43"/>
                      </a:cubicBezTo>
                      <a:cubicBezTo>
                        <a:pt x="4" y="53"/>
                        <a:pt x="2" y="63"/>
                        <a:pt x="0" y="73"/>
                      </a:cubicBezTo>
                      <a:cubicBezTo>
                        <a:pt x="0" y="79"/>
                        <a:pt x="1" y="85"/>
                        <a:pt x="2" y="90"/>
                      </a:cubicBezTo>
                      <a:cubicBezTo>
                        <a:pt x="6" y="93"/>
                        <a:pt x="10" y="94"/>
                        <a:pt x="14" y="95"/>
                      </a:cubicBezTo>
                      <a:cubicBezTo>
                        <a:pt x="17" y="96"/>
                        <a:pt x="21" y="97"/>
                        <a:pt x="24" y="100"/>
                      </a:cubicBezTo>
                      <a:cubicBezTo>
                        <a:pt x="27" y="102"/>
                        <a:pt x="27" y="108"/>
                        <a:pt x="22" y="107"/>
                      </a:cubicBezTo>
                      <a:cubicBezTo>
                        <a:pt x="14" y="106"/>
                        <a:pt x="8" y="99"/>
                        <a:pt x="0" y="100"/>
                      </a:cubicBezTo>
                      <a:cubicBezTo>
                        <a:pt x="4" y="118"/>
                        <a:pt x="13" y="135"/>
                        <a:pt x="31" y="143"/>
                      </a:cubicBezTo>
                      <a:cubicBezTo>
                        <a:pt x="38" y="146"/>
                        <a:pt x="40" y="144"/>
                        <a:pt x="46" y="140"/>
                      </a:cubicBezTo>
                      <a:cubicBezTo>
                        <a:pt x="51" y="136"/>
                        <a:pt x="54" y="133"/>
                        <a:pt x="60" y="131"/>
                      </a:cubicBezTo>
                      <a:cubicBezTo>
                        <a:pt x="62" y="131"/>
                        <a:pt x="64" y="132"/>
                        <a:pt x="65" y="129"/>
                      </a:cubicBezTo>
                      <a:cubicBezTo>
                        <a:pt x="65" y="127"/>
                        <a:pt x="65" y="125"/>
                        <a:pt x="65" y="123"/>
                      </a:cubicBezTo>
                      <a:cubicBezTo>
                        <a:pt x="66" y="100"/>
                        <a:pt x="67" y="87"/>
                        <a:pt x="68" y="65"/>
                      </a:cubicBezTo>
                      <a:cubicBezTo>
                        <a:pt x="69" y="87"/>
                        <a:pt x="70" y="100"/>
                        <a:pt x="71" y="123"/>
                      </a:cubicBezTo>
                      <a:cubicBezTo>
                        <a:pt x="71" y="125"/>
                        <a:pt x="71" y="127"/>
                        <a:pt x="71" y="129"/>
                      </a:cubicBezTo>
                      <a:cubicBezTo>
                        <a:pt x="72" y="132"/>
                        <a:pt x="74" y="131"/>
                        <a:pt x="76" y="131"/>
                      </a:cubicBezTo>
                      <a:cubicBezTo>
                        <a:pt x="82" y="133"/>
                        <a:pt x="85" y="136"/>
                        <a:pt x="90" y="140"/>
                      </a:cubicBezTo>
                      <a:cubicBezTo>
                        <a:pt x="96" y="144"/>
                        <a:pt x="98" y="146"/>
                        <a:pt x="105" y="143"/>
                      </a:cubicBezTo>
                      <a:cubicBezTo>
                        <a:pt x="123" y="135"/>
                        <a:pt x="132" y="118"/>
                        <a:pt x="136" y="100"/>
                      </a:cubicBezTo>
                      <a:cubicBezTo>
                        <a:pt x="128" y="99"/>
                        <a:pt x="122" y="106"/>
                        <a:pt x="114" y="107"/>
                      </a:cubicBezTo>
                      <a:cubicBezTo>
                        <a:pt x="109" y="108"/>
                        <a:pt x="109" y="102"/>
                        <a:pt x="11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6" name="Rectangle 303"/>
                <p:cNvSpPr>
                  <a:spLocks noChangeArrowheads="1"/>
                </p:cNvSpPr>
                <p:nvPr/>
              </p:nvSpPr>
              <p:spPr bwMode="auto">
                <a:xfrm>
                  <a:off x="1508125" y="2873375"/>
                  <a:ext cx="38100"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7" name="Freeform 304"/>
                <p:cNvSpPr>
                  <a:spLocks noEditPoints="1"/>
                </p:cNvSpPr>
                <p:nvPr/>
              </p:nvSpPr>
              <p:spPr bwMode="auto">
                <a:xfrm>
                  <a:off x="885825" y="3767138"/>
                  <a:ext cx="608013" cy="585788"/>
                </a:xfrm>
                <a:custGeom>
                  <a:avLst/>
                  <a:gdLst>
                    <a:gd name="T0" fmla="*/ 83 w 162"/>
                    <a:gd name="T1" fmla="*/ 153 h 156"/>
                    <a:gd name="T2" fmla="*/ 111 w 162"/>
                    <a:gd name="T3" fmla="*/ 151 h 156"/>
                    <a:gd name="T4" fmla="*/ 138 w 162"/>
                    <a:gd name="T5" fmla="*/ 108 h 156"/>
                    <a:gd name="T6" fmla="*/ 162 w 162"/>
                    <a:gd name="T7" fmla="*/ 0 h 156"/>
                    <a:gd name="T8" fmla="*/ 83 w 162"/>
                    <a:gd name="T9" fmla="*/ 17 h 156"/>
                    <a:gd name="T10" fmla="*/ 83 w 162"/>
                    <a:gd name="T11" fmla="*/ 33 h 156"/>
                    <a:gd name="T12" fmla="*/ 142 w 162"/>
                    <a:gd name="T13" fmla="*/ 20 h 156"/>
                    <a:gd name="T14" fmla="*/ 123 w 162"/>
                    <a:gd name="T15" fmla="*/ 101 h 156"/>
                    <a:gd name="T16" fmla="*/ 109 w 162"/>
                    <a:gd name="T17" fmla="*/ 132 h 156"/>
                    <a:gd name="T18" fmla="*/ 83 w 162"/>
                    <a:gd name="T19" fmla="*/ 135 h 156"/>
                    <a:gd name="T20" fmla="*/ 83 w 162"/>
                    <a:gd name="T21" fmla="*/ 153 h 156"/>
                    <a:gd name="T22" fmla="*/ 83 w 162"/>
                    <a:gd name="T23" fmla="*/ 115 h 156"/>
                    <a:gd name="T24" fmla="*/ 83 w 162"/>
                    <a:gd name="T25" fmla="*/ 100 h 156"/>
                    <a:gd name="T26" fmla="*/ 111 w 162"/>
                    <a:gd name="T27" fmla="*/ 100 h 156"/>
                    <a:gd name="T28" fmla="*/ 107 w 162"/>
                    <a:gd name="T29" fmla="*/ 113 h 156"/>
                    <a:gd name="T30" fmla="*/ 100 w 162"/>
                    <a:gd name="T31" fmla="*/ 115 h 156"/>
                    <a:gd name="T32" fmla="*/ 83 w 162"/>
                    <a:gd name="T33" fmla="*/ 115 h 156"/>
                    <a:gd name="T34" fmla="*/ 83 w 162"/>
                    <a:gd name="T35" fmla="*/ 90 h 156"/>
                    <a:gd name="T36" fmla="*/ 83 w 162"/>
                    <a:gd name="T37" fmla="*/ 47 h 156"/>
                    <a:gd name="T38" fmla="*/ 92 w 162"/>
                    <a:gd name="T39" fmla="*/ 44 h 156"/>
                    <a:gd name="T40" fmla="*/ 91 w 162"/>
                    <a:gd name="T41" fmla="*/ 60 h 156"/>
                    <a:gd name="T42" fmla="*/ 110 w 162"/>
                    <a:gd name="T43" fmla="*/ 42 h 156"/>
                    <a:gd name="T44" fmla="*/ 126 w 162"/>
                    <a:gd name="T45" fmla="*/ 36 h 156"/>
                    <a:gd name="T46" fmla="*/ 120 w 162"/>
                    <a:gd name="T47" fmla="*/ 53 h 156"/>
                    <a:gd name="T48" fmla="*/ 102 w 162"/>
                    <a:gd name="T49" fmla="*/ 71 h 156"/>
                    <a:gd name="T50" fmla="*/ 118 w 162"/>
                    <a:gd name="T51" fmla="*/ 71 h 156"/>
                    <a:gd name="T52" fmla="*/ 114 w 162"/>
                    <a:gd name="T53" fmla="*/ 86 h 156"/>
                    <a:gd name="T54" fmla="*/ 99 w 162"/>
                    <a:gd name="T55" fmla="*/ 87 h 156"/>
                    <a:gd name="T56" fmla="*/ 85 w 162"/>
                    <a:gd name="T57" fmla="*/ 88 h 156"/>
                    <a:gd name="T58" fmla="*/ 83 w 162"/>
                    <a:gd name="T59" fmla="*/ 90 h 156"/>
                    <a:gd name="T60" fmla="*/ 20 w 162"/>
                    <a:gd name="T61" fmla="*/ 143 h 156"/>
                    <a:gd name="T62" fmla="*/ 25 w 162"/>
                    <a:gd name="T63" fmla="*/ 148 h 156"/>
                    <a:gd name="T64" fmla="*/ 53 w 162"/>
                    <a:gd name="T65" fmla="*/ 120 h 156"/>
                    <a:gd name="T66" fmla="*/ 83 w 162"/>
                    <a:gd name="T67" fmla="*/ 153 h 156"/>
                    <a:gd name="T68" fmla="*/ 83 w 162"/>
                    <a:gd name="T69" fmla="*/ 135 h 156"/>
                    <a:gd name="T70" fmla="*/ 69 w 162"/>
                    <a:gd name="T71" fmla="*/ 115 h 156"/>
                    <a:gd name="T72" fmla="*/ 83 w 162"/>
                    <a:gd name="T73" fmla="*/ 115 h 156"/>
                    <a:gd name="T74" fmla="*/ 83 w 162"/>
                    <a:gd name="T75" fmla="*/ 100 h 156"/>
                    <a:gd name="T76" fmla="*/ 73 w 162"/>
                    <a:gd name="T77" fmla="*/ 100 h 156"/>
                    <a:gd name="T78" fmla="*/ 83 w 162"/>
                    <a:gd name="T79" fmla="*/ 90 h 156"/>
                    <a:gd name="T80" fmla="*/ 83 w 162"/>
                    <a:gd name="T81" fmla="*/ 47 h 156"/>
                    <a:gd name="T82" fmla="*/ 76 w 162"/>
                    <a:gd name="T83" fmla="*/ 49 h 156"/>
                    <a:gd name="T84" fmla="*/ 75 w 162"/>
                    <a:gd name="T85" fmla="*/ 63 h 156"/>
                    <a:gd name="T86" fmla="*/ 75 w 162"/>
                    <a:gd name="T87" fmla="*/ 77 h 156"/>
                    <a:gd name="T88" fmla="*/ 63 w 162"/>
                    <a:gd name="T89" fmla="*/ 89 h 156"/>
                    <a:gd name="T90" fmla="*/ 63 w 162"/>
                    <a:gd name="T91" fmla="*/ 51 h 156"/>
                    <a:gd name="T92" fmla="*/ 49 w 162"/>
                    <a:gd name="T93" fmla="*/ 55 h 156"/>
                    <a:gd name="T94" fmla="*/ 47 w 162"/>
                    <a:gd name="T95" fmla="*/ 63 h 156"/>
                    <a:gd name="T96" fmla="*/ 47 w 162"/>
                    <a:gd name="T97" fmla="*/ 93 h 156"/>
                    <a:gd name="T98" fmla="*/ 30 w 162"/>
                    <a:gd name="T99" fmla="*/ 53 h 156"/>
                    <a:gd name="T100" fmla="*/ 30 w 162"/>
                    <a:gd name="T101" fmla="*/ 53 h 156"/>
                    <a:gd name="T102" fmla="*/ 62 w 162"/>
                    <a:gd name="T103" fmla="*/ 39 h 156"/>
                    <a:gd name="T104" fmla="*/ 83 w 162"/>
                    <a:gd name="T105" fmla="*/ 33 h 156"/>
                    <a:gd name="T106" fmla="*/ 83 w 162"/>
                    <a:gd name="T107" fmla="*/ 17 h 156"/>
                    <a:gd name="T108" fmla="*/ 54 w 162"/>
                    <a:gd name="T109" fmla="*/ 24 h 156"/>
                    <a:gd name="T110" fmla="*/ 11 w 162"/>
                    <a:gd name="T111" fmla="*/ 51 h 156"/>
                    <a:gd name="T112" fmla="*/ 42 w 162"/>
                    <a:gd name="T113" fmla="*/ 110 h 156"/>
                    <a:gd name="T114" fmla="*/ 14 w 162"/>
                    <a:gd name="T115" fmla="*/ 138 h 156"/>
                    <a:gd name="T116" fmla="*/ 20 w 162"/>
                    <a:gd name="T117" fmla="*/ 1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2" h="156">
                      <a:moveTo>
                        <a:pt x="83" y="153"/>
                      </a:moveTo>
                      <a:cubicBezTo>
                        <a:pt x="92" y="156"/>
                        <a:pt x="102" y="155"/>
                        <a:pt x="111" y="151"/>
                      </a:cubicBezTo>
                      <a:cubicBezTo>
                        <a:pt x="129" y="143"/>
                        <a:pt x="133" y="125"/>
                        <a:pt x="138" y="108"/>
                      </a:cubicBezTo>
                      <a:cubicBezTo>
                        <a:pt x="147" y="72"/>
                        <a:pt x="155" y="36"/>
                        <a:pt x="162" y="0"/>
                      </a:cubicBezTo>
                      <a:cubicBezTo>
                        <a:pt x="136" y="5"/>
                        <a:pt x="109" y="11"/>
                        <a:pt x="83" y="17"/>
                      </a:cubicBezTo>
                      <a:cubicBezTo>
                        <a:pt x="83" y="33"/>
                        <a:pt x="83" y="33"/>
                        <a:pt x="83" y="33"/>
                      </a:cubicBezTo>
                      <a:cubicBezTo>
                        <a:pt x="103" y="28"/>
                        <a:pt x="122" y="24"/>
                        <a:pt x="142" y="20"/>
                      </a:cubicBezTo>
                      <a:cubicBezTo>
                        <a:pt x="138" y="47"/>
                        <a:pt x="130" y="74"/>
                        <a:pt x="123" y="101"/>
                      </a:cubicBezTo>
                      <a:cubicBezTo>
                        <a:pt x="121" y="112"/>
                        <a:pt x="119" y="125"/>
                        <a:pt x="109" y="132"/>
                      </a:cubicBezTo>
                      <a:cubicBezTo>
                        <a:pt x="101" y="139"/>
                        <a:pt x="91" y="139"/>
                        <a:pt x="83" y="135"/>
                      </a:cubicBezTo>
                      <a:cubicBezTo>
                        <a:pt x="83" y="153"/>
                        <a:pt x="83" y="153"/>
                        <a:pt x="83" y="153"/>
                      </a:cubicBezTo>
                      <a:close/>
                      <a:moveTo>
                        <a:pt x="83" y="115"/>
                      </a:moveTo>
                      <a:cubicBezTo>
                        <a:pt x="83" y="100"/>
                        <a:pt x="83" y="100"/>
                        <a:pt x="83" y="100"/>
                      </a:cubicBezTo>
                      <a:cubicBezTo>
                        <a:pt x="111" y="100"/>
                        <a:pt x="111" y="100"/>
                        <a:pt x="111" y="100"/>
                      </a:cubicBezTo>
                      <a:cubicBezTo>
                        <a:pt x="110" y="104"/>
                        <a:pt x="109" y="109"/>
                        <a:pt x="107" y="113"/>
                      </a:cubicBezTo>
                      <a:cubicBezTo>
                        <a:pt x="106" y="117"/>
                        <a:pt x="103" y="115"/>
                        <a:pt x="100" y="115"/>
                      </a:cubicBezTo>
                      <a:cubicBezTo>
                        <a:pt x="83" y="115"/>
                        <a:pt x="83" y="115"/>
                        <a:pt x="83" y="115"/>
                      </a:cubicBezTo>
                      <a:close/>
                      <a:moveTo>
                        <a:pt x="83" y="90"/>
                      </a:moveTo>
                      <a:cubicBezTo>
                        <a:pt x="83" y="47"/>
                        <a:pt x="83" y="47"/>
                        <a:pt x="83" y="47"/>
                      </a:cubicBezTo>
                      <a:cubicBezTo>
                        <a:pt x="92" y="44"/>
                        <a:pt x="92" y="44"/>
                        <a:pt x="92" y="44"/>
                      </a:cubicBezTo>
                      <a:cubicBezTo>
                        <a:pt x="91" y="60"/>
                        <a:pt x="91" y="60"/>
                        <a:pt x="91" y="60"/>
                      </a:cubicBezTo>
                      <a:cubicBezTo>
                        <a:pt x="98" y="54"/>
                        <a:pt x="104" y="48"/>
                        <a:pt x="110" y="42"/>
                      </a:cubicBezTo>
                      <a:cubicBezTo>
                        <a:pt x="114" y="38"/>
                        <a:pt x="120" y="38"/>
                        <a:pt x="126" y="36"/>
                      </a:cubicBezTo>
                      <a:cubicBezTo>
                        <a:pt x="125" y="42"/>
                        <a:pt x="125" y="48"/>
                        <a:pt x="120" y="53"/>
                      </a:cubicBezTo>
                      <a:cubicBezTo>
                        <a:pt x="114" y="59"/>
                        <a:pt x="108" y="65"/>
                        <a:pt x="102" y="71"/>
                      </a:cubicBezTo>
                      <a:cubicBezTo>
                        <a:pt x="118" y="71"/>
                        <a:pt x="118" y="71"/>
                        <a:pt x="118" y="71"/>
                      </a:cubicBezTo>
                      <a:cubicBezTo>
                        <a:pt x="117" y="76"/>
                        <a:pt x="115" y="81"/>
                        <a:pt x="114" y="86"/>
                      </a:cubicBezTo>
                      <a:cubicBezTo>
                        <a:pt x="113" y="89"/>
                        <a:pt x="102" y="87"/>
                        <a:pt x="99" y="87"/>
                      </a:cubicBezTo>
                      <a:cubicBezTo>
                        <a:pt x="97" y="87"/>
                        <a:pt x="87" y="86"/>
                        <a:pt x="85" y="88"/>
                      </a:cubicBezTo>
                      <a:lnTo>
                        <a:pt x="83" y="90"/>
                      </a:lnTo>
                      <a:close/>
                      <a:moveTo>
                        <a:pt x="20" y="143"/>
                      </a:moveTo>
                      <a:cubicBezTo>
                        <a:pt x="25" y="148"/>
                        <a:pt x="25" y="148"/>
                        <a:pt x="25" y="148"/>
                      </a:cubicBezTo>
                      <a:cubicBezTo>
                        <a:pt x="53" y="120"/>
                        <a:pt x="53" y="120"/>
                        <a:pt x="53" y="120"/>
                      </a:cubicBezTo>
                      <a:cubicBezTo>
                        <a:pt x="56" y="137"/>
                        <a:pt x="69" y="149"/>
                        <a:pt x="83" y="153"/>
                      </a:cubicBezTo>
                      <a:cubicBezTo>
                        <a:pt x="83" y="135"/>
                        <a:pt x="83" y="135"/>
                        <a:pt x="83" y="135"/>
                      </a:cubicBezTo>
                      <a:cubicBezTo>
                        <a:pt x="76" y="132"/>
                        <a:pt x="70" y="125"/>
                        <a:pt x="69" y="115"/>
                      </a:cubicBezTo>
                      <a:cubicBezTo>
                        <a:pt x="83" y="115"/>
                        <a:pt x="83" y="115"/>
                        <a:pt x="83" y="115"/>
                      </a:cubicBezTo>
                      <a:cubicBezTo>
                        <a:pt x="83" y="100"/>
                        <a:pt x="83" y="100"/>
                        <a:pt x="83" y="100"/>
                      </a:cubicBezTo>
                      <a:cubicBezTo>
                        <a:pt x="73" y="100"/>
                        <a:pt x="73" y="100"/>
                        <a:pt x="73" y="100"/>
                      </a:cubicBezTo>
                      <a:cubicBezTo>
                        <a:pt x="83" y="90"/>
                        <a:pt x="83" y="90"/>
                        <a:pt x="83" y="90"/>
                      </a:cubicBezTo>
                      <a:cubicBezTo>
                        <a:pt x="83" y="47"/>
                        <a:pt x="83" y="47"/>
                        <a:pt x="83" y="47"/>
                      </a:cubicBezTo>
                      <a:cubicBezTo>
                        <a:pt x="76" y="49"/>
                        <a:pt x="76" y="49"/>
                        <a:pt x="76" y="49"/>
                      </a:cubicBezTo>
                      <a:cubicBezTo>
                        <a:pt x="74" y="49"/>
                        <a:pt x="75" y="61"/>
                        <a:pt x="75" y="63"/>
                      </a:cubicBezTo>
                      <a:cubicBezTo>
                        <a:pt x="75" y="65"/>
                        <a:pt x="77" y="75"/>
                        <a:pt x="75" y="77"/>
                      </a:cubicBezTo>
                      <a:cubicBezTo>
                        <a:pt x="71" y="81"/>
                        <a:pt x="67" y="85"/>
                        <a:pt x="63" y="89"/>
                      </a:cubicBezTo>
                      <a:cubicBezTo>
                        <a:pt x="63" y="51"/>
                        <a:pt x="63" y="51"/>
                        <a:pt x="63" y="51"/>
                      </a:cubicBezTo>
                      <a:cubicBezTo>
                        <a:pt x="58" y="52"/>
                        <a:pt x="54" y="54"/>
                        <a:pt x="49" y="55"/>
                      </a:cubicBezTo>
                      <a:cubicBezTo>
                        <a:pt x="46" y="56"/>
                        <a:pt x="47" y="60"/>
                        <a:pt x="47" y="63"/>
                      </a:cubicBezTo>
                      <a:cubicBezTo>
                        <a:pt x="47" y="73"/>
                        <a:pt x="47" y="83"/>
                        <a:pt x="47" y="93"/>
                      </a:cubicBezTo>
                      <a:cubicBezTo>
                        <a:pt x="27" y="91"/>
                        <a:pt x="18" y="69"/>
                        <a:pt x="30" y="53"/>
                      </a:cubicBezTo>
                      <a:cubicBezTo>
                        <a:pt x="30" y="53"/>
                        <a:pt x="30" y="53"/>
                        <a:pt x="30" y="53"/>
                      </a:cubicBezTo>
                      <a:cubicBezTo>
                        <a:pt x="38" y="44"/>
                        <a:pt x="50" y="42"/>
                        <a:pt x="62" y="39"/>
                      </a:cubicBezTo>
                      <a:cubicBezTo>
                        <a:pt x="69" y="37"/>
                        <a:pt x="76" y="35"/>
                        <a:pt x="83" y="33"/>
                      </a:cubicBezTo>
                      <a:cubicBezTo>
                        <a:pt x="83" y="17"/>
                        <a:pt x="83" y="17"/>
                        <a:pt x="83" y="17"/>
                      </a:cubicBezTo>
                      <a:cubicBezTo>
                        <a:pt x="74" y="19"/>
                        <a:pt x="64" y="22"/>
                        <a:pt x="54" y="24"/>
                      </a:cubicBezTo>
                      <a:cubicBezTo>
                        <a:pt x="37" y="29"/>
                        <a:pt x="20" y="34"/>
                        <a:pt x="11" y="51"/>
                      </a:cubicBezTo>
                      <a:cubicBezTo>
                        <a:pt x="0" y="76"/>
                        <a:pt x="16" y="104"/>
                        <a:pt x="42" y="110"/>
                      </a:cubicBezTo>
                      <a:cubicBezTo>
                        <a:pt x="14" y="138"/>
                        <a:pt x="14" y="138"/>
                        <a:pt x="14" y="138"/>
                      </a:cubicBezTo>
                      <a:lnTo>
                        <a:pt x="20"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8" name="Freeform 305"/>
                <p:cNvSpPr>
                  <a:spLocks noEditPoints="1"/>
                </p:cNvSpPr>
                <p:nvPr/>
              </p:nvSpPr>
              <p:spPr bwMode="auto">
                <a:xfrm>
                  <a:off x="1962150" y="1644650"/>
                  <a:ext cx="676275" cy="338138"/>
                </a:xfrm>
                <a:custGeom>
                  <a:avLst/>
                  <a:gdLst>
                    <a:gd name="T0" fmla="*/ 154 w 180"/>
                    <a:gd name="T1" fmla="*/ 63 h 90"/>
                    <a:gd name="T2" fmla="*/ 180 w 180"/>
                    <a:gd name="T3" fmla="*/ 32 h 90"/>
                    <a:gd name="T4" fmla="*/ 154 w 180"/>
                    <a:gd name="T5" fmla="*/ 1 h 90"/>
                    <a:gd name="T6" fmla="*/ 154 w 180"/>
                    <a:gd name="T7" fmla="*/ 15 h 90"/>
                    <a:gd name="T8" fmla="*/ 166 w 180"/>
                    <a:gd name="T9" fmla="*/ 32 h 90"/>
                    <a:gd name="T10" fmla="*/ 154 w 180"/>
                    <a:gd name="T11" fmla="*/ 49 h 90"/>
                    <a:gd name="T12" fmla="*/ 154 w 180"/>
                    <a:gd name="T13" fmla="*/ 63 h 90"/>
                    <a:gd name="T14" fmla="*/ 76 w 180"/>
                    <a:gd name="T15" fmla="*/ 90 h 90"/>
                    <a:gd name="T16" fmla="*/ 135 w 180"/>
                    <a:gd name="T17" fmla="*/ 61 h 90"/>
                    <a:gd name="T18" fmla="*/ 148 w 180"/>
                    <a:gd name="T19" fmla="*/ 64 h 90"/>
                    <a:gd name="T20" fmla="*/ 154 w 180"/>
                    <a:gd name="T21" fmla="*/ 63 h 90"/>
                    <a:gd name="T22" fmla="*/ 154 w 180"/>
                    <a:gd name="T23" fmla="*/ 49 h 90"/>
                    <a:gd name="T24" fmla="*/ 148 w 180"/>
                    <a:gd name="T25" fmla="*/ 50 h 90"/>
                    <a:gd name="T26" fmla="*/ 143 w 180"/>
                    <a:gd name="T27" fmla="*/ 49 h 90"/>
                    <a:gd name="T28" fmla="*/ 151 w 180"/>
                    <a:gd name="T29" fmla="*/ 14 h 90"/>
                    <a:gd name="T30" fmla="*/ 151 w 180"/>
                    <a:gd name="T31" fmla="*/ 14 h 90"/>
                    <a:gd name="T32" fmla="*/ 151 w 180"/>
                    <a:gd name="T33" fmla="*/ 14 h 90"/>
                    <a:gd name="T34" fmla="*/ 154 w 180"/>
                    <a:gd name="T35" fmla="*/ 15 h 90"/>
                    <a:gd name="T36" fmla="*/ 154 w 180"/>
                    <a:gd name="T37" fmla="*/ 1 h 90"/>
                    <a:gd name="T38" fmla="*/ 150 w 180"/>
                    <a:gd name="T39" fmla="*/ 0 h 90"/>
                    <a:gd name="T40" fmla="*/ 150 w 180"/>
                    <a:gd name="T41" fmla="*/ 0 h 90"/>
                    <a:gd name="T42" fmla="*/ 1 w 180"/>
                    <a:gd name="T43" fmla="*/ 0 h 90"/>
                    <a:gd name="T44" fmla="*/ 0 w 180"/>
                    <a:gd name="T45" fmla="*/ 14 h 90"/>
                    <a:gd name="T46" fmla="*/ 76 w 180"/>
                    <a:gd name="T4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0" h="90">
                      <a:moveTo>
                        <a:pt x="154" y="63"/>
                      </a:moveTo>
                      <a:cubicBezTo>
                        <a:pt x="169" y="60"/>
                        <a:pt x="180" y="48"/>
                        <a:pt x="180" y="32"/>
                      </a:cubicBezTo>
                      <a:cubicBezTo>
                        <a:pt x="180" y="17"/>
                        <a:pt x="169" y="4"/>
                        <a:pt x="154" y="1"/>
                      </a:cubicBezTo>
                      <a:cubicBezTo>
                        <a:pt x="154" y="15"/>
                        <a:pt x="154" y="15"/>
                        <a:pt x="154" y="15"/>
                      </a:cubicBezTo>
                      <a:cubicBezTo>
                        <a:pt x="161" y="18"/>
                        <a:pt x="166" y="24"/>
                        <a:pt x="166" y="32"/>
                      </a:cubicBezTo>
                      <a:cubicBezTo>
                        <a:pt x="166" y="40"/>
                        <a:pt x="161" y="46"/>
                        <a:pt x="154" y="49"/>
                      </a:cubicBezTo>
                      <a:lnTo>
                        <a:pt x="154" y="63"/>
                      </a:lnTo>
                      <a:close/>
                      <a:moveTo>
                        <a:pt x="76" y="90"/>
                      </a:moveTo>
                      <a:cubicBezTo>
                        <a:pt x="100" y="90"/>
                        <a:pt x="121" y="78"/>
                        <a:pt x="135" y="61"/>
                      </a:cubicBezTo>
                      <a:cubicBezTo>
                        <a:pt x="139" y="63"/>
                        <a:pt x="144" y="64"/>
                        <a:pt x="148" y="64"/>
                      </a:cubicBezTo>
                      <a:cubicBezTo>
                        <a:pt x="150" y="64"/>
                        <a:pt x="152" y="64"/>
                        <a:pt x="154" y="63"/>
                      </a:cubicBezTo>
                      <a:cubicBezTo>
                        <a:pt x="154" y="49"/>
                        <a:pt x="154" y="49"/>
                        <a:pt x="154" y="49"/>
                      </a:cubicBezTo>
                      <a:cubicBezTo>
                        <a:pt x="153" y="50"/>
                        <a:pt x="150" y="50"/>
                        <a:pt x="148" y="50"/>
                      </a:cubicBezTo>
                      <a:cubicBezTo>
                        <a:pt x="146" y="50"/>
                        <a:pt x="144" y="50"/>
                        <a:pt x="143" y="49"/>
                      </a:cubicBezTo>
                      <a:cubicBezTo>
                        <a:pt x="148" y="39"/>
                        <a:pt x="151" y="27"/>
                        <a:pt x="151" y="14"/>
                      </a:cubicBezTo>
                      <a:cubicBezTo>
                        <a:pt x="151" y="14"/>
                        <a:pt x="151" y="14"/>
                        <a:pt x="151" y="14"/>
                      </a:cubicBezTo>
                      <a:cubicBezTo>
                        <a:pt x="151" y="14"/>
                        <a:pt x="151" y="14"/>
                        <a:pt x="151" y="14"/>
                      </a:cubicBezTo>
                      <a:cubicBezTo>
                        <a:pt x="152" y="14"/>
                        <a:pt x="153" y="15"/>
                        <a:pt x="154" y="15"/>
                      </a:cubicBezTo>
                      <a:cubicBezTo>
                        <a:pt x="154" y="1"/>
                        <a:pt x="154" y="1"/>
                        <a:pt x="154" y="1"/>
                      </a:cubicBezTo>
                      <a:cubicBezTo>
                        <a:pt x="153" y="0"/>
                        <a:pt x="151" y="0"/>
                        <a:pt x="150" y="0"/>
                      </a:cubicBezTo>
                      <a:cubicBezTo>
                        <a:pt x="150" y="0"/>
                        <a:pt x="150" y="0"/>
                        <a:pt x="150" y="0"/>
                      </a:cubicBezTo>
                      <a:cubicBezTo>
                        <a:pt x="1" y="0"/>
                        <a:pt x="1" y="0"/>
                        <a:pt x="1" y="0"/>
                      </a:cubicBezTo>
                      <a:cubicBezTo>
                        <a:pt x="1" y="5"/>
                        <a:pt x="0" y="9"/>
                        <a:pt x="0" y="14"/>
                      </a:cubicBezTo>
                      <a:cubicBezTo>
                        <a:pt x="0" y="56"/>
                        <a:pt x="34" y="90"/>
                        <a:pt x="76"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9" name="Rectangle 306"/>
                <p:cNvSpPr>
                  <a:spLocks noChangeArrowheads="1"/>
                </p:cNvSpPr>
                <p:nvPr/>
              </p:nvSpPr>
              <p:spPr bwMode="auto">
                <a:xfrm>
                  <a:off x="1962150" y="2012950"/>
                  <a:ext cx="612775"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0" name="Freeform 307"/>
                <p:cNvSpPr/>
                <p:nvPr/>
              </p:nvSpPr>
              <p:spPr bwMode="auto">
                <a:xfrm>
                  <a:off x="2101850" y="1347788"/>
                  <a:ext cx="112713" cy="277813"/>
                </a:xfrm>
                <a:custGeom>
                  <a:avLst/>
                  <a:gdLst>
                    <a:gd name="T0" fmla="*/ 11 w 30"/>
                    <a:gd name="T1" fmla="*/ 56 h 74"/>
                    <a:gd name="T2" fmla="*/ 15 w 30"/>
                    <a:gd name="T3" fmla="*/ 71 h 74"/>
                    <a:gd name="T4" fmla="*/ 27 w 30"/>
                    <a:gd name="T5" fmla="*/ 45 h 74"/>
                    <a:gd name="T6" fmla="*/ 20 w 30"/>
                    <a:gd name="T7" fmla="*/ 30 h 74"/>
                    <a:gd name="T8" fmla="*/ 19 w 30"/>
                    <a:gd name="T9" fmla="*/ 18 h 74"/>
                    <a:gd name="T10" fmla="*/ 11 w 30"/>
                    <a:gd name="T11" fmla="*/ 5 h 74"/>
                    <a:gd name="T12" fmla="*/ 4 w 30"/>
                    <a:gd name="T13" fmla="*/ 31 h 74"/>
                    <a:gd name="T14" fmla="*/ 11 w 30"/>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1" y="56"/>
                      </a:moveTo>
                      <a:cubicBezTo>
                        <a:pt x="1" y="59"/>
                        <a:pt x="5" y="74"/>
                        <a:pt x="15" y="71"/>
                      </a:cubicBezTo>
                      <a:cubicBezTo>
                        <a:pt x="26" y="67"/>
                        <a:pt x="30" y="56"/>
                        <a:pt x="27" y="45"/>
                      </a:cubicBezTo>
                      <a:cubicBezTo>
                        <a:pt x="26" y="40"/>
                        <a:pt x="22" y="35"/>
                        <a:pt x="20" y="30"/>
                      </a:cubicBezTo>
                      <a:cubicBezTo>
                        <a:pt x="18" y="27"/>
                        <a:pt x="15" y="21"/>
                        <a:pt x="19" y="18"/>
                      </a:cubicBezTo>
                      <a:cubicBezTo>
                        <a:pt x="28" y="13"/>
                        <a:pt x="20" y="0"/>
                        <a:pt x="11" y="5"/>
                      </a:cubicBezTo>
                      <a:cubicBezTo>
                        <a:pt x="2" y="11"/>
                        <a:pt x="0" y="22"/>
                        <a:pt x="4" y="31"/>
                      </a:cubicBezTo>
                      <a:cubicBezTo>
                        <a:pt x="5" y="35"/>
                        <a:pt x="18" y="54"/>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1" name="Freeform 308"/>
                <p:cNvSpPr/>
                <p:nvPr/>
              </p:nvSpPr>
              <p:spPr bwMode="auto">
                <a:xfrm>
                  <a:off x="2262188" y="1347788"/>
                  <a:ext cx="109538" cy="277813"/>
                </a:xfrm>
                <a:custGeom>
                  <a:avLst/>
                  <a:gdLst>
                    <a:gd name="T0" fmla="*/ 10 w 29"/>
                    <a:gd name="T1" fmla="*/ 56 h 74"/>
                    <a:gd name="T2" fmla="*/ 14 w 29"/>
                    <a:gd name="T3" fmla="*/ 71 h 74"/>
                    <a:gd name="T4" fmla="*/ 26 w 29"/>
                    <a:gd name="T5" fmla="*/ 45 h 74"/>
                    <a:gd name="T6" fmla="*/ 19 w 29"/>
                    <a:gd name="T7" fmla="*/ 30 h 74"/>
                    <a:gd name="T8" fmla="*/ 19 w 29"/>
                    <a:gd name="T9" fmla="*/ 18 h 74"/>
                    <a:gd name="T10" fmla="*/ 11 w 29"/>
                    <a:gd name="T11" fmla="*/ 5 h 74"/>
                    <a:gd name="T12" fmla="*/ 3 w 29"/>
                    <a:gd name="T13" fmla="*/ 31 h 74"/>
                    <a:gd name="T14" fmla="*/ 10 w 29"/>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4">
                      <a:moveTo>
                        <a:pt x="10" y="56"/>
                      </a:moveTo>
                      <a:cubicBezTo>
                        <a:pt x="1" y="59"/>
                        <a:pt x="5" y="74"/>
                        <a:pt x="14" y="71"/>
                      </a:cubicBezTo>
                      <a:cubicBezTo>
                        <a:pt x="25" y="67"/>
                        <a:pt x="29" y="56"/>
                        <a:pt x="26" y="45"/>
                      </a:cubicBezTo>
                      <a:cubicBezTo>
                        <a:pt x="25" y="40"/>
                        <a:pt x="22" y="35"/>
                        <a:pt x="19" y="30"/>
                      </a:cubicBezTo>
                      <a:cubicBezTo>
                        <a:pt x="18" y="27"/>
                        <a:pt x="15" y="21"/>
                        <a:pt x="19" y="18"/>
                      </a:cubicBezTo>
                      <a:cubicBezTo>
                        <a:pt x="27" y="13"/>
                        <a:pt x="19" y="0"/>
                        <a:pt x="11" y="5"/>
                      </a:cubicBezTo>
                      <a:cubicBezTo>
                        <a:pt x="2" y="11"/>
                        <a:pt x="0" y="22"/>
                        <a:pt x="3" y="31"/>
                      </a:cubicBezTo>
                      <a:cubicBezTo>
                        <a:pt x="4" y="35"/>
                        <a:pt x="17" y="54"/>
                        <a:pt x="1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2" name="Freeform 309"/>
                <p:cNvSpPr/>
                <p:nvPr/>
              </p:nvSpPr>
              <p:spPr bwMode="auto">
                <a:xfrm>
                  <a:off x="1703388" y="0"/>
                  <a:ext cx="574675" cy="401638"/>
                </a:xfrm>
                <a:custGeom>
                  <a:avLst/>
                  <a:gdLst>
                    <a:gd name="T0" fmla="*/ 45 w 153"/>
                    <a:gd name="T1" fmla="*/ 0 h 107"/>
                    <a:gd name="T2" fmla="*/ 0 w 153"/>
                    <a:gd name="T3" fmla="*/ 70 h 107"/>
                    <a:gd name="T4" fmla="*/ 10 w 153"/>
                    <a:gd name="T5" fmla="*/ 106 h 107"/>
                    <a:gd name="T6" fmla="*/ 10 w 153"/>
                    <a:gd name="T7" fmla="*/ 86 h 107"/>
                    <a:gd name="T8" fmla="*/ 13 w 153"/>
                    <a:gd name="T9" fmla="*/ 76 h 107"/>
                    <a:gd name="T10" fmla="*/ 13 w 153"/>
                    <a:gd name="T11" fmla="*/ 70 h 107"/>
                    <a:gd name="T12" fmla="*/ 76 w 153"/>
                    <a:gd name="T13" fmla="*/ 6 h 107"/>
                    <a:gd name="T14" fmla="*/ 140 w 153"/>
                    <a:gd name="T15" fmla="*/ 70 h 107"/>
                    <a:gd name="T16" fmla="*/ 140 w 153"/>
                    <a:gd name="T17" fmla="*/ 76 h 107"/>
                    <a:gd name="T18" fmla="*/ 143 w 153"/>
                    <a:gd name="T19" fmla="*/ 86 h 107"/>
                    <a:gd name="T20" fmla="*/ 143 w 153"/>
                    <a:gd name="T21" fmla="*/ 107 h 107"/>
                    <a:gd name="T22" fmla="*/ 153 w 153"/>
                    <a:gd name="T23" fmla="*/ 70 h 107"/>
                    <a:gd name="T24" fmla="*/ 108 w 153"/>
                    <a:gd name="T25" fmla="*/ 0 h 107"/>
                    <a:gd name="T26" fmla="*/ 45 w 153"/>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107">
                      <a:moveTo>
                        <a:pt x="45" y="0"/>
                      </a:moveTo>
                      <a:cubicBezTo>
                        <a:pt x="19" y="12"/>
                        <a:pt x="0" y="39"/>
                        <a:pt x="0" y="70"/>
                      </a:cubicBezTo>
                      <a:cubicBezTo>
                        <a:pt x="0" y="82"/>
                        <a:pt x="4" y="95"/>
                        <a:pt x="10" y="106"/>
                      </a:cubicBezTo>
                      <a:cubicBezTo>
                        <a:pt x="10" y="86"/>
                        <a:pt x="10" y="86"/>
                        <a:pt x="10" y="86"/>
                      </a:cubicBezTo>
                      <a:cubicBezTo>
                        <a:pt x="10" y="82"/>
                        <a:pt x="11" y="79"/>
                        <a:pt x="13" y="76"/>
                      </a:cubicBezTo>
                      <a:cubicBezTo>
                        <a:pt x="13" y="74"/>
                        <a:pt x="13" y="72"/>
                        <a:pt x="13" y="70"/>
                      </a:cubicBezTo>
                      <a:cubicBezTo>
                        <a:pt x="13" y="34"/>
                        <a:pt x="41" y="6"/>
                        <a:pt x="76" y="6"/>
                      </a:cubicBezTo>
                      <a:cubicBezTo>
                        <a:pt x="111" y="6"/>
                        <a:pt x="140" y="34"/>
                        <a:pt x="140" y="70"/>
                      </a:cubicBezTo>
                      <a:cubicBezTo>
                        <a:pt x="140" y="72"/>
                        <a:pt x="140" y="74"/>
                        <a:pt x="140" y="76"/>
                      </a:cubicBezTo>
                      <a:cubicBezTo>
                        <a:pt x="142" y="79"/>
                        <a:pt x="143" y="82"/>
                        <a:pt x="143" y="86"/>
                      </a:cubicBezTo>
                      <a:cubicBezTo>
                        <a:pt x="143" y="107"/>
                        <a:pt x="143" y="107"/>
                        <a:pt x="143" y="107"/>
                      </a:cubicBezTo>
                      <a:cubicBezTo>
                        <a:pt x="149" y="96"/>
                        <a:pt x="153" y="83"/>
                        <a:pt x="153" y="70"/>
                      </a:cubicBezTo>
                      <a:cubicBezTo>
                        <a:pt x="153" y="39"/>
                        <a:pt x="134" y="12"/>
                        <a:pt x="108" y="0"/>
                      </a:cubicBezTo>
                      <a:lnTo>
                        <a:pt x="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3" name="Freeform 310"/>
                <p:cNvSpPr/>
                <p:nvPr/>
              </p:nvSpPr>
              <p:spPr bwMode="auto">
                <a:xfrm>
                  <a:off x="1755775" y="263525"/>
                  <a:ext cx="123825" cy="225425"/>
                </a:xfrm>
                <a:custGeom>
                  <a:avLst/>
                  <a:gdLst>
                    <a:gd name="T0" fmla="*/ 0 w 33"/>
                    <a:gd name="T1" fmla="*/ 12 h 60"/>
                    <a:gd name="T2" fmla="*/ 0 w 33"/>
                    <a:gd name="T3" fmla="*/ 16 h 60"/>
                    <a:gd name="T4" fmla="*/ 0 w 33"/>
                    <a:gd name="T5" fmla="*/ 35 h 60"/>
                    <a:gd name="T6" fmla="*/ 0 w 33"/>
                    <a:gd name="T7" fmla="*/ 44 h 60"/>
                    <a:gd name="T8" fmla="*/ 23 w 33"/>
                    <a:gd name="T9" fmla="*/ 60 h 60"/>
                    <a:gd name="T10" fmla="*/ 33 w 33"/>
                    <a:gd name="T11" fmla="*/ 60 h 60"/>
                    <a:gd name="T12" fmla="*/ 33 w 33"/>
                    <a:gd name="T13" fmla="*/ 0 h 60"/>
                    <a:gd name="T14" fmla="*/ 23 w 33"/>
                    <a:gd name="T15" fmla="*/ 0 h 60"/>
                    <a:gd name="T16" fmla="*/ 0 w 33"/>
                    <a:gd name="T1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0">
                      <a:moveTo>
                        <a:pt x="0" y="12"/>
                      </a:moveTo>
                      <a:cubicBezTo>
                        <a:pt x="0" y="14"/>
                        <a:pt x="0" y="15"/>
                        <a:pt x="0" y="16"/>
                      </a:cubicBezTo>
                      <a:cubicBezTo>
                        <a:pt x="0" y="35"/>
                        <a:pt x="0" y="35"/>
                        <a:pt x="0" y="35"/>
                      </a:cubicBezTo>
                      <a:cubicBezTo>
                        <a:pt x="0" y="44"/>
                        <a:pt x="0" y="44"/>
                        <a:pt x="0" y="44"/>
                      </a:cubicBezTo>
                      <a:cubicBezTo>
                        <a:pt x="0" y="53"/>
                        <a:pt x="10" y="60"/>
                        <a:pt x="23" y="60"/>
                      </a:cubicBezTo>
                      <a:cubicBezTo>
                        <a:pt x="33" y="60"/>
                        <a:pt x="33" y="60"/>
                        <a:pt x="33" y="60"/>
                      </a:cubicBezTo>
                      <a:cubicBezTo>
                        <a:pt x="33" y="0"/>
                        <a:pt x="33" y="0"/>
                        <a:pt x="33" y="0"/>
                      </a:cubicBezTo>
                      <a:cubicBezTo>
                        <a:pt x="23" y="0"/>
                        <a:pt x="23" y="0"/>
                        <a:pt x="23" y="0"/>
                      </a:cubicBezTo>
                      <a:cubicBezTo>
                        <a:pt x="12" y="0"/>
                        <a:pt x="3" y="5"/>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4" name="Freeform 311"/>
                <p:cNvSpPr/>
                <p:nvPr/>
              </p:nvSpPr>
              <p:spPr bwMode="auto">
                <a:xfrm>
                  <a:off x="2097088" y="263525"/>
                  <a:ext cx="128588" cy="225425"/>
                </a:xfrm>
                <a:custGeom>
                  <a:avLst/>
                  <a:gdLst>
                    <a:gd name="T0" fmla="*/ 34 w 34"/>
                    <a:gd name="T1" fmla="*/ 44 h 60"/>
                    <a:gd name="T2" fmla="*/ 34 w 34"/>
                    <a:gd name="T3" fmla="*/ 35 h 60"/>
                    <a:gd name="T4" fmla="*/ 34 w 34"/>
                    <a:gd name="T5" fmla="*/ 16 h 60"/>
                    <a:gd name="T6" fmla="*/ 33 w 34"/>
                    <a:gd name="T7" fmla="*/ 14 h 60"/>
                    <a:gd name="T8" fmla="*/ 10 w 34"/>
                    <a:gd name="T9" fmla="*/ 0 h 60"/>
                    <a:gd name="T10" fmla="*/ 0 w 34"/>
                    <a:gd name="T11" fmla="*/ 0 h 60"/>
                    <a:gd name="T12" fmla="*/ 0 w 34"/>
                    <a:gd name="T13" fmla="*/ 60 h 60"/>
                    <a:gd name="T14" fmla="*/ 10 w 34"/>
                    <a:gd name="T15" fmla="*/ 60 h 60"/>
                    <a:gd name="T16" fmla="*/ 34 w 34"/>
                    <a:gd name="T17"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34" y="44"/>
                      </a:moveTo>
                      <a:cubicBezTo>
                        <a:pt x="34" y="35"/>
                        <a:pt x="34" y="35"/>
                        <a:pt x="34" y="35"/>
                      </a:cubicBezTo>
                      <a:cubicBezTo>
                        <a:pt x="34" y="16"/>
                        <a:pt x="34" y="16"/>
                        <a:pt x="34" y="16"/>
                      </a:cubicBezTo>
                      <a:cubicBezTo>
                        <a:pt x="34" y="15"/>
                        <a:pt x="33" y="14"/>
                        <a:pt x="33" y="14"/>
                      </a:cubicBezTo>
                      <a:cubicBezTo>
                        <a:pt x="32" y="6"/>
                        <a:pt x="22" y="0"/>
                        <a:pt x="10" y="0"/>
                      </a:cubicBezTo>
                      <a:cubicBezTo>
                        <a:pt x="0" y="0"/>
                        <a:pt x="0" y="0"/>
                        <a:pt x="0" y="0"/>
                      </a:cubicBezTo>
                      <a:cubicBezTo>
                        <a:pt x="0" y="60"/>
                        <a:pt x="0" y="60"/>
                        <a:pt x="0" y="60"/>
                      </a:cubicBezTo>
                      <a:cubicBezTo>
                        <a:pt x="10" y="60"/>
                        <a:pt x="10" y="60"/>
                        <a:pt x="10" y="60"/>
                      </a:cubicBezTo>
                      <a:cubicBezTo>
                        <a:pt x="23" y="60"/>
                        <a:pt x="34" y="53"/>
                        <a:pt x="3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5" name="Freeform 312"/>
                <p:cNvSpPr/>
                <p:nvPr/>
              </p:nvSpPr>
              <p:spPr bwMode="auto">
                <a:xfrm>
                  <a:off x="3994150" y="6043613"/>
                  <a:ext cx="611188" cy="514350"/>
                </a:xfrm>
                <a:custGeom>
                  <a:avLst/>
                  <a:gdLst>
                    <a:gd name="T0" fmla="*/ 109 w 163"/>
                    <a:gd name="T1" fmla="*/ 0 h 137"/>
                    <a:gd name="T2" fmla="*/ 58 w 163"/>
                    <a:gd name="T3" fmla="*/ 0 h 137"/>
                    <a:gd name="T4" fmla="*/ 0 w 163"/>
                    <a:gd name="T5" fmla="*/ 48 h 137"/>
                    <a:gd name="T6" fmla="*/ 15 w 163"/>
                    <a:gd name="T7" fmla="*/ 71 h 137"/>
                    <a:gd name="T8" fmla="*/ 36 w 163"/>
                    <a:gd name="T9" fmla="*/ 50 h 137"/>
                    <a:gd name="T10" fmla="*/ 36 w 163"/>
                    <a:gd name="T11" fmla="*/ 137 h 137"/>
                    <a:gd name="T12" fmla="*/ 81 w 163"/>
                    <a:gd name="T13" fmla="*/ 137 h 137"/>
                    <a:gd name="T14" fmla="*/ 127 w 163"/>
                    <a:gd name="T15" fmla="*/ 137 h 137"/>
                    <a:gd name="T16" fmla="*/ 127 w 163"/>
                    <a:gd name="T17" fmla="*/ 50 h 137"/>
                    <a:gd name="T18" fmla="*/ 148 w 163"/>
                    <a:gd name="T19" fmla="*/ 71 h 137"/>
                    <a:gd name="T20" fmla="*/ 163 w 163"/>
                    <a:gd name="T21" fmla="*/ 48 h 137"/>
                    <a:gd name="T22" fmla="*/ 109 w 163"/>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37">
                      <a:moveTo>
                        <a:pt x="109" y="0"/>
                      </a:moveTo>
                      <a:cubicBezTo>
                        <a:pt x="100" y="14"/>
                        <a:pt x="66" y="14"/>
                        <a:pt x="58" y="0"/>
                      </a:cubicBezTo>
                      <a:cubicBezTo>
                        <a:pt x="58" y="0"/>
                        <a:pt x="8" y="28"/>
                        <a:pt x="0" y="48"/>
                      </a:cubicBezTo>
                      <a:cubicBezTo>
                        <a:pt x="15" y="71"/>
                        <a:pt x="15" y="71"/>
                        <a:pt x="15" y="71"/>
                      </a:cubicBezTo>
                      <a:cubicBezTo>
                        <a:pt x="15" y="71"/>
                        <a:pt x="30" y="56"/>
                        <a:pt x="36" y="50"/>
                      </a:cubicBezTo>
                      <a:cubicBezTo>
                        <a:pt x="36" y="137"/>
                        <a:pt x="36" y="137"/>
                        <a:pt x="36" y="137"/>
                      </a:cubicBezTo>
                      <a:cubicBezTo>
                        <a:pt x="81" y="137"/>
                        <a:pt x="81" y="137"/>
                        <a:pt x="81" y="137"/>
                      </a:cubicBezTo>
                      <a:cubicBezTo>
                        <a:pt x="127" y="137"/>
                        <a:pt x="127" y="137"/>
                        <a:pt x="127" y="137"/>
                      </a:cubicBezTo>
                      <a:cubicBezTo>
                        <a:pt x="127" y="50"/>
                        <a:pt x="127" y="50"/>
                        <a:pt x="127" y="50"/>
                      </a:cubicBezTo>
                      <a:cubicBezTo>
                        <a:pt x="133" y="56"/>
                        <a:pt x="148" y="71"/>
                        <a:pt x="148" y="71"/>
                      </a:cubicBezTo>
                      <a:cubicBezTo>
                        <a:pt x="163" y="48"/>
                        <a:pt x="163" y="48"/>
                        <a:pt x="163"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6" name="Freeform 313"/>
                <p:cNvSpPr/>
                <p:nvPr/>
              </p:nvSpPr>
              <p:spPr bwMode="auto">
                <a:xfrm>
                  <a:off x="4217988" y="6016625"/>
                  <a:ext cx="173038" cy="52388"/>
                </a:xfrm>
                <a:custGeom>
                  <a:avLst/>
                  <a:gdLst>
                    <a:gd name="T0" fmla="*/ 23 w 46"/>
                    <a:gd name="T1" fmla="*/ 14 h 14"/>
                    <a:gd name="T2" fmla="*/ 46 w 46"/>
                    <a:gd name="T3" fmla="*/ 4 h 14"/>
                    <a:gd name="T4" fmla="*/ 45 w 46"/>
                    <a:gd name="T5" fmla="*/ 1 h 14"/>
                    <a:gd name="T6" fmla="*/ 41 w 46"/>
                    <a:gd name="T7" fmla="*/ 2 h 14"/>
                    <a:gd name="T8" fmla="*/ 23 w 46"/>
                    <a:gd name="T9" fmla="*/ 9 h 14"/>
                    <a:gd name="T10" fmla="*/ 5 w 46"/>
                    <a:gd name="T11" fmla="*/ 2 h 14"/>
                    <a:gd name="T12" fmla="*/ 2 w 46"/>
                    <a:gd name="T13" fmla="*/ 1 h 14"/>
                    <a:gd name="T14" fmla="*/ 1 w 46"/>
                    <a:gd name="T15" fmla="*/ 4 h 14"/>
                    <a:gd name="T16" fmla="*/ 23 w 4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4">
                      <a:moveTo>
                        <a:pt x="23" y="14"/>
                      </a:moveTo>
                      <a:cubicBezTo>
                        <a:pt x="33" y="14"/>
                        <a:pt x="42" y="10"/>
                        <a:pt x="46" y="4"/>
                      </a:cubicBezTo>
                      <a:cubicBezTo>
                        <a:pt x="46" y="3"/>
                        <a:pt x="46" y="2"/>
                        <a:pt x="45" y="1"/>
                      </a:cubicBezTo>
                      <a:cubicBezTo>
                        <a:pt x="43" y="0"/>
                        <a:pt x="42" y="1"/>
                        <a:pt x="41" y="2"/>
                      </a:cubicBezTo>
                      <a:cubicBezTo>
                        <a:pt x="39" y="5"/>
                        <a:pt x="33" y="9"/>
                        <a:pt x="23" y="9"/>
                      </a:cubicBezTo>
                      <a:cubicBezTo>
                        <a:pt x="14" y="9"/>
                        <a:pt x="7" y="5"/>
                        <a:pt x="5" y="2"/>
                      </a:cubicBezTo>
                      <a:cubicBezTo>
                        <a:pt x="4" y="1"/>
                        <a:pt x="3" y="0"/>
                        <a:pt x="2" y="1"/>
                      </a:cubicBezTo>
                      <a:cubicBezTo>
                        <a:pt x="0" y="2"/>
                        <a:pt x="0" y="3"/>
                        <a:pt x="1" y="4"/>
                      </a:cubicBezTo>
                      <a:cubicBezTo>
                        <a:pt x="4" y="10"/>
                        <a:pt x="13" y="14"/>
                        <a:pt x="2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7" name="Freeform 314"/>
                <p:cNvSpPr/>
                <p:nvPr/>
              </p:nvSpPr>
              <p:spPr bwMode="auto">
                <a:xfrm>
                  <a:off x="8367713" y="198438"/>
                  <a:ext cx="490538" cy="304800"/>
                </a:xfrm>
                <a:custGeom>
                  <a:avLst/>
                  <a:gdLst>
                    <a:gd name="T0" fmla="*/ 14 w 131"/>
                    <a:gd name="T1" fmla="*/ 81 h 81"/>
                    <a:gd name="T2" fmla="*/ 47 w 131"/>
                    <a:gd name="T3" fmla="*/ 81 h 81"/>
                    <a:gd name="T4" fmla="*/ 92 w 131"/>
                    <a:gd name="T5" fmla="*/ 53 h 81"/>
                    <a:gd name="T6" fmla="*/ 127 w 131"/>
                    <a:gd name="T7" fmla="*/ 68 h 81"/>
                    <a:gd name="T8" fmla="*/ 128 w 131"/>
                    <a:gd name="T9" fmla="*/ 69 h 81"/>
                    <a:gd name="T10" fmla="*/ 131 w 131"/>
                    <a:gd name="T11" fmla="*/ 57 h 81"/>
                    <a:gd name="T12" fmla="*/ 108 w 131"/>
                    <a:gd name="T13" fmla="*/ 34 h 81"/>
                    <a:gd name="T14" fmla="*/ 93 w 131"/>
                    <a:gd name="T15" fmla="*/ 39 h 81"/>
                    <a:gd name="T16" fmla="*/ 52 w 131"/>
                    <a:gd name="T17" fmla="*/ 0 h 81"/>
                    <a:gd name="T18" fmla="*/ 12 w 131"/>
                    <a:gd name="T19" fmla="*/ 40 h 81"/>
                    <a:gd name="T20" fmla="*/ 14 w 131"/>
                    <a:gd name="T21" fmla="*/ 52 h 81"/>
                    <a:gd name="T22" fmla="*/ 0 w 131"/>
                    <a:gd name="T23" fmla="*/ 66 h 81"/>
                    <a:gd name="T24" fmla="*/ 14 w 131"/>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81">
                      <a:moveTo>
                        <a:pt x="14" y="81"/>
                      </a:moveTo>
                      <a:cubicBezTo>
                        <a:pt x="47" y="81"/>
                        <a:pt x="47" y="81"/>
                        <a:pt x="47" y="81"/>
                      </a:cubicBezTo>
                      <a:cubicBezTo>
                        <a:pt x="56" y="64"/>
                        <a:pt x="72" y="53"/>
                        <a:pt x="92" y="53"/>
                      </a:cubicBezTo>
                      <a:cubicBezTo>
                        <a:pt x="105" y="53"/>
                        <a:pt x="118" y="58"/>
                        <a:pt x="127" y="68"/>
                      </a:cubicBezTo>
                      <a:cubicBezTo>
                        <a:pt x="128" y="68"/>
                        <a:pt x="128" y="68"/>
                        <a:pt x="128" y="69"/>
                      </a:cubicBezTo>
                      <a:cubicBezTo>
                        <a:pt x="130" y="65"/>
                        <a:pt x="131" y="61"/>
                        <a:pt x="131" y="57"/>
                      </a:cubicBezTo>
                      <a:cubicBezTo>
                        <a:pt x="131" y="44"/>
                        <a:pt x="121" y="34"/>
                        <a:pt x="108" y="34"/>
                      </a:cubicBezTo>
                      <a:cubicBezTo>
                        <a:pt x="102" y="34"/>
                        <a:pt x="97" y="36"/>
                        <a:pt x="93" y="39"/>
                      </a:cubicBezTo>
                      <a:cubicBezTo>
                        <a:pt x="92" y="18"/>
                        <a:pt x="74" y="0"/>
                        <a:pt x="52" y="0"/>
                      </a:cubicBezTo>
                      <a:cubicBezTo>
                        <a:pt x="30" y="0"/>
                        <a:pt x="12" y="18"/>
                        <a:pt x="12" y="40"/>
                      </a:cubicBezTo>
                      <a:cubicBezTo>
                        <a:pt x="12" y="44"/>
                        <a:pt x="13" y="48"/>
                        <a:pt x="14" y="52"/>
                      </a:cubicBezTo>
                      <a:cubicBezTo>
                        <a:pt x="6" y="52"/>
                        <a:pt x="0" y="59"/>
                        <a:pt x="0" y="66"/>
                      </a:cubicBezTo>
                      <a:cubicBezTo>
                        <a:pt x="0" y="74"/>
                        <a:pt x="6" y="81"/>
                        <a:pt x="14"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8" name="Freeform 315"/>
                <p:cNvSpPr/>
                <p:nvPr/>
              </p:nvSpPr>
              <p:spPr bwMode="auto">
                <a:xfrm>
                  <a:off x="8486775" y="417513"/>
                  <a:ext cx="560388" cy="344488"/>
                </a:xfrm>
                <a:custGeom>
                  <a:avLst/>
                  <a:gdLst>
                    <a:gd name="T0" fmla="*/ 123 w 149"/>
                    <a:gd name="T1" fmla="*/ 39 h 92"/>
                    <a:gd name="T2" fmla="*/ 106 w 149"/>
                    <a:gd name="T3" fmla="*/ 45 h 92"/>
                    <a:gd name="T4" fmla="*/ 93 w 149"/>
                    <a:gd name="T5" fmla="*/ 15 h 92"/>
                    <a:gd name="T6" fmla="*/ 60 w 149"/>
                    <a:gd name="T7" fmla="*/ 0 h 92"/>
                    <a:gd name="T8" fmla="*/ 21 w 149"/>
                    <a:gd name="T9" fmla="*/ 23 h 92"/>
                    <a:gd name="T10" fmla="*/ 14 w 149"/>
                    <a:gd name="T11" fmla="*/ 46 h 92"/>
                    <a:gd name="T12" fmla="*/ 16 w 149"/>
                    <a:gd name="T13" fmla="*/ 59 h 92"/>
                    <a:gd name="T14" fmla="*/ 0 w 149"/>
                    <a:gd name="T15" fmla="*/ 76 h 92"/>
                    <a:gd name="T16" fmla="*/ 17 w 149"/>
                    <a:gd name="T17" fmla="*/ 92 h 92"/>
                    <a:gd name="T18" fmla="*/ 60 w 149"/>
                    <a:gd name="T19" fmla="*/ 92 h 92"/>
                    <a:gd name="T20" fmla="*/ 62 w 149"/>
                    <a:gd name="T21" fmla="*/ 92 h 92"/>
                    <a:gd name="T22" fmla="*/ 123 w 149"/>
                    <a:gd name="T23" fmla="*/ 92 h 92"/>
                    <a:gd name="T24" fmla="*/ 149 w 149"/>
                    <a:gd name="T25" fmla="*/ 65 h 92"/>
                    <a:gd name="T26" fmla="*/ 123 w 149"/>
                    <a:gd name="T27"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92">
                      <a:moveTo>
                        <a:pt x="123" y="39"/>
                      </a:moveTo>
                      <a:cubicBezTo>
                        <a:pt x="116" y="39"/>
                        <a:pt x="110" y="41"/>
                        <a:pt x="106" y="45"/>
                      </a:cubicBezTo>
                      <a:cubicBezTo>
                        <a:pt x="106" y="33"/>
                        <a:pt x="101" y="23"/>
                        <a:pt x="93" y="15"/>
                      </a:cubicBezTo>
                      <a:cubicBezTo>
                        <a:pt x="85" y="6"/>
                        <a:pt x="73" y="0"/>
                        <a:pt x="60" y="0"/>
                      </a:cubicBezTo>
                      <a:cubicBezTo>
                        <a:pt x="43" y="0"/>
                        <a:pt x="29" y="9"/>
                        <a:pt x="21" y="23"/>
                      </a:cubicBezTo>
                      <a:cubicBezTo>
                        <a:pt x="16" y="29"/>
                        <a:pt x="14" y="37"/>
                        <a:pt x="14" y="46"/>
                      </a:cubicBezTo>
                      <a:cubicBezTo>
                        <a:pt x="14" y="51"/>
                        <a:pt x="15" y="55"/>
                        <a:pt x="16" y="59"/>
                      </a:cubicBezTo>
                      <a:cubicBezTo>
                        <a:pt x="7" y="60"/>
                        <a:pt x="0" y="67"/>
                        <a:pt x="0" y="76"/>
                      </a:cubicBezTo>
                      <a:cubicBezTo>
                        <a:pt x="0" y="85"/>
                        <a:pt x="8" y="92"/>
                        <a:pt x="17" y="92"/>
                      </a:cubicBezTo>
                      <a:cubicBezTo>
                        <a:pt x="60" y="92"/>
                        <a:pt x="60" y="92"/>
                        <a:pt x="60" y="92"/>
                      </a:cubicBezTo>
                      <a:cubicBezTo>
                        <a:pt x="62" y="92"/>
                        <a:pt x="62" y="92"/>
                        <a:pt x="62" y="92"/>
                      </a:cubicBezTo>
                      <a:cubicBezTo>
                        <a:pt x="123" y="92"/>
                        <a:pt x="123" y="92"/>
                        <a:pt x="123" y="92"/>
                      </a:cubicBezTo>
                      <a:cubicBezTo>
                        <a:pt x="137" y="92"/>
                        <a:pt x="149" y="80"/>
                        <a:pt x="149" y="65"/>
                      </a:cubicBezTo>
                      <a:cubicBezTo>
                        <a:pt x="149" y="51"/>
                        <a:pt x="137" y="39"/>
                        <a:pt x="123"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grpSp>
          <p:grpSp>
            <p:nvGrpSpPr>
              <p:cNvPr id="13" name="Group 745"/>
              <p:cNvGrpSpPr/>
              <p:nvPr/>
            </p:nvGrpSpPr>
            <p:grpSpPr>
              <a:xfrm>
                <a:off x="1522809" y="859277"/>
                <a:ext cx="5352224" cy="2981168"/>
                <a:chOff x="-17463" y="12700"/>
                <a:chExt cx="11753852" cy="6546851"/>
              </a:xfrm>
              <a:solidFill>
                <a:srgbClr val="999999"/>
              </a:solidFill>
            </p:grpSpPr>
            <p:sp>
              <p:nvSpPr>
                <p:cNvPr id="14" name="Freeform 319"/>
                <p:cNvSpPr/>
                <p:nvPr/>
              </p:nvSpPr>
              <p:spPr bwMode="auto">
                <a:xfrm>
                  <a:off x="4257675" y="2344738"/>
                  <a:ext cx="484188" cy="436563"/>
                </a:xfrm>
                <a:custGeom>
                  <a:avLst/>
                  <a:gdLst>
                    <a:gd name="T0" fmla="*/ 13 w 129"/>
                    <a:gd name="T1" fmla="*/ 12 h 116"/>
                    <a:gd name="T2" fmla="*/ 1 w 129"/>
                    <a:gd name="T3" fmla="*/ 35 h 116"/>
                    <a:gd name="T4" fmla="*/ 0 w 129"/>
                    <a:gd name="T5" fmla="*/ 42 h 116"/>
                    <a:gd name="T6" fmla="*/ 0 w 129"/>
                    <a:gd name="T7" fmla="*/ 43 h 116"/>
                    <a:gd name="T8" fmla="*/ 0 w 129"/>
                    <a:gd name="T9" fmla="*/ 50 h 116"/>
                    <a:gd name="T10" fmla="*/ 1 w 129"/>
                    <a:gd name="T11" fmla="*/ 54 h 116"/>
                    <a:gd name="T12" fmla="*/ 6 w 129"/>
                    <a:gd name="T13" fmla="*/ 76 h 116"/>
                    <a:gd name="T14" fmla="*/ 19 w 129"/>
                    <a:gd name="T15" fmla="*/ 101 h 116"/>
                    <a:gd name="T16" fmla="*/ 20 w 129"/>
                    <a:gd name="T17" fmla="*/ 102 h 116"/>
                    <a:gd name="T18" fmla="*/ 29 w 129"/>
                    <a:gd name="T19" fmla="*/ 111 h 116"/>
                    <a:gd name="T20" fmla="*/ 31 w 129"/>
                    <a:gd name="T21" fmla="*/ 113 h 116"/>
                    <a:gd name="T22" fmla="*/ 45 w 129"/>
                    <a:gd name="T23" fmla="*/ 115 h 116"/>
                    <a:gd name="T24" fmla="*/ 45 w 129"/>
                    <a:gd name="T25" fmla="*/ 115 h 116"/>
                    <a:gd name="T26" fmla="*/ 52 w 129"/>
                    <a:gd name="T27" fmla="*/ 112 h 116"/>
                    <a:gd name="T28" fmla="*/ 56 w 129"/>
                    <a:gd name="T29" fmla="*/ 111 h 116"/>
                    <a:gd name="T30" fmla="*/ 65 w 129"/>
                    <a:gd name="T31" fmla="*/ 109 h 116"/>
                    <a:gd name="T32" fmla="*/ 65 w 129"/>
                    <a:gd name="T33" fmla="*/ 109 h 116"/>
                    <a:gd name="T34" fmla="*/ 73 w 129"/>
                    <a:gd name="T35" fmla="*/ 111 h 116"/>
                    <a:gd name="T36" fmla="*/ 77 w 129"/>
                    <a:gd name="T37" fmla="*/ 112 h 116"/>
                    <a:gd name="T38" fmla="*/ 84 w 129"/>
                    <a:gd name="T39" fmla="*/ 115 h 116"/>
                    <a:gd name="T40" fmla="*/ 84 w 129"/>
                    <a:gd name="T41" fmla="*/ 115 h 116"/>
                    <a:gd name="T42" fmla="*/ 98 w 129"/>
                    <a:gd name="T43" fmla="*/ 113 h 116"/>
                    <a:gd name="T44" fmla="*/ 101 w 129"/>
                    <a:gd name="T45" fmla="*/ 111 h 116"/>
                    <a:gd name="T46" fmla="*/ 109 w 129"/>
                    <a:gd name="T47" fmla="*/ 102 h 116"/>
                    <a:gd name="T48" fmla="*/ 110 w 129"/>
                    <a:gd name="T49" fmla="*/ 101 h 116"/>
                    <a:gd name="T50" fmla="*/ 124 w 129"/>
                    <a:gd name="T51" fmla="*/ 76 h 116"/>
                    <a:gd name="T52" fmla="*/ 129 w 129"/>
                    <a:gd name="T53" fmla="*/ 54 h 116"/>
                    <a:gd name="T54" fmla="*/ 129 w 129"/>
                    <a:gd name="T55" fmla="*/ 50 h 116"/>
                    <a:gd name="T56" fmla="*/ 129 w 129"/>
                    <a:gd name="T57" fmla="*/ 43 h 116"/>
                    <a:gd name="T58" fmla="*/ 129 w 129"/>
                    <a:gd name="T59" fmla="*/ 42 h 116"/>
                    <a:gd name="T60" fmla="*/ 128 w 129"/>
                    <a:gd name="T61" fmla="*/ 35 h 116"/>
                    <a:gd name="T62" fmla="*/ 116 w 129"/>
                    <a:gd name="T63" fmla="*/ 12 h 116"/>
                    <a:gd name="T64" fmla="*/ 113 w 129"/>
                    <a:gd name="T65" fmla="*/ 9 h 116"/>
                    <a:gd name="T66" fmla="*/ 95 w 129"/>
                    <a:gd name="T67" fmla="*/ 1 h 116"/>
                    <a:gd name="T68" fmla="*/ 75 w 129"/>
                    <a:gd name="T69" fmla="*/ 4 h 116"/>
                    <a:gd name="T70" fmla="*/ 65 w 129"/>
                    <a:gd name="T71" fmla="*/ 8 h 116"/>
                    <a:gd name="T72" fmla="*/ 54 w 129"/>
                    <a:gd name="T73" fmla="*/ 4 h 116"/>
                    <a:gd name="T74" fmla="*/ 34 w 129"/>
                    <a:gd name="T75" fmla="*/ 1 h 116"/>
                    <a:gd name="T76" fmla="*/ 16 w 129"/>
                    <a:gd name="T77" fmla="*/ 9 h 116"/>
                    <a:gd name="T78" fmla="*/ 13 w 129"/>
                    <a:gd name="T79" fmla="*/ 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9" h="116">
                      <a:moveTo>
                        <a:pt x="13" y="12"/>
                      </a:moveTo>
                      <a:cubicBezTo>
                        <a:pt x="7" y="18"/>
                        <a:pt x="3" y="26"/>
                        <a:pt x="1" y="35"/>
                      </a:cubicBezTo>
                      <a:cubicBezTo>
                        <a:pt x="1" y="38"/>
                        <a:pt x="1" y="40"/>
                        <a:pt x="0" y="42"/>
                      </a:cubicBezTo>
                      <a:cubicBezTo>
                        <a:pt x="0" y="42"/>
                        <a:pt x="0" y="43"/>
                        <a:pt x="0" y="43"/>
                      </a:cubicBezTo>
                      <a:cubicBezTo>
                        <a:pt x="0" y="45"/>
                        <a:pt x="0" y="47"/>
                        <a:pt x="0" y="50"/>
                      </a:cubicBezTo>
                      <a:cubicBezTo>
                        <a:pt x="0" y="51"/>
                        <a:pt x="0" y="53"/>
                        <a:pt x="1" y="54"/>
                      </a:cubicBezTo>
                      <a:cubicBezTo>
                        <a:pt x="1" y="62"/>
                        <a:pt x="3" y="69"/>
                        <a:pt x="6" y="76"/>
                      </a:cubicBezTo>
                      <a:cubicBezTo>
                        <a:pt x="9" y="85"/>
                        <a:pt x="13" y="93"/>
                        <a:pt x="19" y="101"/>
                      </a:cubicBezTo>
                      <a:cubicBezTo>
                        <a:pt x="20" y="101"/>
                        <a:pt x="20" y="102"/>
                        <a:pt x="20" y="102"/>
                      </a:cubicBezTo>
                      <a:cubicBezTo>
                        <a:pt x="23" y="105"/>
                        <a:pt x="25" y="109"/>
                        <a:pt x="29" y="111"/>
                      </a:cubicBezTo>
                      <a:cubicBezTo>
                        <a:pt x="29" y="112"/>
                        <a:pt x="30" y="112"/>
                        <a:pt x="31" y="113"/>
                      </a:cubicBezTo>
                      <a:cubicBezTo>
                        <a:pt x="35" y="116"/>
                        <a:pt x="40" y="116"/>
                        <a:pt x="45" y="115"/>
                      </a:cubicBezTo>
                      <a:cubicBezTo>
                        <a:pt x="45" y="115"/>
                        <a:pt x="45" y="115"/>
                        <a:pt x="45" y="115"/>
                      </a:cubicBezTo>
                      <a:cubicBezTo>
                        <a:pt x="48" y="114"/>
                        <a:pt x="50" y="113"/>
                        <a:pt x="52" y="112"/>
                      </a:cubicBezTo>
                      <a:cubicBezTo>
                        <a:pt x="53" y="112"/>
                        <a:pt x="55" y="111"/>
                        <a:pt x="56" y="111"/>
                      </a:cubicBezTo>
                      <a:cubicBezTo>
                        <a:pt x="59" y="110"/>
                        <a:pt x="64" y="109"/>
                        <a:pt x="65" y="109"/>
                      </a:cubicBezTo>
                      <a:cubicBezTo>
                        <a:pt x="65" y="109"/>
                        <a:pt x="65" y="109"/>
                        <a:pt x="65" y="109"/>
                      </a:cubicBezTo>
                      <a:cubicBezTo>
                        <a:pt x="68" y="109"/>
                        <a:pt x="70" y="110"/>
                        <a:pt x="73" y="111"/>
                      </a:cubicBezTo>
                      <a:cubicBezTo>
                        <a:pt x="74" y="111"/>
                        <a:pt x="76" y="112"/>
                        <a:pt x="77" y="112"/>
                      </a:cubicBezTo>
                      <a:cubicBezTo>
                        <a:pt x="79" y="113"/>
                        <a:pt x="82" y="114"/>
                        <a:pt x="84" y="115"/>
                      </a:cubicBezTo>
                      <a:cubicBezTo>
                        <a:pt x="84" y="115"/>
                        <a:pt x="84" y="115"/>
                        <a:pt x="84" y="115"/>
                      </a:cubicBezTo>
                      <a:cubicBezTo>
                        <a:pt x="89" y="116"/>
                        <a:pt x="94" y="116"/>
                        <a:pt x="98" y="113"/>
                      </a:cubicBezTo>
                      <a:cubicBezTo>
                        <a:pt x="99" y="112"/>
                        <a:pt x="100" y="112"/>
                        <a:pt x="101" y="111"/>
                      </a:cubicBezTo>
                      <a:cubicBezTo>
                        <a:pt x="104" y="109"/>
                        <a:pt x="107" y="105"/>
                        <a:pt x="109" y="102"/>
                      </a:cubicBezTo>
                      <a:cubicBezTo>
                        <a:pt x="109" y="102"/>
                        <a:pt x="110" y="101"/>
                        <a:pt x="110" y="101"/>
                      </a:cubicBezTo>
                      <a:cubicBezTo>
                        <a:pt x="116" y="93"/>
                        <a:pt x="120" y="85"/>
                        <a:pt x="124" y="76"/>
                      </a:cubicBezTo>
                      <a:cubicBezTo>
                        <a:pt x="126" y="69"/>
                        <a:pt x="128" y="62"/>
                        <a:pt x="129" y="54"/>
                      </a:cubicBezTo>
                      <a:cubicBezTo>
                        <a:pt x="129" y="53"/>
                        <a:pt x="129" y="51"/>
                        <a:pt x="129" y="50"/>
                      </a:cubicBezTo>
                      <a:cubicBezTo>
                        <a:pt x="129" y="47"/>
                        <a:pt x="129" y="45"/>
                        <a:pt x="129" y="43"/>
                      </a:cubicBezTo>
                      <a:cubicBezTo>
                        <a:pt x="129" y="43"/>
                        <a:pt x="129" y="42"/>
                        <a:pt x="129" y="42"/>
                      </a:cubicBezTo>
                      <a:cubicBezTo>
                        <a:pt x="129" y="40"/>
                        <a:pt x="129" y="38"/>
                        <a:pt x="128" y="35"/>
                      </a:cubicBezTo>
                      <a:cubicBezTo>
                        <a:pt x="126" y="26"/>
                        <a:pt x="123" y="18"/>
                        <a:pt x="116" y="12"/>
                      </a:cubicBezTo>
                      <a:cubicBezTo>
                        <a:pt x="115" y="11"/>
                        <a:pt x="114" y="10"/>
                        <a:pt x="113" y="9"/>
                      </a:cubicBezTo>
                      <a:cubicBezTo>
                        <a:pt x="108" y="5"/>
                        <a:pt x="102" y="2"/>
                        <a:pt x="95" y="1"/>
                      </a:cubicBezTo>
                      <a:cubicBezTo>
                        <a:pt x="88" y="0"/>
                        <a:pt x="81" y="2"/>
                        <a:pt x="75" y="4"/>
                      </a:cubicBezTo>
                      <a:cubicBezTo>
                        <a:pt x="72" y="5"/>
                        <a:pt x="65" y="8"/>
                        <a:pt x="65" y="8"/>
                      </a:cubicBezTo>
                      <a:cubicBezTo>
                        <a:pt x="64" y="8"/>
                        <a:pt x="57" y="5"/>
                        <a:pt x="54" y="4"/>
                      </a:cubicBezTo>
                      <a:cubicBezTo>
                        <a:pt x="48" y="2"/>
                        <a:pt x="41" y="0"/>
                        <a:pt x="34" y="1"/>
                      </a:cubicBezTo>
                      <a:cubicBezTo>
                        <a:pt x="27" y="2"/>
                        <a:pt x="21" y="5"/>
                        <a:pt x="16" y="9"/>
                      </a:cubicBezTo>
                      <a:cubicBezTo>
                        <a:pt x="15" y="10"/>
                        <a:pt x="14" y="11"/>
                        <a:pt x="1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 name="Freeform 320"/>
                <p:cNvSpPr/>
                <p:nvPr/>
              </p:nvSpPr>
              <p:spPr bwMode="auto">
                <a:xfrm>
                  <a:off x="4384675" y="2209800"/>
                  <a:ext cx="115888" cy="131763"/>
                </a:xfrm>
                <a:custGeom>
                  <a:avLst/>
                  <a:gdLst>
                    <a:gd name="T0" fmla="*/ 10 w 31"/>
                    <a:gd name="T1" fmla="*/ 26 h 35"/>
                    <a:gd name="T2" fmla="*/ 22 w 31"/>
                    <a:gd name="T3" fmla="*/ 35 h 35"/>
                    <a:gd name="T4" fmla="*/ 30 w 31"/>
                    <a:gd name="T5" fmla="*/ 35 h 35"/>
                    <a:gd name="T6" fmla="*/ 31 w 31"/>
                    <a:gd name="T7" fmla="*/ 35 h 35"/>
                    <a:gd name="T8" fmla="*/ 24 w 31"/>
                    <a:gd name="T9" fmla="*/ 14 h 35"/>
                    <a:gd name="T10" fmla="*/ 3 w 31"/>
                    <a:gd name="T11" fmla="*/ 1 h 35"/>
                    <a:gd name="T12" fmla="*/ 1 w 31"/>
                    <a:gd name="T13" fmla="*/ 0 h 35"/>
                    <a:gd name="T14" fmla="*/ 0 w 31"/>
                    <a:gd name="T15" fmla="*/ 0 h 35"/>
                    <a:gd name="T16" fmla="*/ 1 w 31"/>
                    <a:gd name="T17" fmla="*/ 9 h 35"/>
                    <a:gd name="T18" fmla="*/ 10 w 31"/>
                    <a:gd name="T1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5">
                      <a:moveTo>
                        <a:pt x="10" y="26"/>
                      </a:moveTo>
                      <a:cubicBezTo>
                        <a:pt x="13" y="30"/>
                        <a:pt x="17" y="33"/>
                        <a:pt x="22" y="35"/>
                      </a:cubicBezTo>
                      <a:cubicBezTo>
                        <a:pt x="25" y="35"/>
                        <a:pt x="27" y="35"/>
                        <a:pt x="30" y="35"/>
                      </a:cubicBezTo>
                      <a:cubicBezTo>
                        <a:pt x="30" y="35"/>
                        <a:pt x="30" y="35"/>
                        <a:pt x="31" y="35"/>
                      </a:cubicBezTo>
                      <a:cubicBezTo>
                        <a:pt x="31" y="27"/>
                        <a:pt x="29" y="20"/>
                        <a:pt x="24" y="14"/>
                      </a:cubicBezTo>
                      <a:cubicBezTo>
                        <a:pt x="19" y="7"/>
                        <a:pt x="11" y="2"/>
                        <a:pt x="3" y="1"/>
                      </a:cubicBezTo>
                      <a:cubicBezTo>
                        <a:pt x="2" y="1"/>
                        <a:pt x="2" y="1"/>
                        <a:pt x="1" y="0"/>
                      </a:cubicBezTo>
                      <a:cubicBezTo>
                        <a:pt x="1" y="0"/>
                        <a:pt x="1" y="0"/>
                        <a:pt x="0" y="0"/>
                      </a:cubicBezTo>
                      <a:cubicBezTo>
                        <a:pt x="0" y="3"/>
                        <a:pt x="0" y="6"/>
                        <a:pt x="1" y="9"/>
                      </a:cubicBezTo>
                      <a:cubicBezTo>
                        <a:pt x="2" y="16"/>
                        <a:pt x="5" y="22"/>
                        <a:pt x="1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 name="Freeform 321"/>
                <p:cNvSpPr/>
                <p:nvPr/>
              </p:nvSpPr>
              <p:spPr bwMode="auto">
                <a:xfrm>
                  <a:off x="3473450" y="3798888"/>
                  <a:ext cx="520700" cy="123825"/>
                </a:xfrm>
                <a:custGeom>
                  <a:avLst/>
                  <a:gdLst>
                    <a:gd name="T0" fmla="*/ 328 w 328"/>
                    <a:gd name="T1" fmla="*/ 0 h 78"/>
                    <a:gd name="T2" fmla="*/ 298 w 328"/>
                    <a:gd name="T3" fmla="*/ 0 h 78"/>
                    <a:gd name="T4" fmla="*/ 298 w 328"/>
                    <a:gd name="T5" fmla="*/ 47 h 78"/>
                    <a:gd name="T6" fmla="*/ 28 w 328"/>
                    <a:gd name="T7" fmla="*/ 47 h 78"/>
                    <a:gd name="T8" fmla="*/ 28 w 328"/>
                    <a:gd name="T9" fmla="*/ 0 h 78"/>
                    <a:gd name="T10" fmla="*/ 0 w 328"/>
                    <a:gd name="T11" fmla="*/ 0 h 78"/>
                    <a:gd name="T12" fmla="*/ 0 w 328"/>
                    <a:gd name="T13" fmla="*/ 78 h 78"/>
                    <a:gd name="T14" fmla="*/ 328 w 328"/>
                    <a:gd name="T15" fmla="*/ 78 h 78"/>
                    <a:gd name="T16" fmla="*/ 328 w 3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78">
                      <a:moveTo>
                        <a:pt x="328" y="0"/>
                      </a:moveTo>
                      <a:lnTo>
                        <a:pt x="298" y="0"/>
                      </a:lnTo>
                      <a:lnTo>
                        <a:pt x="298" y="47"/>
                      </a:lnTo>
                      <a:lnTo>
                        <a:pt x="28" y="47"/>
                      </a:lnTo>
                      <a:lnTo>
                        <a:pt x="28" y="0"/>
                      </a:lnTo>
                      <a:lnTo>
                        <a:pt x="0" y="0"/>
                      </a:lnTo>
                      <a:lnTo>
                        <a:pt x="0" y="78"/>
                      </a:lnTo>
                      <a:lnTo>
                        <a:pt x="328" y="78"/>
                      </a:lnTo>
                      <a:lnTo>
                        <a:pt x="3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 name="Freeform 322"/>
                <p:cNvSpPr/>
                <p:nvPr/>
              </p:nvSpPr>
              <p:spPr bwMode="auto">
                <a:xfrm>
                  <a:off x="3544887" y="3427413"/>
                  <a:ext cx="385763" cy="412750"/>
                </a:xfrm>
                <a:custGeom>
                  <a:avLst/>
                  <a:gdLst>
                    <a:gd name="T0" fmla="*/ 42 w 243"/>
                    <a:gd name="T1" fmla="*/ 109 h 260"/>
                    <a:gd name="T2" fmla="*/ 0 w 243"/>
                    <a:gd name="T3" fmla="*/ 109 h 260"/>
                    <a:gd name="T4" fmla="*/ 120 w 243"/>
                    <a:gd name="T5" fmla="*/ 260 h 260"/>
                    <a:gd name="T6" fmla="*/ 243 w 243"/>
                    <a:gd name="T7" fmla="*/ 109 h 260"/>
                    <a:gd name="T8" fmla="*/ 201 w 243"/>
                    <a:gd name="T9" fmla="*/ 109 h 260"/>
                    <a:gd name="T10" fmla="*/ 201 w 243"/>
                    <a:gd name="T11" fmla="*/ 0 h 260"/>
                    <a:gd name="T12" fmla="*/ 42 w 243"/>
                    <a:gd name="T13" fmla="*/ 0 h 260"/>
                    <a:gd name="T14" fmla="*/ 42 w 243"/>
                    <a:gd name="T15" fmla="*/ 109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60">
                      <a:moveTo>
                        <a:pt x="42" y="109"/>
                      </a:moveTo>
                      <a:lnTo>
                        <a:pt x="0" y="109"/>
                      </a:lnTo>
                      <a:lnTo>
                        <a:pt x="120" y="260"/>
                      </a:lnTo>
                      <a:lnTo>
                        <a:pt x="243" y="109"/>
                      </a:lnTo>
                      <a:lnTo>
                        <a:pt x="201" y="109"/>
                      </a:lnTo>
                      <a:lnTo>
                        <a:pt x="201" y="0"/>
                      </a:lnTo>
                      <a:lnTo>
                        <a:pt x="42" y="0"/>
                      </a:lnTo>
                      <a:lnTo>
                        <a:pt x="42"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 name="Freeform 323"/>
                <p:cNvSpPr>
                  <a:spLocks noEditPoints="1"/>
                </p:cNvSpPr>
                <p:nvPr/>
              </p:nvSpPr>
              <p:spPr bwMode="auto">
                <a:xfrm>
                  <a:off x="2932112" y="3430588"/>
                  <a:ext cx="608013" cy="747713"/>
                </a:xfrm>
                <a:custGeom>
                  <a:avLst/>
                  <a:gdLst>
                    <a:gd name="T0" fmla="*/ 113 w 162"/>
                    <a:gd name="T1" fmla="*/ 183 h 199"/>
                    <a:gd name="T2" fmla="*/ 162 w 162"/>
                    <a:gd name="T3" fmla="*/ 199 h 199"/>
                    <a:gd name="T4" fmla="*/ 113 w 162"/>
                    <a:gd name="T5" fmla="*/ 114 h 199"/>
                    <a:gd name="T6" fmla="*/ 102 w 162"/>
                    <a:gd name="T7" fmla="*/ 97 h 199"/>
                    <a:gd name="T8" fmla="*/ 93 w 162"/>
                    <a:gd name="T9" fmla="*/ 138 h 199"/>
                    <a:gd name="T10" fmla="*/ 97 w 162"/>
                    <a:gd name="T11" fmla="*/ 151 h 199"/>
                    <a:gd name="T12" fmla="*/ 93 w 162"/>
                    <a:gd name="T13" fmla="*/ 147 h 199"/>
                    <a:gd name="T14" fmla="*/ 100 w 162"/>
                    <a:gd name="T15" fmla="*/ 169 h 199"/>
                    <a:gd name="T16" fmla="*/ 93 w 162"/>
                    <a:gd name="T17" fmla="*/ 183 h 199"/>
                    <a:gd name="T18" fmla="*/ 93 w 162"/>
                    <a:gd name="T19" fmla="*/ 183 h 199"/>
                    <a:gd name="T20" fmla="*/ 81 w 162"/>
                    <a:gd name="T21" fmla="*/ 169 h 199"/>
                    <a:gd name="T22" fmla="*/ 93 w 162"/>
                    <a:gd name="T23" fmla="*/ 53 h 199"/>
                    <a:gd name="T24" fmla="*/ 86 w 162"/>
                    <a:gd name="T25" fmla="*/ 30 h 199"/>
                    <a:gd name="T26" fmla="*/ 81 w 162"/>
                    <a:gd name="T27" fmla="*/ 59 h 199"/>
                    <a:gd name="T28" fmla="*/ 81 w 162"/>
                    <a:gd name="T29" fmla="*/ 97 h 199"/>
                    <a:gd name="T30" fmla="*/ 88 w 162"/>
                    <a:gd name="T31" fmla="*/ 114 h 199"/>
                    <a:gd name="T32" fmla="*/ 81 w 162"/>
                    <a:gd name="T33" fmla="*/ 135 h 199"/>
                    <a:gd name="T34" fmla="*/ 93 w 162"/>
                    <a:gd name="T35" fmla="*/ 161 h 199"/>
                    <a:gd name="T36" fmla="*/ 88 w 162"/>
                    <a:gd name="T37" fmla="*/ 142 h 199"/>
                    <a:gd name="T38" fmla="*/ 93 w 162"/>
                    <a:gd name="T39" fmla="*/ 53 h 199"/>
                    <a:gd name="T40" fmla="*/ 81 w 162"/>
                    <a:gd name="T41" fmla="*/ 183 h 199"/>
                    <a:gd name="T42" fmla="*/ 81 w 162"/>
                    <a:gd name="T43" fmla="*/ 169 h 199"/>
                    <a:gd name="T44" fmla="*/ 81 w 162"/>
                    <a:gd name="T45" fmla="*/ 169 h 199"/>
                    <a:gd name="T46" fmla="*/ 69 w 162"/>
                    <a:gd name="T47" fmla="*/ 183 h 199"/>
                    <a:gd name="T48" fmla="*/ 81 w 162"/>
                    <a:gd name="T49" fmla="*/ 0 h 199"/>
                    <a:gd name="T50" fmla="*/ 73 w 162"/>
                    <a:gd name="T51" fmla="*/ 30 h 199"/>
                    <a:gd name="T52" fmla="*/ 69 w 162"/>
                    <a:gd name="T53" fmla="*/ 138 h 199"/>
                    <a:gd name="T54" fmla="*/ 69 w 162"/>
                    <a:gd name="T55" fmla="*/ 147 h 199"/>
                    <a:gd name="T56" fmla="*/ 81 w 162"/>
                    <a:gd name="T57" fmla="*/ 150 h 199"/>
                    <a:gd name="T58" fmla="*/ 81 w 162"/>
                    <a:gd name="T59" fmla="*/ 135 h 199"/>
                    <a:gd name="T60" fmla="*/ 71 w 162"/>
                    <a:gd name="T61" fmla="*/ 125 h 199"/>
                    <a:gd name="T62" fmla="*/ 81 w 162"/>
                    <a:gd name="T63" fmla="*/ 114 h 199"/>
                    <a:gd name="T64" fmla="*/ 81 w 162"/>
                    <a:gd name="T65" fmla="*/ 114 h 199"/>
                    <a:gd name="T66" fmla="*/ 81 w 162"/>
                    <a:gd name="T67" fmla="*/ 97 h 199"/>
                    <a:gd name="T68" fmla="*/ 81 w 162"/>
                    <a:gd name="T69" fmla="*/ 59 h 199"/>
                    <a:gd name="T70" fmla="*/ 81 w 162"/>
                    <a:gd name="T71" fmla="*/ 59 h 199"/>
                    <a:gd name="T72" fmla="*/ 0 w 162"/>
                    <a:gd name="T73" fmla="*/ 199 h 199"/>
                    <a:gd name="T74" fmla="*/ 49 w 162"/>
                    <a:gd name="T75" fmla="*/ 183 h 199"/>
                    <a:gd name="T76" fmla="*/ 69 w 162"/>
                    <a:gd name="T77" fmla="*/ 169 h 199"/>
                    <a:gd name="T78" fmla="*/ 69 w 162"/>
                    <a:gd name="T79" fmla="*/ 161 h 199"/>
                    <a:gd name="T80" fmla="*/ 65 w 162"/>
                    <a:gd name="T81" fmla="*/ 151 h 199"/>
                    <a:gd name="T82" fmla="*/ 69 w 162"/>
                    <a:gd name="T83" fmla="*/ 137 h 199"/>
                    <a:gd name="T84" fmla="*/ 69 w 162"/>
                    <a:gd name="T85" fmla="*/ 53 h 199"/>
                    <a:gd name="T86" fmla="*/ 49 w 162"/>
                    <a:gd name="T87" fmla="*/ 97 h 199"/>
                    <a:gd name="T88" fmla="*/ 55 w 162"/>
                    <a:gd name="T89"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99">
                      <a:moveTo>
                        <a:pt x="93" y="183"/>
                      </a:moveTo>
                      <a:cubicBezTo>
                        <a:pt x="113" y="183"/>
                        <a:pt x="113" y="183"/>
                        <a:pt x="113" y="183"/>
                      </a:cubicBezTo>
                      <a:cubicBezTo>
                        <a:pt x="129" y="199"/>
                        <a:pt x="129" y="199"/>
                        <a:pt x="129" y="199"/>
                      </a:cubicBezTo>
                      <a:cubicBezTo>
                        <a:pt x="162" y="199"/>
                        <a:pt x="162" y="199"/>
                        <a:pt x="162" y="199"/>
                      </a:cubicBezTo>
                      <a:cubicBezTo>
                        <a:pt x="136" y="185"/>
                        <a:pt x="119" y="149"/>
                        <a:pt x="107" y="114"/>
                      </a:cubicBezTo>
                      <a:cubicBezTo>
                        <a:pt x="113" y="114"/>
                        <a:pt x="113" y="114"/>
                        <a:pt x="113" y="114"/>
                      </a:cubicBezTo>
                      <a:cubicBezTo>
                        <a:pt x="113" y="97"/>
                        <a:pt x="113" y="97"/>
                        <a:pt x="113" y="97"/>
                      </a:cubicBezTo>
                      <a:cubicBezTo>
                        <a:pt x="102" y="97"/>
                        <a:pt x="102" y="97"/>
                        <a:pt x="102" y="97"/>
                      </a:cubicBezTo>
                      <a:cubicBezTo>
                        <a:pt x="98" y="80"/>
                        <a:pt x="95" y="65"/>
                        <a:pt x="93" y="53"/>
                      </a:cubicBezTo>
                      <a:cubicBezTo>
                        <a:pt x="93" y="138"/>
                        <a:pt x="93" y="138"/>
                        <a:pt x="93" y="138"/>
                      </a:cubicBezTo>
                      <a:cubicBezTo>
                        <a:pt x="93" y="137"/>
                        <a:pt x="93" y="137"/>
                        <a:pt x="93" y="137"/>
                      </a:cubicBezTo>
                      <a:cubicBezTo>
                        <a:pt x="94" y="142"/>
                        <a:pt x="96" y="146"/>
                        <a:pt x="97" y="151"/>
                      </a:cubicBezTo>
                      <a:cubicBezTo>
                        <a:pt x="97" y="151"/>
                        <a:pt x="97" y="151"/>
                        <a:pt x="97" y="151"/>
                      </a:cubicBezTo>
                      <a:cubicBezTo>
                        <a:pt x="93" y="147"/>
                        <a:pt x="93" y="147"/>
                        <a:pt x="93" y="147"/>
                      </a:cubicBezTo>
                      <a:cubicBezTo>
                        <a:pt x="93" y="161"/>
                        <a:pt x="93" y="161"/>
                        <a:pt x="93" y="161"/>
                      </a:cubicBezTo>
                      <a:cubicBezTo>
                        <a:pt x="100" y="169"/>
                        <a:pt x="100" y="169"/>
                        <a:pt x="100" y="169"/>
                      </a:cubicBezTo>
                      <a:cubicBezTo>
                        <a:pt x="93" y="169"/>
                        <a:pt x="93" y="169"/>
                        <a:pt x="93" y="169"/>
                      </a:cubicBezTo>
                      <a:lnTo>
                        <a:pt x="93" y="183"/>
                      </a:lnTo>
                      <a:close/>
                      <a:moveTo>
                        <a:pt x="81" y="183"/>
                      </a:moveTo>
                      <a:cubicBezTo>
                        <a:pt x="93" y="183"/>
                        <a:pt x="93" y="183"/>
                        <a:pt x="93" y="183"/>
                      </a:cubicBezTo>
                      <a:cubicBezTo>
                        <a:pt x="93" y="169"/>
                        <a:pt x="93" y="169"/>
                        <a:pt x="93" y="169"/>
                      </a:cubicBezTo>
                      <a:cubicBezTo>
                        <a:pt x="81" y="169"/>
                        <a:pt x="81" y="169"/>
                        <a:pt x="81" y="169"/>
                      </a:cubicBezTo>
                      <a:cubicBezTo>
                        <a:pt x="81" y="183"/>
                        <a:pt x="81" y="183"/>
                        <a:pt x="81" y="183"/>
                      </a:cubicBezTo>
                      <a:close/>
                      <a:moveTo>
                        <a:pt x="93" y="53"/>
                      </a:moveTo>
                      <a:cubicBezTo>
                        <a:pt x="90" y="39"/>
                        <a:pt x="89" y="30"/>
                        <a:pt x="89" y="30"/>
                      </a:cubicBezTo>
                      <a:cubicBezTo>
                        <a:pt x="86" y="30"/>
                        <a:pt x="86" y="30"/>
                        <a:pt x="86" y="30"/>
                      </a:cubicBezTo>
                      <a:cubicBezTo>
                        <a:pt x="81" y="0"/>
                        <a:pt x="81" y="0"/>
                        <a:pt x="81" y="0"/>
                      </a:cubicBezTo>
                      <a:cubicBezTo>
                        <a:pt x="81" y="59"/>
                        <a:pt x="81" y="59"/>
                        <a:pt x="81" y="59"/>
                      </a:cubicBezTo>
                      <a:cubicBezTo>
                        <a:pt x="81" y="61"/>
                        <a:pt x="83" y="88"/>
                        <a:pt x="84" y="97"/>
                      </a:cubicBezTo>
                      <a:cubicBezTo>
                        <a:pt x="81" y="97"/>
                        <a:pt x="81" y="97"/>
                        <a:pt x="81" y="97"/>
                      </a:cubicBezTo>
                      <a:cubicBezTo>
                        <a:pt x="81" y="114"/>
                        <a:pt x="81" y="114"/>
                        <a:pt x="81" y="114"/>
                      </a:cubicBezTo>
                      <a:cubicBezTo>
                        <a:pt x="88" y="114"/>
                        <a:pt x="88" y="114"/>
                        <a:pt x="88" y="114"/>
                      </a:cubicBezTo>
                      <a:cubicBezTo>
                        <a:pt x="88" y="114"/>
                        <a:pt x="89" y="118"/>
                        <a:pt x="91" y="125"/>
                      </a:cubicBezTo>
                      <a:cubicBezTo>
                        <a:pt x="81" y="135"/>
                        <a:pt x="81" y="135"/>
                        <a:pt x="81" y="135"/>
                      </a:cubicBezTo>
                      <a:cubicBezTo>
                        <a:pt x="81" y="150"/>
                        <a:pt x="81" y="150"/>
                        <a:pt x="81" y="150"/>
                      </a:cubicBezTo>
                      <a:cubicBezTo>
                        <a:pt x="93" y="161"/>
                        <a:pt x="93" y="161"/>
                        <a:pt x="93" y="161"/>
                      </a:cubicBezTo>
                      <a:cubicBezTo>
                        <a:pt x="93" y="147"/>
                        <a:pt x="93" y="147"/>
                        <a:pt x="93" y="147"/>
                      </a:cubicBezTo>
                      <a:cubicBezTo>
                        <a:pt x="88" y="142"/>
                        <a:pt x="88" y="142"/>
                        <a:pt x="88" y="142"/>
                      </a:cubicBezTo>
                      <a:cubicBezTo>
                        <a:pt x="93" y="138"/>
                        <a:pt x="93" y="138"/>
                        <a:pt x="93" y="138"/>
                      </a:cubicBezTo>
                      <a:lnTo>
                        <a:pt x="93" y="53"/>
                      </a:lnTo>
                      <a:close/>
                      <a:moveTo>
                        <a:pt x="69" y="183"/>
                      </a:moveTo>
                      <a:cubicBezTo>
                        <a:pt x="81" y="183"/>
                        <a:pt x="81" y="183"/>
                        <a:pt x="81" y="183"/>
                      </a:cubicBezTo>
                      <a:cubicBezTo>
                        <a:pt x="81" y="183"/>
                        <a:pt x="81" y="183"/>
                        <a:pt x="81" y="183"/>
                      </a:cubicBezTo>
                      <a:cubicBezTo>
                        <a:pt x="81" y="169"/>
                        <a:pt x="81" y="169"/>
                        <a:pt x="81" y="169"/>
                      </a:cubicBezTo>
                      <a:cubicBezTo>
                        <a:pt x="81" y="169"/>
                        <a:pt x="81" y="169"/>
                        <a:pt x="81" y="169"/>
                      </a:cubicBezTo>
                      <a:cubicBezTo>
                        <a:pt x="81" y="169"/>
                        <a:pt x="81" y="169"/>
                        <a:pt x="81" y="169"/>
                      </a:cubicBezTo>
                      <a:cubicBezTo>
                        <a:pt x="69" y="169"/>
                        <a:pt x="69" y="169"/>
                        <a:pt x="69" y="169"/>
                      </a:cubicBezTo>
                      <a:cubicBezTo>
                        <a:pt x="69" y="183"/>
                        <a:pt x="69" y="183"/>
                        <a:pt x="69" y="183"/>
                      </a:cubicBezTo>
                      <a:close/>
                      <a:moveTo>
                        <a:pt x="81" y="0"/>
                      </a:moveTo>
                      <a:cubicBezTo>
                        <a:pt x="81" y="0"/>
                        <a:pt x="81" y="0"/>
                        <a:pt x="81" y="0"/>
                      </a:cubicBezTo>
                      <a:cubicBezTo>
                        <a:pt x="76" y="30"/>
                        <a:pt x="76" y="30"/>
                        <a:pt x="76" y="30"/>
                      </a:cubicBezTo>
                      <a:cubicBezTo>
                        <a:pt x="73" y="30"/>
                        <a:pt x="73" y="30"/>
                        <a:pt x="73" y="30"/>
                      </a:cubicBezTo>
                      <a:cubicBezTo>
                        <a:pt x="73" y="30"/>
                        <a:pt x="72" y="39"/>
                        <a:pt x="69" y="53"/>
                      </a:cubicBezTo>
                      <a:cubicBezTo>
                        <a:pt x="69" y="138"/>
                        <a:pt x="69" y="138"/>
                        <a:pt x="69" y="138"/>
                      </a:cubicBezTo>
                      <a:cubicBezTo>
                        <a:pt x="74" y="142"/>
                        <a:pt x="74" y="142"/>
                        <a:pt x="74" y="142"/>
                      </a:cubicBezTo>
                      <a:cubicBezTo>
                        <a:pt x="69" y="147"/>
                        <a:pt x="69" y="147"/>
                        <a:pt x="69" y="147"/>
                      </a:cubicBezTo>
                      <a:cubicBezTo>
                        <a:pt x="69" y="161"/>
                        <a:pt x="69" y="161"/>
                        <a:pt x="69" y="161"/>
                      </a:cubicBezTo>
                      <a:cubicBezTo>
                        <a:pt x="81" y="150"/>
                        <a:pt x="81" y="150"/>
                        <a:pt x="81" y="150"/>
                      </a:cubicBezTo>
                      <a:cubicBezTo>
                        <a:pt x="81" y="150"/>
                        <a:pt x="81" y="150"/>
                        <a:pt x="81" y="150"/>
                      </a:cubicBezTo>
                      <a:cubicBezTo>
                        <a:pt x="81" y="135"/>
                        <a:pt x="81" y="135"/>
                        <a:pt x="81" y="135"/>
                      </a:cubicBezTo>
                      <a:cubicBezTo>
                        <a:pt x="81" y="135"/>
                        <a:pt x="81" y="135"/>
                        <a:pt x="81" y="135"/>
                      </a:cubicBezTo>
                      <a:cubicBezTo>
                        <a:pt x="71" y="125"/>
                        <a:pt x="71" y="125"/>
                        <a:pt x="71" y="125"/>
                      </a:cubicBezTo>
                      <a:cubicBezTo>
                        <a:pt x="73" y="118"/>
                        <a:pt x="73" y="114"/>
                        <a:pt x="73" y="114"/>
                      </a:cubicBezTo>
                      <a:cubicBezTo>
                        <a:pt x="81" y="114"/>
                        <a:pt x="81" y="114"/>
                        <a:pt x="81" y="114"/>
                      </a:cubicBezTo>
                      <a:cubicBezTo>
                        <a:pt x="81" y="114"/>
                        <a:pt x="81" y="114"/>
                        <a:pt x="81" y="114"/>
                      </a:cubicBezTo>
                      <a:cubicBezTo>
                        <a:pt x="81" y="114"/>
                        <a:pt x="81" y="114"/>
                        <a:pt x="81" y="114"/>
                      </a:cubicBezTo>
                      <a:cubicBezTo>
                        <a:pt x="81" y="97"/>
                        <a:pt x="81" y="97"/>
                        <a:pt x="81" y="97"/>
                      </a:cubicBezTo>
                      <a:cubicBezTo>
                        <a:pt x="81" y="97"/>
                        <a:pt x="81" y="97"/>
                        <a:pt x="81" y="97"/>
                      </a:cubicBezTo>
                      <a:cubicBezTo>
                        <a:pt x="78" y="97"/>
                        <a:pt x="78" y="97"/>
                        <a:pt x="78" y="97"/>
                      </a:cubicBezTo>
                      <a:cubicBezTo>
                        <a:pt x="79" y="88"/>
                        <a:pt x="81" y="59"/>
                        <a:pt x="81" y="59"/>
                      </a:cubicBezTo>
                      <a:cubicBezTo>
                        <a:pt x="81" y="59"/>
                        <a:pt x="81" y="59"/>
                        <a:pt x="81" y="59"/>
                      </a:cubicBezTo>
                      <a:cubicBezTo>
                        <a:pt x="81" y="59"/>
                        <a:pt x="81" y="59"/>
                        <a:pt x="81" y="59"/>
                      </a:cubicBezTo>
                      <a:lnTo>
                        <a:pt x="81" y="0"/>
                      </a:lnTo>
                      <a:close/>
                      <a:moveTo>
                        <a:pt x="0" y="199"/>
                      </a:moveTo>
                      <a:cubicBezTo>
                        <a:pt x="32" y="199"/>
                        <a:pt x="32" y="199"/>
                        <a:pt x="32" y="199"/>
                      </a:cubicBezTo>
                      <a:cubicBezTo>
                        <a:pt x="49" y="183"/>
                        <a:pt x="49" y="183"/>
                        <a:pt x="49" y="183"/>
                      </a:cubicBezTo>
                      <a:cubicBezTo>
                        <a:pt x="69" y="183"/>
                        <a:pt x="69" y="183"/>
                        <a:pt x="69" y="183"/>
                      </a:cubicBezTo>
                      <a:cubicBezTo>
                        <a:pt x="69" y="169"/>
                        <a:pt x="69" y="169"/>
                        <a:pt x="69" y="169"/>
                      </a:cubicBezTo>
                      <a:cubicBezTo>
                        <a:pt x="62" y="169"/>
                        <a:pt x="62" y="169"/>
                        <a:pt x="62" y="169"/>
                      </a:cubicBezTo>
                      <a:cubicBezTo>
                        <a:pt x="69" y="161"/>
                        <a:pt x="69" y="161"/>
                        <a:pt x="69" y="161"/>
                      </a:cubicBezTo>
                      <a:cubicBezTo>
                        <a:pt x="69" y="147"/>
                        <a:pt x="69" y="147"/>
                        <a:pt x="69" y="147"/>
                      </a:cubicBezTo>
                      <a:cubicBezTo>
                        <a:pt x="65" y="151"/>
                        <a:pt x="65" y="151"/>
                        <a:pt x="65" y="151"/>
                      </a:cubicBezTo>
                      <a:cubicBezTo>
                        <a:pt x="66" y="146"/>
                        <a:pt x="67" y="142"/>
                        <a:pt x="69" y="137"/>
                      </a:cubicBezTo>
                      <a:cubicBezTo>
                        <a:pt x="69" y="137"/>
                        <a:pt x="69" y="137"/>
                        <a:pt x="69" y="137"/>
                      </a:cubicBezTo>
                      <a:cubicBezTo>
                        <a:pt x="69" y="138"/>
                        <a:pt x="69" y="138"/>
                        <a:pt x="69" y="138"/>
                      </a:cubicBezTo>
                      <a:cubicBezTo>
                        <a:pt x="69" y="53"/>
                        <a:pt x="69" y="53"/>
                        <a:pt x="69" y="53"/>
                      </a:cubicBezTo>
                      <a:cubicBezTo>
                        <a:pt x="67" y="65"/>
                        <a:pt x="64" y="80"/>
                        <a:pt x="59" y="97"/>
                      </a:cubicBezTo>
                      <a:cubicBezTo>
                        <a:pt x="49" y="97"/>
                        <a:pt x="49" y="97"/>
                        <a:pt x="49" y="97"/>
                      </a:cubicBezTo>
                      <a:cubicBezTo>
                        <a:pt x="49" y="114"/>
                        <a:pt x="49" y="114"/>
                        <a:pt x="49" y="114"/>
                      </a:cubicBezTo>
                      <a:cubicBezTo>
                        <a:pt x="55" y="114"/>
                        <a:pt x="55" y="114"/>
                        <a:pt x="55" y="114"/>
                      </a:cubicBezTo>
                      <a:cubicBezTo>
                        <a:pt x="43" y="149"/>
                        <a:pt x="26" y="185"/>
                        <a:pt x="0" y="1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 name="Freeform 324"/>
                <p:cNvSpPr>
                  <a:spLocks noEditPoints="1"/>
                </p:cNvSpPr>
                <p:nvPr/>
              </p:nvSpPr>
              <p:spPr bwMode="auto">
                <a:xfrm>
                  <a:off x="3498850" y="1793875"/>
                  <a:ext cx="736600" cy="735013"/>
                </a:xfrm>
                <a:custGeom>
                  <a:avLst/>
                  <a:gdLst>
                    <a:gd name="T0" fmla="*/ 98 w 196"/>
                    <a:gd name="T1" fmla="*/ 196 h 196"/>
                    <a:gd name="T2" fmla="*/ 196 w 196"/>
                    <a:gd name="T3" fmla="*/ 98 h 196"/>
                    <a:gd name="T4" fmla="*/ 98 w 196"/>
                    <a:gd name="T5" fmla="*/ 0 h 196"/>
                    <a:gd name="T6" fmla="*/ 98 w 196"/>
                    <a:gd name="T7" fmla="*/ 69 h 196"/>
                    <a:gd name="T8" fmla="*/ 127 w 196"/>
                    <a:gd name="T9" fmla="*/ 98 h 196"/>
                    <a:gd name="T10" fmla="*/ 98 w 196"/>
                    <a:gd name="T11" fmla="*/ 126 h 196"/>
                    <a:gd name="T12" fmla="*/ 98 w 196"/>
                    <a:gd name="T13" fmla="*/ 196 h 196"/>
                    <a:gd name="T14" fmla="*/ 98 w 196"/>
                    <a:gd name="T15" fmla="*/ 0 h 196"/>
                    <a:gd name="T16" fmla="*/ 0 w 196"/>
                    <a:gd name="T17" fmla="*/ 98 h 196"/>
                    <a:gd name="T18" fmla="*/ 98 w 196"/>
                    <a:gd name="T19" fmla="*/ 196 h 196"/>
                    <a:gd name="T20" fmla="*/ 98 w 196"/>
                    <a:gd name="T21" fmla="*/ 196 h 196"/>
                    <a:gd name="T22" fmla="*/ 98 w 196"/>
                    <a:gd name="T23" fmla="*/ 126 h 196"/>
                    <a:gd name="T24" fmla="*/ 98 w 196"/>
                    <a:gd name="T25" fmla="*/ 126 h 196"/>
                    <a:gd name="T26" fmla="*/ 98 w 196"/>
                    <a:gd name="T27" fmla="*/ 126 h 196"/>
                    <a:gd name="T28" fmla="*/ 70 w 196"/>
                    <a:gd name="T29" fmla="*/ 98 h 196"/>
                    <a:gd name="T30" fmla="*/ 98 w 196"/>
                    <a:gd name="T31" fmla="*/ 69 h 196"/>
                    <a:gd name="T32" fmla="*/ 98 w 196"/>
                    <a:gd name="T33" fmla="*/ 69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196"/>
                      </a:moveTo>
                      <a:cubicBezTo>
                        <a:pt x="152" y="196"/>
                        <a:pt x="196" y="152"/>
                        <a:pt x="196" y="98"/>
                      </a:cubicBezTo>
                      <a:cubicBezTo>
                        <a:pt x="196" y="44"/>
                        <a:pt x="152" y="0"/>
                        <a:pt x="98" y="0"/>
                      </a:cubicBezTo>
                      <a:cubicBezTo>
                        <a:pt x="98" y="69"/>
                        <a:pt x="98" y="69"/>
                        <a:pt x="98" y="69"/>
                      </a:cubicBezTo>
                      <a:cubicBezTo>
                        <a:pt x="114" y="69"/>
                        <a:pt x="127" y="82"/>
                        <a:pt x="127" y="98"/>
                      </a:cubicBezTo>
                      <a:cubicBezTo>
                        <a:pt x="127" y="113"/>
                        <a:pt x="114" y="126"/>
                        <a:pt x="98" y="126"/>
                      </a:cubicBezTo>
                      <a:lnTo>
                        <a:pt x="98" y="196"/>
                      </a:lnTo>
                      <a:close/>
                      <a:moveTo>
                        <a:pt x="98" y="0"/>
                      </a:moveTo>
                      <a:cubicBezTo>
                        <a:pt x="44" y="0"/>
                        <a:pt x="0" y="44"/>
                        <a:pt x="0" y="98"/>
                      </a:cubicBezTo>
                      <a:cubicBezTo>
                        <a:pt x="0" y="152"/>
                        <a:pt x="44" y="196"/>
                        <a:pt x="98" y="196"/>
                      </a:cubicBezTo>
                      <a:cubicBezTo>
                        <a:pt x="98" y="196"/>
                        <a:pt x="98" y="196"/>
                        <a:pt x="98" y="196"/>
                      </a:cubicBezTo>
                      <a:cubicBezTo>
                        <a:pt x="98" y="126"/>
                        <a:pt x="98" y="126"/>
                        <a:pt x="98" y="126"/>
                      </a:cubicBezTo>
                      <a:cubicBezTo>
                        <a:pt x="98" y="126"/>
                        <a:pt x="98" y="126"/>
                        <a:pt x="98" y="126"/>
                      </a:cubicBezTo>
                      <a:cubicBezTo>
                        <a:pt x="98" y="126"/>
                        <a:pt x="98" y="126"/>
                        <a:pt x="98" y="126"/>
                      </a:cubicBezTo>
                      <a:cubicBezTo>
                        <a:pt x="83" y="126"/>
                        <a:pt x="70" y="113"/>
                        <a:pt x="70" y="98"/>
                      </a:cubicBezTo>
                      <a:cubicBezTo>
                        <a:pt x="70" y="82"/>
                        <a:pt x="83" y="69"/>
                        <a:pt x="98" y="69"/>
                      </a:cubicBezTo>
                      <a:cubicBezTo>
                        <a:pt x="98" y="69"/>
                        <a:pt x="98" y="69"/>
                        <a:pt x="98" y="69"/>
                      </a:cubicBezTo>
                      <a:cubicBezTo>
                        <a:pt x="98" y="0"/>
                        <a:pt x="98"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 name="Freeform 325"/>
                <p:cNvSpPr>
                  <a:spLocks noEditPoints="1"/>
                </p:cNvSpPr>
                <p:nvPr/>
              </p:nvSpPr>
              <p:spPr bwMode="auto">
                <a:xfrm>
                  <a:off x="3781425" y="2074863"/>
                  <a:ext cx="171450" cy="173038"/>
                </a:xfrm>
                <a:custGeom>
                  <a:avLst/>
                  <a:gdLst>
                    <a:gd name="T0" fmla="*/ 23 w 46"/>
                    <a:gd name="T1" fmla="*/ 46 h 46"/>
                    <a:gd name="T2" fmla="*/ 46 w 46"/>
                    <a:gd name="T3" fmla="*/ 23 h 46"/>
                    <a:gd name="T4" fmla="*/ 23 w 46"/>
                    <a:gd name="T5" fmla="*/ 0 h 46"/>
                    <a:gd name="T6" fmla="*/ 23 w 46"/>
                    <a:gd name="T7" fmla="*/ 7 h 46"/>
                    <a:gd name="T8" fmla="*/ 39 w 46"/>
                    <a:gd name="T9" fmla="*/ 23 h 46"/>
                    <a:gd name="T10" fmla="*/ 23 w 46"/>
                    <a:gd name="T11" fmla="*/ 39 h 46"/>
                    <a:gd name="T12" fmla="*/ 23 w 46"/>
                    <a:gd name="T13" fmla="*/ 46 h 46"/>
                    <a:gd name="T14" fmla="*/ 23 w 46"/>
                    <a:gd name="T15" fmla="*/ 0 h 46"/>
                    <a:gd name="T16" fmla="*/ 0 w 46"/>
                    <a:gd name="T17" fmla="*/ 23 h 46"/>
                    <a:gd name="T18" fmla="*/ 23 w 46"/>
                    <a:gd name="T19" fmla="*/ 46 h 46"/>
                    <a:gd name="T20" fmla="*/ 23 w 46"/>
                    <a:gd name="T21" fmla="*/ 46 h 46"/>
                    <a:gd name="T22" fmla="*/ 23 w 46"/>
                    <a:gd name="T23" fmla="*/ 39 h 46"/>
                    <a:gd name="T24" fmla="*/ 23 w 46"/>
                    <a:gd name="T25" fmla="*/ 39 h 46"/>
                    <a:gd name="T26" fmla="*/ 23 w 46"/>
                    <a:gd name="T27" fmla="*/ 39 h 46"/>
                    <a:gd name="T28" fmla="*/ 7 w 46"/>
                    <a:gd name="T29" fmla="*/ 23 h 46"/>
                    <a:gd name="T30" fmla="*/ 23 w 46"/>
                    <a:gd name="T31" fmla="*/ 7 h 46"/>
                    <a:gd name="T32" fmla="*/ 23 w 46"/>
                    <a:gd name="T33" fmla="*/ 7 h 46"/>
                    <a:gd name="T34" fmla="*/ 23 w 46"/>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23" y="46"/>
                      </a:moveTo>
                      <a:cubicBezTo>
                        <a:pt x="36" y="46"/>
                        <a:pt x="46" y="35"/>
                        <a:pt x="46" y="23"/>
                      </a:cubicBezTo>
                      <a:cubicBezTo>
                        <a:pt x="46" y="10"/>
                        <a:pt x="36" y="0"/>
                        <a:pt x="23" y="0"/>
                      </a:cubicBezTo>
                      <a:cubicBezTo>
                        <a:pt x="23" y="7"/>
                        <a:pt x="23" y="7"/>
                        <a:pt x="23" y="7"/>
                      </a:cubicBezTo>
                      <a:cubicBezTo>
                        <a:pt x="32" y="7"/>
                        <a:pt x="39" y="14"/>
                        <a:pt x="39" y="23"/>
                      </a:cubicBezTo>
                      <a:cubicBezTo>
                        <a:pt x="39" y="32"/>
                        <a:pt x="32" y="39"/>
                        <a:pt x="23" y="39"/>
                      </a:cubicBezTo>
                      <a:lnTo>
                        <a:pt x="23" y="46"/>
                      </a:lnTo>
                      <a:close/>
                      <a:moveTo>
                        <a:pt x="23" y="0"/>
                      </a:moveTo>
                      <a:cubicBezTo>
                        <a:pt x="11" y="0"/>
                        <a:pt x="0" y="10"/>
                        <a:pt x="0" y="23"/>
                      </a:cubicBezTo>
                      <a:cubicBezTo>
                        <a:pt x="0" y="35"/>
                        <a:pt x="11" y="46"/>
                        <a:pt x="23" y="46"/>
                      </a:cubicBezTo>
                      <a:cubicBezTo>
                        <a:pt x="23" y="46"/>
                        <a:pt x="23" y="46"/>
                        <a:pt x="23" y="46"/>
                      </a:cubicBezTo>
                      <a:cubicBezTo>
                        <a:pt x="23" y="39"/>
                        <a:pt x="23" y="39"/>
                        <a:pt x="23" y="39"/>
                      </a:cubicBezTo>
                      <a:cubicBezTo>
                        <a:pt x="23" y="39"/>
                        <a:pt x="23" y="39"/>
                        <a:pt x="23" y="39"/>
                      </a:cubicBezTo>
                      <a:cubicBezTo>
                        <a:pt x="23" y="39"/>
                        <a:pt x="23" y="39"/>
                        <a:pt x="23" y="39"/>
                      </a:cubicBezTo>
                      <a:cubicBezTo>
                        <a:pt x="14" y="39"/>
                        <a:pt x="7" y="32"/>
                        <a:pt x="7" y="23"/>
                      </a:cubicBezTo>
                      <a:cubicBezTo>
                        <a:pt x="7" y="14"/>
                        <a:pt x="14" y="7"/>
                        <a:pt x="23" y="7"/>
                      </a:cubicBezTo>
                      <a:cubicBezTo>
                        <a:pt x="23" y="7"/>
                        <a:pt x="23" y="7"/>
                        <a:pt x="23" y="7"/>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 name="Freeform 326"/>
                <p:cNvSpPr>
                  <a:spLocks noEditPoints="1"/>
                </p:cNvSpPr>
                <p:nvPr/>
              </p:nvSpPr>
              <p:spPr bwMode="auto">
                <a:xfrm>
                  <a:off x="7597775" y="2435225"/>
                  <a:ext cx="266700" cy="555625"/>
                </a:xfrm>
                <a:custGeom>
                  <a:avLst/>
                  <a:gdLst>
                    <a:gd name="T0" fmla="*/ 36 w 71"/>
                    <a:gd name="T1" fmla="*/ 127 h 148"/>
                    <a:gd name="T2" fmla="*/ 71 w 71"/>
                    <a:gd name="T3" fmla="*/ 143 h 148"/>
                    <a:gd name="T4" fmla="*/ 69 w 71"/>
                    <a:gd name="T5" fmla="*/ 15 h 148"/>
                    <a:gd name="T6" fmla="*/ 36 w 71"/>
                    <a:gd name="T7" fmla="*/ 0 h 148"/>
                    <a:gd name="T8" fmla="*/ 36 w 71"/>
                    <a:gd name="T9" fmla="*/ 20 h 148"/>
                    <a:gd name="T10" fmla="*/ 61 w 71"/>
                    <a:gd name="T11" fmla="*/ 27 h 148"/>
                    <a:gd name="T12" fmla="*/ 58 w 71"/>
                    <a:gd name="T13" fmla="*/ 28 h 148"/>
                    <a:gd name="T14" fmla="*/ 36 w 71"/>
                    <a:gd name="T15" fmla="*/ 24 h 148"/>
                    <a:gd name="T16" fmla="*/ 36 w 71"/>
                    <a:gd name="T17" fmla="*/ 40 h 148"/>
                    <a:gd name="T18" fmla="*/ 60 w 71"/>
                    <a:gd name="T19" fmla="*/ 44 h 148"/>
                    <a:gd name="T20" fmla="*/ 59 w 71"/>
                    <a:gd name="T21" fmla="*/ 48 h 148"/>
                    <a:gd name="T22" fmla="*/ 53 w 71"/>
                    <a:gd name="T23" fmla="*/ 46 h 148"/>
                    <a:gd name="T24" fmla="*/ 36 w 71"/>
                    <a:gd name="T25" fmla="*/ 44 h 148"/>
                    <a:gd name="T26" fmla="*/ 36 w 71"/>
                    <a:gd name="T27" fmla="*/ 60 h 148"/>
                    <a:gd name="T28" fmla="*/ 61 w 71"/>
                    <a:gd name="T29" fmla="*/ 67 h 148"/>
                    <a:gd name="T30" fmla="*/ 58 w 71"/>
                    <a:gd name="T31" fmla="*/ 68 h 148"/>
                    <a:gd name="T32" fmla="*/ 36 w 71"/>
                    <a:gd name="T33" fmla="*/ 64 h 148"/>
                    <a:gd name="T34" fmla="*/ 36 w 71"/>
                    <a:gd name="T35" fmla="*/ 127 h 148"/>
                    <a:gd name="T36" fmla="*/ 36 w 71"/>
                    <a:gd name="T37" fmla="*/ 127 h 148"/>
                    <a:gd name="T38" fmla="*/ 18 w 71"/>
                    <a:gd name="T39" fmla="*/ 66 h 148"/>
                    <a:gd name="T40" fmla="*/ 11 w 71"/>
                    <a:gd name="T41" fmla="*/ 67 h 148"/>
                    <a:gd name="T42" fmla="*/ 12 w 71"/>
                    <a:gd name="T43" fmla="*/ 64 h 148"/>
                    <a:gd name="T44" fmla="*/ 36 w 71"/>
                    <a:gd name="T45" fmla="*/ 44 h 148"/>
                    <a:gd name="T46" fmla="*/ 13 w 71"/>
                    <a:gd name="T47" fmla="*/ 48 h 148"/>
                    <a:gd name="T48" fmla="*/ 12 w 71"/>
                    <a:gd name="T49" fmla="*/ 44 h 148"/>
                    <a:gd name="T50" fmla="*/ 36 w 71"/>
                    <a:gd name="T51" fmla="*/ 40 h 148"/>
                    <a:gd name="T52" fmla="*/ 18 w 71"/>
                    <a:gd name="T53" fmla="*/ 26 h 148"/>
                    <a:gd name="T54" fmla="*/ 11 w 71"/>
                    <a:gd name="T55" fmla="*/ 27 h 148"/>
                    <a:gd name="T56" fmla="*/ 12 w 71"/>
                    <a:gd name="T57" fmla="*/ 24 h 148"/>
                    <a:gd name="T58" fmla="*/ 36 w 71"/>
                    <a:gd name="T59" fmla="*/ 0 h 148"/>
                    <a:gd name="T60" fmla="*/ 1 w 71"/>
                    <a:gd name="T61" fmla="*/ 32 h 148"/>
                    <a:gd name="T62" fmla="*/ 2 w 71"/>
                    <a:gd name="T63"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48">
                      <a:moveTo>
                        <a:pt x="36" y="127"/>
                      </a:moveTo>
                      <a:cubicBezTo>
                        <a:pt x="36" y="127"/>
                        <a:pt x="36" y="127"/>
                        <a:pt x="36" y="127"/>
                      </a:cubicBezTo>
                      <a:cubicBezTo>
                        <a:pt x="52" y="127"/>
                        <a:pt x="66" y="131"/>
                        <a:pt x="70" y="143"/>
                      </a:cubicBezTo>
                      <a:cubicBezTo>
                        <a:pt x="71" y="148"/>
                        <a:pt x="71" y="148"/>
                        <a:pt x="71" y="143"/>
                      </a:cubicBezTo>
                      <a:cubicBezTo>
                        <a:pt x="71" y="120"/>
                        <a:pt x="71" y="55"/>
                        <a:pt x="71" y="32"/>
                      </a:cubicBezTo>
                      <a:cubicBezTo>
                        <a:pt x="71" y="27"/>
                        <a:pt x="71" y="20"/>
                        <a:pt x="69" y="15"/>
                      </a:cubicBezTo>
                      <a:cubicBezTo>
                        <a:pt x="65" y="3"/>
                        <a:pt x="52" y="0"/>
                        <a:pt x="36" y="0"/>
                      </a:cubicBezTo>
                      <a:cubicBezTo>
                        <a:pt x="36" y="0"/>
                        <a:pt x="36" y="0"/>
                        <a:pt x="36" y="0"/>
                      </a:cubicBezTo>
                      <a:cubicBezTo>
                        <a:pt x="36" y="20"/>
                        <a:pt x="36" y="20"/>
                        <a:pt x="36" y="20"/>
                      </a:cubicBezTo>
                      <a:cubicBezTo>
                        <a:pt x="36" y="20"/>
                        <a:pt x="36" y="20"/>
                        <a:pt x="36" y="20"/>
                      </a:cubicBezTo>
                      <a:cubicBezTo>
                        <a:pt x="46" y="20"/>
                        <a:pt x="54" y="21"/>
                        <a:pt x="60" y="24"/>
                      </a:cubicBezTo>
                      <a:cubicBezTo>
                        <a:pt x="61" y="25"/>
                        <a:pt x="61" y="26"/>
                        <a:pt x="61" y="27"/>
                      </a:cubicBezTo>
                      <a:cubicBezTo>
                        <a:pt x="60" y="28"/>
                        <a:pt x="60" y="28"/>
                        <a:pt x="59" y="28"/>
                      </a:cubicBezTo>
                      <a:cubicBezTo>
                        <a:pt x="59" y="28"/>
                        <a:pt x="58" y="28"/>
                        <a:pt x="58" y="28"/>
                      </a:cubicBezTo>
                      <a:cubicBezTo>
                        <a:pt x="57" y="27"/>
                        <a:pt x="55" y="26"/>
                        <a:pt x="53" y="26"/>
                      </a:cubicBezTo>
                      <a:cubicBezTo>
                        <a:pt x="49" y="25"/>
                        <a:pt x="43" y="24"/>
                        <a:pt x="36" y="24"/>
                      </a:cubicBezTo>
                      <a:cubicBezTo>
                        <a:pt x="36" y="24"/>
                        <a:pt x="36" y="24"/>
                        <a:pt x="36" y="24"/>
                      </a:cubicBezTo>
                      <a:cubicBezTo>
                        <a:pt x="36" y="40"/>
                        <a:pt x="36" y="40"/>
                        <a:pt x="36" y="40"/>
                      </a:cubicBezTo>
                      <a:cubicBezTo>
                        <a:pt x="36" y="40"/>
                        <a:pt x="36" y="40"/>
                        <a:pt x="36" y="40"/>
                      </a:cubicBezTo>
                      <a:cubicBezTo>
                        <a:pt x="46" y="40"/>
                        <a:pt x="54" y="41"/>
                        <a:pt x="60" y="44"/>
                      </a:cubicBezTo>
                      <a:cubicBezTo>
                        <a:pt x="61" y="45"/>
                        <a:pt x="61" y="46"/>
                        <a:pt x="61" y="47"/>
                      </a:cubicBezTo>
                      <a:cubicBezTo>
                        <a:pt x="60" y="47"/>
                        <a:pt x="60" y="48"/>
                        <a:pt x="59" y="48"/>
                      </a:cubicBezTo>
                      <a:cubicBezTo>
                        <a:pt x="59" y="48"/>
                        <a:pt x="58" y="48"/>
                        <a:pt x="58" y="48"/>
                      </a:cubicBezTo>
                      <a:cubicBezTo>
                        <a:pt x="57" y="47"/>
                        <a:pt x="55" y="46"/>
                        <a:pt x="53" y="46"/>
                      </a:cubicBezTo>
                      <a:cubicBezTo>
                        <a:pt x="49" y="44"/>
                        <a:pt x="43" y="44"/>
                        <a:pt x="36" y="44"/>
                      </a:cubicBezTo>
                      <a:cubicBezTo>
                        <a:pt x="36" y="44"/>
                        <a:pt x="36" y="44"/>
                        <a:pt x="36" y="44"/>
                      </a:cubicBezTo>
                      <a:cubicBezTo>
                        <a:pt x="36" y="60"/>
                        <a:pt x="36" y="60"/>
                        <a:pt x="36" y="60"/>
                      </a:cubicBezTo>
                      <a:cubicBezTo>
                        <a:pt x="36" y="60"/>
                        <a:pt x="36" y="60"/>
                        <a:pt x="36" y="60"/>
                      </a:cubicBezTo>
                      <a:cubicBezTo>
                        <a:pt x="46" y="60"/>
                        <a:pt x="54" y="61"/>
                        <a:pt x="60" y="64"/>
                      </a:cubicBezTo>
                      <a:cubicBezTo>
                        <a:pt x="61" y="64"/>
                        <a:pt x="61" y="66"/>
                        <a:pt x="61" y="67"/>
                      </a:cubicBezTo>
                      <a:cubicBezTo>
                        <a:pt x="60" y="67"/>
                        <a:pt x="60" y="68"/>
                        <a:pt x="59" y="68"/>
                      </a:cubicBezTo>
                      <a:cubicBezTo>
                        <a:pt x="59" y="68"/>
                        <a:pt x="58" y="68"/>
                        <a:pt x="58" y="68"/>
                      </a:cubicBezTo>
                      <a:cubicBezTo>
                        <a:pt x="57" y="67"/>
                        <a:pt x="55" y="66"/>
                        <a:pt x="53" y="66"/>
                      </a:cubicBezTo>
                      <a:cubicBezTo>
                        <a:pt x="49" y="64"/>
                        <a:pt x="43" y="64"/>
                        <a:pt x="36" y="64"/>
                      </a:cubicBezTo>
                      <a:cubicBezTo>
                        <a:pt x="36" y="64"/>
                        <a:pt x="36" y="64"/>
                        <a:pt x="36" y="64"/>
                      </a:cubicBezTo>
                      <a:lnTo>
                        <a:pt x="36" y="127"/>
                      </a:lnTo>
                      <a:close/>
                      <a:moveTo>
                        <a:pt x="2" y="143"/>
                      </a:moveTo>
                      <a:cubicBezTo>
                        <a:pt x="6" y="131"/>
                        <a:pt x="19" y="127"/>
                        <a:pt x="36" y="127"/>
                      </a:cubicBezTo>
                      <a:cubicBezTo>
                        <a:pt x="36" y="64"/>
                        <a:pt x="36" y="64"/>
                        <a:pt x="36" y="64"/>
                      </a:cubicBezTo>
                      <a:cubicBezTo>
                        <a:pt x="29" y="64"/>
                        <a:pt x="23" y="64"/>
                        <a:pt x="18" y="66"/>
                      </a:cubicBezTo>
                      <a:cubicBezTo>
                        <a:pt x="16" y="66"/>
                        <a:pt x="15" y="67"/>
                        <a:pt x="13" y="68"/>
                      </a:cubicBezTo>
                      <a:cubicBezTo>
                        <a:pt x="12" y="68"/>
                        <a:pt x="11" y="68"/>
                        <a:pt x="11" y="67"/>
                      </a:cubicBezTo>
                      <a:cubicBezTo>
                        <a:pt x="10" y="66"/>
                        <a:pt x="11" y="64"/>
                        <a:pt x="12" y="64"/>
                      </a:cubicBezTo>
                      <a:cubicBezTo>
                        <a:pt x="12" y="64"/>
                        <a:pt x="12" y="64"/>
                        <a:pt x="12" y="64"/>
                      </a:cubicBezTo>
                      <a:cubicBezTo>
                        <a:pt x="18" y="61"/>
                        <a:pt x="25" y="60"/>
                        <a:pt x="36" y="60"/>
                      </a:cubicBezTo>
                      <a:cubicBezTo>
                        <a:pt x="36" y="44"/>
                        <a:pt x="36" y="44"/>
                        <a:pt x="36" y="44"/>
                      </a:cubicBezTo>
                      <a:cubicBezTo>
                        <a:pt x="29" y="44"/>
                        <a:pt x="23" y="44"/>
                        <a:pt x="18" y="46"/>
                      </a:cubicBezTo>
                      <a:cubicBezTo>
                        <a:pt x="16" y="46"/>
                        <a:pt x="15" y="47"/>
                        <a:pt x="13" y="48"/>
                      </a:cubicBezTo>
                      <a:cubicBezTo>
                        <a:pt x="12" y="48"/>
                        <a:pt x="11" y="48"/>
                        <a:pt x="11" y="47"/>
                      </a:cubicBezTo>
                      <a:cubicBezTo>
                        <a:pt x="10" y="46"/>
                        <a:pt x="11" y="45"/>
                        <a:pt x="12" y="44"/>
                      </a:cubicBezTo>
                      <a:cubicBezTo>
                        <a:pt x="12" y="44"/>
                        <a:pt x="12" y="44"/>
                        <a:pt x="12" y="44"/>
                      </a:cubicBezTo>
                      <a:cubicBezTo>
                        <a:pt x="18" y="41"/>
                        <a:pt x="25" y="40"/>
                        <a:pt x="36" y="40"/>
                      </a:cubicBezTo>
                      <a:cubicBezTo>
                        <a:pt x="36" y="24"/>
                        <a:pt x="36" y="24"/>
                        <a:pt x="36" y="24"/>
                      </a:cubicBezTo>
                      <a:cubicBezTo>
                        <a:pt x="29" y="24"/>
                        <a:pt x="23" y="25"/>
                        <a:pt x="18" y="26"/>
                      </a:cubicBezTo>
                      <a:cubicBezTo>
                        <a:pt x="16" y="26"/>
                        <a:pt x="15" y="27"/>
                        <a:pt x="13" y="28"/>
                      </a:cubicBezTo>
                      <a:cubicBezTo>
                        <a:pt x="12" y="28"/>
                        <a:pt x="11" y="28"/>
                        <a:pt x="11" y="27"/>
                      </a:cubicBezTo>
                      <a:cubicBezTo>
                        <a:pt x="10" y="26"/>
                        <a:pt x="11" y="25"/>
                        <a:pt x="12" y="24"/>
                      </a:cubicBezTo>
                      <a:cubicBezTo>
                        <a:pt x="12" y="24"/>
                        <a:pt x="12" y="24"/>
                        <a:pt x="12" y="24"/>
                      </a:cubicBezTo>
                      <a:cubicBezTo>
                        <a:pt x="18" y="21"/>
                        <a:pt x="25" y="20"/>
                        <a:pt x="36" y="20"/>
                      </a:cubicBezTo>
                      <a:cubicBezTo>
                        <a:pt x="36" y="0"/>
                        <a:pt x="36" y="0"/>
                        <a:pt x="36" y="0"/>
                      </a:cubicBezTo>
                      <a:cubicBezTo>
                        <a:pt x="20" y="0"/>
                        <a:pt x="6" y="3"/>
                        <a:pt x="2" y="15"/>
                      </a:cubicBezTo>
                      <a:cubicBezTo>
                        <a:pt x="1" y="20"/>
                        <a:pt x="1" y="27"/>
                        <a:pt x="1" y="32"/>
                      </a:cubicBezTo>
                      <a:cubicBezTo>
                        <a:pt x="1" y="55"/>
                        <a:pt x="1" y="120"/>
                        <a:pt x="1" y="143"/>
                      </a:cubicBezTo>
                      <a:cubicBezTo>
                        <a:pt x="1" y="148"/>
                        <a:pt x="0" y="148"/>
                        <a:pt x="2"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 name="Freeform 327"/>
                <p:cNvSpPr>
                  <a:spLocks noEditPoints="1"/>
                </p:cNvSpPr>
                <p:nvPr/>
              </p:nvSpPr>
              <p:spPr bwMode="auto">
                <a:xfrm>
                  <a:off x="7886700" y="2435225"/>
                  <a:ext cx="261938" cy="555625"/>
                </a:xfrm>
                <a:custGeom>
                  <a:avLst/>
                  <a:gdLst>
                    <a:gd name="T0" fmla="*/ 70 w 70"/>
                    <a:gd name="T1" fmla="*/ 143 h 148"/>
                    <a:gd name="T2" fmla="*/ 69 w 70"/>
                    <a:gd name="T3" fmla="*/ 15 h 148"/>
                    <a:gd name="T4" fmla="*/ 35 w 70"/>
                    <a:gd name="T5" fmla="*/ 20 h 148"/>
                    <a:gd name="T6" fmla="*/ 60 w 70"/>
                    <a:gd name="T7" fmla="*/ 27 h 148"/>
                    <a:gd name="T8" fmla="*/ 58 w 70"/>
                    <a:gd name="T9" fmla="*/ 28 h 148"/>
                    <a:gd name="T10" fmla="*/ 53 w 70"/>
                    <a:gd name="T11" fmla="*/ 26 h 148"/>
                    <a:gd name="T12" fmla="*/ 35 w 70"/>
                    <a:gd name="T13" fmla="*/ 40 h 148"/>
                    <a:gd name="T14" fmla="*/ 60 w 70"/>
                    <a:gd name="T15" fmla="*/ 47 h 148"/>
                    <a:gd name="T16" fmla="*/ 58 w 70"/>
                    <a:gd name="T17" fmla="*/ 48 h 148"/>
                    <a:gd name="T18" fmla="*/ 53 w 70"/>
                    <a:gd name="T19" fmla="*/ 46 h 148"/>
                    <a:gd name="T20" fmla="*/ 35 w 70"/>
                    <a:gd name="T21" fmla="*/ 60 h 148"/>
                    <a:gd name="T22" fmla="*/ 60 w 70"/>
                    <a:gd name="T23" fmla="*/ 67 h 148"/>
                    <a:gd name="T24" fmla="*/ 58 w 70"/>
                    <a:gd name="T25" fmla="*/ 68 h 148"/>
                    <a:gd name="T26" fmla="*/ 53 w 70"/>
                    <a:gd name="T27" fmla="*/ 66 h 148"/>
                    <a:gd name="T28" fmla="*/ 35 w 70"/>
                    <a:gd name="T29" fmla="*/ 127 h 148"/>
                    <a:gd name="T30" fmla="*/ 69 w 70"/>
                    <a:gd name="T31" fmla="*/ 143 h 148"/>
                    <a:gd name="T32" fmla="*/ 35 w 70"/>
                    <a:gd name="T33" fmla="*/ 0 h 148"/>
                    <a:gd name="T34" fmla="*/ 0 w 70"/>
                    <a:gd name="T35" fmla="*/ 32 h 148"/>
                    <a:gd name="T36" fmla="*/ 1 w 70"/>
                    <a:gd name="T37" fmla="*/ 143 h 148"/>
                    <a:gd name="T38" fmla="*/ 35 w 70"/>
                    <a:gd name="T39" fmla="*/ 64 h 148"/>
                    <a:gd name="T40" fmla="*/ 18 w 70"/>
                    <a:gd name="T41" fmla="*/ 66 h 148"/>
                    <a:gd name="T42" fmla="*/ 10 w 70"/>
                    <a:gd name="T43" fmla="*/ 67 h 148"/>
                    <a:gd name="T44" fmla="*/ 35 w 70"/>
                    <a:gd name="T45" fmla="*/ 60 h 148"/>
                    <a:gd name="T46" fmla="*/ 35 w 70"/>
                    <a:gd name="T47" fmla="*/ 44 h 148"/>
                    <a:gd name="T48" fmla="*/ 18 w 70"/>
                    <a:gd name="T49" fmla="*/ 46 h 148"/>
                    <a:gd name="T50" fmla="*/ 10 w 70"/>
                    <a:gd name="T51" fmla="*/ 47 h 148"/>
                    <a:gd name="T52" fmla="*/ 35 w 70"/>
                    <a:gd name="T53" fmla="*/ 40 h 148"/>
                    <a:gd name="T54" fmla="*/ 35 w 70"/>
                    <a:gd name="T55" fmla="*/ 24 h 148"/>
                    <a:gd name="T56" fmla="*/ 18 w 70"/>
                    <a:gd name="T57" fmla="*/ 26 h 148"/>
                    <a:gd name="T58" fmla="*/ 10 w 70"/>
                    <a:gd name="T59" fmla="*/ 27 h 148"/>
                    <a:gd name="T60" fmla="*/ 35 w 70"/>
                    <a:gd name="T61" fmla="*/ 20 h 148"/>
                    <a:gd name="T62" fmla="*/ 35 w 70"/>
                    <a:gd name="T6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8">
                      <a:moveTo>
                        <a:pt x="69" y="143"/>
                      </a:moveTo>
                      <a:cubicBezTo>
                        <a:pt x="70" y="148"/>
                        <a:pt x="70" y="148"/>
                        <a:pt x="70" y="143"/>
                      </a:cubicBezTo>
                      <a:cubicBezTo>
                        <a:pt x="70" y="120"/>
                        <a:pt x="70" y="55"/>
                        <a:pt x="70" y="32"/>
                      </a:cubicBezTo>
                      <a:cubicBezTo>
                        <a:pt x="70" y="27"/>
                        <a:pt x="70" y="20"/>
                        <a:pt x="69" y="15"/>
                      </a:cubicBezTo>
                      <a:cubicBezTo>
                        <a:pt x="65" y="3"/>
                        <a:pt x="51" y="0"/>
                        <a:pt x="35" y="0"/>
                      </a:cubicBezTo>
                      <a:cubicBezTo>
                        <a:pt x="35" y="20"/>
                        <a:pt x="35" y="20"/>
                        <a:pt x="35" y="20"/>
                      </a:cubicBezTo>
                      <a:cubicBezTo>
                        <a:pt x="46" y="20"/>
                        <a:pt x="53" y="21"/>
                        <a:pt x="59" y="24"/>
                      </a:cubicBezTo>
                      <a:cubicBezTo>
                        <a:pt x="60" y="25"/>
                        <a:pt x="61" y="26"/>
                        <a:pt x="60" y="27"/>
                      </a:cubicBezTo>
                      <a:cubicBezTo>
                        <a:pt x="60" y="27"/>
                        <a:pt x="60" y="27"/>
                        <a:pt x="60" y="27"/>
                      </a:cubicBezTo>
                      <a:cubicBezTo>
                        <a:pt x="60" y="28"/>
                        <a:pt x="59" y="28"/>
                        <a:pt x="58" y="28"/>
                      </a:cubicBezTo>
                      <a:cubicBezTo>
                        <a:pt x="58" y="28"/>
                        <a:pt x="58" y="28"/>
                        <a:pt x="57" y="28"/>
                      </a:cubicBezTo>
                      <a:cubicBezTo>
                        <a:pt x="56" y="27"/>
                        <a:pt x="54" y="26"/>
                        <a:pt x="53" y="26"/>
                      </a:cubicBezTo>
                      <a:cubicBezTo>
                        <a:pt x="48" y="25"/>
                        <a:pt x="42" y="24"/>
                        <a:pt x="35" y="24"/>
                      </a:cubicBezTo>
                      <a:cubicBezTo>
                        <a:pt x="35" y="40"/>
                        <a:pt x="35" y="40"/>
                        <a:pt x="35" y="40"/>
                      </a:cubicBezTo>
                      <a:cubicBezTo>
                        <a:pt x="46" y="40"/>
                        <a:pt x="53" y="41"/>
                        <a:pt x="59" y="44"/>
                      </a:cubicBezTo>
                      <a:cubicBezTo>
                        <a:pt x="60" y="45"/>
                        <a:pt x="61" y="46"/>
                        <a:pt x="60" y="47"/>
                      </a:cubicBezTo>
                      <a:cubicBezTo>
                        <a:pt x="60" y="47"/>
                        <a:pt x="60" y="47"/>
                        <a:pt x="60" y="47"/>
                      </a:cubicBezTo>
                      <a:cubicBezTo>
                        <a:pt x="60" y="47"/>
                        <a:pt x="59" y="48"/>
                        <a:pt x="58" y="48"/>
                      </a:cubicBezTo>
                      <a:cubicBezTo>
                        <a:pt x="58" y="48"/>
                        <a:pt x="58" y="48"/>
                        <a:pt x="57" y="48"/>
                      </a:cubicBezTo>
                      <a:cubicBezTo>
                        <a:pt x="56" y="47"/>
                        <a:pt x="54" y="46"/>
                        <a:pt x="53" y="46"/>
                      </a:cubicBezTo>
                      <a:cubicBezTo>
                        <a:pt x="48" y="44"/>
                        <a:pt x="42" y="44"/>
                        <a:pt x="35" y="44"/>
                      </a:cubicBezTo>
                      <a:cubicBezTo>
                        <a:pt x="35" y="60"/>
                        <a:pt x="35" y="60"/>
                        <a:pt x="35" y="60"/>
                      </a:cubicBezTo>
                      <a:cubicBezTo>
                        <a:pt x="46" y="60"/>
                        <a:pt x="53" y="61"/>
                        <a:pt x="59" y="64"/>
                      </a:cubicBezTo>
                      <a:cubicBezTo>
                        <a:pt x="60" y="64"/>
                        <a:pt x="61" y="66"/>
                        <a:pt x="60" y="67"/>
                      </a:cubicBezTo>
                      <a:cubicBezTo>
                        <a:pt x="60" y="67"/>
                        <a:pt x="60" y="67"/>
                        <a:pt x="60" y="67"/>
                      </a:cubicBezTo>
                      <a:cubicBezTo>
                        <a:pt x="60" y="67"/>
                        <a:pt x="59" y="68"/>
                        <a:pt x="58" y="68"/>
                      </a:cubicBezTo>
                      <a:cubicBezTo>
                        <a:pt x="58" y="68"/>
                        <a:pt x="58" y="68"/>
                        <a:pt x="57" y="68"/>
                      </a:cubicBezTo>
                      <a:cubicBezTo>
                        <a:pt x="56" y="67"/>
                        <a:pt x="54" y="66"/>
                        <a:pt x="53" y="66"/>
                      </a:cubicBezTo>
                      <a:cubicBezTo>
                        <a:pt x="48" y="64"/>
                        <a:pt x="42" y="64"/>
                        <a:pt x="35" y="64"/>
                      </a:cubicBezTo>
                      <a:cubicBezTo>
                        <a:pt x="35" y="127"/>
                        <a:pt x="35" y="127"/>
                        <a:pt x="35" y="127"/>
                      </a:cubicBezTo>
                      <a:cubicBezTo>
                        <a:pt x="35" y="127"/>
                        <a:pt x="35" y="127"/>
                        <a:pt x="35" y="127"/>
                      </a:cubicBezTo>
                      <a:cubicBezTo>
                        <a:pt x="52" y="127"/>
                        <a:pt x="65" y="131"/>
                        <a:pt x="69" y="143"/>
                      </a:cubicBezTo>
                      <a:close/>
                      <a:moveTo>
                        <a:pt x="35" y="0"/>
                      </a:moveTo>
                      <a:cubicBezTo>
                        <a:pt x="35" y="0"/>
                        <a:pt x="35" y="0"/>
                        <a:pt x="35" y="0"/>
                      </a:cubicBezTo>
                      <a:cubicBezTo>
                        <a:pt x="19" y="0"/>
                        <a:pt x="6" y="3"/>
                        <a:pt x="2" y="15"/>
                      </a:cubicBezTo>
                      <a:cubicBezTo>
                        <a:pt x="0" y="20"/>
                        <a:pt x="0" y="27"/>
                        <a:pt x="0" y="32"/>
                      </a:cubicBezTo>
                      <a:cubicBezTo>
                        <a:pt x="0" y="55"/>
                        <a:pt x="0" y="120"/>
                        <a:pt x="0" y="143"/>
                      </a:cubicBezTo>
                      <a:cubicBezTo>
                        <a:pt x="0" y="148"/>
                        <a:pt x="0" y="148"/>
                        <a:pt x="1" y="143"/>
                      </a:cubicBezTo>
                      <a:cubicBezTo>
                        <a:pt x="5" y="131"/>
                        <a:pt x="19" y="127"/>
                        <a:pt x="35" y="127"/>
                      </a:cubicBezTo>
                      <a:cubicBezTo>
                        <a:pt x="35" y="64"/>
                        <a:pt x="35" y="64"/>
                        <a:pt x="35" y="64"/>
                      </a:cubicBezTo>
                      <a:cubicBezTo>
                        <a:pt x="35" y="64"/>
                        <a:pt x="35" y="64"/>
                        <a:pt x="35" y="64"/>
                      </a:cubicBezTo>
                      <a:cubicBezTo>
                        <a:pt x="28" y="64"/>
                        <a:pt x="22" y="64"/>
                        <a:pt x="18" y="66"/>
                      </a:cubicBezTo>
                      <a:cubicBezTo>
                        <a:pt x="16" y="66"/>
                        <a:pt x="14" y="67"/>
                        <a:pt x="13" y="68"/>
                      </a:cubicBezTo>
                      <a:cubicBezTo>
                        <a:pt x="12" y="68"/>
                        <a:pt x="11" y="68"/>
                        <a:pt x="10" y="67"/>
                      </a:cubicBezTo>
                      <a:cubicBezTo>
                        <a:pt x="10" y="66"/>
                        <a:pt x="10" y="64"/>
                        <a:pt x="11" y="64"/>
                      </a:cubicBezTo>
                      <a:cubicBezTo>
                        <a:pt x="17" y="61"/>
                        <a:pt x="25" y="60"/>
                        <a:pt x="35" y="60"/>
                      </a:cubicBezTo>
                      <a:cubicBezTo>
                        <a:pt x="35" y="60"/>
                        <a:pt x="35" y="60"/>
                        <a:pt x="35" y="60"/>
                      </a:cubicBezTo>
                      <a:cubicBezTo>
                        <a:pt x="35" y="44"/>
                        <a:pt x="35" y="44"/>
                        <a:pt x="35" y="44"/>
                      </a:cubicBezTo>
                      <a:cubicBezTo>
                        <a:pt x="35" y="44"/>
                        <a:pt x="35" y="44"/>
                        <a:pt x="35" y="44"/>
                      </a:cubicBezTo>
                      <a:cubicBezTo>
                        <a:pt x="28" y="44"/>
                        <a:pt x="22" y="44"/>
                        <a:pt x="18" y="46"/>
                      </a:cubicBezTo>
                      <a:cubicBezTo>
                        <a:pt x="16" y="46"/>
                        <a:pt x="14" y="47"/>
                        <a:pt x="13" y="48"/>
                      </a:cubicBezTo>
                      <a:cubicBezTo>
                        <a:pt x="12" y="48"/>
                        <a:pt x="11" y="48"/>
                        <a:pt x="10" y="47"/>
                      </a:cubicBezTo>
                      <a:cubicBezTo>
                        <a:pt x="10" y="46"/>
                        <a:pt x="10" y="45"/>
                        <a:pt x="11" y="44"/>
                      </a:cubicBezTo>
                      <a:cubicBezTo>
                        <a:pt x="17" y="41"/>
                        <a:pt x="25" y="40"/>
                        <a:pt x="35" y="40"/>
                      </a:cubicBezTo>
                      <a:cubicBezTo>
                        <a:pt x="35" y="40"/>
                        <a:pt x="35" y="40"/>
                        <a:pt x="35" y="40"/>
                      </a:cubicBezTo>
                      <a:cubicBezTo>
                        <a:pt x="35" y="24"/>
                        <a:pt x="35" y="24"/>
                        <a:pt x="35" y="24"/>
                      </a:cubicBezTo>
                      <a:cubicBezTo>
                        <a:pt x="35" y="24"/>
                        <a:pt x="35" y="24"/>
                        <a:pt x="35" y="24"/>
                      </a:cubicBezTo>
                      <a:cubicBezTo>
                        <a:pt x="28" y="24"/>
                        <a:pt x="22" y="25"/>
                        <a:pt x="18" y="26"/>
                      </a:cubicBezTo>
                      <a:cubicBezTo>
                        <a:pt x="16" y="26"/>
                        <a:pt x="14" y="27"/>
                        <a:pt x="13" y="28"/>
                      </a:cubicBezTo>
                      <a:cubicBezTo>
                        <a:pt x="12" y="28"/>
                        <a:pt x="11" y="28"/>
                        <a:pt x="10" y="27"/>
                      </a:cubicBezTo>
                      <a:cubicBezTo>
                        <a:pt x="10" y="26"/>
                        <a:pt x="10" y="25"/>
                        <a:pt x="11" y="24"/>
                      </a:cubicBezTo>
                      <a:cubicBezTo>
                        <a:pt x="17" y="21"/>
                        <a:pt x="25" y="20"/>
                        <a:pt x="35" y="20"/>
                      </a:cubicBezTo>
                      <a:cubicBezTo>
                        <a:pt x="35" y="20"/>
                        <a:pt x="35" y="20"/>
                        <a:pt x="35" y="20"/>
                      </a:cubicBez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 name="Freeform 328"/>
                <p:cNvSpPr/>
                <p:nvPr/>
              </p:nvSpPr>
              <p:spPr bwMode="auto">
                <a:xfrm>
                  <a:off x="57150" y="2638425"/>
                  <a:ext cx="390525" cy="93663"/>
                </a:xfrm>
                <a:custGeom>
                  <a:avLst/>
                  <a:gdLst>
                    <a:gd name="T0" fmla="*/ 104 w 104"/>
                    <a:gd name="T1" fmla="*/ 4 h 25"/>
                    <a:gd name="T2" fmla="*/ 94 w 104"/>
                    <a:gd name="T3" fmla="*/ 7 h 25"/>
                    <a:gd name="T4" fmla="*/ 80 w 104"/>
                    <a:gd name="T5" fmla="*/ 0 h 25"/>
                    <a:gd name="T6" fmla="*/ 66 w 104"/>
                    <a:gd name="T7" fmla="*/ 7 h 25"/>
                    <a:gd name="T8" fmla="*/ 52 w 104"/>
                    <a:gd name="T9" fmla="*/ 0 h 25"/>
                    <a:gd name="T10" fmla="*/ 38 w 104"/>
                    <a:gd name="T11" fmla="*/ 7 h 25"/>
                    <a:gd name="T12" fmla="*/ 24 w 104"/>
                    <a:gd name="T13" fmla="*/ 0 h 25"/>
                    <a:gd name="T14" fmla="*/ 10 w 104"/>
                    <a:gd name="T15" fmla="*/ 7 h 25"/>
                    <a:gd name="T16" fmla="*/ 0 w 104"/>
                    <a:gd name="T17" fmla="*/ 4 h 25"/>
                    <a:gd name="T18" fmla="*/ 0 w 104"/>
                    <a:gd name="T19" fmla="*/ 18 h 25"/>
                    <a:gd name="T20" fmla="*/ 7 w 104"/>
                    <a:gd name="T21" fmla="*/ 16 h 25"/>
                    <a:gd name="T22" fmla="*/ 24 w 104"/>
                    <a:gd name="T23" fmla="*/ 20 h 25"/>
                    <a:gd name="T24" fmla="*/ 32 w 104"/>
                    <a:gd name="T25" fmla="*/ 23 h 25"/>
                    <a:gd name="T26" fmla="*/ 39 w 104"/>
                    <a:gd name="T27" fmla="*/ 21 h 25"/>
                    <a:gd name="T28" fmla="*/ 54 w 104"/>
                    <a:gd name="T29" fmla="*/ 16 h 25"/>
                    <a:gd name="T30" fmla="*/ 70 w 104"/>
                    <a:gd name="T31" fmla="*/ 21 h 25"/>
                    <a:gd name="T32" fmla="*/ 84 w 104"/>
                    <a:gd name="T33" fmla="*/ 23 h 25"/>
                    <a:gd name="T34" fmla="*/ 101 w 104"/>
                    <a:gd name="T35" fmla="*/ 15 h 25"/>
                    <a:gd name="T36" fmla="*/ 104 w 104"/>
                    <a:gd name="T37" fmla="*/ 15 h 25"/>
                    <a:gd name="T38" fmla="*/ 104 w 104"/>
                    <a:gd name="T3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25">
                      <a:moveTo>
                        <a:pt x="104" y="4"/>
                      </a:moveTo>
                      <a:cubicBezTo>
                        <a:pt x="102" y="6"/>
                        <a:pt x="98" y="7"/>
                        <a:pt x="94" y="7"/>
                      </a:cubicBezTo>
                      <a:cubicBezTo>
                        <a:pt x="89" y="7"/>
                        <a:pt x="84" y="5"/>
                        <a:pt x="80" y="0"/>
                      </a:cubicBezTo>
                      <a:cubicBezTo>
                        <a:pt x="77" y="5"/>
                        <a:pt x="72" y="7"/>
                        <a:pt x="66" y="7"/>
                      </a:cubicBezTo>
                      <a:cubicBezTo>
                        <a:pt x="61" y="7"/>
                        <a:pt x="55" y="5"/>
                        <a:pt x="52" y="0"/>
                      </a:cubicBezTo>
                      <a:cubicBezTo>
                        <a:pt x="49" y="5"/>
                        <a:pt x="44" y="7"/>
                        <a:pt x="38" y="7"/>
                      </a:cubicBezTo>
                      <a:cubicBezTo>
                        <a:pt x="32" y="7"/>
                        <a:pt x="27" y="5"/>
                        <a:pt x="24" y="0"/>
                      </a:cubicBezTo>
                      <a:cubicBezTo>
                        <a:pt x="21" y="5"/>
                        <a:pt x="16" y="7"/>
                        <a:pt x="10" y="7"/>
                      </a:cubicBezTo>
                      <a:cubicBezTo>
                        <a:pt x="6" y="7"/>
                        <a:pt x="3" y="6"/>
                        <a:pt x="0" y="4"/>
                      </a:cubicBezTo>
                      <a:cubicBezTo>
                        <a:pt x="0" y="18"/>
                        <a:pt x="0" y="18"/>
                        <a:pt x="0" y="18"/>
                      </a:cubicBezTo>
                      <a:cubicBezTo>
                        <a:pt x="2" y="17"/>
                        <a:pt x="4" y="17"/>
                        <a:pt x="7" y="16"/>
                      </a:cubicBezTo>
                      <a:cubicBezTo>
                        <a:pt x="13" y="16"/>
                        <a:pt x="18" y="17"/>
                        <a:pt x="24" y="20"/>
                      </a:cubicBezTo>
                      <a:cubicBezTo>
                        <a:pt x="26" y="21"/>
                        <a:pt x="29" y="23"/>
                        <a:pt x="32" y="23"/>
                      </a:cubicBezTo>
                      <a:cubicBezTo>
                        <a:pt x="34" y="23"/>
                        <a:pt x="37" y="22"/>
                        <a:pt x="39" y="21"/>
                      </a:cubicBezTo>
                      <a:cubicBezTo>
                        <a:pt x="44" y="18"/>
                        <a:pt x="49" y="16"/>
                        <a:pt x="54" y="16"/>
                      </a:cubicBezTo>
                      <a:cubicBezTo>
                        <a:pt x="60" y="16"/>
                        <a:pt x="65" y="18"/>
                        <a:pt x="70" y="21"/>
                      </a:cubicBezTo>
                      <a:cubicBezTo>
                        <a:pt x="74" y="23"/>
                        <a:pt x="79" y="25"/>
                        <a:pt x="84" y="23"/>
                      </a:cubicBezTo>
                      <a:cubicBezTo>
                        <a:pt x="89" y="20"/>
                        <a:pt x="94" y="16"/>
                        <a:pt x="101" y="15"/>
                      </a:cubicBezTo>
                      <a:cubicBezTo>
                        <a:pt x="102" y="15"/>
                        <a:pt x="103" y="15"/>
                        <a:pt x="104" y="15"/>
                      </a:cubicBezTo>
                      <a:lnTo>
                        <a:pt x="10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 name="Freeform 329"/>
                <p:cNvSpPr/>
                <p:nvPr/>
              </p:nvSpPr>
              <p:spPr bwMode="auto">
                <a:xfrm>
                  <a:off x="57150" y="2732088"/>
                  <a:ext cx="390525" cy="63500"/>
                </a:xfrm>
                <a:custGeom>
                  <a:avLst/>
                  <a:gdLst>
                    <a:gd name="T0" fmla="*/ 95 w 104"/>
                    <a:gd name="T1" fmla="*/ 3 h 17"/>
                    <a:gd name="T2" fmla="*/ 80 w 104"/>
                    <a:gd name="T3" fmla="*/ 9 h 17"/>
                    <a:gd name="T4" fmla="*/ 66 w 104"/>
                    <a:gd name="T5" fmla="*/ 6 h 17"/>
                    <a:gd name="T6" fmla="*/ 54 w 104"/>
                    <a:gd name="T7" fmla="*/ 1 h 17"/>
                    <a:gd name="T8" fmla="*/ 40 w 104"/>
                    <a:gd name="T9" fmla="*/ 7 h 17"/>
                    <a:gd name="T10" fmla="*/ 25 w 104"/>
                    <a:gd name="T11" fmla="*/ 7 h 17"/>
                    <a:gd name="T12" fmla="*/ 11 w 104"/>
                    <a:gd name="T13" fmla="*/ 2 h 17"/>
                    <a:gd name="T14" fmla="*/ 0 w 104"/>
                    <a:gd name="T15" fmla="*/ 7 h 17"/>
                    <a:gd name="T16" fmla="*/ 0 w 104"/>
                    <a:gd name="T17" fmla="*/ 17 h 17"/>
                    <a:gd name="T18" fmla="*/ 104 w 104"/>
                    <a:gd name="T19" fmla="*/ 17 h 17"/>
                    <a:gd name="T20" fmla="*/ 104 w 104"/>
                    <a:gd name="T21" fmla="*/ 0 h 17"/>
                    <a:gd name="T22" fmla="*/ 95 w 104"/>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7">
                      <a:moveTo>
                        <a:pt x="95" y="3"/>
                      </a:moveTo>
                      <a:cubicBezTo>
                        <a:pt x="90" y="6"/>
                        <a:pt x="86" y="9"/>
                        <a:pt x="80" y="9"/>
                      </a:cubicBezTo>
                      <a:cubicBezTo>
                        <a:pt x="75" y="10"/>
                        <a:pt x="70" y="8"/>
                        <a:pt x="66" y="6"/>
                      </a:cubicBezTo>
                      <a:cubicBezTo>
                        <a:pt x="62" y="4"/>
                        <a:pt x="58" y="1"/>
                        <a:pt x="54" y="1"/>
                      </a:cubicBezTo>
                      <a:cubicBezTo>
                        <a:pt x="49" y="2"/>
                        <a:pt x="44" y="5"/>
                        <a:pt x="40" y="7"/>
                      </a:cubicBezTo>
                      <a:cubicBezTo>
                        <a:pt x="35" y="8"/>
                        <a:pt x="30" y="9"/>
                        <a:pt x="25" y="7"/>
                      </a:cubicBezTo>
                      <a:cubicBezTo>
                        <a:pt x="20" y="5"/>
                        <a:pt x="16" y="2"/>
                        <a:pt x="11" y="2"/>
                      </a:cubicBezTo>
                      <a:cubicBezTo>
                        <a:pt x="6" y="2"/>
                        <a:pt x="3" y="3"/>
                        <a:pt x="0" y="7"/>
                      </a:cubicBezTo>
                      <a:cubicBezTo>
                        <a:pt x="0" y="17"/>
                        <a:pt x="0" y="17"/>
                        <a:pt x="0" y="17"/>
                      </a:cubicBezTo>
                      <a:cubicBezTo>
                        <a:pt x="104" y="17"/>
                        <a:pt x="104" y="17"/>
                        <a:pt x="104" y="17"/>
                      </a:cubicBezTo>
                      <a:cubicBezTo>
                        <a:pt x="104" y="0"/>
                        <a:pt x="104" y="0"/>
                        <a:pt x="104" y="0"/>
                      </a:cubicBezTo>
                      <a:cubicBezTo>
                        <a:pt x="101" y="0"/>
                        <a:pt x="98" y="2"/>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 name="Freeform 330"/>
                <p:cNvSpPr/>
                <p:nvPr/>
              </p:nvSpPr>
              <p:spPr bwMode="auto">
                <a:xfrm>
                  <a:off x="42862" y="2465388"/>
                  <a:ext cx="420688" cy="187325"/>
                </a:xfrm>
                <a:custGeom>
                  <a:avLst/>
                  <a:gdLst>
                    <a:gd name="T0" fmla="*/ 109 w 112"/>
                    <a:gd name="T1" fmla="*/ 45 h 50"/>
                    <a:gd name="T2" fmla="*/ 109 w 112"/>
                    <a:gd name="T3" fmla="*/ 45 h 50"/>
                    <a:gd name="T4" fmla="*/ 112 w 112"/>
                    <a:gd name="T5" fmla="*/ 36 h 50"/>
                    <a:gd name="T6" fmla="*/ 112 w 112"/>
                    <a:gd name="T7" fmla="*/ 12 h 50"/>
                    <a:gd name="T8" fmla="*/ 62 w 112"/>
                    <a:gd name="T9" fmla="*/ 12 h 50"/>
                    <a:gd name="T10" fmla="*/ 62 w 112"/>
                    <a:gd name="T11" fmla="*/ 11 h 50"/>
                    <a:gd name="T12" fmla="*/ 62 w 112"/>
                    <a:gd name="T13" fmla="*/ 9 h 50"/>
                    <a:gd name="T14" fmla="*/ 62 w 112"/>
                    <a:gd name="T15" fmla="*/ 0 h 50"/>
                    <a:gd name="T16" fmla="*/ 56 w 112"/>
                    <a:gd name="T17" fmla="*/ 1 h 50"/>
                    <a:gd name="T18" fmla="*/ 51 w 112"/>
                    <a:gd name="T19" fmla="*/ 0 h 50"/>
                    <a:gd name="T20" fmla="*/ 51 w 112"/>
                    <a:gd name="T21" fmla="*/ 9 h 50"/>
                    <a:gd name="T22" fmla="*/ 51 w 112"/>
                    <a:gd name="T23" fmla="*/ 11 h 50"/>
                    <a:gd name="T24" fmla="*/ 51 w 112"/>
                    <a:gd name="T25" fmla="*/ 12 h 50"/>
                    <a:gd name="T26" fmla="*/ 0 w 112"/>
                    <a:gd name="T27" fmla="*/ 12 h 50"/>
                    <a:gd name="T28" fmla="*/ 0 w 112"/>
                    <a:gd name="T29" fmla="*/ 36 h 50"/>
                    <a:gd name="T30" fmla="*/ 3 w 112"/>
                    <a:gd name="T31" fmla="*/ 45 h 50"/>
                    <a:gd name="T32" fmla="*/ 4 w 112"/>
                    <a:gd name="T33" fmla="*/ 45 h 50"/>
                    <a:gd name="T34" fmla="*/ 4 w 112"/>
                    <a:gd name="T35" fmla="*/ 46 h 50"/>
                    <a:gd name="T36" fmla="*/ 14 w 112"/>
                    <a:gd name="T37" fmla="*/ 50 h 50"/>
                    <a:gd name="T38" fmla="*/ 28 w 112"/>
                    <a:gd name="T39" fmla="*/ 36 h 50"/>
                    <a:gd name="T40" fmla="*/ 42 w 112"/>
                    <a:gd name="T41" fmla="*/ 50 h 50"/>
                    <a:gd name="T42" fmla="*/ 56 w 112"/>
                    <a:gd name="T43" fmla="*/ 36 h 50"/>
                    <a:gd name="T44" fmla="*/ 70 w 112"/>
                    <a:gd name="T45" fmla="*/ 50 h 50"/>
                    <a:gd name="T46" fmla="*/ 84 w 112"/>
                    <a:gd name="T47" fmla="*/ 36 h 50"/>
                    <a:gd name="T48" fmla="*/ 98 w 112"/>
                    <a:gd name="T49" fmla="*/ 50 h 50"/>
                    <a:gd name="T50" fmla="*/ 108 w 112"/>
                    <a:gd name="T51" fmla="*/ 46 h 50"/>
                    <a:gd name="T52" fmla="*/ 109 w 112"/>
                    <a:gd name="T53"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50">
                      <a:moveTo>
                        <a:pt x="109" y="45"/>
                      </a:moveTo>
                      <a:cubicBezTo>
                        <a:pt x="109" y="45"/>
                        <a:pt x="109" y="45"/>
                        <a:pt x="109" y="45"/>
                      </a:cubicBezTo>
                      <a:cubicBezTo>
                        <a:pt x="111" y="42"/>
                        <a:pt x="112" y="39"/>
                        <a:pt x="112" y="36"/>
                      </a:cubicBezTo>
                      <a:cubicBezTo>
                        <a:pt x="112" y="12"/>
                        <a:pt x="112" y="12"/>
                        <a:pt x="112" y="12"/>
                      </a:cubicBezTo>
                      <a:cubicBezTo>
                        <a:pt x="62" y="12"/>
                        <a:pt x="62" y="12"/>
                        <a:pt x="62" y="12"/>
                      </a:cubicBezTo>
                      <a:cubicBezTo>
                        <a:pt x="62" y="11"/>
                        <a:pt x="62" y="11"/>
                        <a:pt x="62" y="11"/>
                      </a:cubicBezTo>
                      <a:cubicBezTo>
                        <a:pt x="62" y="9"/>
                        <a:pt x="62" y="9"/>
                        <a:pt x="62" y="9"/>
                      </a:cubicBezTo>
                      <a:cubicBezTo>
                        <a:pt x="62" y="0"/>
                        <a:pt x="62" y="0"/>
                        <a:pt x="62" y="0"/>
                      </a:cubicBezTo>
                      <a:cubicBezTo>
                        <a:pt x="60" y="1"/>
                        <a:pt x="58" y="1"/>
                        <a:pt x="56" y="1"/>
                      </a:cubicBezTo>
                      <a:cubicBezTo>
                        <a:pt x="54" y="1"/>
                        <a:pt x="52" y="1"/>
                        <a:pt x="51" y="0"/>
                      </a:cubicBezTo>
                      <a:cubicBezTo>
                        <a:pt x="51" y="9"/>
                        <a:pt x="51" y="9"/>
                        <a:pt x="51" y="9"/>
                      </a:cubicBezTo>
                      <a:cubicBezTo>
                        <a:pt x="51" y="11"/>
                        <a:pt x="51" y="11"/>
                        <a:pt x="51" y="11"/>
                      </a:cubicBezTo>
                      <a:cubicBezTo>
                        <a:pt x="51" y="12"/>
                        <a:pt x="51" y="12"/>
                        <a:pt x="51" y="12"/>
                      </a:cubicBezTo>
                      <a:cubicBezTo>
                        <a:pt x="0" y="12"/>
                        <a:pt x="0" y="12"/>
                        <a:pt x="0" y="12"/>
                      </a:cubicBezTo>
                      <a:cubicBezTo>
                        <a:pt x="0" y="36"/>
                        <a:pt x="0" y="36"/>
                        <a:pt x="0" y="36"/>
                      </a:cubicBezTo>
                      <a:cubicBezTo>
                        <a:pt x="0" y="39"/>
                        <a:pt x="1" y="42"/>
                        <a:pt x="3" y="45"/>
                      </a:cubicBezTo>
                      <a:cubicBezTo>
                        <a:pt x="3" y="45"/>
                        <a:pt x="4" y="45"/>
                        <a:pt x="4" y="45"/>
                      </a:cubicBezTo>
                      <a:cubicBezTo>
                        <a:pt x="4" y="45"/>
                        <a:pt x="4" y="46"/>
                        <a:pt x="4" y="46"/>
                      </a:cubicBezTo>
                      <a:cubicBezTo>
                        <a:pt x="7" y="48"/>
                        <a:pt x="10" y="50"/>
                        <a:pt x="14" y="50"/>
                      </a:cubicBezTo>
                      <a:cubicBezTo>
                        <a:pt x="22" y="50"/>
                        <a:pt x="28" y="44"/>
                        <a:pt x="28" y="36"/>
                      </a:cubicBezTo>
                      <a:cubicBezTo>
                        <a:pt x="28" y="44"/>
                        <a:pt x="34" y="50"/>
                        <a:pt x="42" y="50"/>
                      </a:cubicBezTo>
                      <a:cubicBezTo>
                        <a:pt x="50" y="50"/>
                        <a:pt x="56" y="44"/>
                        <a:pt x="56" y="36"/>
                      </a:cubicBezTo>
                      <a:cubicBezTo>
                        <a:pt x="56" y="44"/>
                        <a:pt x="63" y="50"/>
                        <a:pt x="70" y="50"/>
                      </a:cubicBezTo>
                      <a:cubicBezTo>
                        <a:pt x="78" y="50"/>
                        <a:pt x="84" y="44"/>
                        <a:pt x="84" y="36"/>
                      </a:cubicBezTo>
                      <a:cubicBezTo>
                        <a:pt x="84" y="44"/>
                        <a:pt x="91" y="50"/>
                        <a:pt x="98" y="50"/>
                      </a:cubicBezTo>
                      <a:cubicBezTo>
                        <a:pt x="102" y="50"/>
                        <a:pt x="106" y="48"/>
                        <a:pt x="108" y="46"/>
                      </a:cubicBezTo>
                      <a:cubicBezTo>
                        <a:pt x="109" y="46"/>
                        <a:pt x="109" y="45"/>
                        <a:pt x="10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 name="Freeform 331"/>
                <p:cNvSpPr/>
                <p:nvPr/>
              </p:nvSpPr>
              <p:spPr bwMode="auto">
                <a:xfrm>
                  <a:off x="15875" y="2806700"/>
                  <a:ext cx="473075" cy="57150"/>
                </a:xfrm>
                <a:custGeom>
                  <a:avLst/>
                  <a:gdLst>
                    <a:gd name="T0" fmla="*/ 63 w 126"/>
                    <a:gd name="T1" fmla="*/ 15 h 15"/>
                    <a:gd name="T2" fmla="*/ 126 w 126"/>
                    <a:gd name="T3" fmla="*/ 0 h 15"/>
                    <a:gd name="T4" fmla="*/ 116 w 126"/>
                    <a:gd name="T5" fmla="*/ 0 h 15"/>
                    <a:gd name="T6" fmla="*/ 116 w 126"/>
                    <a:gd name="T7" fmla="*/ 0 h 15"/>
                    <a:gd name="T8" fmla="*/ 115 w 126"/>
                    <a:gd name="T9" fmla="*/ 0 h 15"/>
                    <a:gd name="T10" fmla="*/ 11 w 126"/>
                    <a:gd name="T11" fmla="*/ 0 h 15"/>
                    <a:gd name="T12" fmla="*/ 11 w 126"/>
                    <a:gd name="T13" fmla="*/ 0 h 15"/>
                    <a:gd name="T14" fmla="*/ 10 w 126"/>
                    <a:gd name="T15" fmla="*/ 0 h 15"/>
                    <a:gd name="T16" fmla="*/ 0 w 126"/>
                    <a:gd name="T17" fmla="*/ 0 h 15"/>
                    <a:gd name="T18" fmla="*/ 63 w 126"/>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5">
                      <a:moveTo>
                        <a:pt x="63" y="15"/>
                      </a:moveTo>
                      <a:cubicBezTo>
                        <a:pt x="98" y="15"/>
                        <a:pt x="126" y="8"/>
                        <a:pt x="126" y="0"/>
                      </a:cubicBezTo>
                      <a:cubicBezTo>
                        <a:pt x="116" y="0"/>
                        <a:pt x="116" y="0"/>
                        <a:pt x="116" y="0"/>
                      </a:cubicBezTo>
                      <a:cubicBezTo>
                        <a:pt x="116" y="0"/>
                        <a:pt x="116" y="0"/>
                        <a:pt x="116" y="0"/>
                      </a:cubicBezTo>
                      <a:cubicBezTo>
                        <a:pt x="115" y="0"/>
                        <a:pt x="115" y="0"/>
                        <a:pt x="115" y="0"/>
                      </a:cubicBezTo>
                      <a:cubicBezTo>
                        <a:pt x="11" y="0"/>
                        <a:pt x="11" y="0"/>
                        <a:pt x="11" y="0"/>
                      </a:cubicBezTo>
                      <a:cubicBezTo>
                        <a:pt x="11" y="0"/>
                        <a:pt x="11" y="0"/>
                        <a:pt x="11" y="0"/>
                      </a:cubicBezTo>
                      <a:cubicBezTo>
                        <a:pt x="10" y="0"/>
                        <a:pt x="10" y="0"/>
                        <a:pt x="10" y="0"/>
                      </a:cubicBezTo>
                      <a:cubicBezTo>
                        <a:pt x="0" y="0"/>
                        <a:pt x="0" y="0"/>
                        <a:pt x="0" y="0"/>
                      </a:cubicBezTo>
                      <a:cubicBezTo>
                        <a:pt x="0" y="8"/>
                        <a:pt x="29" y="15"/>
                        <a:pt x="6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 name="Freeform 332"/>
                <p:cNvSpPr/>
                <p:nvPr/>
              </p:nvSpPr>
              <p:spPr bwMode="auto">
                <a:xfrm>
                  <a:off x="222250" y="2360613"/>
                  <a:ext cx="60325" cy="96838"/>
                </a:xfrm>
                <a:custGeom>
                  <a:avLst/>
                  <a:gdLst>
                    <a:gd name="T0" fmla="*/ 5 w 16"/>
                    <a:gd name="T1" fmla="*/ 25 h 26"/>
                    <a:gd name="T2" fmla="*/ 8 w 16"/>
                    <a:gd name="T3" fmla="*/ 26 h 26"/>
                    <a:gd name="T4" fmla="*/ 12 w 16"/>
                    <a:gd name="T5" fmla="*/ 25 h 26"/>
                    <a:gd name="T6" fmla="*/ 16 w 16"/>
                    <a:gd name="T7" fmla="*/ 17 h 26"/>
                    <a:gd name="T8" fmla="*/ 8 w 16"/>
                    <a:gd name="T9" fmla="*/ 0 h 26"/>
                    <a:gd name="T10" fmla="*/ 8 w 16"/>
                    <a:gd name="T11" fmla="*/ 0 h 26"/>
                    <a:gd name="T12" fmla="*/ 0 w 16"/>
                    <a:gd name="T13" fmla="*/ 17 h 26"/>
                    <a:gd name="T14" fmla="*/ 5 w 16"/>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6">
                      <a:moveTo>
                        <a:pt x="5" y="25"/>
                      </a:moveTo>
                      <a:cubicBezTo>
                        <a:pt x="6" y="25"/>
                        <a:pt x="7" y="26"/>
                        <a:pt x="8" y="26"/>
                      </a:cubicBezTo>
                      <a:cubicBezTo>
                        <a:pt x="10" y="26"/>
                        <a:pt x="11" y="25"/>
                        <a:pt x="12" y="25"/>
                      </a:cubicBezTo>
                      <a:cubicBezTo>
                        <a:pt x="14" y="23"/>
                        <a:pt x="16" y="20"/>
                        <a:pt x="16" y="17"/>
                      </a:cubicBezTo>
                      <a:cubicBezTo>
                        <a:pt x="16" y="14"/>
                        <a:pt x="12" y="0"/>
                        <a:pt x="8" y="0"/>
                      </a:cubicBezTo>
                      <a:cubicBezTo>
                        <a:pt x="8" y="0"/>
                        <a:pt x="8" y="0"/>
                        <a:pt x="8" y="0"/>
                      </a:cubicBezTo>
                      <a:cubicBezTo>
                        <a:pt x="4" y="0"/>
                        <a:pt x="0" y="14"/>
                        <a:pt x="0" y="17"/>
                      </a:cubicBezTo>
                      <a:cubicBezTo>
                        <a:pt x="0" y="20"/>
                        <a:pt x="2" y="23"/>
                        <a:pt x="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 name="Freeform 333"/>
                <p:cNvSpPr/>
                <p:nvPr/>
              </p:nvSpPr>
              <p:spPr bwMode="auto">
                <a:xfrm>
                  <a:off x="1314450" y="1609725"/>
                  <a:ext cx="323850" cy="322263"/>
                </a:xfrm>
                <a:custGeom>
                  <a:avLst/>
                  <a:gdLst>
                    <a:gd name="T0" fmla="*/ 41 w 86"/>
                    <a:gd name="T1" fmla="*/ 86 h 86"/>
                    <a:gd name="T2" fmla="*/ 43 w 86"/>
                    <a:gd name="T3" fmla="*/ 86 h 86"/>
                    <a:gd name="T4" fmla="*/ 86 w 86"/>
                    <a:gd name="T5" fmla="*/ 43 h 86"/>
                    <a:gd name="T6" fmla="*/ 43 w 86"/>
                    <a:gd name="T7" fmla="*/ 0 h 86"/>
                    <a:gd name="T8" fmla="*/ 0 w 86"/>
                    <a:gd name="T9" fmla="*/ 42 h 86"/>
                    <a:gd name="T10" fmla="*/ 24 w 86"/>
                    <a:gd name="T11" fmla="*/ 57 h 86"/>
                    <a:gd name="T12" fmla="*/ 41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41" y="86"/>
                      </a:moveTo>
                      <a:cubicBezTo>
                        <a:pt x="42" y="86"/>
                        <a:pt x="43" y="86"/>
                        <a:pt x="43" y="86"/>
                      </a:cubicBezTo>
                      <a:cubicBezTo>
                        <a:pt x="67" y="86"/>
                        <a:pt x="86" y="67"/>
                        <a:pt x="86" y="43"/>
                      </a:cubicBezTo>
                      <a:cubicBezTo>
                        <a:pt x="86" y="19"/>
                        <a:pt x="67" y="0"/>
                        <a:pt x="43" y="0"/>
                      </a:cubicBezTo>
                      <a:cubicBezTo>
                        <a:pt x="20" y="0"/>
                        <a:pt x="1" y="19"/>
                        <a:pt x="0" y="42"/>
                      </a:cubicBezTo>
                      <a:cubicBezTo>
                        <a:pt x="9" y="45"/>
                        <a:pt x="17" y="50"/>
                        <a:pt x="24" y="57"/>
                      </a:cubicBezTo>
                      <a:cubicBezTo>
                        <a:pt x="32" y="65"/>
                        <a:pt x="38" y="75"/>
                        <a:pt x="4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 name="Freeform 334"/>
                <p:cNvSpPr/>
                <p:nvPr/>
              </p:nvSpPr>
              <p:spPr bwMode="auto">
                <a:xfrm>
                  <a:off x="1431925" y="1514475"/>
                  <a:ext cx="88900" cy="71438"/>
                </a:xfrm>
                <a:custGeom>
                  <a:avLst/>
                  <a:gdLst>
                    <a:gd name="T0" fmla="*/ 56 w 56"/>
                    <a:gd name="T1" fmla="*/ 45 h 45"/>
                    <a:gd name="T2" fmla="*/ 28 w 56"/>
                    <a:gd name="T3" fmla="*/ 0 h 45"/>
                    <a:gd name="T4" fmla="*/ 0 w 56"/>
                    <a:gd name="T5" fmla="*/ 45 h 45"/>
                    <a:gd name="T6" fmla="*/ 56 w 56"/>
                    <a:gd name="T7" fmla="*/ 45 h 45"/>
                  </a:gdLst>
                  <a:ahLst/>
                  <a:cxnLst>
                    <a:cxn ang="0">
                      <a:pos x="T0" y="T1"/>
                    </a:cxn>
                    <a:cxn ang="0">
                      <a:pos x="T2" y="T3"/>
                    </a:cxn>
                    <a:cxn ang="0">
                      <a:pos x="T4" y="T5"/>
                    </a:cxn>
                    <a:cxn ang="0">
                      <a:pos x="T6" y="T7"/>
                    </a:cxn>
                  </a:cxnLst>
                  <a:rect l="0" t="0" r="r" b="b"/>
                  <a:pathLst>
                    <a:path w="56" h="45">
                      <a:moveTo>
                        <a:pt x="56" y="45"/>
                      </a:moveTo>
                      <a:lnTo>
                        <a:pt x="28" y="0"/>
                      </a:lnTo>
                      <a:lnTo>
                        <a:pt x="0" y="45"/>
                      </a:lnTo>
                      <a:lnTo>
                        <a:pt x="56"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 name="Freeform 335"/>
                <p:cNvSpPr/>
                <p:nvPr/>
              </p:nvSpPr>
              <p:spPr bwMode="auto">
                <a:xfrm>
                  <a:off x="1660525" y="1725613"/>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 name="Freeform 336"/>
                <p:cNvSpPr/>
                <p:nvPr/>
              </p:nvSpPr>
              <p:spPr bwMode="auto">
                <a:xfrm>
                  <a:off x="1250950" y="1725613"/>
                  <a:ext cx="44450" cy="33338"/>
                </a:xfrm>
                <a:custGeom>
                  <a:avLst/>
                  <a:gdLst>
                    <a:gd name="T0" fmla="*/ 12 w 12"/>
                    <a:gd name="T1" fmla="*/ 0 h 9"/>
                    <a:gd name="T2" fmla="*/ 0 w 12"/>
                    <a:gd name="T3" fmla="*/ 7 h 9"/>
                    <a:gd name="T4" fmla="*/ 12 w 12"/>
                    <a:gd name="T5" fmla="*/ 9 h 9"/>
                    <a:gd name="T6" fmla="*/ 12 w 12"/>
                    <a:gd name="T7" fmla="*/ 0 h 9"/>
                  </a:gdLst>
                  <a:ahLst/>
                  <a:cxnLst>
                    <a:cxn ang="0">
                      <a:pos x="T0" y="T1"/>
                    </a:cxn>
                    <a:cxn ang="0">
                      <a:pos x="T2" y="T3"/>
                    </a:cxn>
                    <a:cxn ang="0">
                      <a:pos x="T4" y="T5"/>
                    </a:cxn>
                    <a:cxn ang="0">
                      <a:pos x="T6" y="T7"/>
                    </a:cxn>
                  </a:cxnLst>
                  <a:rect l="0" t="0" r="r" b="b"/>
                  <a:pathLst>
                    <a:path w="12" h="9">
                      <a:moveTo>
                        <a:pt x="12" y="0"/>
                      </a:moveTo>
                      <a:cubicBezTo>
                        <a:pt x="0" y="7"/>
                        <a:pt x="0" y="7"/>
                        <a:pt x="0" y="7"/>
                      </a:cubicBezTo>
                      <a:cubicBezTo>
                        <a:pt x="4" y="8"/>
                        <a:pt x="8" y="8"/>
                        <a:pt x="12" y="9"/>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 name="Freeform 337"/>
                <p:cNvSpPr/>
                <p:nvPr/>
              </p:nvSpPr>
              <p:spPr bwMode="auto">
                <a:xfrm>
                  <a:off x="1573212" y="1590675"/>
                  <a:ext cx="82550" cy="82550"/>
                </a:xfrm>
                <a:custGeom>
                  <a:avLst/>
                  <a:gdLst>
                    <a:gd name="T0" fmla="*/ 0 w 52"/>
                    <a:gd name="T1" fmla="*/ 12 h 52"/>
                    <a:gd name="T2" fmla="*/ 41 w 52"/>
                    <a:gd name="T3" fmla="*/ 52 h 52"/>
                    <a:gd name="T4" fmla="*/ 52 w 52"/>
                    <a:gd name="T5" fmla="*/ 0 h 52"/>
                    <a:gd name="T6" fmla="*/ 0 w 52"/>
                    <a:gd name="T7" fmla="*/ 12 h 52"/>
                  </a:gdLst>
                  <a:ahLst/>
                  <a:cxnLst>
                    <a:cxn ang="0">
                      <a:pos x="T0" y="T1"/>
                    </a:cxn>
                    <a:cxn ang="0">
                      <a:pos x="T2" y="T3"/>
                    </a:cxn>
                    <a:cxn ang="0">
                      <a:pos x="T4" y="T5"/>
                    </a:cxn>
                    <a:cxn ang="0">
                      <a:pos x="T6" y="T7"/>
                    </a:cxn>
                  </a:cxnLst>
                  <a:rect l="0" t="0" r="r" b="b"/>
                  <a:pathLst>
                    <a:path w="52" h="52">
                      <a:moveTo>
                        <a:pt x="0" y="12"/>
                      </a:moveTo>
                      <a:lnTo>
                        <a:pt x="41" y="52"/>
                      </a:lnTo>
                      <a:lnTo>
                        <a:pt x="52"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 name="Freeform 338"/>
                <p:cNvSpPr/>
                <p:nvPr/>
              </p:nvSpPr>
              <p:spPr bwMode="auto">
                <a:xfrm>
                  <a:off x="1573212" y="1868488"/>
                  <a:ext cx="82550" cy="82550"/>
                </a:xfrm>
                <a:custGeom>
                  <a:avLst/>
                  <a:gdLst>
                    <a:gd name="T0" fmla="*/ 41 w 52"/>
                    <a:gd name="T1" fmla="*/ 0 h 52"/>
                    <a:gd name="T2" fmla="*/ 0 w 52"/>
                    <a:gd name="T3" fmla="*/ 40 h 52"/>
                    <a:gd name="T4" fmla="*/ 52 w 52"/>
                    <a:gd name="T5" fmla="*/ 52 h 52"/>
                    <a:gd name="T6" fmla="*/ 41 w 52"/>
                    <a:gd name="T7" fmla="*/ 0 h 52"/>
                  </a:gdLst>
                  <a:ahLst/>
                  <a:cxnLst>
                    <a:cxn ang="0">
                      <a:pos x="T0" y="T1"/>
                    </a:cxn>
                    <a:cxn ang="0">
                      <a:pos x="T2" y="T3"/>
                    </a:cxn>
                    <a:cxn ang="0">
                      <a:pos x="T4" y="T5"/>
                    </a:cxn>
                    <a:cxn ang="0">
                      <a:pos x="T6" y="T7"/>
                    </a:cxn>
                  </a:cxnLst>
                  <a:rect l="0" t="0" r="r" b="b"/>
                  <a:pathLst>
                    <a:path w="52" h="52">
                      <a:moveTo>
                        <a:pt x="41" y="0"/>
                      </a:moveTo>
                      <a:lnTo>
                        <a:pt x="0" y="40"/>
                      </a:lnTo>
                      <a:lnTo>
                        <a:pt x="52" y="52"/>
                      </a:lnTo>
                      <a:lnTo>
                        <a:pt x="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 name="Freeform 339"/>
                <p:cNvSpPr/>
                <p:nvPr/>
              </p:nvSpPr>
              <p:spPr bwMode="auto">
                <a:xfrm>
                  <a:off x="1295400" y="1590675"/>
                  <a:ext cx="82550" cy="82550"/>
                </a:xfrm>
                <a:custGeom>
                  <a:avLst/>
                  <a:gdLst>
                    <a:gd name="T0" fmla="*/ 12 w 52"/>
                    <a:gd name="T1" fmla="*/ 52 h 52"/>
                    <a:gd name="T2" fmla="*/ 52 w 52"/>
                    <a:gd name="T3" fmla="*/ 12 h 52"/>
                    <a:gd name="T4" fmla="*/ 0 w 52"/>
                    <a:gd name="T5" fmla="*/ 0 h 52"/>
                    <a:gd name="T6" fmla="*/ 12 w 52"/>
                    <a:gd name="T7" fmla="*/ 52 h 52"/>
                  </a:gdLst>
                  <a:ahLst/>
                  <a:cxnLst>
                    <a:cxn ang="0">
                      <a:pos x="T0" y="T1"/>
                    </a:cxn>
                    <a:cxn ang="0">
                      <a:pos x="T2" y="T3"/>
                    </a:cxn>
                    <a:cxn ang="0">
                      <a:pos x="T4" y="T5"/>
                    </a:cxn>
                    <a:cxn ang="0">
                      <a:pos x="T6" y="T7"/>
                    </a:cxn>
                  </a:cxnLst>
                  <a:rect l="0" t="0" r="r" b="b"/>
                  <a:pathLst>
                    <a:path w="52" h="52">
                      <a:moveTo>
                        <a:pt x="12" y="52"/>
                      </a:moveTo>
                      <a:lnTo>
                        <a:pt x="52" y="12"/>
                      </a:lnTo>
                      <a:lnTo>
                        <a:pt x="0" y="0"/>
                      </a:lnTo>
                      <a:lnTo>
                        <a:pt x="1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 name="Freeform 340"/>
                <p:cNvSpPr/>
                <p:nvPr/>
              </p:nvSpPr>
              <p:spPr bwMode="auto">
                <a:xfrm>
                  <a:off x="954087" y="1774825"/>
                  <a:ext cx="709613" cy="434975"/>
                </a:xfrm>
                <a:custGeom>
                  <a:avLst/>
                  <a:gdLst>
                    <a:gd name="T0" fmla="*/ 155 w 189"/>
                    <a:gd name="T1" fmla="*/ 49 h 116"/>
                    <a:gd name="T2" fmla="*/ 150 w 189"/>
                    <a:gd name="T3" fmla="*/ 49 h 116"/>
                    <a:gd name="T4" fmla="*/ 134 w 189"/>
                    <a:gd name="T5" fmla="*/ 57 h 116"/>
                    <a:gd name="T6" fmla="*/ 133 w 189"/>
                    <a:gd name="T7" fmla="*/ 48 h 116"/>
                    <a:gd name="T8" fmla="*/ 131 w 189"/>
                    <a:gd name="T9" fmla="*/ 41 h 116"/>
                    <a:gd name="T10" fmla="*/ 96 w 189"/>
                    <a:gd name="T11" fmla="*/ 4 h 116"/>
                    <a:gd name="T12" fmla="*/ 91 w 189"/>
                    <a:gd name="T13" fmla="*/ 2 h 116"/>
                    <a:gd name="T14" fmla="*/ 76 w 189"/>
                    <a:gd name="T15" fmla="*/ 0 h 116"/>
                    <a:gd name="T16" fmla="*/ 73 w 189"/>
                    <a:gd name="T17" fmla="*/ 0 h 116"/>
                    <a:gd name="T18" fmla="*/ 17 w 189"/>
                    <a:gd name="T19" fmla="*/ 58 h 116"/>
                    <a:gd name="T20" fmla="*/ 20 w 189"/>
                    <a:gd name="T21" fmla="*/ 75 h 116"/>
                    <a:gd name="T22" fmla="*/ 0 w 189"/>
                    <a:gd name="T23" fmla="*/ 95 h 116"/>
                    <a:gd name="T24" fmla="*/ 21 w 189"/>
                    <a:gd name="T25" fmla="*/ 116 h 116"/>
                    <a:gd name="T26" fmla="*/ 76 w 189"/>
                    <a:gd name="T27" fmla="*/ 116 h 116"/>
                    <a:gd name="T28" fmla="*/ 78 w 189"/>
                    <a:gd name="T29" fmla="*/ 116 h 116"/>
                    <a:gd name="T30" fmla="*/ 155 w 189"/>
                    <a:gd name="T31" fmla="*/ 116 h 116"/>
                    <a:gd name="T32" fmla="*/ 189 w 189"/>
                    <a:gd name="T33" fmla="*/ 82 h 116"/>
                    <a:gd name="T34" fmla="*/ 155 w 189"/>
                    <a:gd name="T35" fmla="*/ 4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16">
                      <a:moveTo>
                        <a:pt x="155" y="49"/>
                      </a:moveTo>
                      <a:cubicBezTo>
                        <a:pt x="154" y="49"/>
                        <a:pt x="152" y="49"/>
                        <a:pt x="150" y="49"/>
                      </a:cubicBezTo>
                      <a:cubicBezTo>
                        <a:pt x="144" y="50"/>
                        <a:pt x="138" y="53"/>
                        <a:pt x="134" y="57"/>
                      </a:cubicBezTo>
                      <a:cubicBezTo>
                        <a:pt x="134" y="54"/>
                        <a:pt x="133" y="51"/>
                        <a:pt x="133" y="48"/>
                      </a:cubicBezTo>
                      <a:cubicBezTo>
                        <a:pt x="132" y="45"/>
                        <a:pt x="132" y="43"/>
                        <a:pt x="131" y="41"/>
                      </a:cubicBezTo>
                      <a:cubicBezTo>
                        <a:pt x="126" y="24"/>
                        <a:pt x="113" y="10"/>
                        <a:pt x="96" y="4"/>
                      </a:cubicBezTo>
                      <a:cubicBezTo>
                        <a:pt x="95" y="3"/>
                        <a:pt x="93" y="2"/>
                        <a:pt x="91" y="2"/>
                      </a:cubicBezTo>
                      <a:cubicBezTo>
                        <a:pt x="86" y="1"/>
                        <a:pt x="81" y="0"/>
                        <a:pt x="76" y="0"/>
                      </a:cubicBezTo>
                      <a:cubicBezTo>
                        <a:pt x="75" y="0"/>
                        <a:pt x="74" y="0"/>
                        <a:pt x="73" y="0"/>
                      </a:cubicBezTo>
                      <a:cubicBezTo>
                        <a:pt x="42" y="1"/>
                        <a:pt x="17" y="27"/>
                        <a:pt x="17" y="58"/>
                      </a:cubicBezTo>
                      <a:cubicBezTo>
                        <a:pt x="17" y="64"/>
                        <a:pt x="18" y="70"/>
                        <a:pt x="20" y="75"/>
                      </a:cubicBezTo>
                      <a:cubicBezTo>
                        <a:pt x="9" y="75"/>
                        <a:pt x="0" y="84"/>
                        <a:pt x="0" y="95"/>
                      </a:cubicBezTo>
                      <a:cubicBezTo>
                        <a:pt x="0" y="107"/>
                        <a:pt x="9" y="116"/>
                        <a:pt x="21" y="116"/>
                      </a:cubicBezTo>
                      <a:cubicBezTo>
                        <a:pt x="76" y="116"/>
                        <a:pt x="76" y="116"/>
                        <a:pt x="76" y="116"/>
                      </a:cubicBezTo>
                      <a:cubicBezTo>
                        <a:pt x="78" y="116"/>
                        <a:pt x="78" y="116"/>
                        <a:pt x="78" y="116"/>
                      </a:cubicBezTo>
                      <a:cubicBezTo>
                        <a:pt x="155" y="116"/>
                        <a:pt x="155" y="116"/>
                        <a:pt x="155" y="116"/>
                      </a:cubicBezTo>
                      <a:cubicBezTo>
                        <a:pt x="174" y="116"/>
                        <a:pt x="189" y="101"/>
                        <a:pt x="189" y="82"/>
                      </a:cubicBezTo>
                      <a:cubicBezTo>
                        <a:pt x="189" y="64"/>
                        <a:pt x="174" y="49"/>
                        <a:pt x="15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 name="Rectangle 341"/>
                <p:cNvSpPr>
                  <a:spLocks noChangeArrowheads="1"/>
                </p:cNvSpPr>
                <p:nvPr/>
              </p:nvSpPr>
              <p:spPr bwMode="auto">
                <a:xfrm>
                  <a:off x="673100" y="169863"/>
                  <a:ext cx="698500" cy="447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 name="Freeform 342"/>
                <p:cNvSpPr/>
                <p:nvPr/>
              </p:nvSpPr>
              <p:spPr bwMode="auto">
                <a:xfrm>
                  <a:off x="728662" y="681038"/>
                  <a:ext cx="109538" cy="71438"/>
                </a:xfrm>
                <a:custGeom>
                  <a:avLst/>
                  <a:gdLst>
                    <a:gd name="T0" fmla="*/ 2 w 29"/>
                    <a:gd name="T1" fmla="*/ 18 h 19"/>
                    <a:gd name="T2" fmla="*/ 3 w 29"/>
                    <a:gd name="T3" fmla="*/ 19 h 19"/>
                    <a:gd name="T4" fmla="*/ 26 w 29"/>
                    <a:gd name="T5" fmla="*/ 19 h 19"/>
                    <a:gd name="T6" fmla="*/ 27 w 29"/>
                    <a:gd name="T7" fmla="*/ 18 h 19"/>
                    <a:gd name="T8" fmla="*/ 29 w 29"/>
                    <a:gd name="T9" fmla="*/ 16 h 19"/>
                    <a:gd name="T10" fmla="*/ 29 w 29"/>
                    <a:gd name="T11" fmla="*/ 14 h 19"/>
                    <a:gd name="T12" fmla="*/ 14 w 29"/>
                    <a:gd name="T13" fmla="*/ 0 h 19"/>
                    <a:gd name="T14" fmla="*/ 0 w 29"/>
                    <a:gd name="T15" fmla="*/ 14 h 19"/>
                    <a:gd name="T16" fmla="*/ 0 w 29"/>
                    <a:gd name="T17" fmla="*/ 16 h 19"/>
                    <a:gd name="T18" fmla="*/ 2 w 29"/>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9">
                      <a:moveTo>
                        <a:pt x="2" y="18"/>
                      </a:moveTo>
                      <a:cubicBezTo>
                        <a:pt x="2" y="19"/>
                        <a:pt x="2" y="19"/>
                        <a:pt x="3" y="19"/>
                      </a:cubicBezTo>
                      <a:cubicBezTo>
                        <a:pt x="26" y="19"/>
                        <a:pt x="26" y="19"/>
                        <a:pt x="26" y="19"/>
                      </a:cubicBezTo>
                      <a:cubicBezTo>
                        <a:pt x="27" y="19"/>
                        <a:pt x="27" y="19"/>
                        <a:pt x="27" y="18"/>
                      </a:cubicBezTo>
                      <a:cubicBezTo>
                        <a:pt x="28" y="18"/>
                        <a:pt x="28" y="17"/>
                        <a:pt x="29" y="16"/>
                      </a:cubicBezTo>
                      <a:cubicBezTo>
                        <a:pt x="29" y="16"/>
                        <a:pt x="29" y="15"/>
                        <a:pt x="29" y="14"/>
                      </a:cubicBezTo>
                      <a:cubicBezTo>
                        <a:pt x="29" y="6"/>
                        <a:pt x="23" y="0"/>
                        <a:pt x="14" y="0"/>
                      </a:cubicBezTo>
                      <a:cubicBezTo>
                        <a:pt x="6" y="0"/>
                        <a:pt x="0" y="6"/>
                        <a:pt x="0" y="14"/>
                      </a:cubicBezTo>
                      <a:cubicBezTo>
                        <a:pt x="0" y="15"/>
                        <a:pt x="0" y="16"/>
                        <a:pt x="0" y="16"/>
                      </a:cubicBezTo>
                      <a:cubicBezTo>
                        <a:pt x="0" y="17"/>
                        <a:pt x="1"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 name="Freeform 343"/>
                <p:cNvSpPr/>
                <p:nvPr/>
              </p:nvSpPr>
              <p:spPr bwMode="auto">
                <a:xfrm>
                  <a:off x="965200" y="681038"/>
                  <a:ext cx="112713" cy="71438"/>
                </a:xfrm>
                <a:custGeom>
                  <a:avLst/>
                  <a:gdLst>
                    <a:gd name="T0" fmla="*/ 2 w 30"/>
                    <a:gd name="T1" fmla="*/ 18 h 19"/>
                    <a:gd name="T2" fmla="*/ 3 w 30"/>
                    <a:gd name="T3" fmla="*/ 19 h 19"/>
                    <a:gd name="T4" fmla="*/ 27 w 30"/>
                    <a:gd name="T5" fmla="*/ 19 h 19"/>
                    <a:gd name="T6" fmla="*/ 27 w 30"/>
                    <a:gd name="T7" fmla="*/ 18 h 19"/>
                    <a:gd name="T8" fmla="*/ 30 w 30"/>
                    <a:gd name="T9" fmla="*/ 16 h 19"/>
                    <a:gd name="T10" fmla="*/ 30 w 30"/>
                    <a:gd name="T11" fmla="*/ 14 h 19"/>
                    <a:gd name="T12" fmla="*/ 15 w 30"/>
                    <a:gd name="T13" fmla="*/ 0 h 19"/>
                    <a:gd name="T14" fmla="*/ 0 w 30"/>
                    <a:gd name="T15" fmla="*/ 14 h 19"/>
                    <a:gd name="T16" fmla="*/ 0 w 30"/>
                    <a:gd name="T17" fmla="*/ 16 h 19"/>
                    <a:gd name="T18" fmla="*/ 2 w 30"/>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8"/>
                      </a:moveTo>
                      <a:cubicBezTo>
                        <a:pt x="2" y="19"/>
                        <a:pt x="3" y="19"/>
                        <a:pt x="3" y="19"/>
                      </a:cubicBezTo>
                      <a:cubicBezTo>
                        <a:pt x="27" y="19"/>
                        <a:pt x="27" y="19"/>
                        <a:pt x="27" y="19"/>
                      </a:cubicBezTo>
                      <a:cubicBezTo>
                        <a:pt x="27" y="19"/>
                        <a:pt x="27" y="19"/>
                        <a:pt x="27" y="18"/>
                      </a:cubicBezTo>
                      <a:cubicBezTo>
                        <a:pt x="28" y="18"/>
                        <a:pt x="29" y="17"/>
                        <a:pt x="30" y="16"/>
                      </a:cubicBezTo>
                      <a:cubicBezTo>
                        <a:pt x="30" y="16"/>
                        <a:pt x="30" y="15"/>
                        <a:pt x="30" y="14"/>
                      </a:cubicBezTo>
                      <a:cubicBezTo>
                        <a:pt x="30" y="6"/>
                        <a:pt x="23" y="0"/>
                        <a:pt x="15" y="0"/>
                      </a:cubicBezTo>
                      <a:cubicBezTo>
                        <a:pt x="7" y="0"/>
                        <a:pt x="0" y="6"/>
                        <a:pt x="0" y="14"/>
                      </a:cubicBezTo>
                      <a:cubicBezTo>
                        <a:pt x="0" y="15"/>
                        <a:pt x="0" y="16"/>
                        <a:pt x="0" y="16"/>
                      </a:cubicBezTo>
                      <a:cubicBezTo>
                        <a:pt x="1" y="17"/>
                        <a:pt x="2"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9" name="Freeform 344"/>
                <p:cNvSpPr/>
                <p:nvPr/>
              </p:nvSpPr>
              <p:spPr bwMode="auto">
                <a:xfrm>
                  <a:off x="1206500" y="681038"/>
                  <a:ext cx="112713" cy="71438"/>
                </a:xfrm>
                <a:custGeom>
                  <a:avLst/>
                  <a:gdLst>
                    <a:gd name="T0" fmla="*/ 2 w 30"/>
                    <a:gd name="T1" fmla="*/ 19 h 19"/>
                    <a:gd name="T2" fmla="*/ 26 w 30"/>
                    <a:gd name="T3" fmla="*/ 19 h 19"/>
                    <a:gd name="T4" fmla="*/ 27 w 30"/>
                    <a:gd name="T5" fmla="*/ 18 h 19"/>
                    <a:gd name="T6" fmla="*/ 30 w 30"/>
                    <a:gd name="T7" fmla="*/ 16 h 19"/>
                    <a:gd name="T8" fmla="*/ 30 w 30"/>
                    <a:gd name="T9" fmla="*/ 14 h 19"/>
                    <a:gd name="T10" fmla="*/ 15 w 30"/>
                    <a:gd name="T11" fmla="*/ 0 h 19"/>
                    <a:gd name="T12" fmla="*/ 0 w 30"/>
                    <a:gd name="T13" fmla="*/ 14 h 19"/>
                    <a:gd name="T14" fmla="*/ 1 w 30"/>
                    <a:gd name="T15" fmla="*/ 17 h 19"/>
                    <a:gd name="T16" fmla="*/ 2 w 30"/>
                    <a:gd name="T17" fmla="*/ 18 h 19"/>
                    <a:gd name="T18" fmla="*/ 2 w 30"/>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9"/>
                      </a:moveTo>
                      <a:cubicBezTo>
                        <a:pt x="26" y="19"/>
                        <a:pt x="26" y="19"/>
                        <a:pt x="26" y="19"/>
                      </a:cubicBezTo>
                      <a:cubicBezTo>
                        <a:pt x="26" y="19"/>
                        <a:pt x="27" y="19"/>
                        <a:pt x="27" y="18"/>
                      </a:cubicBezTo>
                      <a:cubicBezTo>
                        <a:pt x="28" y="17"/>
                        <a:pt x="29" y="16"/>
                        <a:pt x="30" y="16"/>
                      </a:cubicBezTo>
                      <a:cubicBezTo>
                        <a:pt x="30" y="15"/>
                        <a:pt x="30" y="15"/>
                        <a:pt x="30" y="14"/>
                      </a:cubicBezTo>
                      <a:cubicBezTo>
                        <a:pt x="30" y="6"/>
                        <a:pt x="23" y="0"/>
                        <a:pt x="15" y="0"/>
                      </a:cubicBezTo>
                      <a:cubicBezTo>
                        <a:pt x="7" y="0"/>
                        <a:pt x="0" y="6"/>
                        <a:pt x="0" y="14"/>
                      </a:cubicBezTo>
                      <a:cubicBezTo>
                        <a:pt x="0" y="15"/>
                        <a:pt x="0" y="16"/>
                        <a:pt x="1" y="17"/>
                      </a:cubicBezTo>
                      <a:cubicBezTo>
                        <a:pt x="1" y="18"/>
                        <a:pt x="1" y="18"/>
                        <a:pt x="2" y="18"/>
                      </a:cubicBezTo>
                      <a:cubicBezTo>
                        <a:pt x="2"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 name="Freeform 345"/>
                <p:cNvSpPr/>
                <p:nvPr/>
              </p:nvSpPr>
              <p:spPr bwMode="auto">
                <a:xfrm>
                  <a:off x="669925" y="749300"/>
                  <a:ext cx="228600" cy="74613"/>
                </a:xfrm>
                <a:custGeom>
                  <a:avLst/>
                  <a:gdLst>
                    <a:gd name="T0" fmla="*/ 9 w 61"/>
                    <a:gd name="T1" fmla="*/ 0 h 20"/>
                    <a:gd name="T2" fmla="*/ 4 w 61"/>
                    <a:gd name="T3" fmla="*/ 2 h 20"/>
                    <a:gd name="T4" fmla="*/ 3 w 61"/>
                    <a:gd name="T5" fmla="*/ 13 h 20"/>
                    <a:gd name="T6" fmla="*/ 19 w 61"/>
                    <a:gd name="T7" fmla="*/ 20 h 20"/>
                    <a:gd name="T8" fmla="*/ 42 w 61"/>
                    <a:gd name="T9" fmla="*/ 20 h 20"/>
                    <a:gd name="T10" fmla="*/ 58 w 61"/>
                    <a:gd name="T11" fmla="*/ 13 h 20"/>
                    <a:gd name="T12" fmla="*/ 57 w 61"/>
                    <a:gd name="T13" fmla="*/ 2 h 20"/>
                    <a:gd name="T14" fmla="*/ 52 w 61"/>
                    <a:gd name="T15" fmla="*/ 0 h 20"/>
                    <a:gd name="T16" fmla="*/ 46 w 61"/>
                    <a:gd name="T17" fmla="*/ 3 h 20"/>
                    <a:gd name="T18" fmla="*/ 43 w 61"/>
                    <a:gd name="T19" fmla="*/ 5 h 20"/>
                    <a:gd name="T20" fmla="*/ 42 w 61"/>
                    <a:gd name="T21" fmla="*/ 5 h 20"/>
                    <a:gd name="T22" fmla="*/ 19 w 61"/>
                    <a:gd name="T23" fmla="*/ 5 h 20"/>
                    <a:gd name="T24" fmla="*/ 18 w 61"/>
                    <a:gd name="T25" fmla="*/ 5 h 20"/>
                    <a:gd name="T26" fmla="*/ 15 w 61"/>
                    <a:gd name="T27" fmla="*/ 3 h 20"/>
                    <a:gd name="T28" fmla="*/ 9 w 61"/>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20">
                      <a:moveTo>
                        <a:pt x="9" y="0"/>
                      </a:moveTo>
                      <a:cubicBezTo>
                        <a:pt x="7" y="0"/>
                        <a:pt x="5" y="1"/>
                        <a:pt x="4" y="2"/>
                      </a:cubicBezTo>
                      <a:cubicBezTo>
                        <a:pt x="1" y="5"/>
                        <a:pt x="0" y="10"/>
                        <a:pt x="3" y="13"/>
                      </a:cubicBezTo>
                      <a:cubicBezTo>
                        <a:pt x="7" y="18"/>
                        <a:pt x="13" y="20"/>
                        <a:pt x="19" y="20"/>
                      </a:cubicBezTo>
                      <a:cubicBezTo>
                        <a:pt x="42" y="20"/>
                        <a:pt x="42" y="20"/>
                        <a:pt x="42" y="20"/>
                      </a:cubicBezTo>
                      <a:cubicBezTo>
                        <a:pt x="48" y="20"/>
                        <a:pt x="54" y="18"/>
                        <a:pt x="58" y="13"/>
                      </a:cubicBezTo>
                      <a:cubicBezTo>
                        <a:pt x="61" y="10"/>
                        <a:pt x="60" y="5"/>
                        <a:pt x="57" y="2"/>
                      </a:cubicBezTo>
                      <a:cubicBezTo>
                        <a:pt x="56" y="1"/>
                        <a:pt x="54" y="0"/>
                        <a:pt x="52" y="0"/>
                      </a:cubicBezTo>
                      <a:cubicBezTo>
                        <a:pt x="50" y="0"/>
                        <a:pt x="48" y="1"/>
                        <a:pt x="46" y="3"/>
                      </a:cubicBezTo>
                      <a:cubicBezTo>
                        <a:pt x="45" y="4"/>
                        <a:pt x="44" y="5"/>
                        <a:pt x="43" y="5"/>
                      </a:cubicBezTo>
                      <a:cubicBezTo>
                        <a:pt x="43" y="5"/>
                        <a:pt x="42" y="5"/>
                        <a:pt x="42" y="5"/>
                      </a:cubicBezTo>
                      <a:cubicBezTo>
                        <a:pt x="19" y="5"/>
                        <a:pt x="19" y="5"/>
                        <a:pt x="19" y="5"/>
                      </a:cubicBezTo>
                      <a:cubicBezTo>
                        <a:pt x="18" y="5"/>
                        <a:pt x="18" y="5"/>
                        <a:pt x="18" y="5"/>
                      </a:cubicBezTo>
                      <a:cubicBezTo>
                        <a:pt x="17" y="5"/>
                        <a:pt x="16" y="4"/>
                        <a:pt x="15" y="3"/>
                      </a:cubicBezTo>
                      <a:cubicBezTo>
                        <a:pt x="13"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 name="Freeform 346"/>
                <p:cNvSpPr/>
                <p:nvPr/>
              </p:nvSpPr>
              <p:spPr bwMode="auto">
                <a:xfrm>
                  <a:off x="909637" y="749300"/>
                  <a:ext cx="225425" cy="74613"/>
                </a:xfrm>
                <a:custGeom>
                  <a:avLst/>
                  <a:gdLst>
                    <a:gd name="T0" fmla="*/ 14 w 60"/>
                    <a:gd name="T1" fmla="*/ 2 h 20"/>
                    <a:gd name="T2" fmla="*/ 13 w 60"/>
                    <a:gd name="T3" fmla="*/ 2 h 20"/>
                    <a:gd name="T4" fmla="*/ 13 w 60"/>
                    <a:gd name="T5" fmla="*/ 2 h 20"/>
                    <a:gd name="T6" fmla="*/ 13 w 60"/>
                    <a:gd name="T7" fmla="*/ 2 h 20"/>
                    <a:gd name="T8" fmla="*/ 12 w 60"/>
                    <a:gd name="T9" fmla="*/ 1 h 20"/>
                    <a:gd name="T10" fmla="*/ 12 w 60"/>
                    <a:gd name="T11" fmla="*/ 1 h 20"/>
                    <a:gd name="T12" fmla="*/ 12 w 60"/>
                    <a:gd name="T13" fmla="*/ 1 h 20"/>
                    <a:gd name="T14" fmla="*/ 11 w 60"/>
                    <a:gd name="T15" fmla="*/ 1 h 20"/>
                    <a:gd name="T16" fmla="*/ 11 w 60"/>
                    <a:gd name="T17" fmla="*/ 1 h 20"/>
                    <a:gd name="T18" fmla="*/ 10 w 60"/>
                    <a:gd name="T19" fmla="*/ 1 h 20"/>
                    <a:gd name="T20" fmla="*/ 10 w 60"/>
                    <a:gd name="T21" fmla="*/ 0 h 20"/>
                    <a:gd name="T22" fmla="*/ 10 w 60"/>
                    <a:gd name="T23" fmla="*/ 0 h 20"/>
                    <a:gd name="T24" fmla="*/ 9 w 60"/>
                    <a:gd name="T25" fmla="*/ 0 h 20"/>
                    <a:gd name="T26" fmla="*/ 9 w 60"/>
                    <a:gd name="T27" fmla="*/ 0 h 20"/>
                    <a:gd name="T28" fmla="*/ 8 w 60"/>
                    <a:gd name="T29" fmla="*/ 0 h 20"/>
                    <a:gd name="T30" fmla="*/ 8 w 60"/>
                    <a:gd name="T31" fmla="*/ 0 h 20"/>
                    <a:gd name="T32" fmla="*/ 8 w 60"/>
                    <a:gd name="T33" fmla="*/ 0 h 20"/>
                    <a:gd name="T34" fmla="*/ 7 w 60"/>
                    <a:gd name="T35" fmla="*/ 0 h 20"/>
                    <a:gd name="T36" fmla="*/ 7 w 60"/>
                    <a:gd name="T37" fmla="*/ 0 h 20"/>
                    <a:gd name="T38" fmla="*/ 6 w 60"/>
                    <a:gd name="T39" fmla="*/ 1 h 20"/>
                    <a:gd name="T40" fmla="*/ 6 w 60"/>
                    <a:gd name="T41" fmla="*/ 1 h 20"/>
                    <a:gd name="T42" fmla="*/ 4 w 60"/>
                    <a:gd name="T43" fmla="*/ 1 h 20"/>
                    <a:gd name="T44" fmla="*/ 4 w 60"/>
                    <a:gd name="T45" fmla="*/ 1 h 20"/>
                    <a:gd name="T46" fmla="*/ 3 w 60"/>
                    <a:gd name="T47" fmla="*/ 2 h 20"/>
                    <a:gd name="T48" fmla="*/ 2 w 60"/>
                    <a:gd name="T49" fmla="*/ 13 h 20"/>
                    <a:gd name="T50" fmla="*/ 18 w 60"/>
                    <a:gd name="T51" fmla="*/ 20 h 20"/>
                    <a:gd name="T52" fmla="*/ 42 w 60"/>
                    <a:gd name="T53" fmla="*/ 20 h 20"/>
                    <a:gd name="T54" fmla="*/ 57 w 60"/>
                    <a:gd name="T55" fmla="*/ 13 h 20"/>
                    <a:gd name="T56" fmla="*/ 56 w 60"/>
                    <a:gd name="T57" fmla="*/ 2 h 20"/>
                    <a:gd name="T58" fmla="*/ 55 w 60"/>
                    <a:gd name="T59" fmla="*/ 1 h 20"/>
                    <a:gd name="T60" fmla="*/ 55 w 60"/>
                    <a:gd name="T61" fmla="*/ 1 h 20"/>
                    <a:gd name="T62" fmla="*/ 54 w 60"/>
                    <a:gd name="T63" fmla="*/ 1 h 20"/>
                    <a:gd name="T64" fmla="*/ 54 w 60"/>
                    <a:gd name="T65" fmla="*/ 1 h 20"/>
                    <a:gd name="T66" fmla="*/ 53 w 60"/>
                    <a:gd name="T67" fmla="*/ 0 h 20"/>
                    <a:gd name="T68" fmla="*/ 53 w 60"/>
                    <a:gd name="T69" fmla="*/ 0 h 20"/>
                    <a:gd name="T70" fmla="*/ 51 w 60"/>
                    <a:gd name="T71" fmla="*/ 0 h 20"/>
                    <a:gd name="T72" fmla="*/ 51 w 60"/>
                    <a:gd name="T73" fmla="*/ 0 h 20"/>
                    <a:gd name="T74" fmla="*/ 51 w 60"/>
                    <a:gd name="T75" fmla="*/ 0 h 20"/>
                    <a:gd name="T76" fmla="*/ 51 w 60"/>
                    <a:gd name="T77" fmla="*/ 0 h 20"/>
                    <a:gd name="T78" fmla="*/ 50 w 60"/>
                    <a:gd name="T79" fmla="*/ 0 h 20"/>
                    <a:gd name="T80" fmla="*/ 50 w 60"/>
                    <a:gd name="T81" fmla="*/ 0 h 20"/>
                    <a:gd name="T82" fmla="*/ 50 w 60"/>
                    <a:gd name="T83" fmla="*/ 0 h 20"/>
                    <a:gd name="T84" fmla="*/ 49 w 60"/>
                    <a:gd name="T85" fmla="*/ 1 h 20"/>
                    <a:gd name="T86" fmla="*/ 49 w 60"/>
                    <a:gd name="T87" fmla="*/ 1 h 20"/>
                    <a:gd name="T88" fmla="*/ 48 w 60"/>
                    <a:gd name="T89" fmla="*/ 1 h 20"/>
                    <a:gd name="T90" fmla="*/ 48 w 60"/>
                    <a:gd name="T91" fmla="*/ 1 h 20"/>
                    <a:gd name="T92" fmla="*/ 48 w 60"/>
                    <a:gd name="T93" fmla="*/ 1 h 20"/>
                    <a:gd name="T94" fmla="*/ 47 w 60"/>
                    <a:gd name="T95" fmla="*/ 1 h 20"/>
                    <a:gd name="T96" fmla="*/ 47 w 60"/>
                    <a:gd name="T97" fmla="*/ 2 h 20"/>
                    <a:gd name="T98" fmla="*/ 47 w 60"/>
                    <a:gd name="T99" fmla="*/ 2 h 20"/>
                    <a:gd name="T100" fmla="*/ 46 w 60"/>
                    <a:gd name="T101" fmla="*/ 2 h 20"/>
                    <a:gd name="T102" fmla="*/ 46 w 60"/>
                    <a:gd name="T103" fmla="*/ 2 h 20"/>
                    <a:gd name="T104" fmla="*/ 46 w 60"/>
                    <a:gd name="T105" fmla="*/ 3 h 20"/>
                    <a:gd name="T106" fmla="*/ 42 w 60"/>
                    <a:gd name="T107" fmla="*/ 5 h 20"/>
                    <a:gd name="T108" fmla="*/ 42 w 60"/>
                    <a:gd name="T109" fmla="*/ 5 h 20"/>
                    <a:gd name="T110" fmla="*/ 18 w 60"/>
                    <a:gd name="T111" fmla="*/ 5 h 20"/>
                    <a:gd name="T112" fmla="*/ 18 w 60"/>
                    <a:gd name="T113" fmla="*/ 5 h 20"/>
                    <a:gd name="T114" fmla="*/ 14 w 60"/>
                    <a:gd name="T115" fmla="*/ 3 h 20"/>
                    <a:gd name="T116" fmla="*/ 14 w 60"/>
                    <a:gd name="T1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 h="20">
                      <a:moveTo>
                        <a:pt x="14" y="2"/>
                      </a:moveTo>
                      <a:cubicBezTo>
                        <a:pt x="13" y="2"/>
                        <a:pt x="13" y="2"/>
                        <a:pt x="13" y="2"/>
                      </a:cubicBezTo>
                      <a:cubicBezTo>
                        <a:pt x="13" y="2"/>
                        <a:pt x="13" y="2"/>
                        <a:pt x="13" y="2"/>
                      </a:cubicBezTo>
                      <a:cubicBezTo>
                        <a:pt x="13" y="2"/>
                        <a:pt x="13" y="2"/>
                        <a:pt x="13" y="2"/>
                      </a:cubicBezTo>
                      <a:cubicBezTo>
                        <a:pt x="13" y="2"/>
                        <a:pt x="12" y="2"/>
                        <a:pt x="12" y="1"/>
                      </a:cubicBezTo>
                      <a:cubicBezTo>
                        <a:pt x="12" y="1"/>
                        <a:pt x="12" y="1"/>
                        <a:pt x="12" y="1"/>
                      </a:cubicBezTo>
                      <a:cubicBezTo>
                        <a:pt x="12" y="1"/>
                        <a:pt x="12" y="1"/>
                        <a:pt x="12" y="1"/>
                      </a:cubicBezTo>
                      <a:cubicBezTo>
                        <a:pt x="11" y="1"/>
                        <a:pt x="11" y="1"/>
                        <a:pt x="11" y="1"/>
                      </a:cubicBezTo>
                      <a:cubicBezTo>
                        <a:pt x="11" y="1"/>
                        <a:pt x="11" y="1"/>
                        <a:pt x="11" y="1"/>
                      </a:cubicBezTo>
                      <a:cubicBezTo>
                        <a:pt x="11" y="1"/>
                        <a:pt x="11" y="1"/>
                        <a:pt x="10" y="1"/>
                      </a:cubicBezTo>
                      <a:cubicBezTo>
                        <a:pt x="10" y="1"/>
                        <a:pt x="10" y="1"/>
                        <a:pt x="10" y="0"/>
                      </a:cubicBezTo>
                      <a:cubicBezTo>
                        <a:pt x="10" y="0"/>
                        <a:pt x="10" y="0"/>
                        <a:pt x="10" y="0"/>
                      </a:cubicBezTo>
                      <a:cubicBezTo>
                        <a:pt x="10" y="0"/>
                        <a:pt x="9" y="0"/>
                        <a:pt x="9" y="0"/>
                      </a:cubicBezTo>
                      <a:cubicBezTo>
                        <a:pt x="9" y="0"/>
                        <a:pt x="9" y="0"/>
                        <a:pt x="9" y="0"/>
                      </a:cubicBezTo>
                      <a:cubicBezTo>
                        <a:pt x="9" y="0"/>
                        <a:pt x="9" y="0"/>
                        <a:pt x="8" y="0"/>
                      </a:cubicBezTo>
                      <a:cubicBezTo>
                        <a:pt x="8" y="0"/>
                        <a:pt x="8" y="0"/>
                        <a:pt x="8" y="0"/>
                      </a:cubicBezTo>
                      <a:cubicBezTo>
                        <a:pt x="8" y="0"/>
                        <a:pt x="8" y="0"/>
                        <a:pt x="8" y="0"/>
                      </a:cubicBezTo>
                      <a:cubicBezTo>
                        <a:pt x="8" y="0"/>
                        <a:pt x="7" y="0"/>
                        <a:pt x="7" y="0"/>
                      </a:cubicBezTo>
                      <a:cubicBezTo>
                        <a:pt x="7" y="0"/>
                        <a:pt x="7" y="0"/>
                        <a:pt x="7" y="0"/>
                      </a:cubicBezTo>
                      <a:cubicBezTo>
                        <a:pt x="6" y="0"/>
                        <a:pt x="6" y="1"/>
                        <a:pt x="6" y="1"/>
                      </a:cubicBezTo>
                      <a:cubicBezTo>
                        <a:pt x="6" y="1"/>
                        <a:pt x="6" y="1"/>
                        <a:pt x="6" y="1"/>
                      </a:cubicBezTo>
                      <a:cubicBezTo>
                        <a:pt x="5" y="1"/>
                        <a:pt x="5" y="1"/>
                        <a:pt x="4" y="1"/>
                      </a:cubicBezTo>
                      <a:cubicBezTo>
                        <a:pt x="4" y="1"/>
                        <a:pt x="4" y="1"/>
                        <a:pt x="4" y="1"/>
                      </a:cubicBezTo>
                      <a:cubicBezTo>
                        <a:pt x="4" y="2"/>
                        <a:pt x="4" y="2"/>
                        <a:pt x="3" y="2"/>
                      </a:cubicBezTo>
                      <a:cubicBezTo>
                        <a:pt x="0" y="5"/>
                        <a:pt x="0" y="10"/>
                        <a:pt x="2" y="13"/>
                      </a:cubicBezTo>
                      <a:cubicBezTo>
                        <a:pt x="6" y="18"/>
                        <a:pt x="12" y="20"/>
                        <a:pt x="18" y="20"/>
                      </a:cubicBezTo>
                      <a:cubicBezTo>
                        <a:pt x="42" y="20"/>
                        <a:pt x="42" y="20"/>
                        <a:pt x="42" y="20"/>
                      </a:cubicBezTo>
                      <a:cubicBezTo>
                        <a:pt x="48" y="20"/>
                        <a:pt x="53" y="18"/>
                        <a:pt x="57" y="13"/>
                      </a:cubicBezTo>
                      <a:cubicBezTo>
                        <a:pt x="60" y="10"/>
                        <a:pt x="60" y="5"/>
                        <a:pt x="56" y="2"/>
                      </a:cubicBezTo>
                      <a:cubicBezTo>
                        <a:pt x="56" y="2"/>
                        <a:pt x="56" y="2"/>
                        <a:pt x="55" y="1"/>
                      </a:cubicBezTo>
                      <a:cubicBezTo>
                        <a:pt x="55" y="1"/>
                        <a:pt x="55" y="1"/>
                        <a:pt x="55" y="1"/>
                      </a:cubicBezTo>
                      <a:cubicBezTo>
                        <a:pt x="55" y="1"/>
                        <a:pt x="54" y="1"/>
                        <a:pt x="54" y="1"/>
                      </a:cubicBezTo>
                      <a:cubicBezTo>
                        <a:pt x="54" y="1"/>
                        <a:pt x="54" y="1"/>
                        <a:pt x="54" y="1"/>
                      </a:cubicBezTo>
                      <a:cubicBezTo>
                        <a:pt x="54" y="1"/>
                        <a:pt x="53" y="0"/>
                        <a:pt x="53" y="0"/>
                      </a:cubicBezTo>
                      <a:cubicBezTo>
                        <a:pt x="53" y="0"/>
                        <a:pt x="53" y="0"/>
                        <a:pt x="53" y="0"/>
                      </a:cubicBezTo>
                      <a:cubicBezTo>
                        <a:pt x="52" y="0"/>
                        <a:pt x="52" y="0"/>
                        <a:pt x="51" y="0"/>
                      </a:cubicBezTo>
                      <a:cubicBezTo>
                        <a:pt x="51" y="0"/>
                        <a:pt x="51" y="0"/>
                        <a:pt x="51" y="0"/>
                      </a:cubicBezTo>
                      <a:cubicBezTo>
                        <a:pt x="51" y="0"/>
                        <a:pt x="51" y="0"/>
                        <a:pt x="51" y="0"/>
                      </a:cubicBezTo>
                      <a:cubicBezTo>
                        <a:pt x="51" y="0"/>
                        <a:pt x="51" y="0"/>
                        <a:pt x="51" y="0"/>
                      </a:cubicBezTo>
                      <a:cubicBezTo>
                        <a:pt x="51" y="0"/>
                        <a:pt x="50" y="0"/>
                        <a:pt x="50" y="0"/>
                      </a:cubicBezTo>
                      <a:cubicBezTo>
                        <a:pt x="50" y="0"/>
                        <a:pt x="50" y="0"/>
                        <a:pt x="50" y="0"/>
                      </a:cubicBezTo>
                      <a:cubicBezTo>
                        <a:pt x="50" y="0"/>
                        <a:pt x="50" y="0"/>
                        <a:pt x="50" y="0"/>
                      </a:cubicBezTo>
                      <a:cubicBezTo>
                        <a:pt x="49" y="1"/>
                        <a:pt x="49" y="1"/>
                        <a:pt x="49" y="1"/>
                      </a:cubicBezTo>
                      <a:cubicBezTo>
                        <a:pt x="49" y="1"/>
                        <a:pt x="49" y="1"/>
                        <a:pt x="49" y="1"/>
                      </a:cubicBezTo>
                      <a:cubicBezTo>
                        <a:pt x="49" y="1"/>
                        <a:pt x="49" y="1"/>
                        <a:pt x="48" y="1"/>
                      </a:cubicBezTo>
                      <a:cubicBezTo>
                        <a:pt x="48" y="1"/>
                        <a:pt x="48" y="1"/>
                        <a:pt x="48" y="1"/>
                      </a:cubicBezTo>
                      <a:cubicBezTo>
                        <a:pt x="48" y="1"/>
                        <a:pt x="48" y="1"/>
                        <a:pt x="48" y="1"/>
                      </a:cubicBezTo>
                      <a:cubicBezTo>
                        <a:pt x="48" y="1"/>
                        <a:pt x="47" y="1"/>
                        <a:pt x="47" y="1"/>
                      </a:cubicBezTo>
                      <a:cubicBezTo>
                        <a:pt x="47" y="2"/>
                        <a:pt x="47" y="2"/>
                        <a:pt x="47" y="2"/>
                      </a:cubicBezTo>
                      <a:cubicBezTo>
                        <a:pt x="47" y="2"/>
                        <a:pt x="47" y="2"/>
                        <a:pt x="47" y="2"/>
                      </a:cubicBezTo>
                      <a:cubicBezTo>
                        <a:pt x="47" y="2"/>
                        <a:pt x="46" y="2"/>
                        <a:pt x="46" y="2"/>
                      </a:cubicBezTo>
                      <a:cubicBezTo>
                        <a:pt x="46" y="2"/>
                        <a:pt x="46" y="2"/>
                        <a:pt x="46" y="2"/>
                      </a:cubicBezTo>
                      <a:cubicBezTo>
                        <a:pt x="46" y="3"/>
                        <a:pt x="46" y="3"/>
                        <a:pt x="46" y="3"/>
                      </a:cubicBezTo>
                      <a:cubicBezTo>
                        <a:pt x="45" y="4"/>
                        <a:pt x="43" y="5"/>
                        <a:pt x="42" y="5"/>
                      </a:cubicBezTo>
                      <a:cubicBezTo>
                        <a:pt x="42" y="5"/>
                        <a:pt x="42" y="5"/>
                        <a:pt x="42" y="5"/>
                      </a:cubicBezTo>
                      <a:cubicBezTo>
                        <a:pt x="18" y="5"/>
                        <a:pt x="18" y="5"/>
                        <a:pt x="18" y="5"/>
                      </a:cubicBezTo>
                      <a:cubicBezTo>
                        <a:pt x="18" y="5"/>
                        <a:pt x="18" y="5"/>
                        <a:pt x="18" y="5"/>
                      </a:cubicBezTo>
                      <a:cubicBezTo>
                        <a:pt x="16" y="5"/>
                        <a:pt x="15" y="4"/>
                        <a:pt x="14" y="3"/>
                      </a:cubicBezTo>
                      <a:cubicBezTo>
                        <a:pt x="14" y="3"/>
                        <a:pt x="14" y="3"/>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 name="Freeform 347"/>
                <p:cNvSpPr/>
                <p:nvPr/>
              </p:nvSpPr>
              <p:spPr bwMode="auto">
                <a:xfrm>
                  <a:off x="1146175" y="749300"/>
                  <a:ext cx="225425" cy="74613"/>
                </a:xfrm>
                <a:custGeom>
                  <a:avLst/>
                  <a:gdLst>
                    <a:gd name="T0" fmla="*/ 14 w 60"/>
                    <a:gd name="T1" fmla="*/ 3 h 20"/>
                    <a:gd name="T2" fmla="*/ 9 w 60"/>
                    <a:gd name="T3" fmla="*/ 0 h 20"/>
                    <a:gd name="T4" fmla="*/ 4 w 60"/>
                    <a:gd name="T5" fmla="*/ 2 h 20"/>
                    <a:gd name="T6" fmla="*/ 3 w 60"/>
                    <a:gd name="T7" fmla="*/ 13 h 20"/>
                    <a:gd name="T8" fmla="*/ 18 w 60"/>
                    <a:gd name="T9" fmla="*/ 20 h 20"/>
                    <a:gd name="T10" fmla="*/ 42 w 60"/>
                    <a:gd name="T11" fmla="*/ 20 h 20"/>
                    <a:gd name="T12" fmla="*/ 58 w 60"/>
                    <a:gd name="T13" fmla="*/ 13 h 20"/>
                    <a:gd name="T14" fmla="*/ 57 w 60"/>
                    <a:gd name="T15" fmla="*/ 2 h 20"/>
                    <a:gd name="T16" fmla="*/ 52 w 60"/>
                    <a:gd name="T17" fmla="*/ 0 h 20"/>
                    <a:gd name="T18" fmla="*/ 46 w 60"/>
                    <a:gd name="T19" fmla="*/ 3 h 20"/>
                    <a:gd name="T20" fmla="*/ 44 w 60"/>
                    <a:gd name="T21" fmla="*/ 5 h 20"/>
                    <a:gd name="T22" fmla="*/ 42 w 60"/>
                    <a:gd name="T23" fmla="*/ 5 h 20"/>
                    <a:gd name="T24" fmla="*/ 19 w 60"/>
                    <a:gd name="T25" fmla="*/ 5 h 20"/>
                    <a:gd name="T26" fmla="*/ 18 w 60"/>
                    <a:gd name="T27" fmla="*/ 5 h 20"/>
                    <a:gd name="T28" fmla="*/ 14 w 60"/>
                    <a:gd name="T2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20">
                      <a:moveTo>
                        <a:pt x="14" y="3"/>
                      </a:moveTo>
                      <a:cubicBezTo>
                        <a:pt x="13" y="1"/>
                        <a:pt x="11" y="0"/>
                        <a:pt x="9" y="0"/>
                      </a:cubicBezTo>
                      <a:cubicBezTo>
                        <a:pt x="7" y="0"/>
                        <a:pt x="5" y="1"/>
                        <a:pt x="4" y="2"/>
                      </a:cubicBezTo>
                      <a:cubicBezTo>
                        <a:pt x="0" y="5"/>
                        <a:pt x="0" y="10"/>
                        <a:pt x="3" y="13"/>
                      </a:cubicBezTo>
                      <a:cubicBezTo>
                        <a:pt x="7" y="18"/>
                        <a:pt x="12" y="20"/>
                        <a:pt x="18" y="20"/>
                      </a:cubicBezTo>
                      <a:cubicBezTo>
                        <a:pt x="42" y="20"/>
                        <a:pt x="42" y="20"/>
                        <a:pt x="42" y="20"/>
                      </a:cubicBezTo>
                      <a:cubicBezTo>
                        <a:pt x="48" y="20"/>
                        <a:pt x="54" y="18"/>
                        <a:pt x="58" y="13"/>
                      </a:cubicBezTo>
                      <a:cubicBezTo>
                        <a:pt x="60" y="10"/>
                        <a:pt x="60" y="5"/>
                        <a:pt x="57" y="2"/>
                      </a:cubicBezTo>
                      <a:cubicBezTo>
                        <a:pt x="55" y="1"/>
                        <a:pt x="54" y="0"/>
                        <a:pt x="52" y="0"/>
                      </a:cubicBezTo>
                      <a:cubicBezTo>
                        <a:pt x="50" y="0"/>
                        <a:pt x="47" y="1"/>
                        <a:pt x="46" y="3"/>
                      </a:cubicBezTo>
                      <a:cubicBezTo>
                        <a:pt x="45" y="4"/>
                        <a:pt x="44" y="4"/>
                        <a:pt x="44" y="5"/>
                      </a:cubicBezTo>
                      <a:cubicBezTo>
                        <a:pt x="43" y="5"/>
                        <a:pt x="43" y="5"/>
                        <a:pt x="42" y="5"/>
                      </a:cubicBezTo>
                      <a:cubicBezTo>
                        <a:pt x="19" y="5"/>
                        <a:pt x="19" y="5"/>
                        <a:pt x="19" y="5"/>
                      </a:cubicBezTo>
                      <a:cubicBezTo>
                        <a:pt x="18" y="5"/>
                        <a:pt x="18" y="5"/>
                        <a:pt x="18" y="5"/>
                      </a:cubicBezTo>
                      <a:cubicBezTo>
                        <a:pt x="17" y="5"/>
                        <a:pt x="15" y="4"/>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 name="Freeform 348"/>
                <p:cNvSpPr/>
                <p:nvPr/>
              </p:nvSpPr>
              <p:spPr bwMode="auto">
                <a:xfrm>
                  <a:off x="7935912" y="3009900"/>
                  <a:ext cx="484188" cy="398463"/>
                </a:xfrm>
                <a:custGeom>
                  <a:avLst/>
                  <a:gdLst>
                    <a:gd name="T0" fmla="*/ 250 w 305"/>
                    <a:gd name="T1" fmla="*/ 0 h 251"/>
                    <a:gd name="T2" fmla="*/ 108 w 305"/>
                    <a:gd name="T3" fmla="*/ 140 h 251"/>
                    <a:gd name="T4" fmla="*/ 54 w 305"/>
                    <a:gd name="T5" fmla="*/ 88 h 251"/>
                    <a:gd name="T6" fmla="*/ 0 w 305"/>
                    <a:gd name="T7" fmla="*/ 142 h 251"/>
                    <a:gd name="T8" fmla="*/ 54 w 305"/>
                    <a:gd name="T9" fmla="*/ 196 h 251"/>
                    <a:gd name="T10" fmla="*/ 108 w 305"/>
                    <a:gd name="T11" fmla="*/ 251 h 251"/>
                    <a:gd name="T12" fmla="*/ 163 w 305"/>
                    <a:gd name="T13" fmla="*/ 196 h 251"/>
                    <a:gd name="T14" fmla="*/ 305 w 305"/>
                    <a:gd name="T15" fmla="*/ 55 h 251"/>
                    <a:gd name="T16" fmla="*/ 250 w 305"/>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 h="251">
                      <a:moveTo>
                        <a:pt x="250" y="0"/>
                      </a:moveTo>
                      <a:lnTo>
                        <a:pt x="108" y="140"/>
                      </a:lnTo>
                      <a:lnTo>
                        <a:pt x="54" y="88"/>
                      </a:lnTo>
                      <a:lnTo>
                        <a:pt x="0" y="142"/>
                      </a:lnTo>
                      <a:lnTo>
                        <a:pt x="54" y="196"/>
                      </a:lnTo>
                      <a:lnTo>
                        <a:pt x="108" y="251"/>
                      </a:lnTo>
                      <a:lnTo>
                        <a:pt x="163" y="196"/>
                      </a:lnTo>
                      <a:lnTo>
                        <a:pt x="305" y="55"/>
                      </a:lnTo>
                      <a:lnTo>
                        <a:pt x="25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 name="Freeform 349"/>
                <p:cNvSpPr>
                  <a:spLocks noEditPoints="1"/>
                </p:cNvSpPr>
                <p:nvPr/>
              </p:nvSpPr>
              <p:spPr bwMode="auto">
                <a:xfrm>
                  <a:off x="11031537" y="1439863"/>
                  <a:ext cx="461963" cy="461963"/>
                </a:xfrm>
                <a:custGeom>
                  <a:avLst/>
                  <a:gdLst>
                    <a:gd name="T0" fmla="*/ 62 w 123"/>
                    <a:gd name="T1" fmla="*/ 123 h 123"/>
                    <a:gd name="T2" fmla="*/ 71 w 123"/>
                    <a:gd name="T3" fmla="*/ 123 h 123"/>
                    <a:gd name="T4" fmla="*/ 71 w 123"/>
                    <a:gd name="T5" fmla="*/ 114 h 123"/>
                    <a:gd name="T6" fmla="*/ 92 w 123"/>
                    <a:gd name="T7" fmla="*/ 106 h 123"/>
                    <a:gd name="T8" fmla="*/ 98 w 123"/>
                    <a:gd name="T9" fmla="*/ 112 h 123"/>
                    <a:gd name="T10" fmla="*/ 112 w 123"/>
                    <a:gd name="T11" fmla="*/ 98 h 123"/>
                    <a:gd name="T12" fmla="*/ 106 w 123"/>
                    <a:gd name="T13" fmla="*/ 92 h 123"/>
                    <a:gd name="T14" fmla="*/ 114 w 123"/>
                    <a:gd name="T15" fmla="*/ 71 h 123"/>
                    <a:gd name="T16" fmla="*/ 123 w 123"/>
                    <a:gd name="T17" fmla="*/ 71 h 123"/>
                    <a:gd name="T18" fmla="*/ 123 w 123"/>
                    <a:gd name="T19" fmla="*/ 52 h 123"/>
                    <a:gd name="T20" fmla="*/ 114 w 123"/>
                    <a:gd name="T21" fmla="*/ 52 h 123"/>
                    <a:gd name="T22" fmla="*/ 106 w 123"/>
                    <a:gd name="T23" fmla="*/ 31 h 123"/>
                    <a:gd name="T24" fmla="*/ 112 w 123"/>
                    <a:gd name="T25" fmla="*/ 25 h 123"/>
                    <a:gd name="T26" fmla="*/ 98 w 123"/>
                    <a:gd name="T27" fmla="*/ 11 h 123"/>
                    <a:gd name="T28" fmla="*/ 92 w 123"/>
                    <a:gd name="T29" fmla="*/ 18 h 123"/>
                    <a:gd name="T30" fmla="*/ 71 w 123"/>
                    <a:gd name="T31" fmla="*/ 9 h 123"/>
                    <a:gd name="T32" fmla="*/ 71 w 123"/>
                    <a:gd name="T33" fmla="*/ 0 h 123"/>
                    <a:gd name="T34" fmla="*/ 62 w 123"/>
                    <a:gd name="T35" fmla="*/ 0 h 123"/>
                    <a:gd name="T36" fmla="*/ 62 w 123"/>
                    <a:gd name="T37" fmla="*/ 22 h 123"/>
                    <a:gd name="T38" fmla="*/ 62 w 123"/>
                    <a:gd name="T39" fmla="*/ 22 h 123"/>
                    <a:gd name="T40" fmla="*/ 101 w 123"/>
                    <a:gd name="T41" fmla="*/ 62 h 123"/>
                    <a:gd name="T42" fmla="*/ 62 w 123"/>
                    <a:gd name="T43" fmla="*/ 101 h 123"/>
                    <a:gd name="T44" fmla="*/ 62 w 123"/>
                    <a:gd name="T45" fmla="*/ 123 h 123"/>
                    <a:gd name="T46" fmla="*/ 18 w 123"/>
                    <a:gd name="T47" fmla="*/ 92 h 123"/>
                    <a:gd name="T48" fmla="*/ 11 w 123"/>
                    <a:gd name="T49" fmla="*/ 98 h 123"/>
                    <a:gd name="T50" fmla="*/ 25 w 123"/>
                    <a:gd name="T51" fmla="*/ 112 h 123"/>
                    <a:gd name="T52" fmla="*/ 31 w 123"/>
                    <a:gd name="T53" fmla="*/ 106 h 123"/>
                    <a:gd name="T54" fmla="*/ 52 w 123"/>
                    <a:gd name="T55" fmla="*/ 114 h 123"/>
                    <a:gd name="T56" fmla="*/ 52 w 123"/>
                    <a:gd name="T57" fmla="*/ 123 h 123"/>
                    <a:gd name="T58" fmla="*/ 62 w 123"/>
                    <a:gd name="T59" fmla="*/ 123 h 123"/>
                    <a:gd name="T60" fmla="*/ 62 w 123"/>
                    <a:gd name="T61" fmla="*/ 101 h 123"/>
                    <a:gd name="T62" fmla="*/ 22 w 123"/>
                    <a:gd name="T63" fmla="*/ 62 h 123"/>
                    <a:gd name="T64" fmla="*/ 62 w 123"/>
                    <a:gd name="T65" fmla="*/ 22 h 123"/>
                    <a:gd name="T66" fmla="*/ 62 w 123"/>
                    <a:gd name="T67" fmla="*/ 0 h 123"/>
                    <a:gd name="T68" fmla="*/ 52 w 123"/>
                    <a:gd name="T69" fmla="*/ 0 h 123"/>
                    <a:gd name="T70" fmla="*/ 52 w 123"/>
                    <a:gd name="T71" fmla="*/ 9 h 123"/>
                    <a:gd name="T72" fmla="*/ 31 w 123"/>
                    <a:gd name="T73" fmla="*/ 18 h 123"/>
                    <a:gd name="T74" fmla="*/ 25 w 123"/>
                    <a:gd name="T75" fmla="*/ 11 h 123"/>
                    <a:gd name="T76" fmla="*/ 11 w 123"/>
                    <a:gd name="T77" fmla="*/ 25 h 123"/>
                    <a:gd name="T78" fmla="*/ 18 w 123"/>
                    <a:gd name="T79" fmla="*/ 31 h 123"/>
                    <a:gd name="T80" fmla="*/ 9 w 123"/>
                    <a:gd name="T81" fmla="*/ 52 h 123"/>
                    <a:gd name="T82" fmla="*/ 0 w 123"/>
                    <a:gd name="T83" fmla="*/ 52 h 123"/>
                    <a:gd name="T84" fmla="*/ 0 w 123"/>
                    <a:gd name="T85" fmla="*/ 71 h 123"/>
                    <a:gd name="T86" fmla="*/ 9 w 123"/>
                    <a:gd name="T87" fmla="*/ 71 h 123"/>
                    <a:gd name="T88" fmla="*/ 18 w 123"/>
                    <a:gd name="T89" fmla="*/ 92 h 123"/>
                    <a:gd name="T90" fmla="*/ 62 w 123"/>
                    <a:gd name="T91" fmla="*/ 22 h 123"/>
                    <a:gd name="T92" fmla="*/ 62 w 123"/>
                    <a:gd name="T93" fmla="*/ 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 h="123">
                      <a:moveTo>
                        <a:pt x="62" y="123"/>
                      </a:moveTo>
                      <a:cubicBezTo>
                        <a:pt x="71" y="123"/>
                        <a:pt x="71" y="123"/>
                        <a:pt x="71" y="123"/>
                      </a:cubicBezTo>
                      <a:cubicBezTo>
                        <a:pt x="71" y="114"/>
                        <a:pt x="71" y="114"/>
                        <a:pt x="71" y="114"/>
                      </a:cubicBezTo>
                      <a:cubicBezTo>
                        <a:pt x="79" y="113"/>
                        <a:pt x="86" y="110"/>
                        <a:pt x="92" y="106"/>
                      </a:cubicBezTo>
                      <a:cubicBezTo>
                        <a:pt x="98" y="112"/>
                        <a:pt x="98" y="112"/>
                        <a:pt x="98" y="112"/>
                      </a:cubicBezTo>
                      <a:cubicBezTo>
                        <a:pt x="112" y="98"/>
                        <a:pt x="112" y="98"/>
                        <a:pt x="112" y="98"/>
                      </a:cubicBezTo>
                      <a:cubicBezTo>
                        <a:pt x="106" y="92"/>
                        <a:pt x="106" y="92"/>
                        <a:pt x="106" y="92"/>
                      </a:cubicBezTo>
                      <a:cubicBezTo>
                        <a:pt x="110" y="86"/>
                        <a:pt x="113" y="79"/>
                        <a:pt x="114" y="71"/>
                      </a:cubicBezTo>
                      <a:cubicBezTo>
                        <a:pt x="123" y="71"/>
                        <a:pt x="123" y="71"/>
                        <a:pt x="123" y="71"/>
                      </a:cubicBezTo>
                      <a:cubicBezTo>
                        <a:pt x="123" y="52"/>
                        <a:pt x="123" y="52"/>
                        <a:pt x="123" y="52"/>
                      </a:cubicBezTo>
                      <a:cubicBezTo>
                        <a:pt x="114" y="52"/>
                        <a:pt x="114" y="52"/>
                        <a:pt x="114" y="52"/>
                      </a:cubicBezTo>
                      <a:cubicBezTo>
                        <a:pt x="113" y="44"/>
                        <a:pt x="110" y="37"/>
                        <a:pt x="106" y="31"/>
                      </a:cubicBezTo>
                      <a:cubicBezTo>
                        <a:pt x="112" y="25"/>
                        <a:pt x="112" y="25"/>
                        <a:pt x="112" y="25"/>
                      </a:cubicBezTo>
                      <a:cubicBezTo>
                        <a:pt x="98" y="11"/>
                        <a:pt x="98" y="11"/>
                        <a:pt x="98" y="11"/>
                      </a:cubicBezTo>
                      <a:cubicBezTo>
                        <a:pt x="92" y="18"/>
                        <a:pt x="92" y="18"/>
                        <a:pt x="92" y="18"/>
                      </a:cubicBezTo>
                      <a:cubicBezTo>
                        <a:pt x="86" y="13"/>
                        <a:pt x="79" y="11"/>
                        <a:pt x="71" y="9"/>
                      </a:cubicBezTo>
                      <a:cubicBezTo>
                        <a:pt x="71" y="0"/>
                        <a:pt x="71" y="0"/>
                        <a:pt x="71" y="0"/>
                      </a:cubicBezTo>
                      <a:cubicBezTo>
                        <a:pt x="62" y="0"/>
                        <a:pt x="62" y="0"/>
                        <a:pt x="62" y="0"/>
                      </a:cubicBezTo>
                      <a:cubicBezTo>
                        <a:pt x="62" y="22"/>
                        <a:pt x="62" y="22"/>
                        <a:pt x="62" y="22"/>
                      </a:cubicBezTo>
                      <a:cubicBezTo>
                        <a:pt x="62" y="22"/>
                        <a:pt x="62" y="22"/>
                        <a:pt x="62" y="22"/>
                      </a:cubicBezTo>
                      <a:cubicBezTo>
                        <a:pt x="83" y="22"/>
                        <a:pt x="101" y="40"/>
                        <a:pt x="101" y="62"/>
                      </a:cubicBezTo>
                      <a:cubicBezTo>
                        <a:pt x="101" y="83"/>
                        <a:pt x="83" y="101"/>
                        <a:pt x="62" y="101"/>
                      </a:cubicBezTo>
                      <a:lnTo>
                        <a:pt x="62" y="123"/>
                      </a:lnTo>
                      <a:close/>
                      <a:moveTo>
                        <a:pt x="18" y="92"/>
                      </a:moveTo>
                      <a:cubicBezTo>
                        <a:pt x="11" y="98"/>
                        <a:pt x="11" y="98"/>
                        <a:pt x="11" y="98"/>
                      </a:cubicBezTo>
                      <a:cubicBezTo>
                        <a:pt x="25" y="112"/>
                        <a:pt x="25" y="112"/>
                        <a:pt x="25" y="112"/>
                      </a:cubicBezTo>
                      <a:cubicBezTo>
                        <a:pt x="31" y="106"/>
                        <a:pt x="31" y="106"/>
                        <a:pt x="31" y="106"/>
                      </a:cubicBezTo>
                      <a:cubicBezTo>
                        <a:pt x="37" y="110"/>
                        <a:pt x="44" y="113"/>
                        <a:pt x="52" y="114"/>
                      </a:cubicBezTo>
                      <a:cubicBezTo>
                        <a:pt x="52" y="123"/>
                        <a:pt x="52" y="123"/>
                        <a:pt x="52" y="123"/>
                      </a:cubicBezTo>
                      <a:cubicBezTo>
                        <a:pt x="62" y="123"/>
                        <a:pt x="62" y="123"/>
                        <a:pt x="62" y="123"/>
                      </a:cubicBezTo>
                      <a:cubicBezTo>
                        <a:pt x="62" y="101"/>
                        <a:pt x="62" y="101"/>
                        <a:pt x="62" y="101"/>
                      </a:cubicBezTo>
                      <a:cubicBezTo>
                        <a:pt x="40" y="101"/>
                        <a:pt x="22" y="83"/>
                        <a:pt x="22" y="62"/>
                      </a:cubicBezTo>
                      <a:cubicBezTo>
                        <a:pt x="22" y="40"/>
                        <a:pt x="40" y="22"/>
                        <a:pt x="62" y="22"/>
                      </a:cubicBezTo>
                      <a:cubicBezTo>
                        <a:pt x="62" y="0"/>
                        <a:pt x="62" y="0"/>
                        <a:pt x="62" y="0"/>
                      </a:cubicBezTo>
                      <a:cubicBezTo>
                        <a:pt x="52" y="0"/>
                        <a:pt x="52" y="0"/>
                        <a:pt x="52" y="0"/>
                      </a:cubicBezTo>
                      <a:cubicBezTo>
                        <a:pt x="52" y="9"/>
                        <a:pt x="52" y="9"/>
                        <a:pt x="52" y="9"/>
                      </a:cubicBezTo>
                      <a:cubicBezTo>
                        <a:pt x="44" y="11"/>
                        <a:pt x="37" y="13"/>
                        <a:pt x="31" y="18"/>
                      </a:cubicBezTo>
                      <a:cubicBezTo>
                        <a:pt x="25" y="11"/>
                        <a:pt x="25" y="11"/>
                        <a:pt x="25" y="11"/>
                      </a:cubicBezTo>
                      <a:cubicBezTo>
                        <a:pt x="11" y="25"/>
                        <a:pt x="11" y="25"/>
                        <a:pt x="11" y="25"/>
                      </a:cubicBezTo>
                      <a:cubicBezTo>
                        <a:pt x="18" y="31"/>
                        <a:pt x="18" y="31"/>
                        <a:pt x="18" y="31"/>
                      </a:cubicBezTo>
                      <a:cubicBezTo>
                        <a:pt x="13" y="37"/>
                        <a:pt x="10" y="44"/>
                        <a:pt x="9" y="52"/>
                      </a:cubicBezTo>
                      <a:cubicBezTo>
                        <a:pt x="0" y="52"/>
                        <a:pt x="0" y="52"/>
                        <a:pt x="0" y="52"/>
                      </a:cubicBezTo>
                      <a:cubicBezTo>
                        <a:pt x="0" y="71"/>
                        <a:pt x="0" y="71"/>
                        <a:pt x="0" y="71"/>
                      </a:cubicBezTo>
                      <a:cubicBezTo>
                        <a:pt x="9" y="71"/>
                        <a:pt x="9" y="71"/>
                        <a:pt x="9" y="71"/>
                      </a:cubicBezTo>
                      <a:cubicBezTo>
                        <a:pt x="10" y="79"/>
                        <a:pt x="13" y="86"/>
                        <a:pt x="18" y="92"/>
                      </a:cubicBezTo>
                      <a:close/>
                      <a:moveTo>
                        <a:pt x="62" y="22"/>
                      </a:moveTo>
                      <a:cubicBezTo>
                        <a:pt x="62" y="22"/>
                        <a:pt x="62" y="22"/>
                        <a:pt x="62"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 name="Freeform 350"/>
                <p:cNvSpPr>
                  <a:spLocks noEditPoints="1"/>
                </p:cNvSpPr>
                <p:nvPr/>
              </p:nvSpPr>
              <p:spPr bwMode="auto">
                <a:xfrm>
                  <a:off x="11425239" y="1195680"/>
                  <a:ext cx="311150" cy="314325"/>
                </a:xfrm>
                <a:custGeom>
                  <a:avLst/>
                  <a:gdLst>
                    <a:gd name="T0" fmla="*/ 77 w 83"/>
                    <a:gd name="T1" fmla="*/ 35 h 84"/>
                    <a:gd name="T2" fmla="*/ 83 w 83"/>
                    <a:gd name="T3" fmla="*/ 33 h 84"/>
                    <a:gd name="T4" fmla="*/ 77 w 83"/>
                    <a:gd name="T5" fmla="*/ 18 h 84"/>
                    <a:gd name="T6" fmla="*/ 71 w 83"/>
                    <a:gd name="T7" fmla="*/ 21 h 84"/>
                    <a:gd name="T8" fmla="*/ 62 w 83"/>
                    <a:gd name="T9" fmla="*/ 12 h 84"/>
                    <a:gd name="T10" fmla="*/ 64 w 83"/>
                    <a:gd name="T11" fmla="*/ 6 h 84"/>
                    <a:gd name="T12" fmla="*/ 50 w 83"/>
                    <a:gd name="T13" fmla="*/ 0 h 84"/>
                    <a:gd name="T14" fmla="*/ 47 w 83"/>
                    <a:gd name="T15" fmla="*/ 6 h 84"/>
                    <a:gd name="T16" fmla="*/ 41 w 83"/>
                    <a:gd name="T17" fmla="*/ 5 h 84"/>
                    <a:gd name="T18" fmla="*/ 41 w 83"/>
                    <a:gd name="T19" fmla="*/ 17 h 84"/>
                    <a:gd name="T20" fmla="*/ 64 w 83"/>
                    <a:gd name="T21" fmla="*/ 32 h 84"/>
                    <a:gd name="T22" fmla="*/ 51 w 83"/>
                    <a:gd name="T23" fmla="*/ 64 h 84"/>
                    <a:gd name="T24" fmla="*/ 51 w 83"/>
                    <a:gd name="T25" fmla="*/ 64 h 84"/>
                    <a:gd name="T26" fmla="*/ 41 w 83"/>
                    <a:gd name="T27" fmla="*/ 66 h 84"/>
                    <a:gd name="T28" fmla="*/ 41 w 83"/>
                    <a:gd name="T29" fmla="*/ 66 h 84"/>
                    <a:gd name="T30" fmla="*/ 41 w 83"/>
                    <a:gd name="T31" fmla="*/ 78 h 84"/>
                    <a:gd name="T32" fmla="*/ 48 w 83"/>
                    <a:gd name="T33" fmla="*/ 78 h 84"/>
                    <a:gd name="T34" fmla="*/ 51 w 83"/>
                    <a:gd name="T35" fmla="*/ 84 h 84"/>
                    <a:gd name="T36" fmla="*/ 65 w 83"/>
                    <a:gd name="T37" fmla="*/ 77 h 84"/>
                    <a:gd name="T38" fmla="*/ 63 w 83"/>
                    <a:gd name="T39" fmla="*/ 72 h 84"/>
                    <a:gd name="T40" fmla="*/ 72 w 83"/>
                    <a:gd name="T41" fmla="*/ 62 h 84"/>
                    <a:gd name="T42" fmla="*/ 77 w 83"/>
                    <a:gd name="T43" fmla="*/ 65 h 84"/>
                    <a:gd name="T44" fmla="*/ 83 w 83"/>
                    <a:gd name="T45" fmla="*/ 50 h 84"/>
                    <a:gd name="T46" fmla="*/ 77 w 83"/>
                    <a:gd name="T47" fmla="*/ 48 h 84"/>
                    <a:gd name="T48" fmla="*/ 77 w 83"/>
                    <a:gd name="T49" fmla="*/ 35 h 84"/>
                    <a:gd name="T50" fmla="*/ 41 w 83"/>
                    <a:gd name="T51" fmla="*/ 5 h 84"/>
                    <a:gd name="T52" fmla="*/ 35 w 83"/>
                    <a:gd name="T53" fmla="*/ 6 h 84"/>
                    <a:gd name="T54" fmla="*/ 32 w 83"/>
                    <a:gd name="T55" fmla="*/ 0 h 84"/>
                    <a:gd name="T56" fmla="*/ 18 w 83"/>
                    <a:gd name="T57" fmla="*/ 6 h 84"/>
                    <a:gd name="T58" fmla="*/ 20 w 83"/>
                    <a:gd name="T59" fmla="*/ 12 h 84"/>
                    <a:gd name="T60" fmla="*/ 11 w 83"/>
                    <a:gd name="T61" fmla="*/ 21 h 84"/>
                    <a:gd name="T62" fmla="*/ 5 w 83"/>
                    <a:gd name="T63" fmla="*/ 19 h 84"/>
                    <a:gd name="T64" fmla="*/ 0 w 83"/>
                    <a:gd name="T65" fmla="*/ 34 h 84"/>
                    <a:gd name="T66" fmla="*/ 5 w 83"/>
                    <a:gd name="T67" fmla="*/ 36 h 84"/>
                    <a:gd name="T68" fmla="*/ 6 w 83"/>
                    <a:gd name="T69" fmla="*/ 49 h 84"/>
                    <a:gd name="T70" fmla="*/ 0 w 83"/>
                    <a:gd name="T71" fmla="*/ 51 h 84"/>
                    <a:gd name="T72" fmla="*/ 6 w 83"/>
                    <a:gd name="T73" fmla="*/ 66 h 84"/>
                    <a:gd name="T74" fmla="*/ 12 w 83"/>
                    <a:gd name="T75" fmla="*/ 63 h 84"/>
                    <a:gd name="T76" fmla="*/ 21 w 83"/>
                    <a:gd name="T77" fmla="*/ 72 h 84"/>
                    <a:gd name="T78" fmla="*/ 19 w 83"/>
                    <a:gd name="T79" fmla="*/ 78 h 84"/>
                    <a:gd name="T80" fmla="*/ 33 w 83"/>
                    <a:gd name="T81" fmla="*/ 84 h 84"/>
                    <a:gd name="T82" fmla="*/ 35 w 83"/>
                    <a:gd name="T83" fmla="*/ 78 h 84"/>
                    <a:gd name="T84" fmla="*/ 41 w 83"/>
                    <a:gd name="T85" fmla="*/ 78 h 84"/>
                    <a:gd name="T86" fmla="*/ 41 w 83"/>
                    <a:gd name="T87" fmla="*/ 66 h 84"/>
                    <a:gd name="T88" fmla="*/ 19 w 83"/>
                    <a:gd name="T89" fmla="*/ 51 h 84"/>
                    <a:gd name="T90" fmla="*/ 32 w 83"/>
                    <a:gd name="T91" fmla="*/ 19 h 84"/>
                    <a:gd name="T92" fmla="*/ 41 w 83"/>
                    <a:gd name="T93" fmla="*/ 17 h 84"/>
                    <a:gd name="T94" fmla="*/ 41 w 83"/>
                    <a:gd name="T95" fmla="*/ 17 h 84"/>
                    <a:gd name="T96" fmla="*/ 41 w 83"/>
                    <a:gd name="T9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 h="84">
                      <a:moveTo>
                        <a:pt x="77" y="35"/>
                      </a:moveTo>
                      <a:cubicBezTo>
                        <a:pt x="83" y="33"/>
                        <a:pt x="83" y="33"/>
                        <a:pt x="83" y="33"/>
                      </a:cubicBezTo>
                      <a:cubicBezTo>
                        <a:pt x="77" y="18"/>
                        <a:pt x="77" y="18"/>
                        <a:pt x="77" y="18"/>
                      </a:cubicBezTo>
                      <a:cubicBezTo>
                        <a:pt x="71" y="21"/>
                        <a:pt x="71" y="21"/>
                        <a:pt x="71" y="21"/>
                      </a:cubicBezTo>
                      <a:cubicBezTo>
                        <a:pt x="69" y="17"/>
                        <a:pt x="65" y="14"/>
                        <a:pt x="62" y="12"/>
                      </a:cubicBezTo>
                      <a:cubicBezTo>
                        <a:pt x="64" y="6"/>
                        <a:pt x="64" y="6"/>
                        <a:pt x="64" y="6"/>
                      </a:cubicBezTo>
                      <a:cubicBezTo>
                        <a:pt x="50" y="0"/>
                        <a:pt x="50" y="0"/>
                        <a:pt x="50" y="0"/>
                      </a:cubicBezTo>
                      <a:cubicBezTo>
                        <a:pt x="47" y="6"/>
                        <a:pt x="47" y="6"/>
                        <a:pt x="47" y="6"/>
                      </a:cubicBezTo>
                      <a:cubicBezTo>
                        <a:pt x="45" y="6"/>
                        <a:pt x="43" y="5"/>
                        <a:pt x="41" y="5"/>
                      </a:cubicBezTo>
                      <a:cubicBezTo>
                        <a:pt x="41" y="17"/>
                        <a:pt x="41" y="17"/>
                        <a:pt x="41" y="17"/>
                      </a:cubicBezTo>
                      <a:cubicBezTo>
                        <a:pt x="51" y="17"/>
                        <a:pt x="60" y="23"/>
                        <a:pt x="64" y="32"/>
                      </a:cubicBezTo>
                      <a:cubicBezTo>
                        <a:pt x="69" y="45"/>
                        <a:pt x="63" y="59"/>
                        <a:pt x="51" y="64"/>
                      </a:cubicBezTo>
                      <a:cubicBezTo>
                        <a:pt x="51" y="64"/>
                        <a:pt x="51" y="64"/>
                        <a:pt x="51" y="64"/>
                      </a:cubicBezTo>
                      <a:cubicBezTo>
                        <a:pt x="48" y="66"/>
                        <a:pt x="45" y="66"/>
                        <a:pt x="41" y="66"/>
                      </a:cubicBezTo>
                      <a:cubicBezTo>
                        <a:pt x="41" y="66"/>
                        <a:pt x="41" y="66"/>
                        <a:pt x="41" y="66"/>
                      </a:cubicBezTo>
                      <a:cubicBezTo>
                        <a:pt x="41" y="78"/>
                        <a:pt x="41" y="78"/>
                        <a:pt x="41" y="78"/>
                      </a:cubicBezTo>
                      <a:cubicBezTo>
                        <a:pt x="44" y="78"/>
                        <a:pt x="46" y="78"/>
                        <a:pt x="48" y="78"/>
                      </a:cubicBezTo>
                      <a:cubicBezTo>
                        <a:pt x="51" y="84"/>
                        <a:pt x="51" y="84"/>
                        <a:pt x="51" y="84"/>
                      </a:cubicBezTo>
                      <a:cubicBezTo>
                        <a:pt x="65" y="77"/>
                        <a:pt x="65" y="77"/>
                        <a:pt x="65" y="77"/>
                      </a:cubicBezTo>
                      <a:cubicBezTo>
                        <a:pt x="63" y="72"/>
                        <a:pt x="63" y="72"/>
                        <a:pt x="63" y="72"/>
                      </a:cubicBezTo>
                      <a:cubicBezTo>
                        <a:pt x="66" y="69"/>
                        <a:pt x="69" y="66"/>
                        <a:pt x="72" y="62"/>
                      </a:cubicBezTo>
                      <a:cubicBezTo>
                        <a:pt x="77" y="65"/>
                        <a:pt x="77" y="65"/>
                        <a:pt x="77" y="65"/>
                      </a:cubicBezTo>
                      <a:cubicBezTo>
                        <a:pt x="83" y="50"/>
                        <a:pt x="83" y="50"/>
                        <a:pt x="83" y="50"/>
                      </a:cubicBezTo>
                      <a:cubicBezTo>
                        <a:pt x="77" y="48"/>
                        <a:pt x="77" y="48"/>
                        <a:pt x="77" y="48"/>
                      </a:cubicBezTo>
                      <a:cubicBezTo>
                        <a:pt x="78" y="44"/>
                        <a:pt x="78" y="39"/>
                        <a:pt x="77" y="35"/>
                      </a:cubicBezTo>
                      <a:close/>
                      <a:moveTo>
                        <a:pt x="41" y="5"/>
                      </a:moveTo>
                      <a:cubicBezTo>
                        <a:pt x="39" y="5"/>
                        <a:pt x="37" y="6"/>
                        <a:pt x="35" y="6"/>
                      </a:cubicBezTo>
                      <a:cubicBezTo>
                        <a:pt x="32" y="0"/>
                        <a:pt x="32" y="0"/>
                        <a:pt x="32" y="0"/>
                      </a:cubicBezTo>
                      <a:cubicBezTo>
                        <a:pt x="18" y="6"/>
                        <a:pt x="18" y="6"/>
                        <a:pt x="18" y="6"/>
                      </a:cubicBezTo>
                      <a:cubicBezTo>
                        <a:pt x="20" y="12"/>
                        <a:pt x="20" y="12"/>
                        <a:pt x="20" y="12"/>
                      </a:cubicBezTo>
                      <a:cubicBezTo>
                        <a:pt x="17" y="15"/>
                        <a:pt x="14" y="18"/>
                        <a:pt x="11" y="21"/>
                      </a:cubicBezTo>
                      <a:cubicBezTo>
                        <a:pt x="5" y="19"/>
                        <a:pt x="5" y="19"/>
                        <a:pt x="5" y="19"/>
                      </a:cubicBezTo>
                      <a:cubicBezTo>
                        <a:pt x="0" y="34"/>
                        <a:pt x="0" y="34"/>
                        <a:pt x="0" y="34"/>
                      </a:cubicBezTo>
                      <a:cubicBezTo>
                        <a:pt x="5" y="36"/>
                        <a:pt x="5" y="36"/>
                        <a:pt x="5" y="36"/>
                      </a:cubicBezTo>
                      <a:cubicBezTo>
                        <a:pt x="5" y="40"/>
                        <a:pt x="5" y="44"/>
                        <a:pt x="6" y="49"/>
                      </a:cubicBezTo>
                      <a:cubicBezTo>
                        <a:pt x="0" y="51"/>
                        <a:pt x="0" y="51"/>
                        <a:pt x="0" y="51"/>
                      </a:cubicBezTo>
                      <a:cubicBezTo>
                        <a:pt x="6" y="66"/>
                        <a:pt x="6" y="66"/>
                        <a:pt x="6" y="66"/>
                      </a:cubicBezTo>
                      <a:cubicBezTo>
                        <a:pt x="12" y="63"/>
                        <a:pt x="12" y="63"/>
                        <a:pt x="12" y="63"/>
                      </a:cubicBezTo>
                      <a:cubicBezTo>
                        <a:pt x="14" y="67"/>
                        <a:pt x="17" y="70"/>
                        <a:pt x="21" y="72"/>
                      </a:cubicBezTo>
                      <a:cubicBezTo>
                        <a:pt x="19" y="78"/>
                        <a:pt x="19" y="78"/>
                        <a:pt x="19" y="78"/>
                      </a:cubicBezTo>
                      <a:cubicBezTo>
                        <a:pt x="33" y="84"/>
                        <a:pt x="33" y="84"/>
                        <a:pt x="33" y="84"/>
                      </a:cubicBezTo>
                      <a:cubicBezTo>
                        <a:pt x="35" y="78"/>
                        <a:pt x="35" y="78"/>
                        <a:pt x="35" y="78"/>
                      </a:cubicBezTo>
                      <a:cubicBezTo>
                        <a:pt x="37" y="78"/>
                        <a:pt x="39" y="78"/>
                        <a:pt x="41" y="78"/>
                      </a:cubicBezTo>
                      <a:cubicBezTo>
                        <a:pt x="41" y="66"/>
                        <a:pt x="41" y="66"/>
                        <a:pt x="41" y="66"/>
                      </a:cubicBezTo>
                      <a:cubicBezTo>
                        <a:pt x="32" y="66"/>
                        <a:pt x="23" y="61"/>
                        <a:pt x="19" y="51"/>
                      </a:cubicBezTo>
                      <a:cubicBezTo>
                        <a:pt x="14" y="39"/>
                        <a:pt x="19" y="25"/>
                        <a:pt x="32" y="19"/>
                      </a:cubicBezTo>
                      <a:cubicBezTo>
                        <a:pt x="35" y="18"/>
                        <a:pt x="38" y="17"/>
                        <a:pt x="41" y="17"/>
                      </a:cubicBezTo>
                      <a:cubicBezTo>
                        <a:pt x="41" y="17"/>
                        <a:pt x="41" y="17"/>
                        <a:pt x="41" y="17"/>
                      </a:cubicBezTo>
                      <a:lnTo>
                        <a:pt x="4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 name="Freeform 351"/>
                <p:cNvSpPr/>
                <p:nvPr/>
              </p:nvSpPr>
              <p:spPr bwMode="auto">
                <a:xfrm>
                  <a:off x="3457575" y="6278563"/>
                  <a:ext cx="161925" cy="201613"/>
                </a:xfrm>
                <a:custGeom>
                  <a:avLst/>
                  <a:gdLst>
                    <a:gd name="T0" fmla="*/ 0 w 43"/>
                    <a:gd name="T1" fmla="*/ 0 h 54"/>
                    <a:gd name="T2" fmla="*/ 17 w 43"/>
                    <a:gd name="T3" fmla="*/ 54 h 54"/>
                    <a:gd name="T4" fmla="*/ 43 w 43"/>
                    <a:gd name="T5" fmla="*/ 0 h 54"/>
                    <a:gd name="T6" fmla="*/ 0 w 43"/>
                    <a:gd name="T7" fmla="*/ 0 h 54"/>
                  </a:gdLst>
                  <a:ahLst/>
                  <a:cxnLst>
                    <a:cxn ang="0">
                      <a:pos x="T0" y="T1"/>
                    </a:cxn>
                    <a:cxn ang="0">
                      <a:pos x="T2" y="T3"/>
                    </a:cxn>
                    <a:cxn ang="0">
                      <a:pos x="T4" y="T5"/>
                    </a:cxn>
                    <a:cxn ang="0">
                      <a:pos x="T6" y="T7"/>
                    </a:cxn>
                  </a:cxnLst>
                  <a:rect l="0" t="0" r="r" b="b"/>
                  <a:pathLst>
                    <a:path w="43" h="54">
                      <a:moveTo>
                        <a:pt x="0" y="0"/>
                      </a:moveTo>
                      <a:cubicBezTo>
                        <a:pt x="1" y="22"/>
                        <a:pt x="8" y="40"/>
                        <a:pt x="17" y="54"/>
                      </a:cubicBezTo>
                      <a:cubicBezTo>
                        <a:pt x="32" y="40"/>
                        <a:pt x="41" y="21"/>
                        <a:pt x="43"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 name="Freeform 352"/>
                <p:cNvSpPr/>
                <p:nvPr/>
              </p:nvSpPr>
              <p:spPr bwMode="auto">
                <a:xfrm>
                  <a:off x="3457575" y="6026150"/>
                  <a:ext cx="161925" cy="198438"/>
                </a:xfrm>
                <a:custGeom>
                  <a:avLst/>
                  <a:gdLst>
                    <a:gd name="T0" fmla="*/ 17 w 43"/>
                    <a:gd name="T1" fmla="*/ 0 h 53"/>
                    <a:gd name="T2" fmla="*/ 0 w 43"/>
                    <a:gd name="T3" fmla="*/ 53 h 53"/>
                    <a:gd name="T4" fmla="*/ 43 w 43"/>
                    <a:gd name="T5" fmla="*/ 53 h 53"/>
                    <a:gd name="T6" fmla="*/ 17 w 43"/>
                    <a:gd name="T7" fmla="*/ 0 h 53"/>
                  </a:gdLst>
                  <a:ahLst/>
                  <a:cxnLst>
                    <a:cxn ang="0">
                      <a:pos x="T0" y="T1"/>
                    </a:cxn>
                    <a:cxn ang="0">
                      <a:pos x="T2" y="T3"/>
                    </a:cxn>
                    <a:cxn ang="0">
                      <a:pos x="T4" y="T5"/>
                    </a:cxn>
                    <a:cxn ang="0">
                      <a:pos x="T6" y="T7"/>
                    </a:cxn>
                  </a:cxnLst>
                  <a:rect l="0" t="0" r="r" b="b"/>
                  <a:pathLst>
                    <a:path w="43" h="53">
                      <a:moveTo>
                        <a:pt x="17" y="0"/>
                      </a:moveTo>
                      <a:cubicBezTo>
                        <a:pt x="8" y="13"/>
                        <a:pt x="1" y="32"/>
                        <a:pt x="0" y="53"/>
                      </a:cubicBezTo>
                      <a:cubicBezTo>
                        <a:pt x="43" y="53"/>
                        <a:pt x="43" y="53"/>
                        <a:pt x="43" y="53"/>
                      </a:cubicBezTo>
                      <a:cubicBezTo>
                        <a:pt x="41" y="32"/>
                        <a:pt x="32" y="13"/>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8" name="Freeform 353"/>
                <p:cNvSpPr/>
                <p:nvPr/>
              </p:nvSpPr>
              <p:spPr bwMode="auto">
                <a:xfrm>
                  <a:off x="3338512" y="5943600"/>
                  <a:ext cx="141288" cy="280988"/>
                </a:xfrm>
                <a:custGeom>
                  <a:avLst/>
                  <a:gdLst>
                    <a:gd name="T0" fmla="*/ 0 w 38"/>
                    <a:gd name="T1" fmla="*/ 0 h 75"/>
                    <a:gd name="T2" fmla="*/ 0 w 38"/>
                    <a:gd name="T3" fmla="*/ 75 h 75"/>
                    <a:gd name="T4" fmla="*/ 19 w 38"/>
                    <a:gd name="T5" fmla="*/ 75 h 75"/>
                    <a:gd name="T6" fmla="*/ 38 w 38"/>
                    <a:gd name="T7" fmla="*/ 13 h 75"/>
                    <a:gd name="T8" fmla="*/ 0 w 38"/>
                    <a:gd name="T9" fmla="*/ 0 h 75"/>
                  </a:gdLst>
                  <a:ahLst/>
                  <a:cxnLst>
                    <a:cxn ang="0">
                      <a:pos x="T0" y="T1"/>
                    </a:cxn>
                    <a:cxn ang="0">
                      <a:pos x="T2" y="T3"/>
                    </a:cxn>
                    <a:cxn ang="0">
                      <a:pos x="T4" y="T5"/>
                    </a:cxn>
                    <a:cxn ang="0">
                      <a:pos x="T6" y="T7"/>
                    </a:cxn>
                    <a:cxn ang="0">
                      <a:pos x="T8" y="T9"/>
                    </a:cxn>
                  </a:cxnLst>
                  <a:rect l="0" t="0" r="r" b="b"/>
                  <a:pathLst>
                    <a:path w="38" h="75">
                      <a:moveTo>
                        <a:pt x="0" y="0"/>
                      </a:moveTo>
                      <a:cubicBezTo>
                        <a:pt x="0" y="75"/>
                        <a:pt x="0" y="75"/>
                        <a:pt x="0" y="75"/>
                      </a:cubicBezTo>
                      <a:cubicBezTo>
                        <a:pt x="19" y="75"/>
                        <a:pt x="19" y="75"/>
                        <a:pt x="19" y="75"/>
                      </a:cubicBezTo>
                      <a:cubicBezTo>
                        <a:pt x="20" y="50"/>
                        <a:pt x="28" y="29"/>
                        <a:pt x="38" y="13"/>
                      </a:cubicBezTo>
                      <a:cubicBezTo>
                        <a:pt x="27" y="6"/>
                        <a:pt x="14"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9" name="Freeform 354"/>
                <p:cNvSpPr/>
                <p:nvPr/>
              </p:nvSpPr>
              <p:spPr bwMode="auto">
                <a:xfrm>
                  <a:off x="3143250" y="6278563"/>
                  <a:ext cx="141288" cy="280988"/>
                </a:xfrm>
                <a:custGeom>
                  <a:avLst/>
                  <a:gdLst>
                    <a:gd name="T0" fmla="*/ 38 w 38"/>
                    <a:gd name="T1" fmla="*/ 75 h 75"/>
                    <a:gd name="T2" fmla="*/ 38 w 38"/>
                    <a:gd name="T3" fmla="*/ 0 h 75"/>
                    <a:gd name="T4" fmla="*/ 19 w 38"/>
                    <a:gd name="T5" fmla="*/ 0 h 75"/>
                    <a:gd name="T6" fmla="*/ 0 w 38"/>
                    <a:gd name="T7" fmla="*/ 62 h 75"/>
                    <a:gd name="T8" fmla="*/ 38 w 38"/>
                    <a:gd name="T9" fmla="*/ 75 h 75"/>
                  </a:gdLst>
                  <a:ahLst/>
                  <a:cxnLst>
                    <a:cxn ang="0">
                      <a:pos x="T0" y="T1"/>
                    </a:cxn>
                    <a:cxn ang="0">
                      <a:pos x="T2" y="T3"/>
                    </a:cxn>
                    <a:cxn ang="0">
                      <a:pos x="T4" y="T5"/>
                    </a:cxn>
                    <a:cxn ang="0">
                      <a:pos x="T6" y="T7"/>
                    </a:cxn>
                    <a:cxn ang="0">
                      <a:pos x="T8" y="T9"/>
                    </a:cxn>
                  </a:cxnLst>
                  <a:rect l="0" t="0" r="r" b="b"/>
                  <a:pathLst>
                    <a:path w="38" h="75">
                      <a:moveTo>
                        <a:pt x="38" y="75"/>
                      </a:moveTo>
                      <a:cubicBezTo>
                        <a:pt x="38" y="0"/>
                        <a:pt x="38" y="0"/>
                        <a:pt x="38" y="0"/>
                      </a:cubicBezTo>
                      <a:cubicBezTo>
                        <a:pt x="19" y="0"/>
                        <a:pt x="19" y="0"/>
                        <a:pt x="19" y="0"/>
                      </a:cubicBezTo>
                      <a:cubicBezTo>
                        <a:pt x="18" y="25"/>
                        <a:pt x="10" y="46"/>
                        <a:pt x="0" y="62"/>
                      </a:cubicBezTo>
                      <a:cubicBezTo>
                        <a:pt x="11" y="69"/>
                        <a:pt x="24" y="74"/>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0" name="Freeform 355"/>
                <p:cNvSpPr/>
                <p:nvPr/>
              </p:nvSpPr>
              <p:spPr bwMode="auto">
                <a:xfrm>
                  <a:off x="3143250" y="5943600"/>
                  <a:ext cx="141288" cy="280988"/>
                </a:xfrm>
                <a:custGeom>
                  <a:avLst/>
                  <a:gdLst>
                    <a:gd name="T0" fmla="*/ 19 w 38"/>
                    <a:gd name="T1" fmla="*/ 75 h 75"/>
                    <a:gd name="T2" fmla="*/ 38 w 38"/>
                    <a:gd name="T3" fmla="*/ 75 h 75"/>
                    <a:gd name="T4" fmla="*/ 38 w 38"/>
                    <a:gd name="T5" fmla="*/ 0 h 75"/>
                    <a:gd name="T6" fmla="*/ 0 w 38"/>
                    <a:gd name="T7" fmla="*/ 14 h 75"/>
                    <a:gd name="T8" fmla="*/ 19 w 38"/>
                    <a:gd name="T9" fmla="*/ 75 h 75"/>
                  </a:gdLst>
                  <a:ahLst/>
                  <a:cxnLst>
                    <a:cxn ang="0">
                      <a:pos x="T0" y="T1"/>
                    </a:cxn>
                    <a:cxn ang="0">
                      <a:pos x="T2" y="T3"/>
                    </a:cxn>
                    <a:cxn ang="0">
                      <a:pos x="T4" y="T5"/>
                    </a:cxn>
                    <a:cxn ang="0">
                      <a:pos x="T6" y="T7"/>
                    </a:cxn>
                    <a:cxn ang="0">
                      <a:pos x="T8" y="T9"/>
                    </a:cxn>
                  </a:cxnLst>
                  <a:rect l="0" t="0" r="r" b="b"/>
                  <a:pathLst>
                    <a:path w="38" h="75">
                      <a:moveTo>
                        <a:pt x="19" y="75"/>
                      </a:moveTo>
                      <a:cubicBezTo>
                        <a:pt x="38" y="75"/>
                        <a:pt x="38" y="75"/>
                        <a:pt x="38" y="75"/>
                      </a:cubicBezTo>
                      <a:cubicBezTo>
                        <a:pt x="38" y="0"/>
                        <a:pt x="38" y="0"/>
                        <a:pt x="38" y="0"/>
                      </a:cubicBezTo>
                      <a:cubicBezTo>
                        <a:pt x="24" y="1"/>
                        <a:pt x="11" y="6"/>
                        <a:pt x="0" y="14"/>
                      </a:cubicBezTo>
                      <a:cubicBezTo>
                        <a:pt x="10" y="29"/>
                        <a:pt x="18" y="51"/>
                        <a:pt x="1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1" name="Freeform 356"/>
                <p:cNvSpPr/>
                <p:nvPr/>
              </p:nvSpPr>
              <p:spPr bwMode="auto">
                <a:xfrm>
                  <a:off x="3003550" y="6278563"/>
                  <a:ext cx="157163" cy="198438"/>
                </a:xfrm>
                <a:custGeom>
                  <a:avLst/>
                  <a:gdLst>
                    <a:gd name="T0" fmla="*/ 26 w 42"/>
                    <a:gd name="T1" fmla="*/ 53 h 53"/>
                    <a:gd name="T2" fmla="*/ 42 w 42"/>
                    <a:gd name="T3" fmla="*/ 0 h 53"/>
                    <a:gd name="T4" fmla="*/ 0 w 42"/>
                    <a:gd name="T5" fmla="*/ 0 h 53"/>
                    <a:gd name="T6" fmla="*/ 26 w 42"/>
                    <a:gd name="T7" fmla="*/ 53 h 53"/>
                  </a:gdLst>
                  <a:ahLst/>
                  <a:cxnLst>
                    <a:cxn ang="0">
                      <a:pos x="T0" y="T1"/>
                    </a:cxn>
                    <a:cxn ang="0">
                      <a:pos x="T2" y="T3"/>
                    </a:cxn>
                    <a:cxn ang="0">
                      <a:pos x="T4" y="T5"/>
                    </a:cxn>
                    <a:cxn ang="0">
                      <a:pos x="T6" y="T7"/>
                    </a:cxn>
                  </a:cxnLst>
                  <a:rect l="0" t="0" r="r" b="b"/>
                  <a:pathLst>
                    <a:path w="42" h="53">
                      <a:moveTo>
                        <a:pt x="26" y="53"/>
                      </a:moveTo>
                      <a:cubicBezTo>
                        <a:pt x="35" y="40"/>
                        <a:pt x="41" y="21"/>
                        <a:pt x="42" y="0"/>
                      </a:cubicBezTo>
                      <a:cubicBezTo>
                        <a:pt x="0" y="0"/>
                        <a:pt x="0" y="0"/>
                        <a:pt x="0" y="0"/>
                      </a:cubicBezTo>
                      <a:cubicBezTo>
                        <a:pt x="2" y="21"/>
                        <a:pt x="12" y="40"/>
                        <a:pt x="2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2" name="Freeform 357"/>
                <p:cNvSpPr/>
                <p:nvPr/>
              </p:nvSpPr>
              <p:spPr bwMode="auto">
                <a:xfrm>
                  <a:off x="3003550" y="6026150"/>
                  <a:ext cx="157163" cy="198438"/>
                </a:xfrm>
                <a:custGeom>
                  <a:avLst/>
                  <a:gdLst>
                    <a:gd name="T0" fmla="*/ 26 w 42"/>
                    <a:gd name="T1" fmla="*/ 0 h 53"/>
                    <a:gd name="T2" fmla="*/ 0 w 42"/>
                    <a:gd name="T3" fmla="*/ 53 h 53"/>
                    <a:gd name="T4" fmla="*/ 42 w 42"/>
                    <a:gd name="T5" fmla="*/ 53 h 53"/>
                    <a:gd name="T6" fmla="*/ 26 w 42"/>
                    <a:gd name="T7" fmla="*/ 0 h 53"/>
                  </a:gdLst>
                  <a:ahLst/>
                  <a:cxnLst>
                    <a:cxn ang="0">
                      <a:pos x="T0" y="T1"/>
                    </a:cxn>
                    <a:cxn ang="0">
                      <a:pos x="T2" y="T3"/>
                    </a:cxn>
                    <a:cxn ang="0">
                      <a:pos x="T4" y="T5"/>
                    </a:cxn>
                    <a:cxn ang="0">
                      <a:pos x="T6" y="T7"/>
                    </a:cxn>
                  </a:cxnLst>
                  <a:rect l="0" t="0" r="r" b="b"/>
                  <a:pathLst>
                    <a:path w="42" h="53">
                      <a:moveTo>
                        <a:pt x="26" y="0"/>
                      </a:moveTo>
                      <a:cubicBezTo>
                        <a:pt x="12" y="14"/>
                        <a:pt x="2" y="32"/>
                        <a:pt x="0" y="53"/>
                      </a:cubicBezTo>
                      <a:cubicBezTo>
                        <a:pt x="42" y="53"/>
                        <a:pt x="42" y="53"/>
                        <a:pt x="42" y="53"/>
                      </a:cubicBezTo>
                      <a:cubicBezTo>
                        <a:pt x="41" y="32"/>
                        <a:pt x="35" y="13"/>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 name="Freeform 358"/>
                <p:cNvSpPr/>
                <p:nvPr/>
              </p:nvSpPr>
              <p:spPr bwMode="auto">
                <a:xfrm>
                  <a:off x="3338512" y="6278563"/>
                  <a:ext cx="141288" cy="280988"/>
                </a:xfrm>
                <a:custGeom>
                  <a:avLst/>
                  <a:gdLst>
                    <a:gd name="T0" fmla="*/ 0 w 38"/>
                    <a:gd name="T1" fmla="*/ 75 h 75"/>
                    <a:gd name="T2" fmla="*/ 38 w 38"/>
                    <a:gd name="T3" fmla="*/ 62 h 75"/>
                    <a:gd name="T4" fmla="*/ 19 w 38"/>
                    <a:gd name="T5" fmla="*/ 0 h 75"/>
                    <a:gd name="T6" fmla="*/ 0 w 38"/>
                    <a:gd name="T7" fmla="*/ 0 h 75"/>
                    <a:gd name="T8" fmla="*/ 0 w 38"/>
                    <a:gd name="T9" fmla="*/ 75 h 75"/>
                  </a:gdLst>
                  <a:ahLst/>
                  <a:cxnLst>
                    <a:cxn ang="0">
                      <a:pos x="T0" y="T1"/>
                    </a:cxn>
                    <a:cxn ang="0">
                      <a:pos x="T2" y="T3"/>
                    </a:cxn>
                    <a:cxn ang="0">
                      <a:pos x="T4" y="T5"/>
                    </a:cxn>
                    <a:cxn ang="0">
                      <a:pos x="T6" y="T7"/>
                    </a:cxn>
                    <a:cxn ang="0">
                      <a:pos x="T8" y="T9"/>
                    </a:cxn>
                  </a:cxnLst>
                  <a:rect l="0" t="0" r="r" b="b"/>
                  <a:pathLst>
                    <a:path w="38" h="75">
                      <a:moveTo>
                        <a:pt x="0" y="75"/>
                      </a:moveTo>
                      <a:cubicBezTo>
                        <a:pt x="14" y="74"/>
                        <a:pt x="27" y="69"/>
                        <a:pt x="38" y="62"/>
                      </a:cubicBezTo>
                      <a:cubicBezTo>
                        <a:pt x="28" y="47"/>
                        <a:pt x="20" y="25"/>
                        <a:pt x="19" y="0"/>
                      </a:cubicBezTo>
                      <a:cubicBezTo>
                        <a:pt x="0" y="0"/>
                        <a:pt x="0" y="0"/>
                        <a:pt x="0" y="0"/>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 name="Freeform 359"/>
                <p:cNvSpPr>
                  <a:spLocks noEditPoints="1"/>
                </p:cNvSpPr>
                <p:nvPr/>
              </p:nvSpPr>
              <p:spPr bwMode="auto">
                <a:xfrm>
                  <a:off x="2782887" y="1574800"/>
                  <a:ext cx="561975" cy="447675"/>
                </a:xfrm>
                <a:custGeom>
                  <a:avLst/>
                  <a:gdLst>
                    <a:gd name="T0" fmla="*/ 135 w 150"/>
                    <a:gd name="T1" fmla="*/ 27 h 119"/>
                    <a:gd name="T2" fmla="*/ 122 w 150"/>
                    <a:gd name="T3" fmla="*/ 27 h 119"/>
                    <a:gd name="T4" fmla="*/ 122 w 150"/>
                    <a:gd name="T5" fmla="*/ 34 h 119"/>
                    <a:gd name="T6" fmla="*/ 137 w 150"/>
                    <a:gd name="T7" fmla="*/ 67 h 119"/>
                    <a:gd name="T8" fmla="*/ 137 w 150"/>
                    <a:gd name="T9" fmla="*/ 83 h 119"/>
                    <a:gd name="T10" fmla="*/ 122 w 150"/>
                    <a:gd name="T11" fmla="*/ 119 h 119"/>
                    <a:gd name="T12" fmla="*/ 150 w 150"/>
                    <a:gd name="T13" fmla="*/ 112 h 119"/>
                    <a:gd name="T14" fmla="*/ 150 w 150"/>
                    <a:gd name="T15" fmla="*/ 43 h 119"/>
                    <a:gd name="T16" fmla="*/ 121 w 150"/>
                    <a:gd name="T17" fmla="*/ 0 h 119"/>
                    <a:gd name="T18" fmla="*/ 75 w 150"/>
                    <a:gd name="T19" fmla="*/ 10 h 119"/>
                    <a:gd name="T20" fmla="*/ 122 w 150"/>
                    <a:gd name="T21" fmla="*/ 27 h 119"/>
                    <a:gd name="T22" fmla="*/ 75 w 150"/>
                    <a:gd name="T23" fmla="*/ 95 h 119"/>
                    <a:gd name="T24" fmla="*/ 114 w 150"/>
                    <a:gd name="T25" fmla="*/ 112 h 119"/>
                    <a:gd name="T26" fmla="*/ 122 w 150"/>
                    <a:gd name="T27" fmla="*/ 119 h 119"/>
                    <a:gd name="T28" fmla="*/ 107 w 150"/>
                    <a:gd name="T29" fmla="*/ 83 h 119"/>
                    <a:gd name="T30" fmla="*/ 122 w 150"/>
                    <a:gd name="T31" fmla="*/ 67 h 119"/>
                    <a:gd name="T32" fmla="*/ 75 w 150"/>
                    <a:gd name="T33" fmla="*/ 34 h 119"/>
                    <a:gd name="T34" fmla="*/ 75 w 150"/>
                    <a:gd name="T35" fmla="*/ 0 h 119"/>
                    <a:gd name="T36" fmla="*/ 29 w 150"/>
                    <a:gd name="T37" fmla="*/ 1 h 119"/>
                    <a:gd name="T38" fmla="*/ 38 w 150"/>
                    <a:gd name="T39" fmla="*/ 10 h 119"/>
                    <a:gd name="T40" fmla="*/ 75 w 150"/>
                    <a:gd name="T41" fmla="*/ 10 h 119"/>
                    <a:gd name="T42" fmla="*/ 29 w 150"/>
                    <a:gd name="T43" fmla="*/ 119 h 119"/>
                    <a:gd name="T44" fmla="*/ 36 w 150"/>
                    <a:gd name="T45" fmla="*/ 112 h 119"/>
                    <a:gd name="T46" fmla="*/ 75 w 150"/>
                    <a:gd name="T47" fmla="*/ 95 h 119"/>
                    <a:gd name="T48" fmla="*/ 29 w 150"/>
                    <a:gd name="T49" fmla="*/ 34 h 119"/>
                    <a:gd name="T50" fmla="*/ 44 w 150"/>
                    <a:gd name="T51" fmla="*/ 67 h 119"/>
                    <a:gd name="T52" fmla="*/ 44 w 150"/>
                    <a:gd name="T53" fmla="*/ 83 h 119"/>
                    <a:gd name="T54" fmla="*/ 29 w 150"/>
                    <a:gd name="T55" fmla="*/ 119 h 119"/>
                    <a:gd name="T56" fmla="*/ 15 w 150"/>
                    <a:gd name="T57" fmla="*/ 27 h 119"/>
                    <a:gd name="T58" fmla="*/ 0 w 150"/>
                    <a:gd name="T59" fmla="*/ 91 h 119"/>
                    <a:gd name="T60" fmla="*/ 0 w 150"/>
                    <a:gd name="T61" fmla="*/ 112 h 119"/>
                    <a:gd name="T62" fmla="*/ 29 w 150"/>
                    <a:gd name="T63" fmla="*/ 119 h 119"/>
                    <a:gd name="T64" fmla="*/ 14 w 150"/>
                    <a:gd name="T65" fmla="*/ 83 h 119"/>
                    <a:gd name="T66" fmla="*/ 29 w 150"/>
                    <a:gd name="T67" fmla="*/ 67 h 119"/>
                    <a:gd name="T68" fmla="*/ 25 w 150"/>
                    <a:gd name="T69" fmla="*/ 34 h 119"/>
                    <a:gd name="T70" fmla="*/ 29 w 150"/>
                    <a:gd name="T71" fmla="*/ 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19">
                      <a:moveTo>
                        <a:pt x="150" y="43"/>
                      </a:moveTo>
                      <a:cubicBezTo>
                        <a:pt x="135" y="27"/>
                        <a:pt x="135" y="27"/>
                        <a:pt x="135" y="27"/>
                      </a:cubicBezTo>
                      <a:cubicBezTo>
                        <a:pt x="122" y="1"/>
                        <a:pt x="122" y="1"/>
                        <a:pt x="122" y="1"/>
                      </a:cubicBezTo>
                      <a:cubicBezTo>
                        <a:pt x="122" y="27"/>
                        <a:pt x="122" y="27"/>
                        <a:pt x="122" y="27"/>
                      </a:cubicBezTo>
                      <a:cubicBezTo>
                        <a:pt x="125" y="34"/>
                        <a:pt x="125" y="34"/>
                        <a:pt x="125" y="34"/>
                      </a:cubicBezTo>
                      <a:cubicBezTo>
                        <a:pt x="122" y="34"/>
                        <a:pt x="122" y="34"/>
                        <a:pt x="122" y="34"/>
                      </a:cubicBezTo>
                      <a:cubicBezTo>
                        <a:pt x="122" y="67"/>
                        <a:pt x="122" y="67"/>
                        <a:pt x="122" y="67"/>
                      </a:cubicBezTo>
                      <a:cubicBezTo>
                        <a:pt x="137" y="67"/>
                        <a:pt x="137" y="67"/>
                        <a:pt x="137" y="67"/>
                      </a:cubicBezTo>
                      <a:cubicBezTo>
                        <a:pt x="137" y="83"/>
                        <a:pt x="137" y="83"/>
                        <a:pt x="137" y="83"/>
                      </a:cubicBezTo>
                      <a:cubicBezTo>
                        <a:pt x="137" y="83"/>
                        <a:pt x="137" y="83"/>
                        <a:pt x="137" y="83"/>
                      </a:cubicBezTo>
                      <a:cubicBezTo>
                        <a:pt x="122" y="83"/>
                        <a:pt x="122" y="83"/>
                        <a:pt x="122" y="83"/>
                      </a:cubicBezTo>
                      <a:cubicBezTo>
                        <a:pt x="122" y="119"/>
                        <a:pt x="122" y="119"/>
                        <a:pt x="122" y="119"/>
                      </a:cubicBezTo>
                      <a:cubicBezTo>
                        <a:pt x="143" y="119"/>
                        <a:pt x="143" y="119"/>
                        <a:pt x="143" y="119"/>
                      </a:cubicBezTo>
                      <a:cubicBezTo>
                        <a:pt x="147" y="119"/>
                        <a:pt x="150" y="116"/>
                        <a:pt x="150" y="112"/>
                      </a:cubicBezTo>
                      <a:cubicBezTo>
                        <a:pt x="150" y="95"/>
                        <a:pt x="150" y="95"/>
                        <a:pt x="150" y="95"/>
                      </a:cubicBezTo>
                      <a:lnTo>
                        <a:pt x="150" y="43"/>
                      </a:lnTo>
                      <a:close/>
                      <a:moveTo>
                        <a:pt x="122" y="1"/>
                      </a:moveTo>
                      <a:cubicBezTo>
                        <a:pt x="121" y="0"/>
                        <a:pt x="121" y="0"/>
                        <a:pt x="121" y="0"/>
                      </a:cubicBezTo>
                      <a:cubicBezTo>
                        <a:pt x="75" y="0"/>
                        <a:pt x="75" y="0"/>
                        <a:pt x="75" y="0"/>
                      </a:cubicBezTo>
                      <a:cubicBezTo>
                        <a:pt x="75" y="10"/>
                        <a:pt x="75" y="10"/>
                        <a:pt x="75" y="10"/>
                      </a:cubicBezTo>
                      <a:cubicBezTo>
                        <a:pt x="113" y="10"/>
                        <a:pt x="113" y="10"/>
                        <a:pt x="113" y="10"/>
                      </a:cubicBezTo>
                      <a:cubicBezTo>
                        <a:pt x="122" y="27"/>
                        <a:pt x="122" y="27"/>
                        <a:pt x="122" y="27"/>
                      </a:cubicBezTo>
                      <a:cubicBezTo>
                        <a:pt x="122" y="1"/>
                        <a:pt x="122" y="1"/>
                        <a:pt x="122" y="1"/>
                      </a:cubicBezTo>
                      <a:close/>
                      <a:moveTo>
                        <a:pt x="75" y="95"/>
                      </a:moveTo>
                      <a:cubicBezTo>
                        <a:pt x="114" y="95"/>
                        <a:pt x="114" y="95"/>
                        <a:pt x="114" y="95"/>
                      </a:cubicBezTo>
                      <a:cubicBezTo>
                        <a:pt x="114" y="112"/>
                        <a:pt x="114" y="112"/>
                        <a:pt x="114" y="112"/>
                      </a:cubicBezTo>
                      <a:cubicBezTo>
                        <a:pt x="114" y="116"/>
                        <a:pt x="117" y="119"/>
                        <a:pt x="121" y="119"/>
                      </a:cubicBezTo>
                      <a:cubicBezTo>
                        <a:pt x="122" y="119"/>
                        <a:pt x="122" y="119"/>
                        <a:pt x="122" y="119"/>
                      </a:cubicBezTo>
                      <a:cubicBezTo>
                        <a:pt x="122" y="83"/>
                        <a:pt x="122" y="83"/>
                        <a:pt x="122" y="83"/>
                      </a:cubicBezTo>
                      <a:cubicBezTo>
                        <a:pt x="107" y="83"/>
                        <a:pt x="107" y="83"/>
                        <a:pt x="107" y="83"/>
                      </a:cubicBezTo>
                      <a:cubicBezTo>
                        <a:pt x="107" y="67"/>
                        <a:pt x="107" y="67"/>
                        <a:pt x="107" y="67"/>
                      </a:cubicBezTo>
                      <a:cubicBezTo>
                        <a:pt x="122" y="67"/>
                        <a:pt x="122" y="67"/>
                        <a:pt x="122" y="67"/>
                      </a:cubicBezTo>
                      <a:cubicBezTo>
                        <a:pt x="122" y="34"/>
                        <a:pt x="122" y="34"/>
                        <a:pt x="122" y="34"/>
                      </a:cubicBezTo>
                      <a:cubicBezTo>
                        <a:pt x="75" y="34"/>
                        <a:pt x="75" y="34"/>
                        <a:pt x="75" y="34"/>
                      </a:cubicBezTo>
                      <a:lnTo>
                        <a:pt x="75" y="95"/>
                      </a:lnTo>
                      <a:close/>
                      <a:moveTo>
                        <a:pt x="75" y="0"/>
                      </a:moveTo>
                      <a:cubicBezTo>
                        <a:pt x="29" y="0"/>
                        <a:pt x="29" y="0"/>
                        <a:pt x="29" y="0"/>
                      </a:cubicBezTo>
                      <a:cubicBezTo>
                        <a:pt x="29" y="1"/>
                        <a:pt x="29" y="1"/>
                        <a:pt x="29" y="1"/>
                      </a:cubicBezTo>
                      <a:cubicBezTo>
                        <a:pt x="29" y="27"/>
                        <a:pt x="29" y="27"/>
                        <a:pt x="29" y="27"/>
                      </a:cubicBezTo>
                      <a:cubicBezTo>
                        <a:pt x="38" y="10"/>
                        <a:pt x="38" y="10"/>
                        <a:pt x="38" y="10"/>
                      </a:cubicBezTo>
                      <a:cubicBezTo>
                        <a:pt x="38" y="10"/>
                        <a:pt x="38" y="10"/>
                        <a:pt x="38" y="10"/>
                      </a:cubicBezTo>
                      <a:cubicBezTo>
                        <a:pt x="75" y="10"/>
                        <a:pt x="75" y="10"/>
                        <a:pt x="75" y="10"/>
                      </a:cubicBezTo>
                      <a:cubicBezTo>
                        <a:pt x="75" y="0"/>
                        <a:pt x="75" y="0"/>
                        <a:pt x="75" y="0"/>
                      </a:cubicBezTo>
                      <a:close/>
                      <a:moveTo>
                        <a:pt x="29" y="119"/>
                      </a:moveTo>
                      <a:cubicBezTo>
                        <a:pt x="29" y="119"/>
                        <a:pt x="29" y="119"/>
                        <a:pt x="29" y="119"/>
                      </a:cubicBezTo>
                      <a:cubicBezTo>
                        <a:pt x="33" y="119"/>
                        <a:pt x="36" y="116"/>
                        <a:pt x="36" y="112"/>
                      </a:cubicBezTo>
                      <a:cubicBezTo>
                        <a:pt x="36" y="95"/>
                        <a:pt x="36" y="95"/>
                        <a:pt x="36" y="95"/>
                      </a:cubicBezTo>
                      <a:cubicBezTo>
                        <a:pt x="75" y="95"/>
                        <a:pt x="75" y="95"/>
                        <a:pt x="75" y="95"/>
                      </a:cubicBezTo>
                      <a:cubicBezTo>
                        <a:pt x="75" y="34"/>
                        <a:pt x="75" y="34"/>
                        <a:pt x="75" y="34"/>
                      </a:cubicBezTo>
                      <a:cubicBezTo>
                        <a:pt x="29" y="34"/>
                        <a:pt x="29" y="34"/>
                        <a:pt x="29" y="34"/>
                      </a:cubicBezTo>
                      <a:cubicBezTo>
                        <a:pt x="29" y="67"/>
                        <a:pt x="29" y="67"/>
                        <a:pt x="29" y="67"/>
                      </a:cubicBezTo>
                      <a:cubicBezTo>
                        <a:pt x="44" y="67"/>
                        <a:pt x="44" y="67"/>
                        <a:pt x="44" y="67"/>
                      </a:cubicBezTo>
                      <a:cubicBezTo>
                        <a:pt x="44" y="83"/>
                        <a:pt x="44" y="83"/>
                        <a:pt x="44" y="83"/>
                      </a:cubicBezTo>
                      <a:cubicBezTo>
                        <a:pt x="44" y="83"/>
                        <a:pt x="44" y="83"/>
                        <a:pt x="44" y="83"/>
                      </a:cubicBezTo>
                      <a:cubicBezTo>
                        <a:pt x="29" y="83"/>
                        <a:pt x="29" y="83"/>
                        <a:pt x="29" y="83"/>
                      </a:cubicBezTo>
                      <a:lnTo>
                        <a:pt x="29" y="119"/>
                      </a:lnTo>
                      <a:close/>
                      <a:moveTo>
                        <a:pt x="29" y="1"/>
                      </a:moveTo>
                      <a:cubicBezTo>
                        <a:pt x="15" y="27"/>
                        <a:pt x="15" y="27"/>
                        <a:pt x="15" y="27"/>
                      </a:cubicBezTo>
                      <a:cubicBezTo>
                        <a:pt x="0" y="43"/>
                        <a:pt x="0" y="43"/>
                        <a:pt x="0" y="43"/>
                      </a:cubicBezTo>
                      <a:cubicBezTo>
                        <a:pt x="0" y="91"/>
                        <a:pt x="0" y="91"/>
                        <a:pt x="0" y="91"/>
                      </a:cubicBezTo>
                      <a:cubicBezTo>
                        <a:pt x="0" y="95"/>
                        <a:pt x="0" y="95"/>
                        <a:pt x="0" y="95"/>
                      </a:cubicBezTo>
                      <a:cubicBezTo>
                        <a:pt x="0" y="112"/>
                        <a:pt x="0" y="112"/>
                        <a:pt x="0" y="112"/>
                      </a:cubicBezTo>
                      <a:cubicBezTo>
                        <a:pt x="0" y="116"/>
                        <a:pt x="3" y="119"/>
                        <a:pt x="7" y="119"/>
                      </a:cubicBezTo>
                      <a:cubicBezTo>
                        <a:pt x="29" y="119"/>
                        <a:pt x="29" y="119"/>
                        <a:pt x="29" y="119"/>
                      </a:cubicBezTo>
                      <a:cubicBezTo>
                        <a:pt x="29" y="83"/>
                        <a:pt x="29" y="83"/>
                        <a:pt x="29" y="83"/>
                      </a:cubicBezTo>
                      <a:cubicBezTo>
                        <a:pt x="14" y="83"/>
                        <a:pt x="14" y="83"/>
                        <a:pt x="14" y="83"/>
                      </a:cubicBezTo>
                      <a:cubicBezTo>
                        <a:pt x="14" y="67"/>
                        <a:pt x="14" y="67"/>
                        <a:pt x="14" y="67"/>
                      </a:cubicBezTo>
                      <a:cubicBezTo>
                        <a:pt x="29" y="67"/>
                        <a:pt x="29" y="67"/>
                        <a:pt x="29" y="67"/>
                      </a:cubicBezTo>
                      <a:cubicBezTo>
                        <a:pt x="29" y="34"/>
                        <a:pt x="29" y="34"/>
                        <a:pt x="29" y="34"/>
                      </a:cubicBezTo>
                      <a:cubicBezTo>
                        <a:pt x="25" y="34"/>
                        <a:pt x="25" y="34"/>
                        <a:pt x="25" y="34"/>
                      </a:cubicBezTo>
                      <a:cubicBezTo>
                        <a:pt x="29" y="27"/>
                        <a:pt x="29" y="27"/>
                        <a:pt x="29" y="27"/>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 name="Freeform 360"/>
                <p:cNvSpPr/>
                <p:nvPr/>
              </p:nvSpPr>
              <p:spPr bwMode="auto">
                <a:xfrm>
                  <a:off x="4849812" y="5561013"/>
                  <a:ext cx="236538" cy="242888"/>
                </a:xfrm>
                <a:custGeom>
                  <a:avLst/>
                  <a:gdLst>
                    <a:gd name="T0" fmla="*/ 14 w 63"/>
                    <a:gd name="T1" fmla="*/ 59 h 65"/>
                    <a:gd name="T2" fmla="*/ 31 w 63"/>
                    <a:gd name="T3" fmla="*/ 65 h 65"/>
                    <a:gd name="T4" fmla="*/ 63 w 63"/>
                    <a:gd name="T5" fmla="*/ 33 h 65"/>
                    <a:gd name="T6" fmla="*/ 31 w 63"/>
                    <a:gd name="T7" fmla="*/ 0 h 65"/>
                    <a:gd name="T8" fmla="*/ 0 w 63"/>
                    <a:gd name="T9" fmla="*/ 28 h 65"/>
                    <a:gd name="T10" fmla="*/ 31 w 63"/>
                    <a:gd name="T11" fmla="*/ 28 h 65"/>
                    <a:gd name="T12" fmla="*/ 42 w 63"/>
                    <a:gd name="T13" fmla="*/ 28 h 65"/>
                    <a:gd name="T14" fmla="*/ 35 w 63"/>
                    <a:gd name="T15" fmla="*/ 36 h 65"/>
                    <a:gd name="T16" fmla="*/ 14 w 63"/>
                    <a:gd name="T17"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4" y="59"/>
                      </a:moveTo>
                      <a:cubicBezTo>
                        <a:pt x="19" y="63"/>
                        <a:pt x="25" y="65"/>
                        <a:pt x="31" y="65"/>
                      </a:cubicBezTo>
                      <a:cubicBezTo>
                        <a:pt x="49" y="65"/>
                        <a:pt x="63" y="50"/>
                        <a:pt x="63" y="33"/>
                      </a:cubicBezTo>
                      <a:cubicBezTo>
                        <a:pt x="63" y="15"/>
                        <a:pt x="49" y="0"/>
                        <a:pt x="31" y="0"/>
                      </a:cubicBezTo>
                      <a:cubicBezTo>
                        <a:pt x="15" y="0"/>
                        <a:pt x="2" y="12"/>
                        <a:pt x="0" y="28"/>
                      </a:cubicBezTo>
                      <a:cubicBezTo>
                        <a:pt x="31" y="28"/>
                        <a:pt x="31" y="28"/>
                        <a:pt x="31" y="28"/>
                      </a:cubicBezTo>
                      <a:cubicBezTo>
                        <a:pt x="42" y="28"/>
                        <a:pt x="42" y="28"/>
                        <a:pt x="42" y="28"/>
                      </a:cubicBezTo>
                      <a:cubicBezTo>
                        <a:pt x="35" y="36"/>
                        <a:pt x="35" y="36"/>
                        <a:pt x="35" y="36"/>
                      </a:cubicBezTo>
                      <a:lnTo>
                        <a:pt x="14"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 name="Freeform 361"/>
                <p:cNvSpPr/>
                <p:nvPr/>
              </p:nvSpPr>
              <p:spPr bwMode="auto">
                <a:xfrm>
                  <a:off x="4471987" y="5684838"/>
                  <a:ext cx="495300" cy="465138"/>
                </a:xfrm>
                <a:custGeom>
                  <a:avLst/>
                  <a:gdLst>
                    <a:gd name="T0" fmla="*/ 59 w 132"/>
                    <a:gd name="T1" fmla="*/ 66 h 124"/>
                    <a:gd name="T2" fmla="*/ 59 w 132"/>
                    <a:gd name="T3" fmla="*/ 70 h 124"/>
                    <a:gd name="T4" fmla="*/ 59 w 132"/>
                    <a:gd name="T5" fmla="*/ 73 h 124"/>
                    <a:gd name="T6" fmla="*/ 59 w 132"/>
                    <a:gd name="T7" fmla="*/ 113 h 124"/>
                    <a:gd name="T8" fmla="*/ 44 w 132"/>
                    <a:gd name="T9" fmla="*/ 124 h 124"/>
                    <a:gd name="T10" fmla="*/ 87 w 132"/>
                    <a:gd name="T11" fmla="*/ 124 h 124"/>
                    <a:gd name="T12" fmla="*/ 73 w 132"/>
                    <a:gd name="T13" fmla="*/ 113 h 124"/>
                    <a:gd name="T14" fmla="*/ 73 w 132"/>
                    <a:gd name="T15" fmla="*/ 73 h 124"/>
                    <a:gd name="T16" fmla="*/ 73 w 132"/>
                    <a:gd name="T17" fmla="*/ 70 h 124"/>
                    <a:gd name="T18" fmla="*/ 73 w 132"/>
                    <a:gd name="T19" fmla="*/ 66 h 124"/>
                    <a:gd name="T20" fmla="*/ 111 w 132"/>
                    <a:gd name="T21" fmla="*/ 24 h 124"/>
                    <a:gd name="T22" fmla="*/ 132 w 132"/>
                    <a:gd name="T23" fmla="*/ 0 h 124"/>
                    <a:gd name="T24" fmla="*/ 100 w 132"/>
                    <a:gd name="T25" fmla="*/ 0 h 124"/>
                    <a:gd name="T26" fmla="*/ 0 w 132"/>
                    <a:gd name="T27" fmla="*/ 0 h 124"/>
                    <a:gd name="T28" fmla="*/ 59 w 132"/>
                    <a:gd name="T29" fmla="*/ 6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24">
                      <a:moveTo>
                        <a:pt x="59" y="66"/>
                      </a:moveTo>
                      <a:cubicBezTo>
                        <a:pt x="59" y="70"/>
                        <a:pt x="59" y="70"/>
                        <a:pt x="59" y="70"/>
                      </a:cubicBezTo>
                      <a:cubicBezTo>
                        <a:pt x="59" y="73"/>
                        <a:pt x="59" y="73"/>
                        <a:pt x="59" y="73"/>
                      </a:cubicBezTo>
                      <a:cubicBezTo>
                        <a:pt x="59" y="113"/>
                        <a:pt x="59" y="113"/>
                        <a:pt x="59" y="113"/>
                      </a:cubicBezTo>
                      <a:cubicBezTo>
                        <a:pt x="50" y="114"/>
                        <a:pt x="44" y="119"/>
                        <a:pt x="44" y="124"/>
                      </a:cubicBezTo>
                      <a:cubicBezTo>
                        <a:pt x="87" y="124"/>
                        <a:pt x="87" y="124"/>
                        <a:pt x="87" y="124"/>
                      </a:cubicBezTo>
                      <a:cubicBezTo>
                        <a:pt x="87" y="119"/>
                        <a:pt x="81" y="115"/>
                        <a:pt x="73" y="113"/>
                      </a:cubicBezTo>
                      <a:cubicBezTo>
                        <a:pt x="73" y="73"/>
                        <a:pt x="73" y="73"/>
                        <a:pt x="73" y="73"/>
                      </a:cubicBezTo>
                      <a:cubicBezTo>
                        <a:pt x="73" y="70"/>
                        <a:pt x="73" y="70"/>
                        <a:pt x="73" y="70"/>
                      </a:cubicBezTo>
                      <a:cubicBezTo>
                        <a:pt x="73" y="66"/>
                        <a:pt x="73" y="66"/>
                        <a:pt x="73" y="66"/>
                      </a:cubicBezTo>
                      <a:cubicBezTo>
                        <a:pt x="111" y="24"/>
                        <a:pt x="111" y="24"/>
                        <a:pt x="111" y="24"/>
                      </a:cubicBezTo>
                      <a:cubicBezTo>
                        <a:pt x="132" y="0"/>
                        <a:pt x="132" y="0"/>
                        <a:pt x="132" y="0"/>
                      </a:cubicBezTo>
                      <a:cubicBezTo>
                        <a:pt x="100" y="0"/>
                        <a:pt x="100" y="0"/>
                        <a:pt x="100" y="0"/>
                      </a:cubicBezTo>
                      <a:cubicBezTo>
                        <a:pt x="0" y="0"/>
                        <a:pt x="0" y="0"/>
                        <a:pt x="0" y="0"/>
                      </a:cubicBezTo>
                      <a:lnTo>
                        <a:pt x="59"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 name="Rectangle 362"/>
                <p:cNvSpPr>
                  <a:spLocks noChangeArrowheads="1"/>
                </p:cNvSpPr>
                <p:nvPr/>
              </p:nvSpPr>
              <p:spPr bwMode="auto">
                <a:xfrm>
                  <a:off x="4868862" y="174625"/>
                  <a:ext cx="585788"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 name="Freeform 363"/>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close/>
                      <a:moveTo>
                        <a:pt x="0" y="149"/>
                      </a:moveTo>
                      <a:lnTo>
                        <a:pt x="312" y="149"/>
                      </a:lnTo>
                      <a:lnTo>
                        <a:pt x="312" y="126"/>
                      </a:lnTo>
                      <a:lnTo>
                        <a:pt x="286" y="100"/>
                      </a:lnTo>
                      <a:lnTo>
                        <a:pt x="312" y="71"/>
                      </a:lnTo>
                      <a:lnTo>
                        <a:pt x="312" y="0"/>
                      </a:lnTo>
                      <a:lnTo>
                        <a:pt x="0" y="0"/>
                      </a:lnTo>
                      <a:lnTo>
                        <a:pt x="0" y="149"/>
                      </a:lnTo>
                      <a:lnTo>
                        <a:pt x="0" y="149"/>
                      </a:lnTo>
                      <a:close/>
                      <a:moveTo>
                        <a:pt x="312" y="71"/>
                      </a:moveTo>
                      <a:lnTo>
                        <a:pt x="312"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 name="Freeform 364"/>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moveTo>
                        <a:pt x="0" y="149"/>
                      </a:moveTo>
                      <a:lnTo>
                        <a:pt x="312" y="149"/>
                      </a:lnTo>
                      <a:lnTo>
                        <a:pt x="312" y="126"/>
                      </a:lnTo>
                      <a:lnTo>
                        <a:pt x="286" y="100"/>
                      </a:lnTo>
                      <a:lnTo>
                        <a:pt x="312" y="71"/>
                      </a:lnTo>
                      <a:lnTo>
                        <a:pt x="312" y="0"/>
                      </a:lnTo>
                      <a:lnTo>
                        <a:pt x="0" y="0"/>
                      </a:lnTo>
                      <a:lnTo>
                        <a:pt x="0" y="149"/>
                      </a:lnTo>
                      <a:lnTo>
                        <a:pt x="0" y="149"/>
                      </a:lnTo>
                      <a:moveTo>
                        <a:pt x="312" y="71"/>
                      </a:moveTo>
                      <a:lnTo>
                        <a:pt x="312" y="71"/>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 name="Freeform 365"/>
                <p:cNvSpPr/>
                <p:nvPr/>
              </p:nvSpPr>
              <p:spPr bwMode="auto">
                <a:xfrm>
                  <a:off x="7432675" y="1597025"/>
                  <a:ext cx="404813" cy="365125"/>
                </a:xfrm>
                <a:custGeom>
                  <a:avLst/>
                  <a:gdLst>
                    <a:gd name="T0" fmla="*/ 0 w 255"/>
                    <a:gd name="T1" fmla="*/ 93 h 230"/>
                    <a:gd name="T2" fmla="*/ 0 w 255"/>
                    <a:gd name="T3" fmla="*/ 197 h 230"/>
                    <a:gd name="T4" fmla="*/ 5 w 255"/>
                    <a:gd name="T5" fmla="*/ 197 h 230"/>
                    <a:gd name="T6" fmla="*/ 40 w 255"/>
                    <a:gd name="T7" fmla="*/ 197 h 230"/>
                    <a:gd name="T8" fmla="*/ 52 w 255"/>
                    <a:gd name="T9" fmla="*/ 197 h 230"/>
                    <a:gd name="T10" fmla="*/ 52 w 255"/>
                    <a:gd name="T11" fmla="*/ 209 h 230"/>
                    <a:gd name="T12" fmla="*/ 52 w 255"/>
                    <a:gd name="T13" fmla="*/ 230 h 230"/>
                    <a:gd name="T14" fmla="*/ 64 w 255"/>
                    <a:gd name="T15" fmla="*/ 230 h 230"/>
                    <a:gd name="T16" fmla="*/ 64 w 255"/>
                    <a:gd name="T17" fmla="*/ 209 h 230"/>
                    <a:gd name="T18" fmla="*/ 64 w 255"/>
                    <a:gd name="T19" fmla="*/ 197 h 230"/>
                    <a:gd name="T20" fmla="*/ 76 w 255"/>
                    <a:gd name="T21" fmla="*/ 197 h 230"/>
                    <a:gd name="T22" fmla="*/ 111 w 255"/>
                    <a:gd name="T23" fmla="*/ 197 h 230"/>
                    <a:gd name="T24" fmla="*/ 120 w 255"/>
                    <a:gd name="T25" fmla="*/ 197 h 230"/>
                    <a:gd name="T26" fmla="*/ 120 w 255"/>
                    <a:gd name="T27" fmla="*/ 209 h 230"/>
                    <a:gd name="T28" fmla="*/ 120 w 255"/>
                    <a:gd name="T29" fmla="*/ 230 h 230"/>
                    <a:gd name="T30" fmla="*/ 135 w 255"/>
                    <a:gd name="T31" fmla="*/ 230 h 230"/>
                    <a:gd name="T32" fmla="*/ 135 w 255"/>
                    <a:gd name="T33" fmla="*/ 209 h 230"/>
                    <a:gd name="T34" fmla="*/ 135 w 255"/>
                    <a:gd name="T35" fmla="*/ 197 h 230"/>
                    <a:gd name="T36" fmla="*/ 144 w 255"/>
                    <a:gd name="T37" fmla="*/ 197 h 230"/>
                    <a:gd name="T38" fmla="*/ 182 w 255"/>
                    <a:gd name="T39" fmla="*/ 197 h 230"/>
                    <a:gd name="T40" fmla="*/ 191 w 255"/>
                    <a:gd name="T41" fmla="*/ 197 h 230"/>
                    <a:gd name="T42" fmla="*/ 191 w 255"/>
                    <a:gd name="T43" fmla="*/ 209 h 230"/>
                    <a:gd name="T44" fmla="*/ 191 w 255"/>
                    <a:gd name="T45" fmla="*/ 230 h 230"/>
                    <a:gd name="T46" fmla="*/ 206 w 255"/>
                    <a:gd name="T47" fmla="*/ 230 h 230"/>
                    <a:gd name="T48" fmla="*/ 206 w 255"/>
                    <a:gd name="T49" fmla="*/ 209 h 230"/>
                    <a:gd name="T50" fmla="*/ 206 w 255"/>
                    <a:gd name="T51" fmla="*/ 197 h 230"/>
                    <a:gd name="T52" fmla="*/ 215 w 255"/>
                    <a:gd name="T53" fmla="*/ 197 h 230"/>
                    <a:gd name="T54" fmla="*/ 251 w 255"/>
                    <a:gd name="T55" fmla="*/ 197 h 230"/>
                    <a:gd name="T56" fmla="*/ 255 w 255"/>
                    <a:gd name="T57" fmla="*/ 197 h 230"/>
                    <a:gd name="T58" fmla="*/ 255 w 255"/>
                    <a:gd name="T59" fmla="*/ 93 h 230"/>
                    <a:gd name="T60" fmla="*/ 239 w 255"/>
                    <a:gd name="T61" fmla="*/ 93 h 230"/>
                    <a:gd name="T62" fmla="*/ 239 w 255"/>
                    <a:gd name="T63" fmla="*/ 116 h 230"/>
                    <a:gd name="T64" fmla="*/ 215 w 255"/>
                    <a:gd name="T65" fmla="*/ 116 h 230"/>
                    <a:gd name="T66" fmla="*/ 215 w 255"/>
                    <a:gd name="T67" fmla="*/ 93 h 230"/>
                    <a:gd name="T68" fmla="*/ 189 w 255"/>
                    <a:gd name="T69" fmla="*/ 93 h 230"/>
                    <a:gd name="T70" fmla="*/ 189 w 255"/>
                    <a:gd name="T71" fmla="*/ 116 h 230"/>
                    <a:gd name="T72" fmla="*/ 165 w 255"/>
                    <a:gd name="T73" fmla="*/ 116 h 230"/>
                    <a:gd name="T74" fmla="*/ 165 w 255"/>
                    <a:gd name="T75" fmla="*/ 93 h 230"/>
                    <a:gd name="T76" fmla="*/ 144 w 255"/>
                    <a:gd name="T77" fmla="*/ 93 h 230"/>
                    <a:gd name="T78" fmla="*/ 144 w 255"/>
                    <a:gd name="T79" fmla="*/ 0 h 230"/>
                    <a:gd name="T80" fmla="*/ 111 w 255"/>
                    <a:gd name="T81" fmla="*/ 0 h 230"/>
                    <a:gd name="T82" fmla="*/ 111 w 255"/>
                    <a:gd name="T83" fmla="*/ 93 h 230"/>
                    <a:gd name="T84" fmla="*/ 90 w 255"/>
                    <a:gd name="T85" fmla="*/ 93 h 230"/>
                    <a:gd name="T86" fmla="*/ 90 w 255"/>
                    <a:gd name="T87" fmla="*/ 116 h 230"/>
                    <a:gd name="T88" fmla="*/ 66 w 255"/>
                    <a:gd name="T89" fmla="*/ 116 h 230"/>
                    <a:gd name="T90" fmla="*/ 66 w 255"/>
                    <a:gd name="T91" fmla="*/ 93 h 230"/>
                    <a:gd name="T92" fmla="*/ 40 w 255"/>
                    <a:gd name="T93" fmla="*/ 93 h 230"/>
                    <a:gd name="T94" fmla="*/ 40 w 255"/>
                    <a:gd name="T95" fmla="*/ 116 h 230"/>
                    <a:gd name="T96" fmla="*/ 16 w 255"/>
                    <a:gd name="T97" fmla="*/ 116 h 230"/>
                    <a:gd name="T98" fmla="*/ 16 w 255"/>
                    <a:gd name="T99" fmla="*/ 93 h 230"/>
                    <a:gd name="T100" fmla="*/ 0 w 255"/>
                    <a:gd name="T101" fmla="*/ 9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5" h="230">
                      <a:moveTo>
                        <a:pt x="0" y="93"/>
                      </a:moveTo>
                      <a:lnTo>
                        <a:pt x="0" y="197"/>
                      </a:lnTo>
                      <a:lnTo>
                        <a:pt x="5" y="197"/>
                      </a:lnTo>
                      <a:lnTo>
                        <a:pt x="40" y="197"/>
                      </a:lnTo>
                      <a:lnTo>
                        <a:pt x="52" y="197"/>
                      </a:lnTo>
                      <a:lnTo>
                        <a:pt x="52" y="209"/>
                      </a:lnTo>
                      <a:lnTo>
                        <a:pt x="52" y="230"/>
                      </a:lnTo>
                      <a:lnTo>
                        <a:pt x="64" y="230"/>
                      </a:lnTo>
                      <a:lnTo>
                        <a:pt x="64" y="209"/>
                      </a:lnTo>
                      <a:lnTo>
                        <a:pt x="64" y="197"/>
                      </a:lnTo>
                      <a:lnTo>
                        <a:pt x="76" y="197"/>
                      </a:lnTo>
                      <a:lnTo>
                        <a:pt x="111" y="197"/>
                      </a:lnTo>
                      <a:lnTo>
                        <a:pt x="120" y="197"/>
                      </a:lnTo>
                      <a:lnTo>
                        <a:pt x="120" y="209"/>
                      </a:lnTo>
                      <a:lnTo>
                        <a:pt x="120" y="230"/>
                      </a:lnTo>
                      <a:lnTo>
                        <a:pt x="135" y="230"/>
                      </a:lnTo>
                      <a:lnTo>
                        <a:pt x="135" y="209"/>
                      </a:lnTo>
                      <a:lnTo>
                        <a:pt x="135" y="197"/>
                      </a:lnTo>
                      <a:lnTo>
                        <a:pt x="144" y="197"/>
                      </a:lnTo>
                      <a:lnTo>
                        <a:pt x="182" y="197"/>
                      </a:lnTo>
                      <a:lnTo>
                        <a:pt x="191" y="197"/>
                      </a:lnTo>
                      <a:lnTo>
                        <a:pt x="191" y="209"/>
                      </a:lnTo>
                      <a:lnTo>
                        <a:pt x="191" y="230"/>
                      </a:lnTo>
                      <a:lnTo>
                        <a:pt x="206" y="230"/>
                      </a:lnTo>
                      <a:lnTo>
                        <a:pt x="206" y="209"/>
                      </a:lnTo>
                      <a:lnTo>
                        <a:pt x="206" y="197"/>
                      </a:lnTo>
                      <a:lnTo>
                        <a:pt x="215" y="197"/>
                      </a:lnTo>
                      <a:lnTo>
                        <a:pt x="251" y="197"/>
                      </a:lnTo>
                      <a:lnTo>
                        <a:pt x="255" y="197"/>
                      </a:lnTo>
                      <a:lnTo>
                        <a:pt x="255" y="93"/>
                      </a:lnTo>
                      <a:lnTo>
                        <a:pt x="239" y="93"/>
                      </a:lnTo>
                      <a:lnTo>
                        <a:pt x="239" y="116"/>
                      </a:lnTo>
                      <a:lnTo>
                        <a:pt x="215" y="116"/>
                      </a:lnTo>
                      <a:lnTo>
                        <a:pt x="215" y="93"/>
                      </a:lnTo>
                      <a:lnTo>
                        <a:pt x="189" y="93"/>
                      </a:lnTo>
                      <a:lnTo>
                        <a:pt x="189" y="116"/>
                      </a:lnTo>
                      <a:lnTo>
                        <a:pt x="165" y="116"/>
                      </a:lnTo>
                      <a:lnTo>
                        <a:pt x="165" y="93"/>
                      </a:lnTo>
                      <a:lnTo>
                        <a:pt x="144" y="93"/>
                      </a:lnTo>
                      <a:lnTo>
                        <a:pt x="144" y="0"/>
                      </a:lnTo>
                      <a:lnTo>
                        <a:pt x="111" y="0"/>
                      </a:lnTo>
                      <a:lnTo>
                        <a:pt x="111" y="93"/>
                      </a:lnTo>
                      <a:lnTo>
                        <a:pt x="90" y="93"/>
                      </a:lnTo>
                      <a:lnTo>
                        <a:pt x="90" y="116"/>
                      </a:lnTo>
                      <a:lnTo>
                        <a:pt x="66" y="116"/>
                      </a:lnTo>
                      <a:lnTo>
                        <a:pt x="66" y="93"/>
                      </a:lnTo>
                      <a:lnTo>
                        <a:pt x="40" y="93"/>
                      </a:lnTo>
                      <a:lnTo>
                        <a:pt x="40" y="116"/>
                      </a:lnTo>
                      <a:lnTo>
                        <a:pt x="16" y="116"/>
                      </a:lnTo>
                      <a:lnTo>
                        <a:pt x="16" y="93"/>
                      </a:lnTo>
                      <a:lnTo>
                        <a:pt x="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 name="Freeform 366"/>
                <p:cNvSpPr/>
                <p:nvPr/>
              </p:nvSpPr>
              <p:spPr bwMode="auto">
                <a:xfrm>
                  <a:off x="7346950" y="1928813"/>
                  <a:ext cx="577850" cy="296863"/>
                </a:xfrm>
                <a:custGeom>
                  <a:avLst/>
                  <a:gdLst>
                    <a:gd name="T0" fmla="*/ 364 w 364"/>
                    <a:gd name="T1" fmla="*/ 0 h 187"/>
                    <a:gd name="T2" fmla="*/ 340 w 364"/>
                    <a:gd name="T3" fmla="*/ 0 h 187"/>
                    <a:gd name="T4" fmla="*/ 340 w 364"/>
                    <a:gd name="T5" fmla="*/ 30 h 187"/>
                    <a:gd name="T6" fmla="*/ 309 w 364"/>
                    <a:gd name="T7" fmla="*/ 30 h 187"/>
                    <a:gd name="T8" fmla="*/ 305 w 364"/>
                    <a:gd name="T9" fmla="*/ 30 h 187"/>
                    <a:gd name="T10" fmla="*/ 305 w 364"/>
                    <a:gd name="T11" fmla="*/ 0 h 187"/>
                    <a:gd name="T12" fmla="*/ 269 w 364"/>
                    <a:gd name="T13" fmla="*/ 0 h 187"/>
                    <a:gd name="T14" fmla="*/ 269 w 364"/>
                    <a:gd name="T15" fmla="*/ 30 h 187"/>
                    <a:gd name="T16" fmla="*/ 236 w 364"/>
                    <a:gd name="T17" fmla="*/ 30 h 187"/>
                    <a:gd name="T18" fmla="*/ 236 w 364"/>
                    <a:gd name="T19" fmla="*/ 0 h 187"/>
                    <a:gd name="T20" fmla="*/ 198 w 364"/>
                    <a:gd name="T21" fmla="*/ 0 h 187"/>
                    <a:gd name="T22" fmla="*/ 198 w 364"/>
                    <a:gd name="T23" fmla="*/ 30 h 187"/>
                    <a:gd name="T24" fmla="*/ 165 w 364"/>
                    <a:gd name="T25" fmla="*/ 30 h 187"/>
                    <a:gd name="T26" fmla="*/ 165 w 364"/>
                    <a:gd name="T27" fmla="*/ 0 h 187"/>
                    <a:gd name="T28" fmla="*/ 130 w 364"/>
                    <a:gd name="T29" fmla="*/ 0 h 187"/>
                    <a:gd name="T30" fmla="*/ 130 w 364"/>
                    <a:gd name="T31" fmla="*/ 30 h 187"/>
                    <a:gd name="T32" fmla="*/ 94 w 364"/>
                    <a:gd name="T33" fmla="*/ 30 h 187"/>
                    <a:gd name="T34" fmla="*/ 94 w 364"/>
                    <a:gd name="T35" fmla="*/ 0 h 187"/>
                    <a:gd name="T36" fmla="*/ 59 w 364"/>
                    <a:gd name="T37" fmla="*/ 0 h 187"/>
                    <a:gd name="T38" fmla="*/ 59 w 364"/>
                    <a:gd name="T39" fmla="*/ 30 h 187"/>
                    <a:gd name="T40" fmla="*/ 54 w 364"/>
                    <a:gd name="T41" fmla="*/ 30 h 187"/>
                    <a:gd name="T42" fmla="*/ 26 w 364"/>
                    <a:gd name="T43" fmla="*/ 30 h 187"/>
                    <a:gd name="T44" fmla="*/ 26 w 364"/>
                    <a:gd name="T45" fmla="*/ 0 h 187"/>
                    <a:gd name="T46" fmla="*/ 0 w 364"/>
                    <a:gd name="T47" fmla="*/ 0 h 187"/>
                    <a:gd name="T48" fmla="*/ 0 w 364"/>
                    <a:gd name="T49" fmla="*/ 187 h 187"/>
                    <a:gd name="T50" fmla="*/ 139 w 364"/>
                    <a:gd name="T51" fmla="*/ 187 h 187"/>
                    <a:gd name="T52" fmla="*/ 139 w 364"/>
                    <a:gd name="T53" fmla="*/ 113 h 187"/>
                    <a:gd name="T54" fmla="*/ 234 w 364"/>
                    <a:gd name="T55" fmla="*/ 113 h 187"/>
                    <a:gd name="T56" fmla="*/ 234 w 364"/>
                    <a:gd name="T57" fmla="*/ 187 h 187"/>
                    <a:gd name="T58" fmla="*/ 364 w 364"/>
                    <a:gd name="T59" fmla="*/ 187 h 187"/>
                    <a:gd name="T60" fmla="*/ 364 w 364"/>
                    <a:gd name="T6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87">
                      <a:moveTo>
                        <a:pt x="364" y="0"/>
                      </a:moveTo>
                      <a:lnTo>
                        <a:pt x="340" y="0"/>
                      </a:lnTo>
                      <a:lnTo>
                        <a:pt x="340" y="30"/>
                      </a:lnTo>
                      <a:lnTo>
                        <a:pt x="309" y="30"/>
                      </a:lnTo>
                      <a:lnTo>
                        <a:pt x="305" y="30"/>
                      </a:lnTo>
                      <a:lnTo>
                        <a:pt x="305" y="0"/>
                      </a:lnTo>
                      <a:lnTo>
                        <a:pt x="269" y="0"/>
                      </a:lnTo>
                      <a:lnTo>
                        <a:pt x="269" y="30"/>
                      </a:lnTo>
                      <a:lnTo>
                        <a:pt x="236" y="30"/>
                      </a:lnTo>
                      <a:lnTo>
                        <a:pt x="236" y="0"/>
                      </a:lnTo>
                      <a:lnTo>
                        <a:pt x="198" y="0"/>
                      </a:lnTo>
                      <a:lnTo>
                        <a:pt x="198" y="30"/>
                      </a:lnTo>
                      <a:lnTo>
                        <a:pt x="165" y="30"/>
                      </a:lnTo>
                      <a:lnTo>
                        <a:pt x="165" y="0"/>
                      </a:lnTo>
                      <a:lnTo>
                        <a:pt x="130" y="0"/>
                      </a:lnTo>
                      <a:lnTo>
                        <a:pt x="130" y="30"/>
                      </a:lnTo>
                      <a:lnTo>
                        <a:pt x="94" y="30"/>
                      </a:lnTo>
                      <a:lnTo>
                        <a:pt x="94" y="0"/>
                      </a:lnTo>
                      <a:lnTo>
                        <a:pt x="59" y="0"/>
                      </a:lnTo>
                      <a:lnTo>
                        <a:pt x="59" y="30"/>
                      </a:lnTo>
                      <a:lnTo>
                        <a:pt x="54" y="30"/>
                      </a:lnTo>
                      <a:lnTo>
                        <a:pt x="26" y="30"/>
                      </a:lnTo>
                      <a:lnTo>
                        <a:pt x="26" y="0"/>
                      </a:lnTo>
                      <a:lnTo>
                        <a:pt x="0" y="0"/>
                      </a:lnTo>
                      <a:lnTo>
                        <a:pt x="0" y="187"/>
                      </a:lnTo>
                      <a:lnTo>
                        <a:pt x="139" y="187"/>
                      </a:lnTo>
                      <a:lnTo>
                        <a:pt x="139" y="113"/>
                      </a:lnTo>
                      <a:lnTo>
                        <a:pt x="234" y="113"/>
                      </a:lnTo>
                      <a:lnTo>
                        <a:pt x="234" y="187"/>
                      </a:lnTo>
                      <a:lnTo>
                        <a:pt x="364" y="187"/>
                      </a:lnTo>
                      <a:lnTo>
                        <a:pt x="3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 name="Freeform 367"/>
                <p:cNvSpPr/>
                <p:nvPr/>
              </p:nvSpPr>
              <p:spPr bwMode="auto">
                <a:xfrm>
                  <a:off x="7688262" y="1612900"/>
                  <a:ext cx="165100" cy="104775"/>
                </a:xfrm>
                <a:custGeom>
                  <a:avLst/>
                  <a:gdLst>
                    <a:gd name="T0" fmla="*/ 0 w 104"/>
                    <a:gd name="T1" fmla="*/ 0 h 66"/>
                    <a:gd name="T2" fmla="*/ 0 w 104"/>
                    <a:gd name="T3" fmla="*/ 66 h 66"/>
                    <a:gd name="T4" fmla="*/ 104 w 104"/>
                    <a:gd name="T5" fmla="*/ 33 h 66"/>
                    <a:gd name="T6" fmla="*/ 0 w 104"/>
                    <a:gd name="T7" fmla="*/ 0 h 66"/>
                  </a:gdLst>
                  <a:ahLst/>
                  <a:cxnLst>
                    <a:cxn ang="0">
                      <a:pos x="T0" y="T1"/>
                    </a:cxn>
                    <a:cxn ang="0">
                      <a:pos x="T2" y="T3"/>
                    </a:cxn>
                    <a:cxn ang="0">
                      <a:pos x="T4" y="T5"/>
                    </a:cxn>
                    <a:cxn ang="0">
                      <a:pos x="T6" y="T7"/>
                    </a:cxn>
                  </a:cxnLst>
                  <a:rect l="0" t="0" r="r" b="b"/>
                  <a:pathLst>
                    <a:path w="104" h="66">
                      <a:moveTo>
                        <a:pt x="0" y="0"/>
                      </a:moveTo>
                      <a:lnTo>
                        <a:pt x="0" y="66"/>
                      </a:lnTo>
                      <a:lnTo>
                        <a:pt x="104" y="3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 name="Freeform 368"/>
                <p:cNvSpPr/>
                <p:nvPr/>
              </p:nvSpPr>
              <p:spPr bwMode="auto">
                <a:xfrm>
                  <a:off x="6862762" y="1241425"/>
                  <a:ext cx="592138" cy="157163"/>
                </a:xfrm>
                <a:custGeom>
                  <a:avLst/>
                  <a:gdLst>
                    <a:gd name="T0" fmla="*/ 49 w 373"/>
                    <a:gd name="T1" fmla="*/ 99 h 99"/>
                    <a:gd name="T2" fmla="*/ 59 w 373"/>
                    <a:gd name="T3" fmla="*/ 99 h 99"/>
                    <a:gd name="T4" fmla="*/ 314 w 373"/>
                    <a:gd name="T5" fmla="*/ 99 h 99"/>
                    <a:gd name="T6" fmla="*/ 319 w 373"/>
                    <a:gd name="T7" fmla="*/ 99 h 99"/>
                    <a:gd name="T8" fmla="*/ 373 w 373"/>
                    <a:gd name="T9" fmla="*/ 0 h 99"/>
                    <a:gd name="T10" fmla="*/ 371 w 373"/>
                    <a:gd name="T11" fmla="*/ 0 h 99"/>
                    <a:gd name="T12" fmla="*/ 316 w 373"/>
                    <a:gd name="T13" fmla="*/ 0 h 99"/>
                    <a:gd name="T14" fmla="*/ 271 w 373"/>
                    <a:gd name="T15" fmla="*/ 0 h 99"/>
                    <a:gd name="T16" fmla="*/ 99 w 373"/>
                    <a:gd name="T17" fmla="*/ 0 h 99"/>
                    <a:gd name="T18" fmla="*/ 56 w 373"/>
                    <a:gd name="T19" fmla="*/ 0 h 99"/>
                    <a:gd name="T20" fmla="*/ 0 w 373"/>
                    <a:gd name="T21" fmla="*/ 0 h 99"/>
                    <a:gd name="T22" fmla="*/ 49 w 373"/>
                    <a:gd name="T2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99">
                      <a:moveTo>
                        <a:pt x="49" y="99"/>
                      </a:moveTo>
                      <a:lnTo>
                        <a:pt x="59" y="99"/>
                      </a:lnTo>
                      <a:lnTo>
                        <a:pt x="314" y="99"/>
                      </a:lnTo>
                      <a:lnTo>
                        <a:pt x="319" y="99"/>
                      </a:lnTo>
                      <a:lnTo>
                        <a:pt x="373" y="0"/>
                      </a:lnTo>
                      <a:lnTo>
                        <a:pt x="371" y="0"/>
                      </a:lnTo>
                      <a:lnTo>
                        <a:pt x="316" y="0"/>
                      </a:lnTo>
                      <a:lnTo>
                        <a:pt x="271" y="0"/>
                      </a:lnTo>
                      <a:lnTo>
                        <a:pt x="99" y="0"/>
                      </a:lnTo>
                      <a:lnTo>
                        <a:pt x="56" y="0"/>
                      </a:lnTo>
                      <a:lnTo>
                        <a:pt x="0" y="0"/>
                      </a:lnTo>
                      <a:lnTo>
                        <a:pt x="49"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 name="Freeform 369"/>
                <p:cNvSpPr/>
                <p:nvPr/>
              </p:nvSpPr>
              <p:spPr bwMode="auto">
                <a:xfrm>
                  <a:off x="6858000" y="1274763"/>
                  <a:ext cx="593725" cy="280988"/>
                </a:xfrm>
                <a:custGeom>
                  <a:avLst/>
                  <a:gdLst>
                    <a:gd name="T0" fmla="*/ 0 w 158"/>
                    <a:gd name="T1" fmla="*/ 75 h 75"/>
                    <a:gd name="T2" fmla="*/ 158 w 158"/>
                    <a:gd name="T3" fmla="*/ 75 h 75"/>
                    <a:gd name="T4" fmla="*/ 158 w 158"/>
                    <a:gd name="T5" fmla="*/ 0 h 75"/>
                    <a:gd name="T6" fmla="*/ 140 w 158"/>
                    <a:gd name="T7" fmla="*/ 35 h 75"/>
                    <a:gd name="T8" fmla="*/ 139 w 158"/>
                    <a:gd name="T9" fmla="*/ 37 h 75"/>
                    <a:gd name="T10" fmla="*/ 136 w 158"/>
                    <a:gd name="T11" fmla="*/ 37 h 75"/>
                    <a:gd name="T12" fmla="*/ 131 w 158"/>
                    <a:gd name="T13" fmla="*/ 37 h 75"/>
                    <a:gd name="T14" fmla="*/ 92 w 158"/>
                    <a:gd name="T15" fmla="*/ 37 h 75"/>
                    <a:gd name="T16" fmla="*/ 92 w 158"/>
                    <a:gd name="T17" fmla="*/ 39 h 75"/>
                    <a:gd name="T18" fmla="*/ 90 w 158"/>
                    <a:gd name="T19" fmla="*/ 46 h 75"/>
                    <a:gd name="T20" fmla="*/ 80 w 158"/>
                    <a:gd name="T21" fmla="*/ 51 h 75"/>
                    <a:gd name="T22" fmla="*/ 69 w 158"/>
                    <a:gd name="T23" fmla="*/ 46 h 75"/>
                    <a:gd name="T24" fmla="*/ 67 w 158"/>
                    <a:gd name="T25" fmla="*/ 39 h 75"/>
                    <a:gd name="T26" fmla="*/ 68 w 158"/>
                    <a:gd name="T27" fmla="*/ 37 h 75"/>
                    <a:gd name="T28" fmla="*/ 29 w 158"/>
                    <a:gd name="T29" fmla="*/ 37 h 75"/>
                    <a:gd name="T30" fmla="*/ 22 w 158"/>
                    <a:gd name="T31" fmla="*/ 37 h 75"/>
                    <a:gd name="T32" fmla="*/ 19 w 158"/>
                    <a:gd name="T33" fmla="*/ 37 h 75"/>
                    <a:gd name="T34" fmla="*/ 18 w 158"/>
                    <a:gd name="T35" fmla="*/ 35 h 75"/>
                    <a:gd name="T36" fmla="*/ 0 w 158"/>
                    <a:gd name="T37" fmla="*/ 1 h 75"/>
                    <a:gd name="T38" fmla="*/ 0 w 158"/>
                    <a:gd name="T3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75">
                      <a:moveTo>
                        <a:pt x="0" y="75"/>
                      </a:moveTo>
                      <a:cubicBezTo>
                        <a:pt x="158" y="75"/>
                        <a:pt x="158" y="75"/>
                        <a:pt x="158" y="75"/>
                      </a:cubicBezTo>
                      <a:cubicBezTo>
                        <a:pt x="158" y="0"/>
                        <a:pt x="158" y="0"/>
                        <a:pt x="158" y="0"/>
                      </a:cubicBezTo>
                      <a:cubicBezTo>
                        <a:pt x="140" y="35"/>
                        <a:pt x="140" y="35"/>
                        <a:pt x="140" y="35"/>
                      </a:cubicBezTo>
                      <a:cubicBezTo>
                        <a:pt x="139" y="37"/>
                        <a:pt x="139" y="37"/>
                        <a:pt x="139" y="37"/>
                      </a:cubicBezTo>
                      <a:cubicBezTo>
                        <a:pt x="136" y="37"/>
                        <a:pt x="136" y="37"/>
                        <a:pt x="136" y="37"/>
                      </a:cubicBezTo>
                      <a:cubicBezTo>
                        <a:pt x="131" y="37"/>
                        <a:pt x="131" y="37"/>
                        <a:pt x="131" y="37"/>
                      </a:cubicBezTo>
                      <a:cubicBezTo>
                        <a:pt x="92" y="37"/>
                        <a:pt x="92" y="37"/>
                        <a:pt x="92" y="37"/>
                      </a:cubicBezTo>
                      <a:cubicBezTo>
                        <a:pt x="92" y="38"/>
                        <a:pt x="92" y="38"/>
                        <a:pt x="92" y="39"/>
                      </a:cubicBezTo>
                      <a:cubicBezTo>
                        <a:pt x="92" y="42"/>
                        <a:pt x="91" y="44"/>
                        <a:pt x="90" y="46"/>
                      </a:cubicBezTo>
                      <a:cubicBezTo>
                        <a:pt x="88" y="50"/>
                        <a:pt x="84" y="51"/>
                        <a:pt x="80" y="51"/>
                      </a:cubicBezTo>
                      <a:cubicBezTo>
                        <a:pt x="75" y="51"/>
                        <a:pt x="72" y="50"/>
                        <a:pt x="69" y="46"/>
                      </a:cubicBezTo>
                      <a:cubicBezTo>
                        <a:pt x="68" y="44"/>
                        <a:pt x="67" y="42"/>
                        <a:pt x="67" y="39"/>
                      </a:cubicBezTo>
                      <a:cubicBezTo>
                        <a:pt x="67" y="38"/>
                        <a:pt x="68" y="38"/>
                        <a:pt x="68" y="37"/>
                      </a:cubicBezTo>
                      <a:cubicBezTo>
                        <a:pt x="29" y="37"/>
                        <a:pt x="29" y="37"/>
                        <a:pt x="29" y="37"/>
                      </a:cubicBezTo>
                      <a:cubicBezTo>
                        <a:pt x="22" y="37"/>
                        <a:pt x="22" y="37"/>
                        <a:pt x="22" y="37"/>
                      </a:cubicBezTo>
                      <a:cubicBezTo>
                        <a:pt x="19" y="37"/>
                        <a:pt x="19" y="37"/>
                        <a:pt x="19" y="37"/>
                      </a:cubicBezTo>
                      <a:cubicBezTo>
                        <a:pt x="18" y="35"/>
                        <a:pt x="18" y="35"/>
                        <a:pt x="18" y="35"/>
                      </a:cubicBezTo>
                      <a:cubicBezTo>
                        <a:pt x="0" y="1"/>
                        <a:pt x="0" y="1"/>
                        <a:pt x="0" y="1"/>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 name="Freeform 370"/>
                <p:cNvSpPr/>
                <p:nvPr/>
              </p:nvSpPr>
              <p:spPr bwMode="auto">
                <a:xfrm>
                  <a:off x="6951662" y="1027113"/>
                  <a:ext cx="412750" cy="195263"/>
                </a:xfrm>
                <a:custGeom>
                  <a:avLst/>
                  <a:gdLst>
                    <a:gd name="T0" fmla="*/ 110 w 110"/>
                    <a:gd name="T1" fmla="*/ 52 h 52"/>
                    <a:gd name="T2" fmla="*/ 110 w 110"/>
                    <a:gd name="T3" fmla="*/ 23 h 52"/>
                    <a:gd name="T4" fmla="*/ 89 w 110"/>
                    <a:gd name="T5" fmla="*/ 0 h 52"/>
                    <a:gd name="T6" fmla="*/ 21 w 110"/>
                    <a:gd name="T7" fmla="*/ 0 h 52"/>
                    <a:gd name="T8" fmla="*/ 0 w 110"/>
                    <a:gd name="T9" fmla="*/ 23 h 52"/>
                    <a:gd name="T10" fmla="*/ 0 w 110"/>
                    <a:gd name="T11" fmla="*/ 52 h 52"/>
                    <a:gd name="T12" fmla="*/ 18 w 110"/>
                    <a:gd name="T13" fmla="*/ 52 h 52"/>
                    <a:gd name="T14" fmla="*/ 18 w 110"/>
                    <a:gd name="T15" fmla="*/ 23 h 52"/>
                    <a:gd name="T16" fmla="*/ 21 w 110"/>
                    <a:gd name="T17" fmla="*/ 19 h 52"/>
                    <a:gd name="T18" fmla="*/ 89 w 110"/>
                    <a:gd name="T19" fmla="*/ 19 h 52"/>
                    <a:gd name="T20" fmla="*/ 91 w 110"/>
                    <a:gd name="T21" fmla="*/ 23 h 52"/>
                    <a:gd name="T22" fmla="*/ 91 w 110"/>
                    <a:gd name="T23" fmla="*/ 52 h 52"/>
                    <a:gd name="T24" fmla="*/ 110 w 11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52">
                      <a:moveTo>
                        <a:pt x="110" y="52"/>
                      </a:moveTo>
                      <a:cubicBezTo>
                        <a:pt x="110" y="23"/>
                        <a:pt x="110" y="23"/>
                        <a:pt x="110" y="23"/>
                      </a:cubicBezTo>
                      <a:cubicBezTo>
                        <a:pt x="110" y="11"/>
                        <a:pt x="101" y="0"/>
                        <a:pt x="89" y="0"/>
                      </a:cubicBezTo>
                      <a:cubicBezTo>
                        <a:pt x="21" y="0"/>
                        <a:pt x="21" y="0"/>
                        <a:pt x="21" y="0"/>
                      </a:cubicBezTo>
                      <a:cubicBezTo>
                        <a:pt x="9" y="0"/>
                        <a:pt x="0" y="11"/>
                        <a:pt x="0" y="23"/>
                      </a:cubicBezTo>
                      <a:cubicBezTo>
                        <a:pt x="0" y="52"/>
                        <a:pt x="0" y="52"/>
                        <a:pt x="0" y="52"/>
                      </a:cubicBezTo>
                      <a:cubicBezTo>
                        <a:pt x="18" y="52"/>
                        <a:pt x="18" y="52"/>
                        <a:pt x="18" y="52"/>
                      </a:cubicBezTo>
                      <a:cubicBezTo>
                        <a:pt x="18" y="23"/>
                        <a:pt x="18" y="23"/>
                        <a:pt x="18" y="23"/>
                      </a:cubicBezTo>
                      <a:cubicBezTo>
                        <a:pt x="18" y="21"/>
                        <a:pt x="19" y="19"/>
                        <a:pt x="21" y="19"/>
                      </a:cubicBezTo>
                      <a:cubicBezTo>
                        <a:pt x="89" y="19"/>
                        <a:pt x="89" y="19"/>
                        <a:pt x="89" y="19"/>
                      </a:cubicBezTo>
                      <a:cubicBezTo>
                        <a:pt x="90" y="19"/>
                        <a:pt x="91" y="21"/>
                        <a:pt x="91" y="23"/>
                      </a:cubicBezTo>
                      <a:cubicBezTo>
                        <a:pt x="91" y="52"/>
                        <a:pt x="91" y="52"/>
                        <a:pt x="91" y="52"/>
                      </a:cubicBezTo>
                      <a:lnTo>
                        <a:pt x="11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 name="Freeform 371"/>
                <p:cNvSpPr/>
                <p:nvPr/>
              </p:nvSpPr>
              <p:spPr bwMode="auto">
                <a:xfrm>
                  <a:off x="6711950" y="628650"/>
                  <a:ext cx="198438" cy="217488"/>
                </a:xfrm>
                <a:custGeom>
                  <a:avLst/>
                  <a:gdLst>
                    <a:gd name="T0" fmla="*/ 34 w 53"/>
                    <a:gd name="T1" fmla="*/ 0 h 58"/>
                    <a:gd name="T2" fmla="*/ 15 w 53"/>
                    <a:gd name="T3" fmla="*/ 15 h 58"/>
                    <a:gd name="T4" fmla="*/ 7 w 53"/>
                    <a:gd name="T5" fmla="*/ 17 h 58"/>
                    <a:gd name="T6" fmla="*/ 7 w 53"/>
                    <a:gd name="T7" fmla="*/ 18 h 58"/>
                    <a:gd name="T8" fmla="*/ 15 w 53"/>
                    <a:gd name="T9" fmla="*/ 53 h 58"/>
                    <a:gd name="T10" fmla="*/ 46 w 53"/>
                    <a:gd name="T11" fmla="*/ 36 h 58"/>
                    <a:gd name="T12" fmla="*/ 39 w 53"/>
                    <a:gd name="T13" fmla="*/ 1 h 58"/>
                    <a:gd name="T14" fmla="*/ 34 w 53"/>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34" y="0"/>
                      </a:moveTo>
                      <a:cubicBezTo>
                        <a:pt x="30" y="7"/>
                        <a:pt x="23" y="12"/>
                        <a:pt x="15" y="15"/>
                      </a:cubicBezTo>
                      <a:cubicBezTo>
                        <a:pt x="12" y="16"/>
                        <a:pt x="10" y="17"/>
                        <a:pt x="7" y="17"/>
                      </a:cubicBezTo>
                      <a:cubicBezTo>
                        <a:pt x="7" y="17"/>
                        <a:pt x="7" y="18"/>
                        <a:pt x="7" y="18"/>
                      </a:cubicBezTo>
                      <a:cubicBezTo>
                        <a:pt x="0" y="32"/>
                        <a:pt x="4" y="47"/>
                        <a:pt x="15" y="53"/>
                      </a:cubicBezTo>
                      <a:cubicBezTo>
                        <a:pt x="25" y="58"/>
                        <a:pt x="40" y="50"/>
                        <a:pt x="46" y="36"/>
                      </a:cubicBezTo>
                      <a:cubicBezTo>
                        <a:pt x="53" y="22"/>
                        <a:pt x="50" y="7"/>
                        <a:pt x="39" y="1"/>
                      </a:cubicBezTo>
                      <a:cubicBezTo>
                        <a:pt x="37" y="1"/>
                        <a:pt x="36"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 name="Freeform 372"/>
                <p:cNvSpPr/>
                <p:nvPr/>
              </p:nvSpPr>
              <p:spPr bwMode="auto">
                <a:xfrm>
                  <a:off x="6467475" y="369888"/>
                  <a:ext cx="398463" cy="311150"/>
                </a:xfrm>
                <a:custGeom>
                  <a:avLst/>
                  <a:gdLst>
                    <a:gd name="T0" fmla="*/ 37 w 106"/>
                    <a:gd name="T1" fmla="*/ 76 h 83"/>
                    <a:gd name="T2" fmla="*/ 76 w 106"/>
                    <a:gd name="T3" fmla="*/ 80 h 83"/>
                    <a:gd name="T4" fmla="*/ 78 w 106"/>
                    <a:gd name="T5" fmla="*/ 79 h 83"/>
                    <a:gd name="T6" fmla="*/ 93 w 106"/>
                    <a:gd name="T7" fmla="*/ 69 h 83"/>
                    <a:gd name="T8" fmla="*/ 97 w 106"/>
                    <a:gd name="T9" fmla="*/ 63 h 83"/>
                    <a:gd name="T10" fmla="*/ 69 w 106"/>
                    <a:gd name="T11" fmla="*/ 8 h 83"/>
                    <a:gd name="T12" fmla="*/ 27 w 106"/>
                    <a:gd name="T13" fmla="*/ 5 h 83"/>
                    <a:gd name="T14" fmla="*/ 8 w 106"/>
                    <a:gd name="T15" fmla="*/ 21 h 83"/>
                    <a:gd name="T16" fmla="*/ 37 w 106"/>
                    <a:gd name="T17"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83">
                      <a:moveTo>
                        <a:pt x="37" y="76"/>
                      </a:moveTo>
                      <a:cubicBezTo>
                        <a:pt x="50" y="82"/>
                        <a:pt x="65" y="83"/>
                        <a:pt x="76" y="80"/>
                      </a:cubicBezTo>
                      <a:cubicBezTo>
                        <a:pt x="77" y="80"/>
                        <a:pt x="77" y="79"/>
                        <a:pt x="78" y="79"/>
                      </a:cubicBezTo>
                      <a:cubicBezTo>
                        <a:pt x="84" y="77"/>
                        <a:pt x="89" y="74"/>
                        <a:pt x="93" y="69"/>
                      </a:cubicBezTo>
                      <a:cubicBezTo>
                        <a:pt x="94" y="67"/>
                        <a:pt x="96" y="65"/>
                        <a:pt x="97" y="63"/>
                      </a:cubicBezTo>
                      <a:cubicBezTo>
                        <a:pt x="106" y="44"/>
                        <a:pt x="93" y="19"/>
                        <a:pt x="69" y="8"/>
                      </a:cubicBezTo>
                      <a:cubicBezTo>
                        <a:pt x="54" y="1"/>
                        <a:pt x="39" y="0"/>
                        <a:pt x="27" y="5"/>
                      </a:cubicBezTo>
                      <a:cubicBezTo>
                        <a:pt x="19" y="8"/>
                        <a:pt x="12" y="13"/>
                        <a:pt x="8" y="21"/>
                      </a:cubicBezTo>
                      <a:cubicBezTo>
                        <a:pt x="0" y="40"/>
                        <a:pt x="12" y="65"/>
                        <a:pt x="37"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 name="Freeform 373"/>
                <p:cNvSpPr/>
                <p:nvPr/>
              </p:nvSpPr>
              <p:spPr bwMode="auto">
                <a:xfrm>
                  <a:off x="6956425" y="560388"/>
                  <a:ext cx="231775" cy="173038"/>
                </a:xfrm>
                <a:custGeom>
                  <a:avLst/>
                  <a:gdLst>
                    <a:gd name="T0" fmla="*/ 56 w 62"/>
                    <a:gd name="T1" fmla="*/ 32 h 46"/>
                    <a:gd name="T2" fmla="*/ 40 w 62"/>
                    <a:gd name="T3" fmla="*/ 0 h 46"/>
                    <a:gd name="T4" fmla="*/ 40 w 62"/>
                    <a:gd name="T5" fmla="*/ 0 h 46"/>
                    <a:gd name="T6" fmla="*/ 33 w 62"/>
                    <a:gd name="T7" fmla="*/ 3 h 46"/>
                    <a:gd name="T8" fmla="*/ 8 w 62"/>
                    <a:gd name="T9" fmla="*/ 4 h 46"/>
                    <a:gd name="T10" fmla="*/ 5 w 62"/>
                    <a:gd name="T11" fmla="*/ 8 h 46"/>
                    <a:gd name="T12" fmla="*/ 22 w 62"/>
                    <a:gd name="T13" fmla="*/ 40 h 46"/>
                    <a:gd name="T14" fmla="*/ 56 w 62"/>
                    <a:gd name="T15" fmla="*/ 3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46">
                      <a:moveTo>
                        <a:pt x="56" y="32"/>
                      </a:moveTo>
                      <a:cubicBezTo>
                        <a:pt x="62" y="21"/>
                        <a:pt x="54" y="7"/>
                        <a:pt x="40" y="0"/>
                      </a:cubicBezTo>
                      <a:cubicBezTo>
                        <a:pt x="40" y="0"/>
                        <a:pt x="40" y="0"/>
                        <a:pt x="40" y="0"/>
                      </a:cubicBezTo>
                      <a:cubicBezTo>
                        <a:pt x="37" y="1"/>
                        <a:pt x="35" y="2"/>
                        <a:pt x="33" y="3"/>
                      </a:cubicBezTo>
                      <a:cubicBezTo>
                        <a:pt x="24" y="6"/>
                        <a:pt x="16" y="7"/>
                        <a:pt x="8" y="4"/>
                      </a:cubicBezTo>
                      <a:cubicBezTo>
                        <a:pt x="7" y="5"/>
                        <a:pt x="6" y="7"/>
                        <a:pt x="5" y="8"/>
                      </a:cubicBezTo>
                      <a:cubicBezTo>
                        <a:pt x="0" y="19"/>
                        <a:pt x="7" y="33"/>
                        <a:pt x="22" y="40"/>
                      </a:cubicBezTo>
                      <a:cubicBezTo>
                        <a:pt x="36" y="46"/>
                        <a:pt x="51" y="43"/>
                        <a:pt x="56"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 name="Freeform 374"/>
                <p:cNvSpPr/>
                <p:nvPr/>
              </p:nvSpPr>
              <p:spPr bwMode="auto">
                <a:xfrm>
                  <a:off x="6884987" y="207963"/>
                  <a:ext cx="341313" cy="357188"/>
                </a:xfrm>
                <a:custGeom>
                  <a:avLst/>
                  <a:gdLst>
                    <a:gd name="T0" fmla="*/ 66 w 91"/>
                    <a:gd name="T1" fmla="*/ 3 h 95"/>
                    <a:gd name="T2" fmla="*/ 41 w 91"/>
                    <a:gd name="T3" fmla="*/ 3 h 95"/>
                    <a:gd name="T4" fmla="*/ 11 w 91"/>
                    <a:gd name="T5" fmla="*/ 31 h 95"/>
                    <a:gd name="T6" fmla="*/ 25 w 91"/>
                    <a:gd name="T7" fmla="*/ 92 h 95"/>
                    <a:gd name="T8" fmla="*/ 32 w 91"/>
                    <a:gd name="T9" fmla="*/ 94 h 95"/>
                    <a:gd name="T10" fmla="*/ 50 w 91"/>
                    <a:gd name="T11" fmla="*/ 92 h 95"/>
                    <a:gd name="T12" fmla="*/ 51 w 91"/>
                    <a:gd name="T13" fmla="*/ 92 h 95"/>
                    <a:gd name="T14" fmla="*/ 80 w 91"/>
                    <a:gd name="T15" fmla="*/ 64 h 95"/>
                    <a:gd name="T16" fmla="*/ 66 w 91"/>
                    <a:gd name="T17"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5">
                      <a:moveTo>
                        <a:pt x="66" y="3"/>
                      </a:moveTo>
                      <a:cubicBezTo>
                        <a:pt x="58" y="0"/>
                        <a:pt x="49" y="0"/>
                        <a:pt x="41" y="3"/>
                      </a:cubicBezTo>
                      <a:cubicBezTo>
                        <a:pt x="29" y="7"/>
                        <a:pt x="18" y="17"/>
                        <a:pt x="11" y="31"/>
                      </a:cubicBezTo>
                      <a:cubicBezTo>
                        <a:pt x="0" y="56"/>
                        <a:pt x="6" y="83"/>
                        <a:pt x="25" y="92"/>
                      </a:cubicBezTo>
                      <a:cubicBezTo>
                        <a:pt x="27" y="93"/>
                        <a:pt x="29" y="94"/>
                        <a:pt x="32" y="94"/>
                      </a:cubicBezTo>
                      <a:cubicBezTo>
                        <a:pt x="38" y="95"/>
                        <a:pt x="44" y="94"/>
                        <a:pt x="50" y="92"/>
                      </a:cubicBezTo>
                      <a:cubicBezTo>
                        <a:pt x="50" y="92"/>
                        <a:pt x="51" y="92"/>
                        <a:pt x="51" y="92"/>
                      </a:cubicBezTo>
                      <a:cubicBezTo>
                        <a:pt x="63" y="87"/>
                        <a:pt x="73" y="77"/>
                        <a:pt x="80" y="64"/>
                      </a:cubicBezTo>
                      <a:cubicBezTo>
                        <a:pt x="91" y="39"/>
                        <a:pt x="85" y="12"/>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 name="Freeform 375"/>
                <p:cNvSpPr/>
                <p:nvPr/>
              </p:nvSpPr>
              <p:spPr bwMode="auto">
                <a:xfrm>
                  <a:off x="6756400" y="309563"/>
                  <a:ext cx="236538" cy="458788"/>
                </a:xfrm>
                <a:custGeom>
                  <a:avLst/>
                  <a:gdLst>
                    <a:gd name="T0" fmla="*/ 31 w 63"/>
                    <a:gd name="T1" fmla="*/ 5 h 122"/>
                    <a:gd name="T2" fmla="*/ 26 w 63"/>
                    <a:gd name="T3" fmla="*/ 3 h 122"/>
                    <a:gd name="T4" fmla="*/ 22 w 63"/>
                    <a:gd name="T5" fmla="*/ 17 h 122"/>
                    <a:gd name="T6" fmla="*/ 20 w 63"/>
                    <a:gd name="T7" fmla="*/ 17 h 122"/>
                    <a:gd name="T8" fmla="*/ 17 w 63"/>
                    <a:gd name="T9" fmla="*/ 19 h 122"/>
                    <a:gd name="T10" fmla="*/ 5 w 63"/>
                    <a:gd name="T11" fmla="*/ 10 h 122"/>
                    <a:gd name="T12" fmla="*/ 3 w 63"/>
                    <a:gd name="T13" fmla="*/ 15 h 122"/>
                    <a:gd name="T14" fmla="*/ 15 w 63"/>
                    <a:gd name="T15" fmla="*/ 23 h 122"/>
                    <a:gd name="T16" fmla="*/ 15 w 63"/>
                    <a:gd name="T17" fmla="*/ 27 h 122"/>
                    <a:gd name="T18" fmla="*/ 21 w 63"/>
                    <a:gd name="T19" fmla="*/ 42 h 122"/>
                    <a:gd name="T20" fmla="*/ 28 w 63"/>
                    <a:gd name="T21" fmla="*/ 61 h 122"/>
                    <a:gd name="T22" fmla="*/ 47 w 63"/>
                    <a:gd name="T23" fmla="*/ 116 h 122"/>
                    <a:gd name="T24" fmla="*/ 57 w 63"/>
                    <a:gd name="T25" fmla="*/ 120 h 122"/>
                    <a:gd name="T26" fmla="*/ 61 w 63"/>
                    <a:gd name="T27" fmla="*/ 111 h 122"/>
                    <a:gd name="T28" fmla="*/ 42 w 63"/>
                    <a:gd name="T29" fmla="*/ 56 h 122"/>
                    <a:gd name="T30" fmla="*/ 35 w 63"/>
                    <a:gd name="T31" fmla="*/ 37 h 122"/>
                    <a:gd name="T32" fmla="*/ 29 w 63"/>
                    <a:gd name="T33" fmla="*/ 22 h 122"/>
                    <a:gd name="T34" fmla="*/ 27 w 63"/>
                    <a:gd name="T35" fmla="*/ 19 h 122"/>
                    <a:gd name="T36" fmla="*/ 31 w 63"/>
                    <a:gd name="T37"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22">
                      <a:moveTo>
                        <a:pt x="31" y="5"/>
                      </a:moveTo>
                      <a:cubicBezTo>
                        <a:pt x="32" y="2"/>
                        <a:pt x="28" y="0"/>
                        <a:pt x="26" y="3"/>
                      </a:cubicBezTo>
                      <a:cubicBezTo>
                        <a:pt x="24" y="7"/>
                        <a:pt x="23" y="12"/>
                        <a:pt x="22" y="17"/>
                      </a:cubicBezTo>
                      <a:cubicBezTo>
                        <a:pt x="21" y="17"/>
                        <a:pt x="20" y="17"/>
                        <a:pt x="20" y="17"/>
                      </a:cubicBezTo>
                      <a:cubicBezTo>
                        <a:pt x="19" y="18"/>
                        <a:pt x="18" y="18"/>
                        <a:pt x="17" y="19"/>
                      </a:cubicBezTo>
                      <a:cubicBezTo>
                        <a:pt x="14" y="15"/>
                        <a:pt x="10" y="12"/>
                        <a:pt x="5" y="10"/>
                      </a:cubicBezTo>
                      <a:cubicBezTo>
                        <a:pt x="2" y="9"/>
                        <a:pt x="0" y="14"/>
                        <a:pt x="3" y="15"/>
                      </a:cubicBezTo>
                      <a:cubicBezTo>
                        <a:pt x="8" y="17"/>
                        <a:pt x="11" y="20"/>
                        <a:pt x="15" y="23"/>
                      </a:cubicBezTo>
                      <a:cubicBezTo>
                        <a:pt x="15" y="24"/>
                        <a:pt x="15" y="26"/>
                        <a:pt x="15" y="27"/>
                      </a:cubicBezTo>
                      <a:cubicBezTo>
                        <a:pt x="21" y="42"/>
                        <a:pt x="21" y="42"/>
                        <a:pt x="21" y="42"/>
                      </a:cubicBezTo>
                      <a:cubicBezTo>
                        <a:pt x="28" y="61"/>
                        <a:pt x="28" y="61"/>
                        <a:pt x="28" y="61"/>
                      </a:cubicBezTo>
                      <a:cubicBezTo>
                        <a:pt x="47" y="116"/>
                        <a:pt x="47" y="116"/>
                        <a:pt x="47" y="116"/>
                      </a:cubicBezTo>
                      <a:cubicBezTo>
                        <a:pt x="49" y="120"/>
                        <a:pt x="53" y="122"/>
                        <a:pt x="57" y="120"/>
                      </a:cubicBezTo>
                      <a:cubicBezTo>
                        <a:pt x="61" y="119"/>
                        <a:pt x="63" y="115"/>
                        <a:pt x="61" y="111"/>
                      </a:cubicBezTo>
                      <a:cubicBezTo>
                        <a:pt x="42" y="56"/>
                        <a:pt x="42" y="56"/>
                        <a:pt x="42" y="56"/>
                      </a:cubicBezTo>
                      <a:cubicBezTo>
                        <a:pt x="35" y="37"/>
                        <a:pt x="35" y="37"/>
                        <a:pt x="35" y="37"/>
                      </a:cubicBezTo>
                      <a:cubicBezTo>
                        <a:pt x="29" y="22"/>
                        <a:pt x="29" y="22"/>
                        <a:pt x="29" y="22"/>
                      </a:cubicBezTo>
                      <a:cubicBezTo>
                        <a:pt x="29" y="21"/>
                        <a:pt x="28" y="20"/>
                        <a:pt x="27" y="19"/>
                      </a:cubicBezTo>
                      <a:cubicBezTo>
                        <a:pt x="27" y="14"/>
                        <a:pt x="29" y="10"/>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 name="Freeform 376"/>
                <p:cNvSpPr>
                  <a:spLocks noEditPoints="1"/>
                </p:cNvSpPr>
                <p:nvPr/>
              </p:nvSpPr>
              <p:spPr bwMode="auto">
                <a:xfrm>
                  <a:off x="10986294" y="605630"/>
                  <a:ext cx="601663" cy="436563"/>
                </a:xfrm>
                <a:custGeom>
                  <a:avLst/>
                  <a:gdLst>
                    <a:gd name="T0" fmla="*/ 107 w 160"/>
                    <a:gd name="T1" fmla="*/ 116 h 116"/>
                    <a:gd name="T2" fmla="*/ 160 w 160"/>
                    <a:gd name="T3" fmla="*/ 116 h 116"/>
                    <a:gd name="T4" fmla="*/ 160 w 160"/>
                    <a:gd name="T5" fmla="*/ 0 h 116"/>
                    <a:gd name="T6" fmla="*/ 107 w 160"/>
                    <a:gd name="T7" fmla="*/ 0 h 116"/>
                    <a:gd name="T8" fmla="*/ 107 w 160"/>
                    <a:gd name="T9" fmla="*/ 49 h 116"/>
                    <a:gd name="T10" fmla="*/ 145 w 160"/>
                    <a:gd name="T11" fmla="*/ 102 h 116"/>
                    <a:gd name="T12" fmla="*/ 107 w 160"/>
                    <a:gd name="T13" fmla="*/ 102 h 116"/>
                    <a:gd name="T14" fmla="*/ 107 w 160"/>
                    <a:gd name="T15" fmla="*/ 116 h 116"/>
                    <a:gd name="T16" fmla="*/ 73 w 160"/>
                    <a:gd name="T17" fmla="*/ 116 h 116"/>
                    <a:gd name="T18" fmla="*/ 107 w 160"/>
                    <a:gd name="T19" fmla="*/ 116 h 116"/>
                    <a:gd name="T20" fmla="*/ 107 w 160"/>
                    <a:gd name="T21" fmla="*/ 102 h 116"/>
                    <a:gd name="T22" fmla="*/ 83 w 160"/>
                    <a:gd name="T23" fmla="*/ 102 h 116"/>
                    <a:gd name="T24" fmla="*/ 81 w 160"/>
                    <a:gd name="T25" fmla="*/ 100 h 116"/>
                    <a:gd name="T26" fmla="*/ 73 w 160"/>
                    <a:gd name="T27" fmla="*/ 88 h 116"/>
                    <a:gd name="T28" fmla="*/ 73 w 160"/>
                    <a:gd name="T29" fmla="*/ 96 h 116"/>
                    <a:gd name="T30" fmla="*/ 78 w 160"/>
                    <a:gd name="T31" fmla="*/ 102 h 116"/>
                    <a:gd name="T32" fmla="*/ 73 w 160"/>
                    <a:gd name="T33" fmla="*/ 102 h 116"/>
                    <a:gd name="T34" fmla="*/ 73 w 160"/>
                    <a:gd name="T35" fmla="*/ 116 h 116"/>
                    <a:gd name="T36" fmla="*/ 107 w 160"/>
                    <a:gd name="T37" fmla="*/ 0 h 116"/>
                    <a:gd name="T38" fmla="*/ 73 w 160"/>
                    <a:gd name="T39" fmla="*/ 0 h 116"/>
                    <a:gd name="T40" fmla="*/ 73 w 160"/>
                    <a:gd name="T41" fmla="*/ 75 h 116"/>
                    <a:gd name="T42" fmla="*/ 99 w 160"/>
                    <a:gd name="T43" fmla="*/ 38 h 116"/>
                    <a:gd name="T44" fmla="*/ 99 w 160"/>
                    <a:gd name="T45" fmla="*/ 38 h 116"/>
                    <a:gd name="T46" fmla="*/ 107 w 160"/>
                    <a:gd name="T47" fmla="*/ 49 h 116"/>
                    <a:gd name="T48" fmla="*/ 107 w 160"/>
                    <a:gd name="T49" fmla="*/ 0 h 116"/>
                    <a:gd name="T50" fmla="*/ 46 w 160"/>
                    <a:gd name="T51" fmla="*/ 116 h 116"/>
                    <a:gd name="T52" fmla="*/ 73 w 160"/>
                    <a:gd name="T53" fmla="*/ 116 h 116"/>
                    <a:gd name="T54" fmla="*/ 73 w 160"/>
                    <a:gd name="T55" fmla="*/ 102 h 116"/>
                    <a:gd name="T56" fmla="*/ 53 w 160"/>
                    <a:gd name="T57" fmla="*/ 102 h 116"/>
                    <a:gd name="T58" fmla="*/ 46 w 160"/>
                    <a:gd name="T59" fmla="*/ 102 h 116"/>
                    <a:gd name="T60" fmla="*/ 46 w 160"/>
                    <a:gd name="T61" fmla="*/ 116 h 116"/>
                    <a:gd name="T62" fmla="*/ 73 w 160"/>
                    <a:gd name="T63" fmla="*/ 0 h 116"/>
                    <a:gd name="T64" fmla="*/ 46 w 160"/>
                    <a:gd name="T65" fmla="*/ 0 h 116"/>
                    <a:gd name="T66" fmla="*/ 46 w 160"/>
                    <a:gd name="T67" fmla="*/ 20 h 116"/>
                    <a:gd name="T68" fmla="*/ 48 w 160"/>
                    <a:gd name="T69" fmla="*/ 28 h 116"/>
                    <a:gd name="T70" fmla="*/ 46 w 160"/>
                    <a:gd name="T71" fmla="*/ 36 h 116"/>
                    <a:gd name="T72" fmla="*/ 46 w 160"/>
                    <a:gd name="T73" fmla="*/ 58 h 116"/>
                    <a:gd name="T74" fmla="*/ 46 w 160"/>
                    <a:gd name="T75" fmla="*/ 58 h 116"/>
                    <a:gd name="T76" fmla="*/ 65 w 160"/>
                    <a:gd name="T77" fmla="*/ 85 h 116"/>
                    <a:gd name="T78" fmla="*/ 73 w 160"/>
                    <a:gd name="T79" fmla="*/ 96 h 116"/>
                    <a:gd name="T80" fmla="*/ 73 w 160"/>
                    <a:gd name="T81" fmla="*/ 88 h 116"/>
                    <a:gd name="T82" fmla="*/ 68 w 160"/>
                    <a:gd name="T83" fmla="*/ 81 h 116"/>
                    <a:gd name="T84" fmla="*/ 73 w 160"/>
                    <a:gd name="T85" fmla="*/ 75 h 116"/>
                    <a:gd name="T86" fmla="*/ 73 w 160"/>
                    <a:gd name="T87" fmla="*/ 0 h 116"/>
                    <a:gd name="T88" fmla="*/ 0 w 160"/>
                    <a:gd name="T89" fmla="*/ 116 h 116"/>
                    <a:gd name="T90" fmla="*/ 46 w 160"/>
                    <a:gd name="T91" fmla="*/ 116 h 116"/>
                    <a:gd name="T92" fmla="*/ 46 w 160"/>
                    <a:gd name="T93" fmla="*/ 102 h 116"/>
                    <a:gd name="T94" fmla="*/ 14 w 160"/>
                    <a:gd name="T95" fmla="*/ 102 h 116"/>
                    <a:gd name="T96" fmla="*/ 14 w 160"/>
                    <a:gd name="T97" fmla="*/ 102 h 116"/>
                    <a:gd name="T98" fmla="*/ 46 w 160"/>
                    <a:gd name="T99" fmla="*/ 58 h 116"/>
                    <a:gd name="T100" fmla="*/ 46 w 160"/>
                    <a:gd name="T101" fmla="*/ 36 h 116"/>
                    <a:gd name="T102" fmla="*/ 36 w 160"/>
                    <a:gd name="T103" fmla="*/ 40 h 116"/>
                    <a:gd name="T104" fmla="*/ 23 w 160"/>
                    <a:gd name="T105" fmla="*/ 28 h 116"/>
                    <a:gd name="T106" fmla="*/ 36 w 160"/>
                    <a:gd name="T107" fmla="*/ 15 h 116"/>
                    <a:gd name="T108" fmla="*/ 36 w 160"/>
                    <a:gd name="T109" fmla="*/ 15 h 116"/>
                    <a:gd name="T110" fmla="*/ 46 w 160"/>
                    <a:gd name="T111" fmla="*/ 20 h 116"/>
                    <a:gd name="T112" fmla="*/ 46 w 160"/>
                    <a:gd name="T113" fmla="*/ 0 h 116"/>
                    <a:gd name="T114" fmla="*/ 0 w 160"/>
                    <a:gd name="T115" fmla="*/ 0 h 116"/>
                    <a:gd name="T116" fmla="*/ 0 w 160"/>
                    <a:gd name="T1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0" h="116">
                      <a:moveTo>
                        <a:pt x="107" y="116"/>
                      </a:moveTo>
                      <a:cubicBezTo>
                        <a:pt x="160" y="116"/>
                        <a:pt x="160" y="116"/>
                        <a:pt x="160" y="116"/>
                      </a:cubicBezTo>
                      <a:cubicBezTo>
                        <a:pt x="160" y="0"/>
                        <a:pt x="160" y="0"/>
                        <a:pt x="160" y="0"/>
                      </a:cubicBezTo>
                      <a:cubicBezTo>
                        <a:pt x="107" y="0"/>
                        <a:pt x="107" y="0"/>
                        <a:pt x="107" y="0"/>
                      </a:cubicBezTo>
                      <a:cubicBezTo>
                        <a:pt x="107" y="49"/>
                        <a:pt x="107" y="49"/>
                        <a:pt x="107" y="49"/>
                      </a:cubicBezTo>
                      <a:cubicBezTo>
                        <a:pt x="145" y="102"/>
                        <a:pt x="145" y="102"/>
                        <a:pt x="145" y="102"/>
                      </a:cubicBezTo>
                      <a:cubicBezTo>
                        <a:pt x="107" y="102"/>
                        <a:pt x="107" y="102"/>
                        <a:pt x="107" y="102"/>
                      </a:cubicBezTo>
                      <a:lnTo>
                        <a:pt x="107" y="116"/>
                      </a:lnTo>
                      <a:close/>
                      <a:moveTo>
                        <a:pt x="73" y="116"/>
                      </a:moveTo>
                      <a:cubicBezTo>
                        <a:pt x="107" y="116"/>
                        <a:pt x="107" y="116"/>
                        <a:pt x="107" y="116"/>
                      </a:cubicBezTo>
                      <a:cubicBezTo>
                        <a:pt x="107" y="102"/>
                        <a:pt x="107" y="102"/>
                        <a:pt x="107" y="102"/>
                      </a:cubicBezTo>
                      <a:cubicBezTo>
                        <a:pt x="83" y="102"/>
                        <a:pt x="83" y="102"/>
                        <a:pt x="83" y="102"/>
                      </a:cubicBezTo>
                      <a:cubicBezTo>
                        <a:pt x="81" y="100"/>
                        <a:pt x="81" y="100"/>
                        <a:pt x="81" y="100"/>
                      </a:cubicBezTo>
                      <a:cubicBezTo>
                        <a:pt x="73" y="88"/>
                        <a:pt x="73" y="88"/>
                        <a:pt x="73" y="88"/>
                      </a:cubicBezTo>
                      <a:cubicBezTo>
                        <a:pt x="73" y="96"/>
                        <a:pt x="73" y="96"/>
                        <a:pt x="73" y="96"/>
                      </a:cubicBezTo>
                      <a:cubicBezTo>
                        <a:pt x="78" y="102"/>
                        <a:pt x="78" y="102"/>
                        <a:pt x="78" y="102"/>
                      </a:cubicBezTo>
                      <a:cubicBezTo>
                        <a:pt x="73" y="102"/>
                        <a:pt x="73" y="102"/>
                        <a:pt x="73" y="102"/>
                      </a:cubicBezTo>
                      <a:cubicBezTo>
                        <a:pt x="73" y="116"/>
                        <a:pt x="73" y="116"/>
                        <a:pt x="73" y="116"/>
                      </a:cubicBezTo>
                      <a:close/>
                      <a:moveTo>
                        <a:pt x="107" y="0"/>
                      </a:moveTo>
                      <a:cubicBezTo>
                        <a:pt x="73" y="0"/>
                        <a:pt x="73" y="0"/>
                        <a:pt x="73" y="0"/>
                      </a:cubicBezTo>
                      <a:cubicBezTo>
                        <a:pt x="73" y="75"/>
                        <a:pt x="73" y="75"/>
                        <a:pt x="73" y="75"/>
                      </a:cubicBezTo>
                      <a:cubicBezTo>
                        <a:pt x="99" y="38"/>
                        <a:pt x="99" y="38"/>
                        <a:pt x="99" y="38"/>
                      </a:cubicBezTo>
                      <a:cubicBezTo>
                        <a:pt x="99" y="38"/>
                        <a:pt x="99" y="38"/>
                        <a:pt x="99" y="38"/>
                      </a:cubicBezTo>
                      <a:cubicBezTo>
                        <a:pt x="107" y="49"/>
                        <a:pt x="107" y="49"/>
                        <a:pt x="107" y="49"/>
                      </a:cubicBezTo>
                      <a:lnTo>
                        <a:pt x="107" y="0"/>
                      </a:lnTo>
                      <a:close/>
                      <a:moveTo>
                        <a:pt x="46" y="116"/>
                      </a:moveTo>
                      <a:cubicBezTo>
                        <a:pt x="73" y="116"/>
                        <a:pt x="73" y="116"/>
                        <a:pt x="73" y="116"/>
                      </a:cubicBezTo>
                      <a:cubicBezTo>
                        <a:pt x="73" y="102"/>
                        <a:pt x="73" y="102"/>
                        <a:pt x="73" y="102"/>
                      </a:cubicBezTo>
                      <a:cubicBezTo>
                        <a:pt x="53" y="102"/>
                        <a:pt x="53" y="102"/>
                        <a:pt x="53" y="102"/>
                      </a:cubicBezTo>
                      <a:cubicBezTo>
                        <a:pt x="46" y="102"/>
                        <a:pt x="46" y="102"/>
                        <a:pt x="46" y="102"/>
                      </a:cubicBezTo>
                      <a:cubicBezTo>
                        <a:pt x="46" y="116"/>
                        <a:pt x="46" y="116"/>
                        <a:pt x="46" y="116"/>
                      </a:cubicBezTo>
                      <a:close/>
                      <a:moveTo>
                        <a:pt x="73" y="0"/>
                      </a:moveTo>
                      <a:cubicBezTo>
                        <a:pt x="46" y="0"/>
                        <a:pt x="46" y="0"/>
                        <a:pt x="46" y="0"/>
                      </a:cubicBezTo>
                      <a:cubicBezTo>
                        <a:pt x="46" y="20"/>
                        <a:pt x="46" y="20"/>
                        <a:pt x="46" y="20"/>
                      </a:cubicBezTo>
                      <a:cubicBezTo>
                        <a:pt x="47" y="22"/>
                        <a:pt x="48" y="25"/>
                        <a:pt x="48" y="28"/>
                      </a:cubicBezTo>
                      <a:cubicBezTo>
                        <a:pt x="48" y="31"/>
                        <a:pt x="47" y="33"/>
                        <a:pt x="46" y="36"/>
                      </a:cubicBezTo>
                      <a:cubicBezTo>
                        <a:pt x="46" y="58"/>
                        <a:pt x="46" y="58"/>
                        <a:pt x="46" y="58"/>
                      </a:cubicBezTo>
                      <a:cubicBezTo>
                        <a:pt x="46" y="58"/>
                        <a:pt x="46" y="58"/>
                        <a:pt x="46" y="58"/>
                      </a:cubicBezTo>
                      <a:cubicBezTo>
                        <a:pt x="65" y="85"/>
                        <a:pt x="65" y="85"/>
                        <a:pt x="65" y="85"/>
                      </a:cubicBezTo>
                      <a:cubicBezTo>
                        <a:pt x="73" y="96"/>
                        <a:pt x="73" y="96"/>
                        <a:pt x="73" y="96"/>
                      </a:cubicBezTo>
                      <a:cubicBezTo>
                        <a:pt x="73" y="88"/>
                        <a:pt x="73" y="88"/>
                        <a:pt x="73" y="88"/>
                      </a:cubicBezTo>
                      <a:cubicBezTo>
                        <a:pt x="68" y="81"/>
                        <a:pt x="68" y="81"/>
                        <a:pt x="68" y="81"/>
                      </a:cubicBezTo>
                      <a:cubicBezTo>
                        <a:pt x="73" y="75"/>
                        <a:pt x="73" y="75"/>
                        <a:pt x="73" y="75"/>
                      </a:cubicBezTo>
                      <a:lnTo>
                        <a:pt x="73" y="0"/>
                      </a:lnTo>
                      <a:close/>
                      <a:moveTo>
                        <a:pt x="0" y="116"/>
                      </a:moveTo>
                      <a:cubicBezTo>
                        <a:pt x="46" y="116"/>
                        <a:pt x="46" y="116"/>
                        <a:pt x="46" y="116"/>
                      </a:cubicBezTo>
                      <a:cubicBezTo>
                        <a:pt x="46" y="102"/>
                        <a:pt x="46" y="102"/>
                        <a:pt x="46" y="102"/>
                      </a:cubicBezTo>
                      <a:cubicBezTo>
                        <a:pt x="14" y="102"/>
                        <a:pt x="14" y="102"/>
                        <a:pt x="14" y="102"/>
                      </a:cubicBezTo>
                      <a:cubicBezTo>
                        <a:pt x="14" y="102"/>
                        <a:pt x="14" y="102"/>
                        <a:pt x="14" y="102"/>
                      </a:cubicBezTo>
                      <a:cubicBezTo>
                        <a:pt x="46" y="58"/>
                        <a:pt x="46" y="58"/>
                        <a:pt x="46" y="58"/>
                      </a:cubicBezTo>
                      <a:cubicBezTo>
                        <a:pt x="46" y="36"/>
                        <a:pt x="46" y="36"/>
                        <a:pt x="46" y="36"/>
                      </a:cubicBezTo>
                      <a:cubicBezTo>
                        <a:pt x="43" y="39"/>
                        <a:pt x="40" y="40"/>
                        <a:pt x="36" y="40"/>
                      </a:cubicBezTo>
                      <a:cubicBezTo>
                        <a:pt x="29" y="40"/>
                        <a:pt x="23" y="35"/>
                        <a:pt x="23" y="28"/>
                      </a:cubicBezTo>
                      <a:cubicBezTo>
                        <a:pt x="23" y="21"/>
                        <a:pt x="29" y="15"/>
                        <a:pt x="36" y="15"/>
                      </a:cubicBezTo>
                      <a:cubicBezTo>
                        <a:pt x="36" y="15"/>
                        <a:pt x="36" y="15"/>
                        <a:pt x="36" y="15"/>
                      </a:cubicBezTo>
                      <a:cubicBezTo>
                        <a:pt x="40" y="15"/>
                        <a:pt x="43" y="17"/>
                        <a:pt x="46" y="20"/>
                      </a:cubicBezTo>
                      <a:cubicBezTo>
                        <a:pt x="46" y="0"/>
                        <a:pt x="46" y="0"/>
                        <a:pt x="46" y="0"/>
                      </a:cubicBezTo>
                      <a:cubicBezTo>
                        <a:pt x="0" y="0"/>
                        <a:pt x="0" y="0"/>
                        <a:pt x="0" y="0"/>
                      </a:cubicBezTo>
                      <a:lnTo>
                        <a:pt x="0"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 name="Freeform 377"/>
                <p:cNvSpPr/>
                <p:nvPr/>
              </p:nvSpPr>
              <p:spPr bwMode="auto">
                <a:xfrm>
                  <a:off x="6224587" y="3460750"/>
                  <a:ext cx="212725" cy="319088"/>
                </a:xfrm>
                <a:custGeom>
                  <a:avLst/>
                  <a:gdLst>
                    <a:gd name="T0" fmla="*/ 134 w 134"/>
                    <a:gd name="T1" fmla="*/ 38 h 201"/>
                    <a:gd name="T2" fmla="*/ 101 w 134"/>
                    <a:gd name="T3" fmla="*/ 38 h 201"/>
                    <a:gd name="T4" fmla="*/ 120 w 134"/>
                    <a:gd name="T5" fmla="*/ 0 h 201"/>
                    <a:gd name="T6" fmla="*/ 75 w 134"/>
                    <a:gd name="T7" fmla="*/ 0 h 201"/>
                    <a:gd name="T8" fmla="*/ 71 w 134"/>
                    <a:gd name="T9" fmla="*/ 0 h 201"/>
                    <a:gd name="T10" fmla="*/ 52 w 134"/>
                    <a:gd name="T11" fmla="*/ 0 h 201"/>
                    <a:gd name="T12" fmla="*/ 9 w 134"/>
                    <a:gd name="T13" fmla="*/ 85 h 201"/>
                    <a:gd name="T14" fmla="*/ 47 w 134"/>
                    <a:gd name="T15" fmla="*/ 85 h 201"/>
                    <a:gd name="T16" fmla="*/ 0 w 134"/>
                    <a:gd name="T17" fmla="*/ 201 h 201"/>
                    <a:gd name="T18" fmla="*/ 134 w 134"/>
                    <a:gd name="T19" fmla="*/ 3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201">
                      <a:moveTo>
                        <a:pt x="134" y="38"/>
                      </a:moveTo>
                      <a:lnTo>
                        <a:pt x="101" y="38"/>
                      </a:lnTo>
                      <a:lnTo>
                        <a:pt x="120" y="0"/>
                      </a:lnTo>
                      <a:lnTo>
                        <a:pt x="75" y="0"/>
                      </a:lnTo>
                      <a:lnTo>
                        <a:pt x="71" y="0"/>
                      </a:lnTo>
                      <a:lnTo>
                        <a:pt x="52" y="0"/>
                      </a:lnTo>
                      <a:lnTo>
                        <a:pt x="9" y="85"/>
                      </a:lnTo>
                      <a:lnTo>
                        <a:pt x="47" y="85"/>
                      </a:lnTo>
                      <a:lnTo>
                        <a:pt x="0" y="201"/>
                      </a:lnTo>
                      <a:lnTo>
                        <a:pt x="134"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 name="Freeform 378"/>
                <p:cNvSpPr/>
                <p:nvPr/>
              </p:nvSpPr>
              <p:spPr bwMode="auto">
                <a:xfrm>
                  <a:off x="6100762" y="3078163"/>
                  <a:ext cx="588963" cy="363538"/>
                </a:xfrm>
                <a:custGeom>
                  <a:avLst/>
                  <a:gdLst>
                    <a:gd name="T0" fmla="*/ 0 w 157"/>
                    <a:gd name="T1" fmla="*/ 80 h 97"/>
                    <a:gd name="T2" fmla="*/ 17 w 157"/>
                    <a:gd name="T3" fmla="*/ 97 h 97"/>
                    <a:gd name="T4" fmla="*/ 57 w 157"/>
                    <a:gd name="T5" fmla="*/ 97 h 97"/>
                    <a:gd name="T6" fmla="*/ 63 w 157"/>
                    <a:gd name="T7" fmla="*/ 97 h 97"/>
                    <a:gd name="T8" fmla="*/ 65 w 157"/>
                    <a:gd name="T9" fmla="*/ 97 h 97"/>
                    <a:gd name="T10" fmla="*/ 86 w 157"/>
                    <a:gd name="T11" fmla="*/ 97 h 97"/>
                    <a:gd name="T12" fmla="*/ 129 w 157"/>
                    <a:gd name="T13" fmla="*/ 97 h 97"/>
                    <a:gd name="T14" fmla="*/ 157 w 157"/>
                    <a:gd name="T15" fmla="*/ 69 h 97"/>
                    <a:gd name="T16" fmla="*/ 129 w 157"/>
                    <a:gd name="T17" fmla="*/ 41 h 97"/>
                    <a:gd name="T18" fmla="*/ 111 w 157"/>
                    <a:gd name="T19" fmla="*/ 48 h 97"/>
                    <a:gd name="T20" fmla="*/ 63 w 157"/>
                    <a:gd name="T21" fmla="*/ 0 h 97"/>
                    <a:gd name="T22" fmla="*/ 15 w 157"/>
                    <a:gd name="T23" fmla="*/ 49 h 97"/>
                    <a:gd name="T24" fmla="*/ 17 w 157"/>
                    <a:gd name="T25" fmla="*/ 63 h 97"/>
                    <a:gd name="T26" fmla="*/ 0 w 157"/>
                    <a:gd name="T27"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97">
                      <a:moveTo>
                        <a:pt x="0" y="80"/>
                      </a:moveTo>
                      <a:cubicBezTo>
                        <a:pt x="0" y="89"/>
                        <a:pt x="8" y="97"/>
                        <a:pt x="17" y="97"/>
                      </a:cubicBezTo>
                      <a:cubicBezTo>
                        <a:pt x="57" y="97"/>
                        <a:pt x="57" y="97"/>
                        <a:pt x="57" y="97"/>
                      </a:cubicBezTo>
                      <a:cubicBezTo>
                        <a:pt x="63" y="97"/>
                        <a:pt x="63" y="97"/>
                        <a:pt x="63" y="97"/>
                      </a:cubicBezTo>
                      <a:cubicBezTo>
                        <a:pt x="65" y="97"/>
                        <a:pt x="65" y="97"/>
                        <a:pt x="65" y="97"/>
                      </a:cubicBezTo>
                      <a:cubicBezTo>
                        <a:pt x="86" y="97"/>
                        <a:pt x="86" y="97"/>
                        <a:pt x="86" y="97"/>
                      </a:cubicBezTo>
                      <a:cubicBezTo>
                        <a:pt x="129" y="97"/>
                        <a:pt x="129" y="97"/>
                        <a:pt x="129" y="97"/>
                      </a:cubicBezTo>
                      <a:cubicBezTo>
                        <a:pt x="145" y="97"/>
                        <a:pt x="157" y="84"/>
                        <a:pt x="157" y="69"/>
                      </a:cubicBezTo>
                      <a:cubicBezTo>
                        <a:pt x="157" y="54"/>
                        <a:pt x="145" y="41"/>
                        <a:pt x="129" y="41"/>
                      </a:cubicBezTo>
                      <a:cubicBezTo>
                        <a:pt x="122" y="41"/>
                        <a:pt x="116" y="44"/>
                        <a:pt x="111" y="48"/>
                      </a:cubicBezTo>
                      <a:cubicBezTo>
                        <a:pt x="111" y="21"/>
                        <a:pt x="89" y="0"/>
                        <a:pt x="63" y="0"/>
                      </a:cubicBezTo>
                      <a:cubicBezTo>
                        <a:pt x="36" y="0"/>
                        <a:pt x="15" y="22"/>
                        <a:pt x="15" y="49"/>
                      </a:cubicBezTo>
                      <a:cubicBezTo>
                        <a:pt x="15" y="54"/>
                        <a:pt x="15" y="58"/>
                        <a:pt x="17" y="63"/>
                      </a:cubicBezTo>
                      <a:cubicBezTo>
                        <a:pt x="8" y="63"/>
                        <a:pt x="0" y="70"/>
                        <a:pt x="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 name="Freeform 379"/>
                <p:cNvSpPr/>
                <p:nvPr/>
              </p:nvSpPr>
              <p:spPr bwMode="auto">
                <a:xfrm>
                  <a:off x="7050087" y="3103563"/>
                  <a:ext cx="63500" cy="200025"/>
                </a:xfrm>
                <a:custGeom>
                  <a:avLst/>
                  <a:gdLst>
                    <a:gd name="T0" fmla="*/ 17 w 17"/>
                    <a:gd name="T1" fmla="*/ 53 h 53"/>
                    <a:gd name="T2" fmla="*/ 17 w 17"/>
                    <a:gd name="T3" fmla="*/ 0 h 53"/>
                    <a:gd name="T4" fmla="*/ 9 w 17"/>
                    <a:gd name="T5" fmla="*/ 0 h 53"/>
                    <a:gd name="T6" fmla="*/ 0 w 17"/>
                    <a:gd name="T7" fmla="*/ 0 h 53"/>
                    <a:gd name="T8" fmla="*/ 0 w 17"/>
                    <a:gd name="T9" fmla="*/ 53 h 53"/>
                    <a:gd name="T10" fmla="*/ 9 w 17"/>
                    <a:gd name="T11" fmla="*/ 52 h 53"/>
                    <a:gd name="T12" fmla="*/ 17 w 17"/>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17" h="53">
                      <a:moveTo>
                        <a:pt x="17" y="53"/>
                      </a:moveTo>
                      <a:cubicBezTo>
                        <a:pt x="17" y="0"/>
                        <a:pt x="17" y="0"/>
                        <a:pt x="17" y="0"/>
                      </a:cubicBezTo>
                      <a:cubicBezTo>
                        <a:pt x="14" y="0"/>
                        <a:pt x="11" y="0"/>
                        <a:pt x="9" y="0"/>
                      </a:cubicBezTo>
                      <a:cubicBezTo>
                        <a:pt x="6" y="0"/>
                        <a:pt x="3" y="0"/>
                        <a:pt x="0" y="0"/>
                      </a:cubicBezTo>
                      <a:cubicBezTo>
                        <a:pt x="0" y="53"/>
                        <a:pt x="0" y="53"/>
                        <a:pt x="0" y="53"/>
                      </a:cubicBezTo>
                      <a:cubicBezTo>
                        <a:pt x="3" y="52"/>
                        <a:pt x="6" y="52"/>
                        <a:pt x="9" y="52"/>
                      </a:cubicBezTo>
                      <a:cubicBezTo>
                        <a:pt x="11" y="52"/>
                        <a:pt x="14" y="52"/>
                        <a:pt x="1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 name="Freeform 380"/>
                <p:cNvSpPr/>
                <p:nvPr/>
              </p:nvSpPr>
              <p:spPr bwMode="auto">
                <a:xfrm>
                  <a:off x="6794500" y="2652713"/>
                  <a:ext cx="574675" cy="431800"/>
                </a:xfrm>
                <a:custGeom>
                  <a:avLst/>
                  <a:gdLst>
                    <a:gd name="T0" fmla="*/ 153 w 153"/>
                    <a:gd name="T1" fmla="*/ 38 h 115"/>
                    <a:gd name="T2" fmla="*/ 143 w 153"/>
                    <a:gd name="T3" fmla="*/ 0 h 115"/>
                    <a:gd name="T4" fmla="*/ 110 w 153"/>
                    <a:gd name="T5" fmla="*/ 18 h 115"/>
                    <a:gd name="T6" fmla="*/ 77 w 153"/>
                    <a:gd name="T7" fmla="*/ 0 h 115"/>
                    <a:gd name="T8" fmla="*/ 43 w 153"/>
                    <a:gd name="T9" fmla="*/ 18 h 115"/>
                    <a:gd name="T10" fmla="*/ 10 w 153"/>
                    <a:gd name="T11" fmla="*/ 0 h 115"/>
                    <a:gd name="T12" fmla="*/ 0 w 153"/>
                    <a:gd name="T13" fmla="*/ 38 h 115"/>
                    <a:gd name="T14" fmla="*/ 68 w 153"/>
                    <a:gd name="T15" fmla="*/ 114 h 115"/>
                    <a:gd name="T16" fmla="*/ 77 w 153"/>
                    <a:gd name="T17" fmla="*/ 115 h 115"/>
                    <a:gd name="T18" fmla="*/ 85 w 153"/>
                    <a:gd name="T19" fmla="*/ 114 h 115"/>
                    <a:gd name="T20" fmla="*/ 153 w 153"/>
                    <a:gd name="T21"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5">
                      <a:moveTo>
                        <a:pt x="153" y="38"/>
                      </a:moveTo>
                      <a:cubicBezTo>
                        <a:pt x="153" y="24"/>
                        <a:pt x="150" y="11"/>
                        <a:pt x="143" y="0"/>
                      </a:cubicBezTo>
                      <a:cubicBezTo>
                        <a:pt x="110" y="18"/>
                        <a:pt x="110" y="18"/>
                        <a:pt x="110" y="18"/>
                      </a:cubicBezTo>
                      <a:cubicBezTo>
                        <a:pt x="77" y="0"/>
                        <a:pt x="77" y="0"/>
                        <a:pt x="77" y="0"/>
                      </a:cubicBezTo>
                      <a:cubicBezTo>
                        <a:pt x="43" y="18"/>
                        <a:pt x="43" y="18"/>
                        <a:pt x="43" y="18"/>
                      </a:cubicBezTo>
                      <a:cubicBezTo>
                        <a:pt x="10" y="0"/>
                        <a:pt x="10" y="0"/>
                        <a:pt x="10" y="0"/>
                      </a:cubicBezTo>
                      <a:cubicBezTo>
                        <a:pt x="3" y="11"/>
                        <a:pt x="0" y="24"/>
                        <a:pt x="0" y="38"/>
                      </a:cubicBezTo>
                      <a:cubicBezTo>
                        <a:pt x="0" y="77"/>
                        <a:pt x="30" y="110"/>
                        <a:pt x="68" y="114"/>
                      </a:cubicBezTo>
                      <a:cubicBezTo>
                        <a:pt x="71" y="114"/>
                        <a:pt x="74" y="115"/>
                        <a:pt x="77" y="115"/>
                      </a:cubicBezTo>
                      <a:cubicBezTo>
                        <a:pt x="79" y="115"/>
                        <a:pt x="82" y="114"/>
                        <a:pt x="85" y="114"/>
                      </a:cubicBezTo>
                      <a:cubicBezTo>
                        <a:pt x="123" y="110"/>
                        <a:pt x="153" y="77"/>
                        <a:pt x="15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 name="Freeform 381"/>
                <p:cNvSpPr/>
                <p:nvPr/>
              </p:nvSpPr>
              <p:spPr bwMode="auto">
                <a:xfrm>
                  <a:off x="6915150" y="3108325"/>
                  <a:ext cx="119063" cy="119063"/>
                </a:xfrm>
                <a:custGeom>
                  <a:avLst/>
                  <a:gdLst>
                    <a:gd name="T0" fmla="*/ 31 w 32"/>
                    <a:gd name="T1" fmla="*/ 31 h 32"/>
                    <a:gd name="T2" fmla="*/ 24 w 32"/>
                    <a:gd name="T3" fmla="*/ 9 h 32"/>
                    <a:gd name="T4" fmla="*/ 1 w 32"/>
                    <a:gd name="T5" fmla="*/ 2 h 32"/>
                    <a:gd name="T6" fmla="*/ 8 w 32"/>
                    <a:gd name="T7" fmla="*/ 24 h 32"/>
                    <a:gd name="T8" fmla="*/ 31 w 32"/>
                    <a:gd name="T9" fmla="*/ 31 h 32"/>
                  </a:gdLst>
                  <a:ahLst/>
                  <a:cxnLst>
                    <a:cxn ang="0">
                      <a:pos x="T0" y="T1"/>
                    </a:cxn>
                    <a:cxn ang="0">
                      <a:pos x="T2" y="T3"/>
                    </a:cxn>
                    <a:cxn ang="0">
                      <a:pos x="T4" y="T5"/>
                    </a:cxn>
                    <a:cxn ang="0">
                      <a:pos x="T6" y="T7"/>
                    </a:cxn>
                    <a:cxn ang="0">
                      <a:pos x="T8" y="T9"/>
                    </a:cxn>
                  </a:cxnLst>
                  <a:rect l="0" t="0" r="r" b="b"/>
                  <a:pathLst>
                    <a:path w="32" h="32">
                      <a:moveTo>
                        <a:pt x="31" y="31"/>
                      </a:moveTo>
                      <a:cubicBezTo>
                        <a:pt x="32" y="23"/>
                        <a:pt x="30" y="15"/>
                        <a:pt x="24" y="9"/>
                      </a:cubicBezTo>
                      <a:cubicBezTo>
                        <a:pt x="18" y="3"/>
                        <a:pt x="9" y="0"/>
                        <a:pt x="1" y="2"/>
                      </a:cubicBezTo>
                      <a:cubicBezTo>
                        <a:pt x="0" y="10"/>
                        <a:pt x="2" y="18"/>
                        <a:pt x="8" y="24"/>
                      </a:cubicBezTo>
                      <a:cubicBezTo>
                        <a:pt x="14" y="30"/>
                        <a:pt x="23" y="32"/>
                        <a:pt x="3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 name="Freeform 382"/>
                <p:cNvSpPr/>
                <p:nvPr/>
              </p:nvSpPr>
              <p:spPr bwMode="auto">
                <a:xfrm>
                  <a:off x="7127875" y="3108325"/>
                  <a:ext cx="120650" cy="119063"/>
                </a:xfrm>
                <a:custGeom>
                  <a:avLst/>
                  <a:gdLst>
                    <a:gd name="T0" fmla="*/ 24 w 32"/>
                    <a:gd name="T1" fmla="*/ 24 h 32"/>
                    <a:gd name="T2" fmla="*/ 31 w 32"/>
                    <a:gd name="T3" fmla="*/ 2 h 32"/>
                    <a:gd name="T4" fmla="*/ 8 w 32"/>
                    <a:gd name="T5" fmla="*/ 9 h 32"/>
                    <a:gd name="T6" fmla="*/ 2 w 32"/>
                    <a:gd name="T7" fmla="*/ 31 h 32"/>
                    <a:gd name="T8" fmla="*/ 24 w 32"/>
                    <a:gd name="T9" fmla="*/ 24 h 32"/>
                  </a:gdLst>
                  <a:ahLst/>
                  <a:cxnLst>
                    <a:cxn ang="0">
                      <a:pos x="T0" y="T1"/>
                    </a:cxn>
                    <a:cxn ang="0">
                      <a:pos x="T2" y="T3"/>
                    </a:cxn>
                    <a:cxn ang="0">
                      <a:pos x="T4" y="T5"/>
                    </a:cxn>
                    <a:cxn ang="0">
                      <a:pos x="T6" y="T7"/>
                    </a:cxn>
                    <a:cxn ang="0">
                      <a:pos x="T8" y="T9"/>
                    </a:cxn>
                  </a:cxnLst>
                  <a:rect l="0" t="0" r="r" b="b"/>
                  <a:pathLst>
                    <a:path w="32" h="32">
                      <a:moveTo>
                        <a:pt x="24" y="24"/>
                      </a:moveTo>
                      <a:cubicBezTo>
                        <a:pt x="30" y="18"/>
                        <a:pt x="32" y="10"/>
                        <a:pt x="31" y="2"/>
                      </a:cubicBezTo>
                      <a:cubicBezTo>
                        <a:pt x="23" y="0"/>
                        <a:pt x="14" y="3"/>
                        <a:pt x="8" y="9"/>
                      </a:cubicBezTo>
                      <a:cubicBezTo>
                        <a:pt x="2" y="15"/>
                        <a:pt x="0" y="23"/>
                        <a:pt x="2" y="31"/>
                      </a:cubicBezTo>
                      <a:cubicBezTo>
                        <a:pt x="9" y="32"/>
                        <a:pt x="18" y="30"/>
                        <a:pt x="2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8" name="Freeform 383"/>
                <p:cNvSpPr/>
                <p:nvPr/>
              </p:nvSpPr>
              <p:spPr bwMode="auto">
                <a:xfrm>
                  <a:off x="6915150" y="3321050"/>
                  <a:ext cx="336550" cy="98425"/>
                </a:xfrm>
                <a:custGeom>
                  <a:avLst/>
                  <a:gdLst>
                    <a:gd name="T0" fmla="*/ 53 w 90"/>
                    <a:gd name="T1" fmla="*/ 0 h 26"/>
                    <a:gd name="T2" fmla="*/ 45 w 90"/>
                    <a:gd name="T3" fmla="*/ 0 h 26"/>
                    <a:gd name="T4" fmla="*/ 36 w 90"/>
                    <a:gd name="T5" fmla="*/ 0 h 26"/>
                    <a:gd name="T6" fmla="*/ 0 w 90"/>
                    <a:gd name="T7" fmla="*/ 26 h 26"/>
                    <a:gd name="T8" fmla="*/ 90 w 90"/>
                    <a:gd name="T9" fmla="*/ 26 h 26"/>
                    <a:gd name="T10" fmla="*/ 53 w 90"/>
                    <a:gd name="T11" fmla="*/ 0 h 26"/>
                  </a:gdLst>
                  <a:ahLst/>
                  <a:cxnLst>
                    <a:cxn ang="0">
                      <a:pos x="T0" y="T1"/>
                    </a:cxn>
                    <a:cxn ang="0">
                      <a:pos x="T2" y="T3"/>
                    </a:cxn>
                    <a:cxn ang="0">
                      <a:pos x="T4" y="T5"/>
                    </a:cxn>
                    <a:cxn ang="0">
                      <a:pos x="T6" y="T7"/>
                    </a:cxn>
                    <a:cxn ang="0">
                      <a:pos x="T8" y="T9"/>
                    </a:cxn>
                    <a:cxn ang="0">
                      <a:pos x="T10" y="T11"/>
                    </a:cxn>
                  </a:cxnLst>
                  <a:rect l="0" t="0" r="r" b="b"/>
                  <a:pathLst>
                    <a:path w="90" h="26">
                      <a:moveTo>
                        <a:pt x="53" y="0"/>
                      </a:moveTo>
                      <a:cubicBezTo>
                        <a:pt x="50" y="0"/>
                        <a:pt x="47" y="0"/>
                        <a:pt x="45" y="0"/>
                      </a:cubicBezTo>
                      <a:cubicBezTo>
                        <a:pt x="42" y="0"/>
                        <a:pt x="39" y="0"/>
                        <a:pt x="36" y="0"/>
                      </a:cubicBezTo>
                      <a:cubicBezTo>
                        <a:pt x="15" y="2"/>
                        <a:pt x="0" y="13"/>
                        <a:pt x="0" y="26"/>
                      </a:cubicBezTo>
                      <a:cubicBezTo>
                        <a:pt x="90" y="26"/>
                        <a:pt x="90" y="26"/>
                        <a:pt x="90" y="26"/>
                      </a:cubicBezTo>
                      <a:cubicBezTo>
                        <a:pt x="90" y="13"/>
                        <a:pt x="74" y="2"/>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9" name="Freeform 384"/>
                <p:cNvSpPr>
                  <a:spLocks noEditPoints="1"/>
                </p:cNvSpPr>
                <p:nvPr/>
              </p:nvSpPr>
              <p:spPr bwMode="auto">
                <a:xfrm>
                  <a:off x="10693400" y="139700"/>
                  <a:ext cx="555625" cy="279400"/>
                </a:xfrm>
                <a:custGeom>
                  <a:avLst/>
                  <a:gdLst>
                    <a:gd name="T0" fmla="*/ 127 w 148"/>
                    <a:gd name="T1" fmla="*/ 52 h 74"/>
                    <a:gd name="T2" fmla="*/ 148 w 148"/>
                    <a:gd name="T3" fmla="*/ 27 h 74"/>
                    <a:gd name="T4" fmla="*/ 127 w 148"/>
                    <a:gd name="T5" fmla="*/ 1 h 74"/>
                    <a:gd name="T6" fmla="*/ 127 w 148"/>
                    <a:gd name="T7" fmla="*/ 13 h 74"/>
                    <a:gd name="T8" fmla="*/ 137 w 148"/>
                    <a:gd name="T9" fmla="*/ 27 h 74"/>
                    <a:gd name="T10" fmla="*/ 127 w 148"/>
                    <a:gd name="T11" fmla="*/ 41 h 74"/>
                    <a:gd name="T12" fmla="*/ 127 w 148"/>
                    <a:gd name="T13" fmla="*/ 52 h 74"/>
                    <a:gd name="T14" fmla="*/ 62 w 148"/>
                    <a:gd name="T15" fmla="*/ 74 h 74"/>
                    <a:gd name="T16" fmla="*/ 111 w 148"/>
                    <a:gd name="T17" fmla="*/ 50 h 74"/>
                    <a:gd name="T18" fmla="*/ 122 w 148"/>
                    <a:gd name="T19" fmla="*/ 53 h 74"/>
                    <a:gd name="T20" fmla="*/ 127 w 148"/>
                    <a:gd name="T21" fmla="*/ 52 h 74"/>
                    <a:gd name="T22" fmla="*/ 127 w 148"/>
                    <a:gd name="T23" fmla="*/ 41 h 74"/>
                    <a:gd name="T24" fmla="*/ 122 w 148"/>
                    <a:gd name="T25" fmla="*/ 41 h 74"/>
                    <a:gd name="T26" fmla="*/ 117 w 148"/>
                    <a:gd name="T27" fmla="*/ 41 h 74"/>
                    <a:gd name="T28" fmla="*/ 124 w 148"/>
                    <a:gd name="T29" fmla="*/ 12 h 74"/>
                    <a:gd name="T30" fmla="*/ 124 w 148"/>
                    <a:gd name="T31" fmla="*/ 12 h 74"/>
                    <a:gd name="T32" fmla="*/ 124 w 148"/>
                    <a:gd name="T33" fmla="*/ 12 h 74"/>
                    <a:gd name="T34" fmla="*/ 127 w 148"/>
                    <a:gd name="T35" fmla="*/ 13 h 74"/>
                    <a:gd name="T36" fmla="*/ 127 w 148"/>
                    <a:gd name="T37" fmla="*/ 1 h 74"/>
                    <a:gd name="T38" fmla="*/ 123 w 148"/>
                    <a:gd name="T39" fmla="*/ 0 h 74"/>
                    <a:gd name="T40" fmla="*/ 123 w 148"/>
                    <a:gd name="T41" fmla="*/ 0 h 74"/>
                    <a:gd name="T42" fmla="*/ 1 w 148"/>
                    <a:gd name="T43" fmla="*/ 0 h 74"/>
                    <a:gd name="T44" fmla="*/ 0 w 148"/>
                    <a:gd name="T45" fmla="*/ 12 h 74"/>
                    <a:gd name="T46" fmla="*/ 62 w 148"/>
                    <a:gd name="T4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74">
                      <a:moveTo>
                        <a:pt x="127" y="52"/>
                      </a:moveTo>
                      <a:cubicBezTo>
                        <a:pt x="139" y="50"/>
                        <a:pt x="148" y="39"/>
                        <a:pt x="148" y="27"/>
                      </a:cubicBezTo>
                      <a:cubicBezTo>
                        <a:pt x="148" y="14"/>
                        <a:pt x="139" y="3"/>
                        <a:pt x="127" y="1"/>
                      </a:cubicBezTo>
                      <a:cubicBezTo>
                        <a:pt x="127" y="13"/>
                        <a:pt x="127" y="13"/>
                        <a:pt x="127" y="13"/>
                      </a:cubicBezTo>
                      <a:cubicBezTo>
                        <a:pt x="133" y="15"/>
                        <a:pt x="137" y="20"/>
                        <a:pt x="137" y="27"/>
                      </a:cubicBezTo>
                      <a:cubicBezTo>
                        <a:pt x="137" y="33"/>
                        <a:pt x="133" y="38"/>
                        <a:pt x="127" y="41"/>
                      </a:cubicBezTo>
                      <a:lnTo>
                        <a:pt x="127" y="52"/>
                      </a:lnTo>
                      <a:close/>
                      <a:moveTo>
                        <a:pt x="62" y="74"/>
                      </a:moveTo>
                      <a:cubicBezTo>
                        <a:pt x="82" y="74"/>
                        <a:pt x="100" y="65"/>
                        <a:pt x="111" y="50"/>
                      </a:cubicBezTo>
                      <a:cubicBezTo>
                        <a:pt x="114" y="52"/>
                        <a:pt x="118" y="53"/>
                        <a:pt x="122" y="53"/>
                      </a:cubicBezTo>
                      <a:cubicBezTo>
                        <a:pt x="124" y="53"/>
                        <a:pt x="125" y="53"/>
                        <a:pt x="127" y="52"/>
                      </a:cubicBezTo>
                      <a:cubicBezTo>
                        <a:pt x="127" y="41"/>
                        <a:pt x="127" y="41"/>
                        <a:pt x="127" y="41"/>
                      </a:cubicBezTo>
                      <a:cubicBezTo>
                        <a:pt x="125" y="41"/>
                        <a:pt x="124" y="41"/>
                        <a:pt x="122" y="41"/>
                      </a:cubicBezTo>
                      <a:cubicBezTo>
                        <a:pt x="120" y="41"/>
                        <a:pt x="119" y="41"/>
                        <a:pt x="117" y="41"/>
                      </a:cubicBezTo>
                      <a:cubicBezTo>
                        <a:pt x="122" y="32"/>
                        <a:pt x="124" y="22"/>
                        <a:pt x="124" y="12"/>
                      </a:cubicBezTo>
                      <a:cubicBezTo>
                        <a:pt x="124" y="12"/>
                        <a:pt x="124" y="12"/>
                        <a:pt x="124" y="12"/>
                      </a:cubicBezTo>
                      <a:cubicBezTo>
                        <a:pt x="124" y="12"/>
                        <a:pt x="124" y="12"/>
                        <a:pt x="124" y="12"/>
                      </a:cubicBezTo>
                      <a:cubicBezTo>
                        <a:pt x="125" y="12"/>
                        <a:pt x="126" y="12"/>
                        <a:pt x="127" y="13"/>
                      </a:cubicBezTo>
                      <a:cubicBezTo>
                        <a:pt x="127" y="1"/>
                        <a:pt x="127" y="1"/>
                        <a:pt x="127" y="1"/>
                      </a:cubicBezTo>
                      <a:cubicBezTo>
                        <a:pt x="126" y="0"/>
                        <a:pt x="124" y="0"/>
                        <a:pt x="123" y="0"/>
                      </a:cubicBezTo>
                      <a:cubicBezTo>
                        <a:pt x="123" y="0"/>
                        <a:pt x="123" y="0"/>
                        <a:pt x="123" y="0"/>
                      </a:cubicBezTo>
                      <a:cubicBezTo>
                        <a:pt x="1" y="0"/>
                        <a:pt x="1" y="0"/>
                        <a:pt x="1" y="0"/>
                      </a:cubicBezTo>
                      <a:cubicBezTo>
                        <a:pt x="0" y="4"/>
                        <a:pt x="0" y="8"/>
                        <a:pt x="0" y="12"/>
                      </a:cubicBezTo>
                      <a:cubicBezTo>
                        <a:pt x="0" y="46"/>
                        <a:pt x="28" y="74"/>
                        <a:pt x="62"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0" name="Rectangle 385"/>
                <p:cNvSpPr>
                  <a:spLocks noChangeArrowheads="1"/>
                </p:cNvSpPr>
                <p:nvPr/>
              </p:nvSpPr>
              <p:spPr bwMode="auto">
                <a:xfrm>
                  <a:off x="10693400" y="444500"/>
                  <a:ext cx="5032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1" name="Freeform 386"/>
                <p:cNvSpPr/>
                <p:nvPr/>
              </p:nvSpPr>
              <p:spPr bwMode="auto">
                <a:xfrm>
                  <a:off x="10810875" y="12700"/>
                  <a:ext cx="88900"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2" name="Freeform 387"/>
                <p:cNvSpPr/>
                <p:nvPr/>
              </p:nvSpPr>
              <p:spPr bwMode="auto">
                <a:xfrm>
                  <a:off x="10941050" y="12700"/>
                  <a:ext cx="90488"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3" name="Freeform 388"/>
                <p:cNvSpPr/>
                <p:nvPr/>
              </p:nvSpPr>
              <p:spPr bwMode="auto">
                <a:xfrm>
                  <a:off x="-17463" y="1477963"/>
                  <a:ext cx="303213" cy="327025"/>
                </a:xfrm>
                <a:custGeom>
                  <a:avLst/>
                  <a:gdLst>
                    <a:gd name="T0" fmla="*/ 35 w 81"/>
                    <a:gd name="T1" fmla="*/ 86 h 87"/>
                    <a:gd name="T2" fmla="*/ 38 w 81"/>
                    <a:gd name="T3" fmla="*/ 87 h 87"/>
                    <a:gd name="T4" fmla="*/ 81 w 81"/>
                    <a:gd name="T5" fmla="*/ 43 h 87"/>
                    <a:gd name="T6" fmla="*/ 38 w 81"/>
                    <a:gd name="T7" fmla="*/ 0 h 87"/>
                    <a:gd name="T8" fmla="*/ 0 w 81"/>
                    <a:gd name="T9" fmla="*/ 22 h 87"/>
                    <a:gd name="T10" fmla="*/ 0 w 81"/>
                    <a:gd name="T11" fmla="*/ 45 h 87"/>
                    <a:gd name="T12" fmla="*/ 18 w 81"/>
                    <a:gd name="T13" fmla="*/ 57 h 87"/>
                    <a:gd name="T14" fmla="*/ 35 w 81"/>
                    <a:gd name="T15" fmla="*/ 8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87">
                      <a:moveTo>
                        <a:pt x="35" y="86"/>
                      </a:moveTo>
                      <a:cubicBezTo>
                        <a:pt x="36" y="86"/>
                        <a:pt x="37" y="87"/>
                        <a:pt x="38" y="87"/>
                      </a:cubicBezTo>
                      <a:cubicBezTo>
                        <a:pt x="61" y="87"/>
                        <a:pt x="81" y="67"/>
                        <a:pt x="81" y="43"/>
                      </a:cubicBezTo>
                      <a:cubicBezTo>
                        <a:pt x="81" y="20"/>
                        <a:pt x="61" y="0"/>
                        <a:pt x="38" y="0"/>
                      </a:cubicBezTo>
                      <a:cubicBezTo>
                        <a:pt x="22" y="0"/>
                        <a:pt x="8" y="9"/>
                        <a:pt x="0" y="22"/>
                      </a:cubicBezTo>
                      <a:cubicBezTo>
                        <a:pt x="0" y="45"/>
                        <a:pt x="0" y="45"/>
                        <a:pt x="0" y="45"/>
                      </a:cubicBezTo>
                      <a:cubicBezTo>
                        <a:pt x="7" y="48"/>
                        <a:pt x="13" y="52"/>
                        <a:pt x="18" y="57"/>
                      </a:cubicBezTo>
                      <a:cubicBezTo>
                        <a:pt x="27" y="65"/>
                        <a:pt x="33" y="75"/>
                        <a:pt x="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4" name="Freeform 389"/>
                <p:cNvSpPr/>
                <p:nvPr/>
              </p:nvSpPr>
              <p:spPr bwMode="auto">
                <a:xfrm>
                  <a:off x="79375" y="1387475"/>
                  <a:ext cx="90488" cy="71438"/>
                </a:xfrm>
                <a:custGeom>
                  <a:avLst/>
                  <a:gdLst>
                    <a:gd name="T0" fmla="*/ 57 w 57"/>
                    <a:gd name="T1" fmla="*/ 45 h 45"/>
                    <a:gd name="T2" fmla="*/ 29 w 57"/>
                    <a:gd name="T3" fmla="*/ 0 h 45"/>
                    <a:gd name="T4" fmla="*/ 0 w 57"/>
                    <a:gd name="T5" fmla="*/ 45 h 45"/>
                    <a:gd name="T6" fmla="*/ 57 w 57"/>
                    <a:gd name="T7" fmla="*/ 45 h 45"/>
                  </a:gdLst>
                  <a:ahLst/>
                  <a:cxnLst>
                    <a:cxn ang="0">
                      <a:pos x="T0" y="T1"/>
                    </a:cxn>
                    <a:cxn ang="0">
                      <a:pos x="T2" y="T3"/>
                    </a:cxn>
                    <a:cxn ang="0">
                      <a:pos x="T4" y="T5"/>
                    </a:cxn>
                    <a:cxn ang="0">
                      <a:pos x="T6" y="T7"/>
                    </a:cxn>
                  </a:cxnLst>
                  <a:rect l="0" t="0" r="r" b="b"/>
                  <a:pathLst>
                    <a:path w="57" h="45">
                      <a:moveTo>
                        <a:pt x="57" y="45"/>
                      </a:moveTo>
                      <a:lnTo>
                        <a:pt x="29" y="0"/>
                      </a:lnTo>
                      <a:lnTo>
                        <a:pt x="0" y="45"/>
                      </a:lnTo>
                      <a:lnTo>
                        <a:pt x="57"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5" name="Freeform 390"/>
                <p:cNvSpPr/>
                <p:nvPr/>
              </p:nvSpPr>
              <p:spPr bwMode="auto">
                <a:xfrm>
                  <a:off x="304800" y="1593850"/>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6" name="Freeform 391"/>
                <p:cNvSpPr/>
                <p:nvPr/>
              </p:nvSpPr>
              <p:spPr bwMode="auto">
                <a:xfrm>
                  <a:off x="222250" y="1462088"/>
                  <a:ext cx="82550" cy="79375"/>
                </a:xfrm>
                <a:custGeom>
                  <a:avLst/>
                  <a:gdLst>
                    <a:gd name="T0" fmla="*/ 0 w 52"/>
                    <a:gd name="T1" fmla="*/ 10 h 50"/>
                    <a:gd name="T2" fmla="*/ 40 w 52"/>
                    <a:gd name="T3" fmla="*/ 50 h 50"/>
                    <a:gd name="T4" fmla="*/ 52 w 52"/>
                    <a:gd name="T5" fmla="*/ 0 h 50"/>
                    <a:gd name="T6" fmla="*/ 0 w 52"/>
                    <a:gd name="T7" fmla="*/ 10 h 50"/>
                  </a:gdLst>
                  <a:ahLst/>
                  <a:cxnLst>
                    <a:cxn ang="0">
                      <a:pos x="T0" y="T1"/>
                    </a:cxn>
                    <a:cxn ang="0">
                      <a:pos x="T2" y="T3"/>
                    </a:cxn>
                    <a:cxn ang="0">
                      <a:pos x="T4" y="T5"/>
                    </a:cxn>
                    <a:cxn ang="0">
                      <a:pos x="T6" y="T7"/>
                    </a:cxn>
                  </a:cxnLst>
                  <a:rect l="0" t="0" r="r" b="b"/>
                  <a:pathLst>
                    <a:path w="52" h="50">
                      <a:moveTo>
                        <a:pt x="0" y="10"/>
                      </a:moveTo>
                      <a:lnTo>
                        <a:pt x="40" y="50"/>
                      </a:lnTo>
                      <a:lnTo>
                        <a:pt x="5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7" name="Freeform 392"/>
                <p:cNvSpPr/>
                <p:nvPr/>
              </p:nvSpPr>
              <p:spPr bwMode="auto">
                <a:xfrm>
                  <a:off x="222250" y="1736725"/>
                  <a:ext cx="82550" cy="82550"/>
                </a:xfrm>
                <a:custGeom>
                  <a:avLst/>
                  <a:gdLst>
                    <a:gd name="T0" fmla="*/ 40 w 52"/>
                    <a:gd name="T1" fmla="*/ 0 h 52"/>
                    <a:gd name="T2" fmla="*/ 0 w 52"/>
                    <a:gd name="T3" fmla="*/ 40 h 52"/>
                    <a:gd name="T4" fmla="*/ 52 w 52"/>
                    <a:gd name="T5" fmla="*/ 52 h 52"/>
                    <a:gd name="T6" fmla="*/ 40 w 52"/>
                    <a:gd name="T7" fmla="*/ 0 h 52"/>
                  </a:gdLst>
                  <a:ahLst/>
                  <a:cxnLst>
                    <a:cxn ang="0">
                      <a:pos x="T0" y="T1"/>
                    </a:cxn>
                    <a:cxn ang="0">
                      <a:pos x="T2" y="T3"/>
                    </a:cxn>
                    <a:cxn ang="0">
                      <a:pos x="T4" y="T5"/>
                    </a:cxn>
                    <a:cxn ang="0">
                      <a:pos x="T6" y="T7"/>
                    </a:cxn>
                  </a:cxnLst>
                  <a:rect l="0" t="0" r="r" b="b"/>
                  <a:pathLst>
                    <a:path w="52" h="52">
                      <a:moveTo>
                        <a:pt x="40" y="0"/>
                      </a:moveTo>
                      <a:lnTo>
                        <a:pt x="0" y="40"/>
                      </a:lnTo>
                      <a:lnTo>
                        <a:pt x="52" y="52"/>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8" name="Freeform 393"/>
                <p:cNvSpPr/>
                <p:nvPr/>
              </p:nvSpPr>
              <p:spPr bwMode="auto">
                <a:xfrm>
                  <a:off x="-17463" y="1470025"/>
                  <a:ext cx="44450" cy="52388"/>
                </a:xfrm>
                <a:custGeom>
                  <a:avLst/>
                  <a:gdLst>
                    <a:gd name="T0" fmla="*/ 0 w 28"/>
                    <a:gd name="T1" fmla="*/ 33 h 33"/>
                    <a:gd name="T2" fmla="*/ 28 w 28"/>
                    <a:gd name="T3" fmla="*/ 5 h 33"/>
                    <a:gd name="T4" fmla="*/ 0 w 28"/>
                    <a:gd name="T5" fmla="*/ 0 h 33"/>
                    <a:gd name="T6" fmla="*/ 0 w 28"/>
                    <a:gd name="T7" fmla="*/ 33 h 33"/>
                  </a:gdLst>
                  <a:ahLst/>
                  <a:cxnLst>
                    <a:cxn ang="0">
                      <a:pos x="T0" y="T1"/>
                    </a:cxn>
                    <a:cxn ang="0">
                      <a:pos x="T2" y="T3"/>
                    </a:cxn>
                    <a:cxn ang="0">
                      <a:pos x="T4" y="T5"/>
                    </a:cxn>
                    <a:cxn ang="0">
                      <a:pos x="T6" y="T7"/>
                    </a:cxn>
                  </a:cxnLst>
                  <a:rect l="0" t="0" r="r" b="b"/>
                  <a:pathLst>
                    <a:path w="28" h="33">
                      <a:moveTo>
                        <a:pt x="0" y="33"/>
                      </a:moveTo>
                      <a:lnTo>
                        <a:pt x="28" y="5"/>
                      </a:lnTo>
                      <a:lnTo>
                        <a:pt x="0" y="0"/>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9" name="Freeform 394"/>
                <p:cNvSpPr/>
                <p:nvPr/>
              </p:nvSpPr>
              <p:spPr bwMode="auto">
                <a:xfrm>
                  <a:off x="-17463" y="1668463"/>
                  <a:ext cx="327025" cy="409575"/>
                </a:xfrm>
                <a:custGeom>
                  <a:avLst/>
                  <a:gdLst>
                    <a:gd name="T0" fmla="*/ 54 w 87"/>
                    <a:gd name="T1" fmla="*/ 42 h 109"/>
                    <a:gd name="T2" fmla="*/ 49 w 87"/>
                    <a:gd name="T3" fmla="*/ 43 h 109"/>
                    <a:gd name="T4" fmla="*/ 32 w 87"/>
                    <a:gd name="T5" fmla="*/ 50 h 109"/>
                    <a:gd name="T6" fmla="*/ 31 w 87"/>
                    <a:gd name="T7" fmla="*/ 41 h 109"/>
                    <a:gd name="T8" fmla="*/ 30 w 87"/>
                    <a:gd name="T9" fmla="*/ 35 h 109"/>
                    <a:gd name="T10" fmla="*/ 0 w 87"/>
                    <a:gd name="T11" fmla="*/ 0 h 109"/>
                    <a:gd name="T12" fmla="*/ 0 w 87"/>
                    <a:gd name="T13" fmla="*/ 109 h 109"/>
                    <a:gd name="T14" fmla="*/ 54 w 87"/>
                    <a:gd name="T15" fmla="*/ 109 h 109"/>
                    <a:gd name="T16" fmla="*/ 87 w 87"/>
                    <a:gd name="T17" fmla="*/ 76 h 109"/>
                    <a:gd name="T18" fmla="*/ 54 w 87"/>
                    <a:gd name="T19"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09">
                      <a:moveTo>
                        <a:pt x="54" y="42"/>
                      </a:moveTo>
                      <a:cubicBezTo>
                        <a:pt x="52" y="42"/>
                        <a:pt x="50" y="42"/>
                        <a:pt x="49" y="43"/>
                      </a:cubicBezTo>
                      <a:cubicBezTo>
                        <a:pt x="42" y="44"/>
                        <a:pt x="37" y="46"/>
                        <a:pt x="32" y="50"/>
                      </a:cubicBezTo>
                      <a:cubicBezTo>
                        <a:pt x="32" y="47"/>
                        <a:pt x="32" y="44"/>
                        <a:pt x="31" y="41"/>
                      </a:cubicBezTo>
                      <a:cubicBezTo>
                        <a:pt x="31" y="39"/>
                        <a:pt x="30" y="37"/>
                        <a:pt x="30" y="35"/>
                      </a:cubicBezTo>
                      <a:cubicBezTo>
                        <a:pt x="25" y="19"/>
                        <a:pt x="14" y="7"/>
                        <a:pt x="0" y="0"/>
                      </a:cubicBezTo>
                      <a:cubicBezTo>
                        <a:pt x="0" y="109"/>
                        <a:pt x="0" y="109"/>
                        <a:pt x="0" y="109"/>
                      </a:cubicBezTo>
                      <a:cubicBezTo>
                        <a:pt x="54" y="109"/>
                        <a:pt x="54" y="109"/>
                        <a:pt x="54" y="109"/>
                      </a:cubicBezTo>
                      <a:cubicBezTo>
                        <a:pt x="72" y="109"/>
                        <a:pt x="87" y="94"/>
                        <a:pt x="87" y="76"/>
                      </a:cubicBezTo>
                      <a:cubicBezTo>
                        <a:pt x="87" y="57"/>
                        <a:pt x="72" y="42"/>
                        <a:pt x="5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grpSp>
      <p:sp>
        <p:nvSpPr>
          <p:cNvPr id="2" name="标题 1"/>
          <p:cNvSpPr>
            <a:spLocks noGrp="1"/>
          </p:cNvSpPr>
          <p:nvPr>
            <p:ph type="ctrTitle" hasCustomPrompt="1"/>
          </p:nvPr>
        </p:nvSpPr>
        <p:spPr>
          <a:xfrm>
            <a:off x="4483866" y="3500047"/>
            <a:ext cx="6863583" cy="1230531"/>
          </a:xfrm>
        </p:spPr>
        <p:txBody>
          <a:bodyPr anchor="b"/>
          <a:lstStyle>
            <a:lvl1pPr algn="dist">
              <a:defRPr sz="4800"/>
            </a:lvl1pPr>
          </a:lstStyle>
          <a:p>
            <a:r>
              <a:rPr lang="zh-CN" altLang="en-US" dirty="0" smtClean="0"/>
              <a:t>编辑标题</a:t>
            </a:r>
            <a:endParaRPr lang="zh-CN" altLang="en-US" dirty="0"/>
          </a:p>
        </p:txBody>
      </p:sp>
      <p:sp>
        <p:nvSpPr>
          <p:cNvPr id="3" name="副标题 2"/>
          <p:cNvSpPr>
            <a:spLocks noGrp="1"/>
          </p:cNvSpPr>
          <p:nvPr>
            <p:ph type="subTitle" idx="1"/>
          </p:nvPr>
        </p:nvSpPr>
        <p:spPr>
          <a:xfrm>
            <a:off x="4483866" y="5009853"/>
            <a:ext cx="6863583" cy="741660"/>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389" name="日期占位符 3"/>
          <p:cNvSpPr>
            <a:spLocks noGrp="1"/>
          </p:cNvSpPr>
          <p:nvPr>
            <p:ph type="dt" sz="half" idx="10"/>
          </p:nvPr>
        </p:nvSpPr>
        <p:spPr/>
        <p:txBody>
          <a:bodyPr/>
          <a:lstStyle>
            <a:lvl1pPr>
              <a:defRPr/>
            </a:lvl1pPr>
          </a:lstStyle>
          <a:p>
            <a:pPr>
              <a:defRPr/>
            </a:pPr>
            <a:fld id="{B0CDB89E-6950-471D-A7C8-6FC24B2AC5EA}" type="datetimeFigureOut">
              <a:rPr lang="zh-CN" altLang="en-US"/>
              <a:t>2017/9/1</a:t>
            </a:fld>
            <a:endParaRPr lang="zh-CN" altLang="en-US"/>
          </a:p>
        </p:txBody>
      </p:sp>
      <p:sp>
        <p:nvSpPr>
          <p:cNvPr id="390" name="页脚占位符 4"/>
          <p:cNvSpPr>
            <a:spLocks noGrp="1"/>
          </p:cNvSpPr>
          <p:nvPr>
            <p:ph type="ftr" sz="quarter" idx="11"/>
          </p:nvPr>
        </p:nvSpPr>
        <p:spPr/>
        <p:txBody>
          <a:bodyPr/>
          <a:lstStyle>
            <a:lvl1pPr>
              <a:defRPr/>
            </a:lvl1pPr>
          </a:lstStyle>
          <a:p>
            <a:pPr>
              <a:defRPr/>
            </a:pPr>
            <a:endParaRPr lang="zh-CN" altLang="en-US"/>
          </a:p>
        </p:txBody>
      </p:sp>
      <p:sp>
        <p:nvSpPr>
          <p:cNvPr id="391" name="灯片编号占位符 5"/>
          <p:cNvSpPr>
            <a:spLocks noGrp="1"/>
          </p:cNvSpPr>
          <p:nvPr>
            <p:ph type="sldNum" sz="quarter" idx="12"/>
          </p:nvPr>
        </p:nvSpPr>
        <p:spPr/>
        <p:txBody>
          <a:bodyPr/>
          <a:lstStyle>
            <a:lvl1pPr>
              <a:defRPr/>
            </a:lvl1pPr>
          </a:lstStyle>
          <a:p>
            <a:pPr>
              <a:defRPr/>
            </a:pPr>
            <a:fld id="{00D2DAA6-07E1-4237-A7F6-DC29AB51D270}"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2450"/>
            <a:ext cx="10515600" cy="5600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689CFA5-0CC9-4284-9448-98BEC3D8783E}" type="datetimeFigureOut">
              <a:rPr lang="zh-CN" altLang="en-US"/>
              <a:t>2017/9/1</a:t>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D0DB86DA-CD39-4197-BE3E-704ED94F6265}"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hasCustomPrompt="1"/>
          </p:nvPr>
        </p:nvSpPr>
        <p:spPr>
          <a:prstGeom prst="rect">
            <a:avLst/>
          </a:prstGeom>
        </p:spPr>
        <p:txBody>
          <a:bodyPr/>
          <a:lstStyle/>
          <a:p>
            <a:r>
              <a:t>标题文本</a:t>
            </a:r>
          </a:p>
        </p:txBody>
      </p:sp>
      <p:sp>
        <p:nvSpPr>
          <p:cNvPr id="57" name="Shape 57"/>
          <p:cNvSpPr>
            <a:spLocks noGrp="1"/>
          </p:cNvSpPr>
          <p:nvPr>
            <p:ph type="body" sz="half" idx="1" hasCustomPrompt="1"/>
          </p:nvPr>
        </p:nvSpPr>
        <p:spPr>
          <a:xfrm>
            <a:off x="2437619" y="2080338"/>
            <a:ext cx="7316763" cy="372954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E430D49-5ABA-4042-8D06-C38E5E2656CF}" type="datetimeFigureOut">
              <a:rPr lang="zh-CN" altLang="en-US"/>
              <a:t>2017/9/1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C3A86C6-FD40-4F63-97AC-F0B2CC7855EB}"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flipV="1">
            <a:off x="2614613" y="4014788"/>
            <a:ext cx="915987" cy="7889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rot="2801929">
            <a:off x="2221706" y="1983582"/>
            <a:ext cx="2562225" cy="2563812"/>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矩形 5"/>
          <p:cNvSpPr/>
          <p:nvPr/>
        </p:nvSpPr>
        <p:spPr>
          <a:xfrm rot="2801929">
            <a:off x="3563938" y="4706938"/>
            <a:ext cx="292100" cy="292100"/>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rot="2801929">
            <a:off x="2409825" y="1546225"/>
            <a:ext cx="447675" cy="447675"/>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8" name="直接连接符 7"/>
          <p:cNvCxnSpPr/>
          <p:nvPr/>
        </p:nvCxnSpPr>
        <p:spPr>
          <a:xfrm flipV="1">
            <a:off x="4419600" y="1600200"/>
            <a:ext cx="528638" cy="4873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465263" y="4022725"/>
            <a:ext cx="704850" cy="608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678408" y="2581778"/>
            <a:ext cx="5168900" cy="795419"/>
          </a:xfrm>
        </p:spPr>
        <p:txBody>
          <a:bodyPr anchor="b"/>
          <a:lstStyle>
            <a:lvl1pPr>
              <a:defRPr sz="3200">
                <a:solidFill>
                  <a:schemeClr val="bg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678408" y="3427413"/>
            <a:ext cx="5168900" cy="877887"/>
          </a:xfrm>
        </p:spPr>
        <p:txBody>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10" name="日期占位符 3"/>
          <p:cNvSpPr>
            <a:spLocks noGrp="1"/>
          </p:cNvSpPr>
          <p:nvPr>
            <p:ph type="dt" sz="half" idx="10"/>
          </p:nvPr>
        </p:nvSpPr>
        <p:spPr/>
        <p:txBody>
          <a:bodyPr/>
          <a:lstStyle>
            <a:lvl1pPr>
              <a:defRPr/>
            </a:lvl1pPr>
          </a:lstStyle>
          <a:p>
            <a:pPr>
              <a:defRPr/>
            </a:pPr>
            <a:fld id="{D1CF87CA-2163-4A91-B6CB-5F6E04E58CB1}" type="datetimeFigureOut">
              <a:rPr lang="zh-CN" altLang="en-US"/>
              <a:t>2017/9/1</a:t>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847C3F7A-0897-4416-B490-EF4AD8F6DC60}"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9EC06A0-CB4A-4A56-B643-8B3B5DAD62FA}" type="datetimeFigureOut">
              <a:rPr lang="zh-CN" altLang="en-US"/>
              <a:t>2017/9/1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3D6F40-839A-4F4A-8F30-E18B69838510}"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6824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656113"/>
            <a:ext cx="5157787" cy="353354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6824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656113"/>
            <a:ext cx="5183188" cy="353354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8A6D716-D118-4334-A5CB-C9C35CE711D1}" type="datetimeFigureOut">
              <a:rPr lang="zh-CN" altLang="en-US"/>
              <a:t>2017/9/1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69DA63C-7135-4554-A9A0-5E011757CC49}"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391" name="组合 389"/>
          <p:cNvGrpSpPr/>
          <p:nvPr/>
        </p:nvGrpSpPr>
        <p:grpSpPr bwMode="auto">
          <a:xfrm>
            <a:off x="-13500" y="1"/>
            <a:ext cx="7752446" cy="6851650"/>
            <a:chOff x="520779" y="857831"/>
            <a:chExt cx="6698339" cy="5993835"/>
          </a:xfrm>
        </p:grpSpPr>
        <p:grpSp>
          <p:nvGrpSpPr>
            <p:cNvPr id="392" name="Group 602"/>
            <p:cNvGrpSpPr/>
            <p:nvPr/>
          </p:nvGrpSpPr>
          <p:grpSpPr>
            <a:xfrm>
              <a:off x="1530762" y="857831"/>
              <a:ext cx="5688356" cy="3007193"/>
              <a:chOff x="0" y="9525"/>
              <a:chExt cx="12492024" cy="6604001"/>
            </a:xfrm>
            <a:solidFill>
              <a:schemeClr val="tx1">
                <a:lumMod val="65000"/>
                <a:lumOff val="35000"/>
              </a:schemeClr>
            </a:solidFill>
          </p:grpSpPr>
          <p:sp>
            <p:nvSpPr>
              <p:cNvPr id="563" name="Freeform 38"/>
              <p:cNvSpPr>
                <a:spLocks noEditPoints="1"/>
              </p:cNvSpPr>
              <p:nvPr/>
            </p:nvSpPr>
            <p:spPr bwMode="auto">
              <a:xfrm>
                <a:off x="5265738" y="3773488"/>
                <a:ext cx="590550" cy="590550"/>
              </a:xfrm>
              <a:custGeom>
                <a:avLst/>
                <a:gdLst>
                  <a:gd name="T0" fmla="*/ 79 w 157"/>
                  <a:gd name="T1" fmla="*/ 0 h 157"/>
                  <a:gd name="T2" fmla="*/ 79 w 157"/>
                  <a:gd name="T3" fmla="*/ 0 h 157"/>
                  <a:gd name="T4" fmla="*/ 79 w 157"/>
                  <a:gd name="T5" fmla="*/ 9 h 157"/>
                  <a:gd name="T6" fmla="*/ 85 w 157"/>
                  <a:gd name="T7" fmla="*/ 9 h 157"/>
                  <a:gd name="T8" fmla="*/ 85 w 157"/>
                  <a:gd name="T9" fmla="*/ 78 h 157"/>
                  <a:gd name="T10" fmla="*/ 79 w 157"/>
                  <a:gd name="T11" fmla="*/ 78 h 157"/>
                  <a:gd name="T12" fmla="*/ 79 w 157"/>
                  <a:gd name="T13" fmla="*/ 128 h 157"/>
                  <a:gd name="T14" fmla="*/ 79 w 157"/>
                  <a:gd name="T15" fmla="*/ 128 h 157"/>
                  <a:gd name="T16" fmla="*/ 129 w 157"/>
                  <a:gd name="T17" fmla="*/ 78 h 157"/>
                  <a:gd name="T18" fmla="*/ 101 w 157"/>
                  <a:gd name="T19" fmla="*/ 34 h 157"/>
                  <a:gd name="T20" fmla="*/ 107 w 157"/>
                  <a:gd name="T21" fmla="*/ 22 h 157"/>
                  <a:gd name="T22" fmla="*/ 142 w 157"/>
                  <a:gd name="T23" fmla="*/ 78 h 157"/>
                  <a:gd name="T24" fmla="*/ 79 w 157"/>
                  <a:gd name="T25" fmla="*/ 141 h 157"/>
                  <a:gd name="T26" fmla="*/ 79 w 157"/>
                  <a:gd name="T27" fmla="*/ 141 h 157"/>
                  <a:gd name="T28" fmla="*/ 79 w 157"/>
                  <a:gd name="T29" fmla="*/ 141 h 157"/>
                  <a:gd name="T30" fmla="*/ 79 w 157"/>
                  <a:gd name="T31" fmla="*/ 157 h 157"/>
                  <a:gd name="T32" fmla="*/ 79 w 157"/>
                  <a:gd name="T33" fmla="*/ 157 h 157"/>
                  <a:gd name="T34" fmla="*/ 157 w 157"/>
                  <a:gd name="T35" fmla="*/ 78 h 157"/>
                  <a:gd name="T36" fmla="*/ 79 w 157"/>
                  <a:gd name="T37" fmla="*/ 0 h 157"/>
                  <a:gd name="T38" fmla="*/ 79 w 157"/>
                  <a:gd name="T39" fmla="*/ 0 h 157"/>
                  <a:gd name="T40" fmla="*/ 0 w 157"/>
                  <a:gd name="T41" fmla="*/ 78 h 157"/>
                  <a:gd name="T42" fmla="*/ 79 w 157"/>
                  <a:gd name="T43" fmla="*/ 157 h 157"/>
                  <a:gd name="T44" fmla="*/ 79 w 157"/>
                  <a:gd name="T45" fmla="*/ 141 h 157"/>
                  <a:gd name="T46" fmla="*/ 16 w 157"/>
                  <a:gd name="T47" fmla="*/ 78 h 157"/>
                  <a:gd name="T48" fmla="*/ 50 w 157"/>
                  <a:gd name="T49" fmla="*/ 22 h 157"/>
                  <a:gd name="T50" fmla="*/ 56 w 157"/>
                  <a:gd name="T51" fmla="*/ 34 h 157"/>
                  <a:gd name="T52" fmla="*/ 29 w 157"/>
                  <a:gd name="T53" fmla="*/ 78 h 157"/>
                  <a:gd name="T54" fmla="*/ 79 w 157"/>
                  <a:gd name="T55" fmla="*/ 128 h 157"/>
                  <a:gd name="T56" fmla="*/ 79 w 157"/>
                  <a:gd name="T57" fmla="*/ 78 h 157"/>
                  <a:gd name="T58" fmla="*/ 72 w 157"/>
                  <a:gd name="T59" fmla="*/ 78 h 157"/>
                  <a:gd name="T60" fmla="*/ 72 w 157"/>
                  <a:gd name="T61" fmla="*/ 9 h 157"/>
                  <a:gd name="T62" fmla="*/ 72 w 157"/>
                  <a:gd name="T63" fmla="*/ 9 h 157"/>
                  <a:gd name="T64" fmla="*/ 79 w 157"/>
                  <a:gd name="T65" fmla="*/ 9 h 157"/>
                  <a:gd name="T66" fmla="*/ 79 w 157"/>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157">
                    <a:moveTo>
                      <a:pt x="79" y="0"/>
                    </a:moveTo>
                    <a:cubicBezTo>
                      <a:pt x="79" y="0"/>
                      <a:pt x="79" y="0"/>
                      <a:pt x="79" y="0"/>
                    </a:cubicBezTo>
                    <a:cubicBezTo>
                      <a:pt x="79" y="9"/>
                      <a:pt x="79" y="9"/>
                      <a:pt x="79" y="9"/>
                    </a:cubicBezTo>
                    <a:cubicBezTo>
                      <a:pt x="85" y="9"/>
                      <a:pt x="85" y="9"/>
                      <a:pt x="85" y="9"/>
                    </a:cubicBezTo>
                    <a:cubicBezTo>
                      <a:pt x="85" y="78"/>
                      <a:pt x="85" y="78"/>
                      <a:pt x="85" y="78"/>
                    </a:cubicBezTo>
                    <a:cubicBezTo>
                      <a:pt x="79" y="78"/>
                      <a:pt x="79" y="78"/>
                      <a:pt x="79" y="78"/>
                    </a:cubicBezTo>
                    <a:cubicBezTo>
                      <a:pt x="79" y="128"/>
                      <a:pt x="79" y="128"/>
                      <a:pt x="79" y="128"/>
                    </a:cubicBezTo>
                    <a:cubicBezTo>
                      <a:pt x="79" y="128"/>
                      <a:pt x="79" y="128"/>
                      <a:pt x="79" y="128"/>
                    </a:cubicBezTo>
                    <a:cubicBezTo>
                      <a:pt x="106" y="128"/>
                      <a:pt x="129" y="106"/>
                      <a:pt x="129" y="78"/>
                    </a:cubicBezTo>
                    <a:cubicBezTo>
                      <a:pt x="129" y="59"/>
                      <a:pt x="118" y="42"/>
                      <a:pt x="101" y="34"/>
                    </a:cubicBezTo>
                    <a:cubicBezTo>
                      <a:pt x="107" y="22"/>
                      <a:pt x="107" y="22"/>
                      <a:pt x="107" y="22"/>
                    </a:cubicBezTo>
                    <a:cubicBezTo>
                      <a:pt x="128" y="33"/>
                      <a:pt x="142" y="54"/>
                      <a:pt x="142" y="78"/>
                    </a:cubicBezTo>
                    <a:cubicBezTo>
                      <a:pt x="142" y="113"/>
                      <a:pt x="113" y="141"/>
                      <a:pt x="79" y="141"/>
                    </a:cubicBezTo>
                    <a:cubicBezTo>
                      <a:pt x="79" y="141"/>
                      <a:pt x="79" y="141"/>
                      <a:pt x="79" y="141"/>
                    </a:cubicBezTo>
                    <a:cubicBezTo>
                      <a:pt x="79" y="141"/>
                      <a:pt x="79" y="141"/>
                      <a:pt x="79" y="141"/>
                    </a:cubicBezTo>
                    <a:cubicBezTo>
                      <a:pt x="79" y="157"/>
                      <a:pt x="79" y="157"/>
                      <a:pt x="79" y="157"/>
                    </a:cubicBezTo>
                    <a:cubicBezTo>
                      <a:pt x="79" y="157"/>
                      <a:pt x="79" y="157"/>
                      <a:pt x="79" y="157"/>
                    </a:cubicBezTo>
                    <a:cubicBezTo>
                      <a:pt x="122" y="157"/>
                      <a:pt x="157" y="122"/>
                      <a:pt x="157" y="78"/>
                    </a:cubicBezTo>
                    <a:cubicBezTo>
                      <a:pt x="157" y="35"/>
                      <a:pt x="122" y="0"/>
                      <a:pt x="79" y="0"/>
                    </a:cubicBezTo>
                    <a:close/>
                    <a:moveTo>
                      <a:pt x="79" y="0"/>
                    </a:moveTo>
                    <a:cubicBezTo>
                      <a:pt x="35" y="0"/>
                      <a:pt x="0" y="35"/>
                      <a:pt x="0" y="78"/>
                    </a:cubicBezTo>
                    <a:cubicBezTo>
                      <a:pt x="0" y="122"/>
                      <a:pt x="35" y="157"/>
                      <a:pt x="79" y="157"/>
                    </a:cubicBezTo>
                    <a:cubicBezTo>
                      <a:pt x="79" y="141"/>
                      <a:pt x="79" y="141"/>
                      <a:pt x="79" y="141"/>
                    </a:cubicBezTo>
                    <a:cubicBezTo>
                      <a:pt x="44" y="141"/>
                      <a:pt x="16" y="113"/>
                      <a:pt x="16" y="78"/>
                    </a:cubicBezTo>
                    <a:cubicBezTo>
                      <a:pt x="16" y="54"/>
                      <a:pt x="29" y="33"/>
                      <a:pt x="50" y="22"/>
                    </a:cubicBezTo>
                    <a:cubicBezTo>
                      <a:pt x="56" y="34"/>
                      <a:pt x="56" y="34"/>
                      <a:pt x="56" y="34"/>
                    </a:cubicBezTo>
                    <a:cubicBezTo>
                      <a:pt x="39" y="42"/>
                      <a:pt x="29" y="59"/>
                      <a:pt x="29" y="78"/>
                    </a:cubicBezTo>
                    <a:cubicBezTo>
                      <a:pt x="29" y="106"/>
                      <a:pt x="51" y="128"/>
                      <a:pt x="79" y="128"/>
                    </a:cubicBezTo>
                    <a:cubicBezTo>
                      <a:pt x="79" y="78"/>
                      <a:pt x="79" y="78"/>
                      <a:pt x="79" y="78"/>
                    </a:cubicBezTo>
                    <a:cubicBezTo>
                      <a:pt x="72" y="78"/>
                      <a:pt x="72" y="78"/>
                      <a:pt x="72" y="78"/>
                    </a:cubicBezTo>
                    <a:cubicBezTo>
                      <a:pt x="72" y="9"/>
                      <a:pt x="72" y="9"/>
                      <a:pt x="72" y="9"/>
                    </a:cubicBezTo>
                    <a:cubicBezTo>
                      <a:pt x="72" y="9"/>
                      <a:pt x="72" y="9"/>
                      <a:pt x="72" y="9"/>
                    </a:cubicBezTo>
                    <a:cubicBezTo>
                      <a:pt x="79" y="9"/>
                      <a:pt x="79" y="9"/>
                      <a:pt x="79" y="9"/>
                    </a:cubicBez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4" name="Freeform 39"/>
              <p:cNvSpPr/>
              <p:nvPr/>
            </p:nvSpPr>
            <p:spPr bwMode="auto">
              <a:xfrm>
                <a:off x="4148138" y="3341688"/>
                <a:ext cx="457200" cy="269875"/>
              </a:xfrm>
              <a:custGeom>
                <a:avLst/>
                <a:gdLst>
                  <a:gd name="T0" fmla="*/ 69 w 122"/>
                  <a:gd name="T1" fmla="*/ 0 h 72"/>
                  <a:gd name="T2" fmla="*/ 69 w 122"/>
                  <a:gd name="T3" fmla="*/ 12 h 72"/>
                  <a:gd name="T4" fmla="*/ 0 w 122"/>
                  <a:gd name="T5" fmla="*/ 72 h 72"/>
                  <a:gd name="T6" fmla="*/ 69 w 122"/>
                  <a:gd name="T7" fmla="*/ 58 h 72"/>
                  <a:gd name="T8" fmla="*/ 69 w 122"/>
                  <a:gd name="T9" fmla="*/ 71 h 72"/>
                  <a:gd name="T10" fmla="*/ 122 w 122"/>
                  <a:gd name="T11" fmla="*/ 35 h 72"/>
                  <a:gd name="T12" fmla="*/ 69 w 122"/>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22" h="72">
                    <a:moveTo>
                      <a:pt x="69" y="0"/>
                    </a:moveTo>
                    <a:cubicBezTo>
                      <a:pt x="69" y="12"/>
                      <a:pt x="69" y="12"/>
                      <a:pt x="69" y="12"/>
                    </a:cubicBezTo>
                    <a:cubicBezTo>
                      <a:pt x="8" y="12"/>
                      <a:pt x="0" y="72"/>
                      <a:pt x="0" y="72"/>
                    </a:cubicBezTo>
                    <a:cubicBezTo>
                      <a:pt x="0" y="72"/>
                      <a:pt x="19" y="58"/>
                      <a:pt x="69" y="58"/>
                    </a:cubicBezTo>
                    <a:cubicBezTo>
                      <a:pt x="69" y="71"/>
                      <a:pt x="69" y="71"/>
                      <a:pt x="69" y="71"/>
                    </a:cubicBezTo>
                    <a:cubicBezTo>
                      <a:pt x="122" y="35"/>
                      <a:pt x="122" y="35"/>
                      <a:pt x="122" y="35"/>
                    </a:cubicBezTo>
                    <a:lnTo>
                      <a:pt x="6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5" name="Freeform 40"/>
              <p:cNvSpPr/>
              <p:nvPr/>
            </p:nvSpPr>
            <p:spPr bwMode="auto">
              <a:xfrm>
                <a:off x="4102100" y="3581400"/>
                <a:ext cx="455613" cy="271463"/>
              </a:xfrm>
              <a:custGeom>
                <a:avLst/>
                <a:gdLst>
                  <a:gd name="T0" fmla="*/ 53 w 121"/>
                  <a:gd name="T1" fmla="*/ 72 h 72"/>
                  <a:gd name="T2" fmla="*/ 53 w 121"/>
                  <a:gd name="T3" fmla="*/ 60 h 72"/>
                  <a:gd name="T4" fmla="*/ 121 w 121"/>
                  <a:gd name="T5" fmla="*/ 0 h 72"/>
                  <a:gd name="T6" fmla="*/ 53 w 121"/>
                  <a:gd name="T7" fmla="*/ 14 h 72"/>
                  <a:gd name="T8" fmla="*/ 53 w 121"/>
                  <a:gd name="T9" fmla="*/ 2 h 72"/>
                  <a:gd name="T10" fmla="*/ 0 w 121"/>
                  <a:gd name="T11" fmla="*/ 37 h 72"/>
                  <a:gd name="T12" fmla="*/ 53 w 12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1" h="72">
                    <a:moveTo>
                      <a:pt x="53" y="72"/>
                    </a:moveTo>
                    <a:cubicBezTo>
                      <a:pt x="53" y="60"/>
                      <a:pt x="53" y="60"/>
                      <a:pt x="53" y="60"/>
                    </a:cubicBezTo>
                    <a:cubicBezTo>
                      <a:pt x="115" y="60"/>
                      <a:pt x="121" y="0"/>
                      <a:pt x="121" y="0"/>
                    </a:cubicBezTo>
                    <a:cubicBezTo>
                      <a:pt x="121" y="0"/>
                      <a:pt x="103" y="14"/>
                      <a:pt x="53" y="14"/>
                    </a:cubicBezTo>
                    <a:cubicBezTo>
                      <a:pt x="53" y="2"/>
                      <a:pt x="53" y="2"/>
                      <a:pt x="53" y="2"/>
                    </a:cubicBezTo>
                    <a:cubicBezTo>
                      <a:pt x="0" y="37"/>
                      <a:pt x="0" y="37"/>
                      <a:pt x="0" y="37"/>
                    </a:cubicBezTo>
                    <a:lnTo>
                      <a:pt x="53"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6" name="Freeform 41"/>
              <p:cNvSpPr/>
              <p:nvPr/>
            </p:nvSpPr>
            <p:spPr bwMode="auto">
              <a:xfrm>
                <a:off x="4467225" y="2841625"/>
                <a:ext cx="596900" cy="560388"/>
              </a:xfrm>
              <a:custGeom>
                <a:avLst/>
                <a:gdLst>
                  <a:gd name="T0" fmla="*/ 95 w 159"/>
                  <a:gd name="T1" fmla="*/ 74 h 149"/>
                  <a:gd name="T2" fmla="*/ 122 w 159"/>
                  <a:gd name="T3" fmla="*/ 52 h 149"/>
                  <a:gd name="T4" fmla="*/ 128 w 159"/>
                  <a:gd name="T5" fmla="*/ 53 h 149"/>
                  <a:gd name="T6" fmla="*/ 146 w 159"/>
                  <a:gd name="T7" fmla="*/ 65 h 149"/>
                  <a:gd name="T8" fmla="*/ 157 w 159"/>
                  <a:gd name="T9" fmla="*/ 61 h 149"/>
                  <a:gd name="T10" fmla="*/ 157 w 159"/>
                  <a:gd name="T11" fmla="*/ 37 h 149"/>
                  <a:gd name="T12" fmla="*/ 107 w 159"/>
                  <a:gd name="T13" fmla="*/ 5 h 149"/>
                  <a:gd name="T14" fmla="*/ 76 w 159"/>
                  <a:gd name="T15" fmla="*/ 33 h 149"/>
                  <a:gd name="T16" fmla="*/ 36 w 159"/>
                  <a:gd name="T17" fmla="*/ 20 h 149"/>
                  <a:gd name="T18" fmla="*/ 5 w 159"/>
                  <a:gd name="T19" fmla="*/ 70 h 149"/>
                  <a:gd name="T20" fmla="*/ 102 w 159"/>
                  <a:gd name="T21" fmla="*/ 149 h 149"/>
                  <a:gd name="T22" fmla="*/ 118 w 159"/>
                  <a:gd name="T23" fmla="*/ 133 h 149"/>
                  <a:gd name="T24" fmla="*/ 95 w 159"/>
                  <a:gd name="T25"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49">
                    <a:moveTo>
                      <a:pt x="95" y="74"/>
                    </a:moveTo>
                    <a:cubicBezTo>
                      <a:pt x="98" y="61"/>
                      <a:pt x="109" y="52"/>
                      <a:pt x="122" y="52"/>
                    </a:cubicBezTo>
                    <a:cubicBezTo>
                      <a:pt x="124" y="52"/>
                      <a:pt x="126" y="52"/>
                      <a:pt x="128" y="53"/>
                    </a:cubicBezTo>
                    <a:cubicBezTo>
                      <a:pt x="135" y="54"/>
                      <a:pt x="142" y="59"/>
                      <a:pt x="146" y="65"/>
                    </a:cubicBezTo>
                    <a:cubicBezTo>
                      <a:pt x="149" y="63"/>
                      <a:pt x="153" y="62"/>
                      <a:pt x="157" y="61"/>
                    </a:cubicBezTo>
                    <a:cubicBezTo>
                      <a:pt x="159" y="46"/>
                      <a:pt x="157" y="37"/>
                      <a:pt x="157" y="37"/>
                    </a:cubicBezTo>
                    <a:cubicBezTo>
                      <a:pt x="152" y="14"/>
                      <a:pt x="129" y="0"/>
                      <a:pt x="107" y="5"/>
                    </a:cubicBezTo>
                    <a:cubicBezTo>
                      <a:pt x="92" y="8"/>
                      <a:pt x="81" y="19"/>
                      <a:pt x="76" y="33"/>
                    </a:cubicBezTo>
                    <a:cubicBezTo>
                      <a:pt x="66" y="22"/>
                      <a:pt x="52" y="17"/>
                      <a:pt x="36" y="20"/>
                    </a:cubicBezTo>
                    <a:cubicBezTo>
                      <a:pt x="14" y="25"/>
                      <a:pt x="0" y="48"/>
                      <a:pt x="5" y="70"/>
                    </a:cubicBezTo>
                    <a:cubicBezTo>
                      <a:pt x="5" y="70"/>
                      <a:pt x="14" y="126"/>
                      <a:pt x="102" y="149"/>
                    </a:cubicBezTo>
                    <a:cubicBezTo>
                      <a:pt x="108" y="143"/>
                      <a:pt x="113" y="138"/>
                      <a:pt x="118" y="133"/>
                    </a:cubicBezTo>
                    <a:cubicBezTo>
                      <a:pt x="88" y="103"/>
                      <a:pt x="94" y="76"/>
                      <a:pt x="95"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7" name="Freeform 42"/>
              <p:cNvSpPr/>
              <p:nvPr/>
            </p:nvSpPr>
            <p:spPr bwMode="auto">
              <a:xfrm>
                <a:off x="4811713" y="3055938"/>
                <a:ext cx="354013" cy="300038"/>
              </a:xfrm>
              <a:custGeom>
                <a:avLst/>
                <a:gdLst>
                  <a:gd name="T0" fmla="*/ 74 w 94"/>
                  <a:gd name="T1" fmla="*/ 9 h 80"/>
                  <a:gd name="T2" fmla="*/ 69 w 94"/>
                  <a:gd name="T3" fmla="*/ 9 h 80"/>
                  <a:gd name="T4" fmla="*/ 64 w 94"/>
                  <a:gd name="T5" fmla="*/ 9 h 80"/>
                  <a:gd name="T6" fmla="*/ 52 w 94"/>
                  <a:gd name="T7" fmla="*/ 16 h 80"/>
                  <a:gd name="T8" fmla="*/ 35 w 94"/>
                  <a:gd name="T9" fmla="*/ 0 h 80"/>
                  <a:gd name="T10" fmla="*/ 30 w 94"/>
                  <a:gd name="T11" fmla="*/ 0 h 80"/>
                  <a:gd name="T12" fmla="*/ 7 w 94"/>
                  <a:gd name="T13" fmla="*/ 18 h 80"/>
                  <a:gd name="T14" fmla="*/ 30 w 94"/>
                  <a:gd name="T15" fmla="*/ 73 h 80"/>
                  <a:gd name="T16" fmla="*/ 37 w 94"/>
                  <a:gd name="T17" fmla="*/ 80 h 80"/>
                  <a:gd name="T18" fmla="*/ 91 w 94"/>
                  <a:gd name="T19" fmla="*/ 37 h 80"/>
                  <a:gd name="T20" fmla="*/ 74 w 94"/>
                  <a:gd name="T21"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80">
                    <a:moveTo>
                      <a:pt x="74" y="9"/>
                    </a:moveTo>
                    <a:cubicBezTo>
                      <a:pt x="72" y="9"/>
                      <a:pt x="71" y="9"/>
                      <a:pt x="69" y="9"/>
                    </a:cubicBezTo>
                    <a:cubicBezTo>
                      <a:pt x="67" y="9"/>
                      <a:pt x="66" y="9"/>
                      <a:pt x="64" y="9"/>
                    </a:cubicBezTo>
                    <a:cubicBezTo>
                      <a:pt x="60" y="10"/>
                      <a:pt x="55" y="12"/>
                      <a:pt x="52" y="16"/>
                    </a:cubicBezTo>
                    <a:cubicBezTo>
                      <a:pt x="49" y="8"/>
                      <a:pt x="43" y="2"/>
                      <a:pt x="35" y="0"/>
                    </a:cubicBezTo>
                    <a:cubicBezTo>
                      <a:pt x="33" y="0"/>
                      <a:pt x="31" y="0"/>
                      <a:pt x="30" y="0"/>
                    </a:cubicBezTo>
                    <a:cubicBezTo>
                      <a:pt x="19" y="0"/>
                      <a:pt x="10" y="7"/>
                      <a:pt x="7" y="18"/>
                    </a:cubicBezTo>
                    <a:cubicBezTo>
                      <a:pt x="7" y="18"/>
                      <a:pt x="0" y="43"/>
                      <a:pt x="30" y="73"/>
                    </a:cubicBezTo>
                    <a:cubicBezTo>
                      <a:pt x="32" y="75"/>
                      <a:pt x="35" y="78"/>
                      <a:pt x="37" y="80"/>
                    </a:cubicBezTo>
                    <a:cubicBezTo>
                      <a:pt x="86" y="68"/>
                      <a:pt x="91" y="37"/>
                      <a:pt x="91" y="37"/>
                    </a:cubicBezTo>
                    <a:cubicBezTo>
                      <a:pt x="94" y="24"/>
                      <a:pt x="86" y="12"/>
                      <a:pt x="7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8" name="Freeform 43"/>
              <p:cNvSpPr>
                <a:spLocks noEditPoints="1"/>
              </p:cNvSpPr>
              <p:nvPr/>
            </p:nvSpPr>
            <p:spPr bwMode="auto">
              <a:xfrm>
                <a:off x="5075238" y="2252663"/>
                <a:ext cx="461963" cy="368300"/>
              </a:xfrm>
              <a:custGeom>
                <a:avLst/>
                <a:gdLst>
                  <a:gd name="T0" fmla="*/ 97 w 123"/>
                  <a:gd name="T1" fmla="*/ 98 h 98"/>
                  <a:gd name="T2" fmla="*/ 97 w 123"/>
                  <a:gd name="T3" fmla="*/ 65 h 98"/>
                  <a:gd name="T4" fmla="*/ 113 w 123"/>
                  <a:gd name="T5" fmla="*/ 50 h 98"/>
                  <a:gd name="T6" fmla="*/ 123 w 123"/>
                  <a:gd name="T7" fmla="*/ 50 h 98"/>
                  <a:gd name="T8" fmla="*/ 123 w 123"/>
                  <a:gd name="T9" fmla="*/ 14 h 98"/>
                  <a:gd name="T10" fmla="*/ 109 w 123"/>
                  <a:gd name="T11" fmla="*/ 0 h 98"/>
                  <a:gd name="T12" fmla="*/ 79 w 123"/>
                  <a:gd name="T13" fmla="*/ 0 h 98"/>
                  <a:gd name="T14" fmla="*/ 79 w 123"/>
                  <a:gd name="T15" fmla="*/ 16 h 98"/>
                  <a:gd name="T16" fmla="*/ 90 w 123"/>
                  <a:gd name="T17" fmla="*/ 27 h 98"/>
                  <a:gd name="T18" fmla="*/ 79 w 123"/>
                  <a:gd name="T19" fmla="*/ 38 h 98"/>
                  <a:gd name="T20" fmla="*/ 79 w 123"/>
                  <a:gd name="T21" fmla="*/ 45 h 98"/>
                  <a:gd name="T22" fmla="*/ 90 w 123"/>
                  <a:gd name="T23" fmla="*/ 56 h 98"/>
                  <a:gd name="T24" fmla="*/ 79 w 123"/>
                  <a:gd name="T25" fmla="*/ 67 h 98"/>
                  <a:gd name="T26" fmla="*/ 79 w 123"/>
                  <a:gd name="T27" fmla="*/ 98 h 98"/>
                  <a:gd name="T28" fmla="*/ 97 w 123"/>
                  <a:gd name="T29" fmla="*/ 98 h 98"/>
                  <a:gd name="T30" fmla="*/ 79 w 123"/>
                  <a:gd name="T31" fmla="*/ 0 h 98"/>
                  <a:gd name="T32" fmla="*/ 44 w 123"/>
                  <a:gd name="T33" fmla="*/ 0 h 98"/>
                  <a:gd name="T34" fmla="*/ 44 w 123"/>
                  <a:gd name="T35" fmla="*/ 16 h 98"/>
                  <a:gd name="T36" fmla="*/ 44 w 123"/>
                  <a:gd name="T37" fmla="*/ 16 h 98"/>
                  <a:gd name="T38" fmla="*/ 55 w 123"/>
                  <a:gd name="T39" fmla="*/ 27 h 98"/>
                  <a:gd name="T40" fmla="*/ 44 w 123"/>
                  <a:gd name="T41" fmla="*/ 38 h 98"/>
                  <a:gd name="T42" fmla="*/ 44 w 123"/>
                  <a:gd name="T43" fmla="*/ 45 h 98"/>
                  <a:gd name="T44" fmla="*/ 44 w 123"/>
                  <a:gd name="T45" fmla="*/ 45 h 98"/>
                  <a:gd name="T46" fmla="*/ 55 w 123"/>
                  <a:gd name="T47" fmla="*/ 56 h 98"/>
                  <a:gd name="T48" fmla="*/ 44 w 123"/>
                  <a:gd name="T49" fmla="*/ 67 h 98"/>
                  <a:gd name="T50" fmla="*/ 44 w 123"/>
                  <a:gd name="T51" fmla="*/ 98 h 98"/>
                  <a:gd name="T52" fmla="*/ 79 w 123"/>
                  <a:gd name="T53" fmla="*/ 98 h 98"/>
                  <a:gd name="T54" fmla="*/ 79 w 123"/>
                  <a:gd name="T55" fmla="*/ 67 h 98"/>
                  <a:gd name="T56" fmla="*/ 79 w 123"/>
                  <a:gd name="T57" fmla="*/ 67 h 98"/>
                  <a:gd name="T58" fmla="*/ 68 w 123"/>
                  <a:gd name="T59" fmla="*/ 56 h 98"/>
                  <a:gd name="T60" fmla="*/ 79 w 123"/>
                  <a:gd name="T61" fmla="*/ 45 h 98"/>
                  <a:gd name="T62" fmla="*/ 79 w 123"/>
                  <a:gd name="T63" fmla="*/ 45 h 98"/>
                  <a:gd name="T64" fmla="*/ 79 w 123"/>
                  <a:gd name="T65" fmla="*/ 45 h 98"/>
                  <a:gd name="T66" fmla="*/ 79 w 123"/>
                  <a:gd name="T67" fmla="*/ 38 h 98"/>
                  <a:gd name="T68" fmla="*/ 79 w 123"/>
                  <a:gd name="T69" fmla="*/ 38 h 98"/>
                  <a:gd name="T70" fmla="*/ 68 w 123"/>
                  <a:gd name="T71" fmla="*/ 27 h 98"/>
                  <a:gd name="T72" fmla="*/ 79 w 123"/>
                  <a:gd name="T73" fmla="*/ 16 h 98"/>
                  <a:gd name="T74" fmla="*/ 79 w 123"/>
                  <a:gd name="T75" fmla="*/ 16 h 98"/>
                  <a:gd name="T76" fmla="*/ 79 w 123"/>
                  <a:gd name="T77" fmla="*/ 16 h 98"/>
                  <a:gd name="T78" fmla="*/ 79 w 123"/>
                  <a:gd name="T79" fmla="*/ 0 h 98"/>
                  <a:gd name="T80" fmla="*/ 44 w 123"/>
                  <a:gd name="T81" fmla="*/ 0 h 98"/>
                  <a:gd name="T82" fmla="*/ 13 w 123"/>
                  <a:gd name="T83" fmla="*/ 0 h 98"/>
                  <a:gd name="T84" fmla="*/ 0 w 123"/>
                  <a:gd name="T85" fmla="*/ 14 h 98"/>
                  <a:gd name="T86" fmla="*/ 0 w 123"/>
                  <a:gd name="T87" fmla="*/ 50 h 98"/>
                  <a:gd name="T88" fmla="*/ 11 w 123"/>
                  <a:gd name="T89" fmla="*/ 50 h 98"/>
                  <a:gd name="T90" fmla="*/ 26 w 123"/>
                  <a:gd name="T91" fmla="*/ 65 h 98"/>
                  <a:gd name="T92" fmla="*/ 26 w 123"/>
                  <a:gd name="T93" fmla="*/ 98 h 98"/>
                  <a:gd name="T94" fmla="*/ 44 w 123"/>
                  <a:gd name="T95" fmla="*/ 98 h 98"/>
                  <a:gd name="T96" fmla="*/ 44 w 123"/>
                  <a:gd name="T97" fmla="*/ 67 h 98"/>
                  <a:gd name="T98" fmla="*/ 33 w 123"/>
                  <a:gd name="T99" fmla="*/ 56 h 98"/>
                  <a:gd name="T100" fmla="*/ 44 w 123"/>
                  <a:gd name="T101" fmla="*/ 45 h 98"/>
                  <a:gd name="T102" fmla="*/ 44 w 123"/>
                  <a:gd name="T103" fmla="*/ 38 h 98"/>
                  <a:gd name="T104" fmla="*/ 33 w 123"/>
                  <a:gd name="T105" fmla="*/ 27 h 98"/>
                  <a:gd name="T106" fmla="*/ 44 w 123"/>
                  <a:gd name="T107" fmla="*/ 16 h 98"/>
                  <a:gd name="T108" fmla="*/ 44 w 123"/>
                  <a:gd name="T109" fmla="*/ 0 h 98"/>
                  <a:gd name="T110" fmla="*/ 44 w 123"/>
                  <a:gd name="T111" fmla="*/ 16 h 98"/>
                  <a:gd name="T112" fmla="*/ 44 w 123"/>
                  <a:gd name="T113" fmla="*/ 16 h 98"/>
                  <a:gd name="T114" fmla="*/ 44 w 123"/>
                  <a:gd name="T115" fmla="*/ 45 h 98"/>
                  <a:gd name="T116" fmla="*/ 44 w 123"/>
                  <a:gd name="T117"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98">
                    <a:moveTo>
                      <a:pt x="97" y="98"/>
                    </a:moveTo>
                    <a:cubicBezTo>
                      <a:pt x="97" y="65"/>
                      <a:pt x="97" y="65"/>
                      <a:pt x="97" y="65"/>
                    </a:cubicBezTo>
                    <a:cubicBezTo>
                      <a:pt x="97" y="55"/>
                      <a:pt x="103" y="50"/>
                      <a:pt x="113" y="50"/>
                    </a:cubicBezTo>
                    <a:cubicBezTo>
                      <a:pt x="123" y="50"/>
                      <a:pt x="123" y="50"/>
                      <a:pt x="123" y="50"/>
                    </a:cubicBezTo>
                    <a:cubicBezTo>
                      <a:pt x="123" y="14"/>
                      <a:pt x="123" y="14"/>
                      <a:pt x="123" y="14"/>
                    </a:cubicBezTo>
                    <a:cubicBezTo>
                      <a:pt x="123" y="6"/>
                      <a:pt x="117" y="0"/>
                      <a:pt x="109" y="0"/>
                    </a:cubicBezTo>
                    <a:cubicBezTo>
                      <a:pt x="79" y="0"/>
                      <a:pt x="79" y="0"/>
                      <a:pt x="79" y="0"/>
                    </a:cubicBezTo>
                    <a:cubicBezTo>
                      <a:pt x="79" y="16"/>
                      <a:pt x="79" y="16"/>
                      <a:pt x="79" y="16"/>
                    </a:cubicBezTo>
                    <a:cubicBezTo>
                      <a:pt x="85" y="16"/>
                      <a:pt x="90" y="21"/>
                      <a:pt x="90" y="27"/>
                    </a:cubicBezTo>
                    <a:cubicBezTo>
                      <a:pt x="90" y="33"/>
                      <a:pt x="85" y="38"/>
                      <a:pt x="79" y="38"/>
                    </a:cubicBezTo>
                    <a:cubicBezTo>
                      <a:pt x="79" y="45"/>
                      <a:pt x="79" y="45"/>
                      <a:pt x="79" y="45"/>
                    </a:cubicBezTo>
                    <a:cubicBezTo>
                      <a:pt x="85" y="45"/>
                      <a:pt x="90" y="50"/>
                      <a:pt x="90" y="56"/>
                    </a:cubicBezTo>
                    <a:cubicBezTo>
                      <a:pt x="90" y="62"/>
                      <a:pt x="85" y="67"/>
                      <a:pt x="79" y="67"/>
                    </a:cubicBezTo>
                    <a:cubicBezTo>
                      <a:pt x="79" y="98"/>
                      <a:pt x="79" y="98"/>
                      <a:pt x="79" y="98"/>
                    </a:cubicBezTo>
                    <a:lnTo>
                      <a:pt x="97" y="98"/>
                    </a:lnTo>
                    <a:close/>
                    <a:moveTo>
                      <a:pt x="79" y="0"/>
                    </a:moveTo>
                    <a:cubicBezTo>
                      <a:pt x="44" y="0"/>
                      <a:pt x="44" y="0"/>
                      <a:pt x="44" y="0"/>
                    </a:cubicBezTo>
                    <a:cubicBezTo>
                      <a:pt x="44" y="16"/>
                      <a:pt x="44" y="16"/>
                      <a:pt x="44" y="16"/>
                    </a:cubicBezTo>
                    <a:cubicBezTo>
                      <a:pt x="44" y="16"/>
                      <a:pt x="44" y="16"/>
                      <a:pt x="44" y="16"/>
                    </a:cubicBezTo>
                    <a:cubicBezTo>
                      <a:pt x="50" y="16"/>
                      <a:pt x="55" y="21"/>
                      <a:pt x="55" y="27"/>
                    </a:cubicBezTo>
                    <a:cubicBezTo>
                      <a:pt x="55" y="33"/>
                      <a:pt x="50" y="38"/>
                      <a:pt x="44" y="38"/>
                    </a:cubicBezTo>
                    <a:cubicBezTo>
                      <a:pt x="44" y="45"/>
                      <a:pt x="44" y="45"/>
                      <a:pt x="44" y="45"/>
                    </a:cubicBezTo>
                    <a:cubicBezTo>
                      <a:pt x="44" y="45"/>
                      <a:pt x="44" y="45"/>
                      <a:pt x="44" y="45"/>
                    </a:cubicBezTo>
                    <a:cubicBezTo>
                      <a:pt x="50" y="45"/>
                      <a:pt x="55" y="50"/>
                      <a:pt x="55" y="56"/>
                    </a:cubicBezTo>
                    <a:cubicBezTo>
                      <a:pt x="55" y="62"/>
                      <a:pt x="50" y="67"/>
                      <a:pt x="44" y="67"/>
                    </a:cubicBezTo>
                    <a:cubicBezTo>
                      <a:pt x="44" y="98"/>
                      <a:pt x="44" y="98"/>
                      <a:pt x="44" y="98"/>
                    </a:cubicBezTo>
                    <a:cubicBezTo>
                      <a:pt x="79" y="98"/>
                      <a:pt x="79" y="98"/>
                      <a:pt x="79" y="98"/>
                    </a:cubicBezTo>
                    <a:cubicBezTo>
                      <a:pt x="79" y="67"/>
                      <a:pt x="79" y="67"/>
                      <a:pt x="79" y="67"/>
                    </a:cubicBezTo>
                    <a:cubicBezTo>
                      <a:pt x="79" y="67"/>
                      <a:pt x="79" y="67"/>
                      <a:pt x="79" y="67"/>
                    </a:cubicBezTo>
                    <a:cubicBezTo>
                      <a:pt x="73" y="67"/>
                      <a:pt x="68" y="62"/>
                      <a:pt x="68" y="56"/>
                    </a:cubicBezTo>
                    <a:cubicBezTo>
                      <a:pt x="68" y="50"/>
                      <a:pt x="73" y="45"/>
                      <a:pt x="79" y="45"/>
                    </a:cubicBezTo>
                    <a:cubicBezTo>
                      <a:pt x="79" y="45"/>
                      <a:pt x="79" y="45"/>
                      <a:pt x="79" y="45"/>
                    </a:cubicBezTo>
                    <a:cubicBezTo>
                      <a:pt x="79" y="45"/>
                      <a:pt x="79" y="45"/>
                      <a:pt x="79" y="45"/>
                    </a:cubicBezTo>
                    <a:cubicBezTo>
                      <a:pt x="79" y="38"/>
                      <a:pt x="79" y="38"/>
                      <a:pt x="79" y="38"/>
                    </a:cubicBezTo>
                    <a:cubicBezTo>
                      <a:pt x="79" y="38"/>
                      <a:pt x="79" y="38"/>
                      <a:pt x="79" y="38"/>
                    </a:cubicBezTo>
                    <a:cubicBezTo>
                      <a:pt x="73" y="38"/>
                      <a:pt x="68" y="33"/>
                      <a:pt x="68" y="27"/>
                    </a:cubicBezTo>
                    <a:cubicBezTo>
                      <a:pt x="68" y="21"/>
                      <a:pt x="73" y="16"/>
                      <a:pt x="79" y="16"/>
                    </a:cubicBezTo>
                    <a:cubicBezTo>
                      <a:pt x="79" y="16"/>
                      <a:pt x="79" y="16"/>
                      <a:pt x="79" y="16"/>
                    </a:cubicBezTo>
                    <a:cubicBezTo>
                      <a:pt x="79" y="16"/>
                      <a:pt x="79" y="16"/>
                      <a:pt x="79" y="16"/>
                    </a:cubicBezTo>
                    <a:lnTo>
                      <a:pt x="79" y="0"/>
                    </a:lnTo>
                    <a:close/>
                    <a:moveTo>
                      <a:pt x="44" y="0"/>
                    </a:moveTo>
                    <a:cubicBezTo>
                      <a:pt x="13" y="0"/>
                      <a:pt x="13" y="0"/>
                      <a:pt x="13" y="0"/>
                    </a:cubicBezTo>
                    <a:cubicBezTo>
                      <a:pt x="6" y="0"/>
                      <a:pt x="0" y="6"/>
                      <a:pt x="0" y="14"/>
                    </a:cubicBezTo>
                    <a:cubicBezTo>
                      <a:pt x="0" y="50"/>
                      <a:pt x="0" y="50"/>
                      <a:pt x="0" y="50"/>
                    </a:cubicBezTo>
                    <a:cubicBezTo>
                      <a:pt x="11" y="50"/>
                      <a:pt x="11" y="50"/>
                      <a:pt x="11" y="50"/>
                    </a:cubicBezTo>
                    <a:cubicBezTo>
                      <a:pt x="21" y="50"/>
                      <a:pt x="26" y="55"/>
                      <a:pt x="26" y="65"/>
                    </a:cubicBezTo>
                    <a:cubicBezTo>
                      <a:pt x="26" y="98"/>
                      <a:pt x="26" y="98"/>
                      <a:pt x="26" y="98"/>
                    </a:cubicBezTo>
                    <a:cubicBezTo>
                      <a:pt x="44" y="98"/>
                      <a:pt x="44" y="98"/>
                      <a:pt x="44" y="98"/>
                    </a:cubicBezTo>
                    <a:cubicBezTo>
                      <a:pt x="44" y="67"/>
                      <a:pt x="44" y="67"/>
                      <a:pt x="44" y="67"/>
                    </a:cubicBezTo>
                    <a:cubicBezTo>
                      <a:pt x="38" y="67"/>
                      <a:pt x="33" y="62"/>
                      <a:pt x="33" y="56"/>
                    </a:cubicBezTo>
                    <a:cubicBezTo>
                      <a:pt x="33" y="50"/>
                      <a:pt x="38" y="45"/>
                      <a:pt x="44" y="45"/>
                    </a:cubicBezTo>
                    <a:cubicBezTo>
                      <a:pt x="44" y="38"/>
                      <a:pt x="44" y="38"/>
                      <a:pt x="44" y="38"/>
                    </a:cubicBezTo>
                    <a:cubicBezTo>
                      <a:pt x="38" y="38"/>
                      <a:pt x="33" y="33"/>
                      <a:pt x="33" y="27"/>
                    </a:cubicBezTo>
                    <a:cubicBezTo>
                      <a:pt x="33" y="21"/>
                      <a:pt x="38" y="16"/>
                      <a:pt x="44" y="16"/>
                    </a:cubicBezTo>
                    <a:cubicBezTo>
                      <a:pt x="44" y="0"/>
                      <a:pt x="44" y="0"/>
                      <a:pt x="44" y="0"/>
                    </a:cubicBezTo>
                    <a:close/>
                    <a:moveTo>
                      <a:pt x="44" y="16"/>
                    </a:moveTo>
                    <a:cubicBezTo>
                      <a:pt x="44" y="16"/>
                      <a:pt x="44" y="16"/>
                      <a:pt x="44" y="16"/>
                    </a:cubicBezTo>
                    <a:close/>
                    <a:moveTo>
                      <a:pt x="44" y="45"/>
                    </a:moveTo>
                    <a:cubicBezTo>
                      <a:pt x="44" y="45"/>
                      <a:pt x="44" y="45"/>
                      <a:pt x="4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9" name="Freeform 44"/>
              <p:cNvSpPr/>
              <p:nvPr/>
            </p:nvSpPr>
            <p:spPr bwMode="auto">
              <a:xfrm>
                <a:off x="4992688" y="2455863"/>
                <a:ext cx="627063" cy="333375"/>
              </a:xfrm>
              <a:custGeom>
                <a:avLst/>
                <a:gdLst>
                  <a:gd name="T0" fmla="*/ 156 w 167"/>
                  <a:gd name="T1" fmla="*/ 0 h 89"/>
                  <a:gd name="T2" fmla="*/ 145 w 167"/>
                  <a:gd name="T3" fmla="*/ 0 h 89"/>
                  <a:gd name="T4" fmla="*/ 135 w 167"/>
                  <a:gd name="T5" fmla="*/ 0 h 89"/>
                  <a:gd name="T6" fmla="*/ 123 w 167"/>
                  <a:gd name="T7" fmla="*/ 11 h 89"/>
                  <a:gd name="T8" fmla="*/ 123 w 167"/>
                  <a:gd name="T9" fmla="*/ 48 h 89"/>
                  <a:gd name="T10" fmla="*/ 43 w 167"/>
                  <a:gd name="T11" fmla="*/ 48 h 89"/>
                  <a:gd name="T12" fmla="*/ 43 w 167"/>
                  <a:gd name="T13" fmla="*/ 11 h 89"/>
                  <a:gd name="T14" fmla="*/ 33 w 167"/>
                  <a:gd name="T15" fmla="*/ 0 h 89"/>
                  <a:gd name="T16" fmla="*/ 22 w 167"/>
                  <a:gd name="T17" fmla="*/ 0 h 89"/>
                  <a:gd name="T18" fmla="*/ 12 w 167"/>
                  <a:gd name="T19" fmla="*/ 0 h 89"/>
                  <a:gd name="T20" fmla="*/ 0 w 167"/>
                  <a:gd name="T21" fmla="*/ 11 h 89"/>
                  <a:gd name="T22" fmla="*/ 0 w 167"/>
                  <a:gd name="T23" fmla="*/ 66 h 89"/>
                  <a:gd name="T24" fmla="*/ 16 w 167"/>
                  <a:gd name="T25" fmla="*/ 82 h 89"/>
                  <a:gd name="T26" fmla="*/ 16 w 167"/>
                  <a:gd name="T27" fmla="*/ 84 h 89"/>
                  <a:gd name="T28" fmla="*/ 18 w 167"/>
                  <a:gd name="T29" fmla="*/ 86 h 89"/>
                  <a:gd name="T30" fmla="*/ 23 w 167"/>
                  <a:gd name="T31" fmla="*/ 89 h 89"/>
                  <a:gd name="T32" fmla="*/ 26 w 167"/>
                  <a:gd name="T33" fmla="*/ 89 h 89"/>
                  <a:gd name="T34" fmla="*/ 31 w 167"/>
                  <a:gd name="T35" fmla="*/ 86 h 89"/>
                  <a:gd name="T36" fmla="*/ 33 w 167"/>
                  <a:gd name="T37" fmla="*/ 84 h 89"/>
                  <a:gd name="T38" fmla="*/ 33 w 167"/>
                  <a:gd name="T39" fmla="*/ 82 h 89"/>
                  <a:gd name="T40" fmla="*/ 134 w 167"/>
                  <a:gd name="T41" fmla="*/ 82 h 89"/>
                  <a:gd name="T42" fmla="*/ 134 w 167"/>
                  <a:gd name="T43" fmla="*/ 84 h 89"/>
                  <a:gd name="T44" fmla="*/ 136 w 167"/>
                  <a:gd name="T45" fmla="*/ 86 h 89"/>
                  <a:gd name="T46" fmla="*/ 141 w 167"/>
                  <a:gd name="T47" fmla="*/ 89 h 89"/>
                  <a:gd name="T48" fmla="*/ 144 w 167"/>
                  <a:gd name="T49" fmla="*/ 89 h 89"/>
                  <a:gd name="T50" fmla="*/ 149 w 167"/>
                  <a:gd name="T51" fmla="*/ 86 h 89"/>
                  <a:gd name="T52" fmla="*/ 151 w 167"/>
                  <a:gd name="T53" fmla="*/ 84 h 89"/>
                  <a:gd name="T54" fmla="*/ 151 w 167"/>
                  <a:gd name="T55" fmla="*/ 82 h 89"/>
                  <a:gd name="T56" fmla="*/ 156 w 167"/>
                  <a:gd name="T57" fmla="*/ 82 h 89"/>
                  <a:gd name="T58" fmla="*/ 167 w 167"/>
                  <a:gd name="T59" fmla="*/ 66 h 89"/>
                  <a:gd name="T60" fmla="*/ 167 w 167"/>
                  <a:gd name="T61" fmla="*/ 11 h 89"/>
                  <a:gd name="T62" fmla="*/ 156 w 167"/>
                  <a:gd name="T6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89">
                    <a:moveTo>
                      <a:pt x="156" y="0"/>
                    </a:moveTo>
                    <a:cubicBezTo>
                      <a:pt x="145" y="0"/>
                      <a:pt x="145" y="0"/>
                      <a:pt x="145" y="0"/>
                    </a:cubicBezTo>
                    <a:cubicBezTo>
                      <a:pt x="135" y="0"/>
                      <a:pt x="135" y="0"/>
                      <a:pt x="135" y="0"/>
                    </a:cubicBezTo>
                    <a:cubicBezTo>
                      <a:pt x="128" y="0"/>
                      <a:pt x="123" y="3"/>
                      <a:pt x="123" y="11"/>
                    </a:cubicBezTo>
                    <a:cubicBezTo>
                      <a:pt x="123" y="48"/>
                      <a:pt x="123" y="48"/>
                      <a:pt x="123" y="48"/>
                    </a:cubicBezTo>
                    <a:cubicBezTo>
                      <a:pt x="43" y="48"/>
                      <a:pt x="43" y="48"/>
                      <a:pt x="43" y="48"/>
                    </a:cubicBezTo>
                    <a:cubicBezTo>
                      <a:pt x="43" y="11"/>
                      <a:pt x="43" y="11"/>
                      <a:pt x="43" y="11"/>
                    </a:cubicBezTo>
                    <a:cubicBezTo>
                      <a:pt x="43" y="3"/>
                      <a:pt x="40" y="0"/>
                      <a:pt x="33" y="0"/>
                    </a:cubicBezTo>
                    <a:cubicBezTo>
                      <a:pt x="22" y="0"/>
                      <a:pt x="22" y="0"/>
                      <a:pt x="22" y="0"/>
                    </a:cubicBezTo>
                    <a:cubicBezTo>
                      <a:pt x="12" y="0"/>
                      <a:pt x="12" y="0"/>
                      <a:pt x="12" y="0"/>
                    </a:cubicBezTo>
                    <a:cubicBezTo>
                      <a:pt x="4" y="0"/>
                      <a:pt x="0" y="3"/>
                      <a:pt x="0" y="11"/>
                    </a:cubicBezTo>
                    <a:cubicBezTo>
                      <a:pt x="0" y="66"/>
                      <a:pt x="0" y="66"/>
                      <a:pt x="0" y="66"/>
                    </a:cubicBezTo>
                    <a:cubicBezTo>
                      <a:pt x="0" y="73"/>
                      <a:pt x="9" y="82"/>
                      <a:pt x="16" y="82"/>
                    </a:cubicBezTo>
                    <a:cubicBezTo>
                      <a:pt x="16" y="82"/>
                      <a:pt x="16" y="83"/>
                      <a:pt x="16" y="84"/>
                    </a:cubicBezTo>
                    <a:cubicBezTo>
                      <a:pt x="17" y="85"/>
                      <a:pt x="17" y="85"/>
                      <a:pt x="18" y="86"/>
                    </a:cubicBezTo>
                    <a:cubicBezTo>
                      <a:pt x="19" y="88"/>
                      <a:pt x="21" y="89"/>
                      <a:pt x="23" y="89"/>
                    </a:cubicBezTo>
                    <a:cubicBezTo>
                      <a:pt x="26" y="89"/>
                      <a:pt x="26" y="89"/>
                      <a:pt x="26" y="89"/>
                    </a:cubicBezTo>
                    <a:cubicBezTo>
                      <a:pt x="28" y="89"/>
                      <a:pt x="30" y="88"/>
                      <a:pt x="31" y="86"/>
                    </a:cubicBezTo>
                    <a:cubicBezTo>
                      <a:pt x="32" y="85"/>
                      <a:pt x="32" y="85"/>
                      <a:pt x="33" y="84"/>
                    </a:cubicBezTo>
                    <a:cubicBezTo>
                      <a:pt x="33" y="83"/>
                      <a:pt x="33" y="82"/>
                      <a:pt x="33" y="82"/>
                    </a:cubicBezTo>
                    <a:cubicBezTo>
                      <a:pt x="134" y="82"/>
                      <a:pt x="134" y="82"/>
                      <a:pt x="134" y="82"/>
                    </a:cubicBezTo>
                    <a:cubicBezTo>
                      <a:pt x="134" y="82"/>
                      <a:pt x="134" y="83"/>
                      <a:pt x="134" y="84"/>
                    </a:cubicBezTo>
                    <a:cubicBezTo>
                      <a:pt x="135" y="85"/>
                      <a:pt x="135" y="85"/>
                      <a:pt x="136" y="86"/>
                    </a:cubicBezTo>
                    <a:cubicBezTo>
                      <a:pt x="137" y="88"/>
                      <a:pt x="139" y="89"/>
                      <a:pt x="141" y="89"/>
                    </a:cubicBezTo>
                    <a:cubicBezTo>
                      <a:pt x="144" y="89"/>
                      <a:pt x="144" y="89"/>
                      <a:pt x="144" y="89"/>
                    </a:cubicBezTo>
                    <a:cubicBezTo>
                      <a:pt x="146" y="89"/>
                      <a:pt x="148" y="88"/>
                      <a:pt x="149" y="86"/>
                    </a:cubicBezTo>
                    <a:cubicBezTo>
                      <a:pt x="150" y="85"/>
                      <a:pt x="150" y="85"/>
                      <a:pt x="151" y="84"/>
                    </a:cubicBezTo>
                    <a:cubicBezTo>
                      <a:pt x="151" y="83"/>
                      <a:pt x="151" y="82"/>
                      <a:pt x="151" y="82"/>
                    </a:cubicBezTo>
                    <a:cubicBezTo>
                      <a:pt x="156" y="82"/>
                      <a:pt x="156" y="82"/>
                      <a:pt x="156" y="82"/>
                    </a:cubicBezTo>
                    <a:cubicBezTo>
                      <a:pt x="163" y="82"/>
                      <a:pt x="167" y="73"/>
                      <a:pt x="167" y="66"/>
                    </a:cubicBezTo>
                    <a:cubicBezTo>
                      <a:pt x="167" y="11"/>
                      <a:pt x="167" y="11"/>
                      <a:pt x="167" y="11"/>
                    </a:cubicBezTo>
                    <a:cubicBezTo>
                      <a:pt x="167" y="3"/>
                      <a:pt x="163" y="0"/>
                      <a:pt x="1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0" name="Oval 45"/>
              <p:cNvSpPr>
                <a:spLocks noChangeArrowheads="1"/>
              </p:cNvSpPr>
              <p:nvPr/>
            </p:nvSpPr>
            <p:spPr bwMode="auto">
              <a:xfrm>
                <a:off x="5213350" y="2330450"/>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1" name="Oval 46"/>
              <p:cNvSpPr>
                <a:spLocks noChangeArrowheads="1"/>
              </p:cNvSpPr>
              <p:nvPr/>
            </p:nvSpPr>
            <p:spPr bwMode="auto">
              <a:xfrm>
                <a:off x="5345113" y="2330450"/>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2" name="Oval 47"/>
              <p:cNvSpPr>
                <a:spLocks noChangeArrowheads="1"/>
              </p:cNvSpPr>
              <p:nvPr/>
            </p:nvSpPr>
            <p:spPr bwMode="auto">
              <a:xfrm>
                <a:off x="5213350" y="24399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3" name="Oval 48"/>
              <p:cNvSpPr>
                <a:spLocks noChangeArrowheads="1"/>
              </p:cNvSpPr>
              <p:nvPr/>
            </p:nvSpPr>
            <p:spPr bwMode="auto">
              <a:xfrm>
                <a:off x="5345113" y="2439988"/>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4" name="Freeform 49"/>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close/>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close/>
                    <a:moveTo>
                      <a:pt x="395" y="201"/>
                    </a:moveTo>
                    <a:lnTo>
                      <a:pt x="395" y="201"/>
                    </a:lnTo>
                    <a:close/>
                    <a:moveTo>
                      <a:pt x="364" y="223"/>
                    </a:moveTo>
                    <a:lnTo>
                      <a:pt x="395" y="223"/>
                    </a:lnTo>
                    <a:lnTo>
                      <a:pt x="395" y="201"/>
                    </a:lnTo>
                    <a:lnTo>
                      <a:pt x="364" y="201"/>
                    </a:lnTo>
                    <a:lnTo>
                      <a:pt x="364" y="223"/>
                    </a:lnTo>
                    <a:lnTo>
                      <a:pt x="364" y="223"/>
                    </a:lnTo>
                    <a:close/>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close/>
                    <a:moveTo>
                      <a:pt x="331" y="223"/>
                    </a:moveTo>
                    <a:lnTo>
                      <a:pt x="364" y="223"/>
                    </a:lnTo>
                    <a:lnTo>
                      <a:pt x="364" y="201"/>
                    </a:lnTo>
                    <a:lnTo>
                      <a:pt x="331" y="201"/>
                    </a:lnTo>
                    <a:lnTo>
                      <a:pt x="331" y="223"/>
                    </a:lnTo>
                    <a:lnTo>
                      <a:pt x="331" y="223"/>
                    </a:lnTo>
                    <a:close/>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close/>
                    <a:moveTo>
                      <a:pt x="300" y="223"/>
                    </a:moveTo>
                    <a:lnTo>
                      <a:pt x="331" y="223"/>
                    </a:lnTo>
                    <a:lnTo>
                      <a:pt x="331" y="201"/>
                    </a:lnTo>
                    <a:lnTo>
                      <a:pt x="300" y="201"/>
                    </a:lnTo>
                    <a:lnTo>
                      <a:pt x="300" y="223"/>
                    </a:lnTo>
                    <a:lnTo>
                      <a:pt x="300" y="223"/>
                    </a:lnTo>
                    <a:close/>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close/>
                    <a:moveTo>
                      <a:pt x="269" y="223"/>
                    </a:moveTo>
                    <a:lnTo>
                      <a:pt x="300" y="223"/>
                    </a:lnTo>
                    <a:lnTo>
                      <a:pt x="300" y="201"/>
                    </a:lnTo>
                    <a:lnTo>
                      <a:pt x="269" y="201"/>
                    </a:lnTo>
                    <a:lnTo>
                      <a:pt x="269" y="223"/>
                    </a:lnTo>
                    <a:lnTo>
                      <a:pt x="269" y="223"/>
                    </a:lnTo>
                    <a:close/>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close/>
                    <a:moveTo>
                      <a:pt x="239" y="223"/>
                    </a:moveTo>
                    <a:lnTo>
                      <a:pt x="269" y="223"/>
                    </a:lnTo>
                    <a:lnTo>
                      <a:pt x="269" y="201"/>
                    </a:lnTo>
                    <a:lnTo>
                      <a:pt x="239" y="201"/>
                    </a:lnTo>
                    <a:lnTo>
                      <a:pt x="239" y="223"/>
                    </a:lnTo>
                    <a:lnTo>
                      <a:pt x="239" y="223"/>
                    </a:lnTo>
                    <a:close/>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close/>
                    <a:moveTo>
                      <a:pt x="206" y="223"/>
                    </a:moveTo>
                    <a:lnTo>
                      <a:pt x="239" y="223"/>
                    </a:lnTo>
                    <a:lnTo>
                      <a:pt x="239" y="201"/>
                    </a:lnTo>
                    <a:lnTo>
                      <a:pt x="206" y="201"/>
                    </a:lnTo>
                    <a:lnTo>
                      <a:pt x="206" y="223"/>
                    </a:lnTo>
                    <a:lnTo>
                      <a:pt x="206" y="223"/>
                    </a:lnTo>
                    <a:close/>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close/>
                    <a:moveTo>
                      <a:pt x="175" y="223"/>
                    </a:moveTo>
                    <a:lnTo>
                      <a:pt x="206" y="223"/>
                    </a:lnTo>
                    <a:lnTo>
                      <a:pt x="206" y="201"/>
                    </a:lnTo>
                    <a:lnTo>
                      <a:pt x="175" y="201"/>
                    </a:lnTo>
                    <a:lnTo>
                      <a:pt x="175" y="223"/>
                    </a:lnTo>
                    <a:lnTo>
                      <a:pt x="175" y="223"/>
                    </a:lnTo>
                    <a:close/>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close/>
                    <a:moveTo>
                      <a:pt x="144" y="223"/>
                    </a:moveTo>
                    <a:lnTo>
                      <a:pt x="175" y="223"/>
                    </a:lnTo>
                    <a:lnTo>
                      <a:pt x="175" y="201"/>
                    </a:lnTo>
                    <a:lnTo>
                      <a:pt x="144" y="201"/>
                    </a:lnTo>
                    <a:lnTo>
                      <a:pt x="144" y="223"/>
                    </a:lnTo>
                    <a:lnTo>
                      <a:pt x="144" y="223"/>
                    </a:lnTo>
                    <a:close/>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close/>
                    <a:moveTo>
                      <a:pt x="113" y="223"/>
                    </a:moveTo>
                    <a:lnTo>
                      <a:pt x="144" y="223"/>
                    </a:lnTo>
                    <a:lnTo>
                      <a:pt x="144" y="201"/>
                    </a:lnTo>
                    <a:lnTo>
                      <a:pt x="113" y="201"/>
                    </a:lnTo>
                    <a:lnTo>
                      <a:pt x="113" y="223"/>
                    </a:lnTo>
                    <a:lnTo>
                      <a:pt x="113" y="223"/>
                    </a:lnTo>
                    <a:close/>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close/>
                    <a:moveTo>
                      <a:pt x="80" y="223"/>
                    </a:moveTo>
                    <a:lnTo>
                      <a:pt x="113" y="223"/>
                    </a:lnTo>
                    <a:lnTo>
                      <a:pt x="113" y="201"/>
                    </a:lnTo>
                    <a:lnTo>
                      <a:pt x="80" y="201"/>
                    </a:lnTo>
                    <a:lnTo>
                      <a:pt x="80" y="223"/>
                    </a:lnTo>
                    <a:lnTo>
                      <a:pt x="80" y="223"/>
                    </a:lnTo>
                    <a:close/>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close/>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close/>
                    <a:moveTo>
                      <a:pt x="0" y="223"/>
                    </a:moveTo>
                    <a:lnTo>
                      <a:pt x="50" y="223"/>
                    </a:lnTo>
                    <a:lnTo>
                      <a:pt x="50" y="74"/>
                    </a:lnTo>
                    <a:lnTo>
                      <a:pt x="28" y="74"/>
                    </a:lnTo>
                    <a:lnTo>
                      <a:pt x="28" y="31"/>
                    </a:lnTo>
                    <a:lnTo>
                      <a:pt x="28" y="31"/>
                    </a:lnTo>
                    <a:lnTo>
                      <a:pt x="50" y="31"/>
                    </a:lnTo>
                    <a:lnTo>
                      <a:pt x="50" y="0"/>
                    </a:lnTo>
                    <a:lnTo>
                      <a:pt x="0" y="0"/>
                    </a:lnTo>
                    <a:lnTo>
                      <a:pt x="0"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5" name="Freeform 50"/>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moveTo>
                      <a:pt x="395" y="201"/>
                    </a:moveTo>
                    <a:lnTo>
                      <a:pt x="395" y="201"/>
                    </a:lnTo>
                    <a:moveTo>
                      <a:pt x="364" y="223"/>
                    </a:moveTo>
                    <a:lnTo>
                      <a:pt x="395" y="223"/>
                    </a:lnTo>
                    <a:lnTo>
                      <a:pt x="395" y="201"/>
                    </a:lnTo>
                    <a:lnTo>
                      <a:pt x="364" y="201"/>
                    </a:lnTo>
                    <a:lnTo>
                      <a:pt x="364" y="223"/>
                    </a:lnTo>
                    <a:lnTo>
                      <a:pt x="364" y="223"/>
                    </a:lnTo>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moveTo>
                      <a:pt x="331" y="223"/>
                    </a:moveTo>
                    <a:lnTo>
                      <a:pt x="364" y="223"/>
                    </a:lnTo>
                    <a:lnTo>
                      <a:pt x="364" y="201"/>
                    </a:lnTo>
                    <a:lnTo>
                      <a:pt x="331" y="201"/>
                    </a:lnTo>
                    <a:lnTo>
                      <a:pt x="331" y="223"/>
                    </a:lnTo>
                    <a:lnTo>
                      <a:pt x="331" y="223"/>
                    </a:lnTo>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moveTo>
                      <a:pt x="300" y="223"/>
                    </a:moveTo>
                    <a:lnTo>
                      <a:pt x="331" y="223"/>
                    </a:lnTo>
                    <a:lnTo>
                      <a:pt x="331" y="201"/>
                    </a:lnTo>
                    <a:lnTo>
                      <a:pt x="300" y="201"/>
                    </a:lnTo>
                    <a:lnTo>
                      <a:pt x="300" y="223"/>
                    </a:lnTo>
                    <a:lnTo>
                      <a:pt x="300" y="223"/>
                    </a:lnTo>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moveTo>
                      <a:pt x="269" y="223"/>
                    </a:moveTo>
                    <a:lnTo>
                      <a:pt x="300" y="223"/>
                    </a:lnTo>
                    <a:lnTo>
                      <a:pt x="300" y="201"/>
                    </a:lnTo>
                    <a:lnTo>
                      <a:pt x="269" y="201"/>
                    </a:lnTo>
                    <a:lnTo>
                      <a:pt x="269" y="223"/>
                    </a:lnTo>
                    <a:lnTo>
                      <a:pt x="269" y="223"/>
                    </a:lnTo>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moveTo>
                      <a:pt x="239" y="223"/>
                    </a:moveTo>
                    <a:lnTo>
                      <a:pt x="269" y="223"/>
                    </a:lnTo>
                    <a:lnTo>
                      <a:pt x="269" y="201"/>
                    </a:lnTo>
                    <a:lnTo>
                      <a:pt x="239" y="201"/>
                    </a:lnTo>
                    <a:lnTo>
                      <a:pt x="239" y="223"/>
                    </a:lnTo>
                    <a:lnTo>
                      <a:pt x="239" y="223"/>
                    </a:lnTo>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moveTo>
                      <a:pt x="206" y="223"/>
                    </a:moveTo>
                    <a:lnTo>
                      <a:pt x="239" y="223"/>
                    </a:lnTo>
                    <a:lnTo>
                      <a:pt x="239" y="201"/>
                    </a:lnTo>
                    <a:lnTo>
                      <a:pt x="206" y="201"/>
                    </a:lnTo>
                    <a:lnTo>
                      <a:pt x="206" y="223"/>
                    </a:lnTo>
                    <a:lnTo>
                      <a:pt x="206" y="223"/>
                    </a:lnTo>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moveTo>
                      <a:pt x="175" y="223"/>
                    </a:moveTo>
                    <a:lnTo>
                      <a:pt x="206" y="223"/>
                    </a:lnTo>
                    <a:lnTo>
                      <a:pt x="206" y="201"/>
                    </a:lnTo>
                    <a:lnTo>
                      <a:pt x="175" y="201"/>
                    </a:lnTo>
                    <a:lnTo>
                      <a:pt x="175" y="223"/>
                    </a:lnTo>
                    <a:lnTo>
                      <a:pt x="175" y="223"/>
                    </a:lnTo>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moveTo>
                      <a:pt x="144" y="223"/>
                    </a:moveTo>
                    <a:lnTo>
                      <a:pt x="175" y="223"/>
                    </a:lnTo>
                    <a:lnTo>
                      <a:pt x="175" y="201"/>
                    </a:lnTo>
                    <a:lnTo>
                      <a:pt x="144" y="201"/>
                    </a:lnTo>
                    <a:lnTo>
                      <a:pt x="144" y="223"/>
                    </a:lnTo>
                    <a:lnTo>
                      <a:pt x="144" y="223"/>
                    </a:lnTo>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moveTo>
                      <a:pt x="113" y="223"/>
                    </a:moveTo>
                    <a:lnTo>
                      <a:pt x="144" y="223"/>
                    </a:lnTo>
                    <a:lnTo>
                      <a:pt x="144" y="201"/>
                    </a:lnTo>
                    <a:lnTo>
                      <a:pt x="113" y="201"/>
                    </a:lnTo>
                    <a:lnTo>
                      <a:pt x="113" y="223"/>
                    </a:lnTo>
                    <a:lnTo>
                      <a:pt x="113" y="223"/>
                    </a:lnTo>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moveTo>
                      <a:pt x="80" y="223"/>
                    </a:moveTo>
                    <a:lnTo>
                      <a:pt x="113" y="223"/>
                    </a:lnTo>
                    <a:lnTo>
                      <a:pt x="113" y="201"/>
                    </a:lnTo>
                    <a:lnTo>
                      <a:pt x="80" y="201"/>
                    </a:lnTo>
                    <a:lnTo>
                      <a:pt x="80" y="223"/>
                    </a:lnTo>
                    <a:lnTo>
                      <a:pt x="80" y="223"/>
                    </a:lnTo>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moveTo>
                      <a:pt x="0" y="223"/>
                    </a:moveTo>
                    <a:lnTo>
                      <a:pt x="50" y="223"/>
                    </a:lnTo>
                    <a:lnTo>
                      <a:pt x="50" y="74"/>
                    </a:lnTo>
                    <a:lnTo>
                      <a:pt x="28" y="74"/>
                    </a:lnTo>
                    <a:lnTo>
                      <a:pt x="28" y="31"/>
                    </a:lnTo>
                    <a:lnTo>
                      <a:pt x="28" y="31"/>
                    </a:lnTo>
                    <a:lnTo>
                      <a:pt x="50" y="31"/>
                    </a:lnTo>
                    <a:lnTo>
                      <a:pt x="50" y="0"/>
                    </a:lnTo>
                    <a:lnTo>
                      <a:pt x="0" y="0"/>
                    </a:lnTo>
                    <a:lnTo>
                      <a:pt x="0" y="223"/>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6" name="Freeform 51"/>
              <p:cNvSpPr/>
              <p:nvPr/>
            </p:nvSpPr>
            <p:spPr bwMode="auto">
              <a:xfrm>
                <a:off x="3652838" y="2763838"/>
                <a:ext cx="434975" cy="104775"/>
              </a:xfrm>
              <a:custGeom>
                <a:avLst/>
                <a:gdLst>
                  <a:gd name="T0" fmla="*/ 0 w 116"/>
                  <a:gd name="T1" fmla="*/ 14 h 28"/>
                  <a:gd name="T2" fmla="*/ 8 w 116"/>
                  <a:gd name="T3" fmla="*/ 28 h 28"/>
                  <a:gd name="T4" fmla="*/ 58 w 116"/>
                  <a:gd name="T5" fmla="*/ 16 h 28"/>
                  <a:gd name="T6" fmla="*/ 108 w 116"/>
                  <a:gd name="T7" fmla="*/ 28 h 28"/>
                  <a:gd name="T8" fmla="*/ 116 w 116"/>
                  <a:gd name="T9" fmla="*/ 14 h 28"/>
                  <a:gd name="T10" fmla="*/ 58 w 116"/>
                  <a:gd name="T11" fmla="*/ 0 h 28"/>
                  <a:gd name="T12" fmla="*/ 0 w 1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16" h="28">
                    <a:moveTo>
                      <a:pt x="0" y="14"/>
                    </a:moveTo>
                    <a:cubicBezTo>
                      <a:pt x="8" y="28"/>
                      <a:pt x="8" y="28"/>
                      <a:pt x="8" y="28"/>
                    </a:cubicBezTo>
                    <a:cubicBezTo>
                      <a:pt x="22" y="20"/>
                      <a:pt x="40" y="16"/>
                      <a:pt x="58" y="16"/>
                    </a:cubicBezTo>
                    <a:cubicBezTo>
                      <a:pt x="77" y="16"/>
                      <a:pt x="94" y="20"/>
                      <a:pt x="108" y="28"/>
                    </a:cubicBezTo>
                    <a:cubicBezTo>
                      <a:pt x="116" y="14"/>
                      <a:pt x="116" y="14"/>
                      <a:pt x="116" y="14"/>
                    </a:cubicBezTo>
                    <a:cubicBezTo>
                      <a:pt x="100" y="5"/>
                      <a:pt x="79" y="0"/>
                      <a:pt x="58" y="0"/>
                    </a:cubicBezTo>
                    <a:cubicBezTo>
                      <a:pt x="37" y="0"/>
                      <a:pt x="16" y="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7" name="Freeform 52"/>
              <p:cNvSpPr/>
              <p:nvPr/>
            </p:nvSpPr>
            <p:spPr bwMode="auto">
              <a:xfrm>
                <a:off x="3576638" y="2643188"/>
                <a:ext cx="585788" cy="123825"/>
              </a:xfrm>
              <a:custGeom>
                <a:avLst/>
                <a:gdLst>
                  <a:gd name="T0" fmla="*/ 156 w 156"/>
                  <a:gd name="T1" fmla="*/ 19 h 33"/>
                  <a:gd name="T2" fmla="*/ 78 w 156"/>
                  <a:gd name="T3" fmla="*/ 0 h 33"/>
                  <a:gd name="T4" fmla="*/ 0 w 156"/>
                  <a:gd name="T5" fmla="*/ 19 h 33"/>
                  <a:gd name="T6" fmla="*/ 8 w 156"/>
                  <a:gd name="T7" fmla="*/ 33 h 33"/>
                  <a:gd name="T8" fmla="*/ 78 w 156"/>
                  <a:gd name="T9" fmla="*/ 17 h 33"/>
                  <a:gd name="T10" fmla="*/ 148 w 156"/>
                  <a:gd name="T11" fmla="*/ 33 h 33"/>
                  <a:gd name="T12" fmla="*/ 156 w 156"/>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156" h="33">
                    <a:moveTo>
                      <a:pt x="156" y="19"/>
                    </a:moveTo>
                    <a:cubicBezTo>
                      <a:pt x="134" y="7"/>
                      <a:pt x="106" y="0"/>
                      <a:pt x="78" y="0"/>
                    </a:cubicBezTo>
                    <a:cubicBezTo>
                      <a:pt x="50" y="0"/>
                      <a:pt x="22" y="7"/>
                      <a:pt x="0" y="19"/>
                    </a:cubicBezTo>
                    <a:cubicBezTo>
                      <a:pt x="8" y="33"/>
                      <a:pt x="8" y="33"/>
                      <a:pt x="8" y="33"/>
                    </a:cubicBezTo>
                    <a:cubicBezTo>
                      <a:pt x="28" y="23"/>
                      <a:pt x="53" y="17"/>
                      <a:pt x="78" y="17"/>
                    </a:cubicBezTo>
                    <a:cubicBezTo>
                      <a:pt x="104" y="17"/>
                      <a:pt x="129" y="23"/>
                      <a:pt x="148" y="33"/>
                    </a:cubicBezTo>
                    <a:lnTo>
                      <a:pt x="1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8" name="Freeform 53"/>
              <p:cNvSpPr/>
              <p:nvPr/>
            </p:nvSpPr>
            <p:spPr bwMode="auto">
              <a:xfrm>
                <a:off x="4414838" y="584200"/>
                <a:ext cx="600075" cy="601663"/>
              </a:xfrm>
              <a:custGeom>
                <a:avLst/>
                <a:gdLst>
                  <a:gd name="T0" fmla="*/ 158 w 160"/>
                  <a:gd name="T1" fmla="*/ 62 h 160"/>
                  <a:gd name="T2" fmla="*/ 126 w 160"/>
                  <a:gd name="T3" fmla="*/ 76 h 160"/>
                  <a:gd name="T4" fmla="*/ 113 w 160"/>
                  <a:gd name="T5" fmla="*/ 76 h 160"/>
                  <a:gd name="T6" fmla="*/ 107 w 160"/>
                  <a:gd name="T7" fmla="*/ 60 h 160"/>
                  <a:gd name="T8" fmla="*/ 116 w 160"/>
                  <a:gd name="T9" fmla="*/ 51 h 160"/>
                  <a:gd name="T10" fmla="*/ 148 w 160"/>
                  <a:gd name="T11" fmla="*/ 38 h 160"/>
                  <a:gd name="T12" fmla="*/ 134 w 160"/>
                  <a:gd name="T13" fmla="*/ 21 h 160"/>
                  <a:gd name="T14" fmla="*/ 113 w 160"/>
                  <a:gd name="T15" fmla="*/ 12 h 160"/>
                  <a:gd name="T16" fmla="*/ 109 w 160"/>
                  <a:gd name="T17" fmla="*/ 38 h 160"/>
                  <a:gd name="T18" fmla="*/ 94 w 160"/>
                  <a:gd name="T19" fmla="*/ 60 h 160"/>
                  <a:gd name="T20" fmla="*/ 96 w 160"/>
                  <a:gd name="T21" fmla="*/ 36 h 160"/>
                  <a:gd name="T22" fmla="*/ 85 w 160"/>
                  <a:gd name="T23" fmla="*/ 29 h 160"/>
                  <a:gd name="T24" fmla="*/ 85 w 160"/>
                  <a:gd name="T25" fmla="*/ 17 h 160"/>
                  <a:gd name="T26" fmla="*/ 76 w 160"/>
                  <a:gd name="T27" fmla="*/ 17 h 160"/>
                  <a:gd name="T28" fmla="*/ 76 w 160"/>
                  <a:gd name="T29" fmla="*/ 29 h 160"/>
                  <a:gd name="T30" fmla="*/ 65 w 160"/>
                  <a:gd name="T31" fmla="*/ 36 h 160"/>
                  <a:gd name="T32" fmla="*/ 66 w 160"/>
                  <a:gd name="T33" fmla="*/ 60 h 160"/>
                  <a:gd name="T34" fmla="*/ 51 w 160"/>
                  <a:gd name="T35" fmla="*/ 38 h 160"/>
                  <a:gd name="T36" fmla="*/ 48 w 160"/>
                  <a:gd name="T37" fmla="*/ 12 h 160"/>
                  <a:gd name="T38" fmla="*/ 27 w 160"/>
                  <a:gd name="T39" fmla="*/ 21 h 160"/>
                  <a:gd name="T40" fmla="*/ 13 w 160"/>
                  <a:gd name="T41" fmla="*/ 38 h 160"/>
                  <a:gd name="T42" fmla="*/ 45 w 160"/>
                  <a:gd name="T43" fmla="*/ 51 h 160"/>
                  <a:gd name="T44" fmla="*/ 54 w 160"/>
                  <a:gd name="T45" fmla="*/ 60 h 160"/>
                  <a:gd name="T46" fmla="*/ 47 w 160"/>
                  <a:gd name="T47" fmla="*/ 76 h 160"/>
                  <a:gd name="T48" fmla="*/ 35 w 160"/>
                  <a:gd name="T49" fmla="*/ 76 h 160"/>
                  <a:gd name="T50" fmla="*/ 3 w 160"/>
                  <a:gd name="T51" fmla="*/ 62 h 160"/>
                  <a:gd name="T52" fmla="*/ 0 w 160"/>
                  <a:gd name="T53" fmla="*/ 85 h 160"/>
                  <a:gd name="T54" fmla="*/ 9 w 160"/>
                  <a:gd name="T55" fmla="*/ 105 h 160"/>
                  <a:gd name="T56" fmla="*/ 30 w 160"/>
                  <a:gd name="T57" fmla="*/ 90 h 160"/>
                  <a:gd name="T58" fmla="*/ 56 w 160"/>
                  <a:gd name="T59" fmla="*/ 85 h 160"/>
                  <a:gd name="T60" fmla="*/ 38 w 160"/>
                  <a:gd name="T61" fmla="*/ 100 h 160"/>
                  <a:gd name="T62" fmla="*/ 41 w 160"/>
                  <a:gd name="T63" fmla="*/ 113 h 160"/>
                  <a:gd name="T64" fmla="*/ 32 w 160"/>
                  <a:gd name="T65" fmla="*/ 122 h 160"/>
                  <a:gd name="T66" fmla="*/ 39 w 160"/>
                  <a:gd name="T67" fmla="*/ 128 h 160"/>
                  <a:gd name="T68" fmla="*/ 48 w 160"/>
                  <a:gd name="T69" fmla="*/ 119 h 160"/>
                  <a:gd name="T70" fmla="*/ 60 w 160"/>
                  <a:gd name="T71" fmla="*/ 123 h 160"/>
                  <a:gd name="T72" fmla="*/ 76 w 160"/>
                  <a:gd name="T73" fmla="*/ 104 h 160"/>
                  <a:gd name="T74" fmla="*/ 71 w 160"/>
                  <a:gd name="T75" fmla="*/ 131 h 160"/>
                  <a:gd name="T76" fmla="*/ 56 w 160"/>
                  <a:gd name="T77" fmla="*/ 151 h 160"/>
                  <a:gd name="T78" fmla="*/ 76 w 160"/>
                  <a:gd name="T79" fmla="*/ 160 h 160"/>
                  <a:gd name="T80" fmla="*/ 99 w 160"/>
                  <a:gd name="T81" fmla="*/ 158 h 160"/>
                  <a:gd name="T82" fmla="*/ 85 w 160"/>
                  <a:gd name="T83" fmla="*/ 126 h 160"/>
                  <a:gd name="T84" fmla="*/ 85 w 160"/>
                  <a:gd name="T85" fmla="*/ 113 h 160"/>
                  <a:gd name="T86" fmla="*/ 101 w 160"/>
                  <a:gd name="T87" fmla="*/ 107 h 160"/>
                  <a:gd name="T88" fmla="*/ 109 w 160"/>
                  <a:gd name="T89" fmla="*/ 115 h 160"/>
                  <a:gd name="T90" fmla="*/ 122 w 160"/>
                  <a:gd name="T91" fmla="*/ 148 h 160"/>
                  <a:gd name="T92" fmla="*/ 140 w 160"/>
                  <a:gd name="T93" fmla="*/ 134 h 160"/>
                  <a:gd name="T94" fmla="*/ 148 w 160"/>
                  <a:gd name="T95" fmla="*/ 113 h 160"/>
                  <a:gd name="T96" fmla="*/ 123 w 160"/>
                  <a:gd name="T97" fmla="*/ 109 h 160"/>
                  <a:gd name="T98" fmla="*/ 101 w 160"/>
                  <a:gd name="T99" fmla="*/ 94 h 160"/>
                  <a:gd name="T100" fmla="*/ 125 w 160"/>
                  <a:gd name="T101" fmla="*/ 96 h 160"/>
                  <a:gd name="T102" fmla="*/ 131 w 160"/>
                  <a:gd name="T103" fmla="*/ 85 h 160"/>
                  <a:gd name="T104" fmla="*/ 144 w 160"/>
                  <a:gd name="T105" fmla="*/ 8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 h="160">
                    <a:moveTo>
                      <a:pt x="160" y="76"/>
                    </a:moveTo>
                    <a:cubicBezTo>
                      <a:pt x="144" y="76"/>
                      <a:pt x="144" y="76"/>
                      <a:pt x="144" y="76"/>
                    </a:cubicBezTo>
                    <a:cubicBezTo>
                      <a:pt x="158" y="62"/>
                      <a:pt x="158" y="62"/>
                      <a:pt x="158" y="62"/>
                    </a:cubicBezTo>
                    <a:cubicBezTo>
                      <a:pt x="152" y="56"/>
                      <a:pt x="152" y="56"/>
                      <a:pt x="152" y="56"/>
                    </a:cubicBezTo>
                    <a:cubicBezTo>
                      <a:pt x="131" y="76"/>
                      <a:pt x="131" y="76"/>
                      <a:pt x="131" y="76"/>
                    </a:cubicBezTo>
                    <a:cubicBezTo>
                      <a:pt x="126" y="76"/>
                      <a:pt x="126" y="76"/>
                      <a:pt x="126" y="76"/>
                    </a:cubicBezTo>
                    <a:cubicBezTo>
                      <a:pt x="131" y="71"/>
                      <a:pt x="131" y="71"/>
                      <a:pt x="131" y="71"/>
                    </a:cubicBezTo>
                    <a:cubicBezTo>
                      <a:pt x="125" y="64"/>
                      <a:pt x="125" y="64"/>
                      <a:pt x="125" y="64"/>
                    </a:cubicBezTo>
                    <a:cubicBezTo>
                      <a:pt x="113" y="76"/>
                      <a:pt x="113" y="76"/>
                      <a:pt x="113" y="76"/>
                    </a:cubicBezTo>
                    <a:cubicBezTo>
                      <a:pt x="105" y="76"/>
                      <a:pt x="105" y="76"/>
                      <a:pt x="105" y="76"/>
                    </a:cubicBezTo>
                    <a:cubicBezTo>
                      <a:pt x="104" y="72"/>
                      <a:pt x="103" y="69"/>
                      <a:pt x="101" y="66"/>
                    </a:cubicBezTo>
                    <a:cubicBezTo>
                      <a:pt x="107" y="60"/>
                      <a:pt x="107" y="60"/>
                      <a:pt x="107" y="60"/>
                    </a:cubicBezTo>
                    <a:cubicBezTo>
                      <a:pt x="123" y="60"/>
                      <a:pt x="123" y="60"/>
                      <a:pt x="123" y="60"/>
                    </a:cubicBezTo>
                    <a:cubicBezTo>
                      <a:pt x="123" y="51"/>
                      <a:pt x="123" y="51"/>
                      <a:pt x="123" y="51"/>
                    </a:cubicBezTo>
                    <a:cubicBezTo>
                      <a:pt x="116" y="51"/>
                      <a:pt x="116" y="51"/>
                      <a:pt x="116" y="51"/>
                    </a:cubicBezTo>
                    <a:cubicBezTo>
                      <a:pt x="120" y="47"/>
                      <a:pt x="120" y="47"/>
                      <a:pt x="120" y="47"/>
                    </a:cubicBezTo>
                    <a:cubicBezTo>
                      <a:pt x="148" y="47"/>
                      <a:pt x="148" y="47"/>
                      <a:pt x="148" y="47"/>
                    </a:cubicBezTo>
                    <a:cubicBezTo>
                      <a:pt x="148" y="38"/>
                      <a:pt x="148" y="38"/>
                      <a:pt x="148" y="38"/>
                    </a:cubicBezTo>
                    <a:cubicBezTo>
                      <a:pt x="128" y="38"/>
                      <a:pt x="128" y="38"/>
                      <a:pt x="128" y="38"/>
                    </a:cubicBezTo>
                    <a:cubicBezTo>
                      <a:pt x="140" y="27"/>
                      <a:pt x="140" y="27"/>
                      <a:pt x="140" y="27"/>
                    </a:cubicBezTo>
                    <a:cubicBezTo>
                      <a:pt x="134" y="21"/>
                      <a:pt x="134" y="21"/>
                      <a:pt x="134" y="21"/>
                    </a:cubicBezTo>
                    <a:cubicBezTo>
                      <a:pt x="122" y="32"/>
                      <a:pt x="122" y="32"/>
                      <a:pt x="122" y="32"/>
                    </a:cubicBezTo>
                    <a:cubicBezTo>
                      <a:pt x="122" y="12"/>
                      <a:pt x="122" y="12"/>
                      <a:pt x="122" y="12"/>
                    </a:cubicBezTo>
                    <a:cubicBezTo>
                      <a:pt x="113" y="12"/>
                      <a:pt x="113" y="12"/>
                      <a:pt x="113" y="12"/>
                    </a:cubicBezTo>
                    <a:cubicBezTo>
                      <a:pt x="113" y="41"/>
                      <a:pt x="113" y="41"/>
                      <a:pt x="113" y="41"/>
                    </a:cubicBezTo>
                    <a:cubicBezTo>
                      <a:pt x="109" y="45"/>
                      <a:pt x="109" y="45"/>
                      <a:pt x="109" y="45"/>
                    </a:cubicBezTo>
                    <a:cubicBezTo>
                      <a:pt x="109" y="38"/>
                      <a:pt x="109" y="38"/>
                      <a:pt x="109" y="38"/>
                    </a:cubicBezTo>
                    <a:cubicBezTo>
                      <a:pt x="101" y="38"/>
                      <a:pt x="101" y="38"/>
                      <a:pt x="101" y="38"/>
                    </a:cubicBezTo>
                    <a:cubicBezTo>
                      <a:pt x="101" y="54"/>
                      <a:pt x="101" y="54"/>
                      <a:pt x="101" y="54"/>
                    </a:cubicBezTo>
                    <a:cubicBezTo>
                      <a:pt x="94" y="60"/>
                      <a:pt x="94" y="60"/>
                      <a:pt x="94" y="60"/>
                    </a:cubicBezTo>
                    <a:cubicBezTo>
                      <a:pt x="92" y="58"/>
                      <a:pt x="88" y="57"/>
                      <a:pt x="85" y="56"/>
                    </a:cubicBezTo>
                    <a:cubicBezTo>
                      <a:pt x="85" y="47"/>
                      <a:pt x="85" y="47"/>
                      <a:pt x="85" y="47"/>
                    </a:cubicBezTo>
                    <a:cubicBezTo>
                      <a:pt x="96" y="36"/>
                      <a:pt x="96" y="36"/>
                      <a:pt x="96" y="36"/>
                    </a:cubicBezTo>
                    <a:cubicBezTo>
                      <a:pt x="90" y="30"/>
                      <a:pt x="90" y="30"/>
                      <a:pt x="90" y="30"/>
                    </a:cubicBezTo>
                    <a:cubicBezTo>
                      <a:pt x="85" y="35"/>
                      <a:pt x="85" y="35"/>
                      <a:pt x="85" y="35"/>
                    </a:cubicBezTo>
                    <a:cubicBezTo>
                      <a:pt x="85" y="29"/>
                      <a:pt x="85" y="29"/>
                      <a:pt x="85" y="29"/>
                    </a:cubicBezTo>
                    <a:cubicBezTo>
                      <a:pt x="105" y="9"/>
                      <a:pt x="105" y="9"/>
                      <a:pt x="105" y="9"/>
                    </a:cubicBezTo>
                    <a:cubicBezTo>
                      <a:pt x="99" y="3"/>
                      <a:pt x="99" y="3"/>
                      <a:pt x="99" y="3"/>
                    </a:cubicBezTo>
                    <a:cubicBezTo>
                      <a:pt x="85" y="17"/>
                      <a:pt x="85" y="17"/>
                      <a:pt x="85" y="17"/>
                    </a:cubicBezTo>
                    <a:cubicBezTo>
                      <a:pt x="85" y="0"/>
                      <a:pt x="85" y="0"/>
                      <a:pt x="85" y="0"/>
                    </a:cubicBezTo>
                    <a:cubicBezTo>
                      <a:pt x="76" y="0"/>
                      <a:pt x="76" y="0"/>
                      <a:pt x="76" y="0"/>
                    </a:cubicBezTo>
                    <a:cubicBezTo>
                      <a:pt x="76" y="17"/>
                      <a:pt x="76" y="17"/>
                      <a:pt x="76" y="17"/>
                    </a:cubicBezTo>
                    <a:cubicBezTo>
                      <a:pt x="62" y="3"/>
                      <a:pt x="62" y="3"/>
                      <a:pt x="62" y="3"/>
                    </a:cubicBezTo>
                    <a:cubicBezTo>
                      <a:pt x="56" y="9"/>
                      <a:pt x="56" y="9"/>
                      <a:pt x="56" y="9"/>
                    </a:cubicBezTo>
                    <a:cubicBezTo>
                      <a:pt x="76" y="29"/>
                      <a:pt x="76" y="29"/>
                      <a:pt x="76" y="29"/>
                    </a:cubicBezTo>
                    <a:cubicBezTo>
                      <a:pt x="76" y="35"/>
                      <a:pt x="76" y="35"/>
                      <a:pt x="76" y="35"/>
                    </a:cubicBezTo>
                    <a:cubicBezTo>
                      <a:pt x="71" y="30"/>
                      <a:pt x="71" y="30"/>
                      <a:pt x="71" y="30"/>
                    </a:cubicBezTo>
                    <a:cubicBezTo>
                      <a:pt x="65" y="36"/>
                      <a:pt x="65" y="36"/>
                      <a:pt x="65" y="36"/>
                    </a:cubicBezTo>
                    <a:cubicBezTo>
                      <a:pt x="76" y="47"/>
                      <a:pt x="76" y="47"/>
                      <a:pt x="76" y="47"/>
                    </a:cubicBezTo>
                    <a:cubicBezTo>
                      <a:pt x="76" y="56"/>
                      <a:pt x="76" y="56"/>
                      <a:pt x="76" y="56"/>
                    </a:cubicBezTo>
                    <a:cubicBezTo>
                      <a:pt x="72" y="57"/>
                      <a:pt x="69" y="58"/>
                      <a:pt x="66" y="60"/>
                    </a:cubicBezTo>
                    <a:cubicBezTo>
                      <a:pt x="60" y="54"/>
                      <a:pt x="60" y="54"/>
                      <a:pt x="60" y="54"/>
                    </a:cubicBezTo>
                    <a:cubicBezTo>
                      <a:pt x="60" y="38"/>
                      <a:pt x="60" y="38"/>
                      <a:pt x="60" y="38"/>
                    </a:cubicBezTo>
                    <a:cubicBezTo>
                      <a:pt x="51" y="38"/>
                      <a:pt x="51" y="38"/>
                      <a:pt x="51" y="38"/>
                    </a:cubicBezTo>
                    <a:cubicBezTo>
                      <a:pt x="51" y="45"/>
                      <a:pt x="51" y="45"/>
                      <a:pt x="51" y="45"/>
                    </a:cubicBezTo>
                    <a:cubicBezTo>
                      <a:pt x="48" y="41"/>
                      <a:pt x="48" y="41"/>
                      <a:pt x="48" y="41"/>
                    </a:cubicBezTo>
                    <a:cubicBezTo>
                      <a:pt x="48" y="12"/>
                      <a:pt x="48" y="12"/>
                      <a:pt x="48" y="12"/>
                    </a:cubicBezTo>
                    <a:cubicBezTo>
                      <a:pt x="39" y="12"/>
                      <a:pt x="39" y="12"/>
                      <a:pt x="39" y="12"/>
                    </a:cubicBezTo>
                    <a:cubicBezTo>
                      <a:pt x="39" y="32"/>
                      <a:pt x="39" y="32"/>
                      <a:pt x="39" y="32"/>
                    </a:cubicBezTo>
                    <a:cubicBezTo>
                      <a:pt x="27" y="21"/>
                      <a:pt x="27" y="21"/>
                      <a:pt x="27" y="21"/>
                    </a:cubicBezTo>
                    <a:cubicBezTo>
                      <a:pt x="21" y="27"/>
                      <a:pt x="21" y="27"/>
                      <a:pt x="21" y="27"/>
                    </a:cubicBezTo>
                    <a:cubicBezTo>
                      <a:pt x="32" y="38"/>
                      <a:pt x="32" y="38"/>
                      <a:pt x="32" y="38"/>
                    </a:cubicBezTo>
                    <a:cubicBezTo>
                      <a:pt x="13" y="38"/>
                      <a:pt x="13" y="38"/>
                      <a:pt x="13" y="38"/>
                    </a:cubicBezTo>
                    <a:cubicBezTo>
                      <a:pt x="13" y="47"/>
                      <a:pt x="13" y="47"/>
                      <a:pt x="13" y="47"/>
                    </a:cubicBezTo>
                    <a:cubicBezTo>
                      <a:pt x="41" y="47"/>
                      <a:pt x="41" y="47"/>
                      <a:pt x="41" y="47"/>
                    </a:cubicBezTo>
                    <a:cubicBezTo>
                      <a:pt x="45" y="51"/>
                      <a:pt x="45" y="51"/>
                      <a:pt x="45" y="51"/>
                    </a:cubicBezTo>
                    <a:cubicBezTo>
                      <a:pt x="38" y="51"/>
                      <a:pt x="38" y="51"/>
                      <a:pt x="38" y="51"/>
                    </a:cubicBezTo>
                    <a:cubicBezTo>
                      <a:pt x="38" y="60"/>
                      <a:pt x="38" y="60"/>
                      <a:pt x="38" y="60"/>
                    </a:cubicBezTo>
                    <a:cubicBezTo>
                      <a:pt x="54" y="60"/>
                      <a:pt x="54" y="60"/>
                      <a:pt x="54" y="60"/>
                    </a:cubicBezTo>
                    <a:cubicBezTo>
                      <a:pt x="60" y="66"/>
                      <a:pt x="60" y="66"/>
                      <a:pt x="60" y="66"/>
                    </a:cubicBezTo>
                    <a:cubicBezTo>
                      <a:pt x="58" y="69"/>
                      <a:pt x="57" y="72"/>
                      <a:pt x="56" y="76"/>
                    </a:cubicBezTo>
                    <a:cubicBezTo>
                      <a:pt x="47" y="76"/>
                      <a:pt x="47" y="76"/>
                      <a:pt x="47" y="76"/>
                    </a:cubicBezTo>
                    <a:cubicBezTo>
                      <a:pt x="36" y="64"/>
                      <a:pt x="36" y="64"/>
                      <a:pt x="36" y="64"/>
                    </a:cubicBezTo>
                    <a:cubicBezTo>
                      <a:pt x="30" y="71"/>
                      <a:pt x="30" y="71"/>
                      <a:pt x="30" y="71"/>
                    </a:cubicBezTo>
                    <a:cubicBezTo>
                      <a:pt x="35" y="76"/>
                      <a:pt x="35" y="76"/>
                      <a:pt x="35" y="76"/>
                    </a:cubicBezTo>
                    <a:cubicBezTo>
                      <a:pt x="29" y="76"/>
                      <a:pt x="29" y="76"/>
                      <a:pt x="29" y="76"/>
                    </a:cubicBezTo>
                    <a:cubicBezTo>
                      <a:pt x="9" y="56"/>
                      <a:pt x="9" y="56"/>
                      <a:pt x="9" y="56"/>
                    </a:cubicBezTo>
                    <a:cubicBezTo>
                      <a:pt x="3" y="62"/>
                      <a:pt x="3" y="62"/>
                      <a:pt x="3" y="62"/>
                    </a:cubicBezTo>
                    <a:cubicBezTo>
                      <a:pt x="17" y="76"/>
                      <a:pt x="17" y="76"/>
                      <a:pt x="17" y="76"/>
                    </a:cubicBezTo>
                    <a:cubicBezTo>
                      <a:pt x="0" y="76"/>
                      <a:pt x="0" y="76"/>
                      <a:pt x="0" y="76"/>
                    </a:cubicBezTo>
                    <a:cubicBezTo>
                      <a:pt x="0" y="85"/>
                      <a:pt x="0" y="85"/>
                      <a:pt x="0" y="85"/>
                    </a:cubicBezTo>
                    <a:cubicBezTo>
                      <a:pt x="17" y="85"/>
                      <a:pt x="17" y="85"/>
                      <a:pt x="17" y="85"/>
                    </a:cubicBezTo>
                    <a:cubicBezTo>
                      <a:pt x="3" y="99"/>
                      <a:pt x="3" y="99"/>
                      <a:pt x="3" y="99"/>
                    </a:cubicBezTo>
                    <a:cubicBezTo>
                      <a:pt x="9" y="105"/>
                      <a:pt x="9" y="105"/>
                      <a:pt x="9" y="105"/>
                    </a:cubicBezTo>
                    <a:cubicBezTo>
                      <a:pt x="29" y="85"/>
                      <a:pt x="29" y="85"/>
                      <a:pt x="29" y="85"/>
                    </a:cubicBezTo>
                    <a:cubicBezTo>
                      <a:pt x="35" y="85"/>
                      <a:pt x="35" y="85"/>
                      <a:pt x="35" y="85"/>
                    </a:cubicBezTo>
                    <a:cubicBezTo>
                      <a:pt x="30" y="90"/>
                      <a:pt x="30" y="90"/>
                      <a:pt x="30" y="90"/>
                    </a:cubicBezTo>
                    <a:cubicBezTo>
                      <a:pt x="36" y="96"/>
                      <a:pt x="36" y="96"/>
                      <a:pt x="36" y="96"/>
                    </a:cubicBezTo>
                    <a:cubicBezTo>
                      <a:pt x="47" y="85"/>
                      <a:pt x="47" y="85"/>
                      <a:pt x="47" y="85"/>
                    </a:cubicBezTo>
                    <a:cubicBezTo>
                      <a:pt x="56" y="85"/>
                      <a:pt x="56" y="85"/>
                      <a:pt x="56" y="85"/>
                    </a:cubicBezTo>
                    <a:cubicBezTo>
                      <a:pt x="57" y="88"/>
                      <a:pt x="58" y="91"/>
                      <a:pt x="60" y="94"/>
                    </a:cubicBezTo>
                    <a:cubicBezTo>
                      <a:pt x="54" y="100"/>
                      <a:pt x="54" y="100"/>
                      <a:pt x="54" y="100"/>
                    </a:cubicBezTo>
                    <a:cubicBezTo>
                      <a:pt x="38" y="100"/>
                      <a:pt x="38" y="100"/>
                      <a:pt x="38" y="100"/>
                    </a:cubicBezTo>
                    <a:cubicBezTo>
                      <a:pt x="38" y="109"/>
                      <a:pt x="38" y="109"/>
                      <a:pt x="38" y="109"/>
                    </a:cubicBezTo>
                    <a:cubicBezTo>
                      <a:pt x="45" y="109"/>
                      <a:pt x="45" y="109"/>
                      <a:pt x="45" y="109"/>
                    </a:cubicBezTo>
                    <a:cubicBezTo>
                      <a:pt x="41" y="113"/>
                      <a:pt x="41" y="113"/>
                      <a:pt x="41" y="113"/>
                    </a:cubicBezTo>
                    <a:cubicBezTo>
                      <a:pt x="13" y="113"/>
                      <a:pt x="13" y="113"/>
                      <a:pt x="13" y="113"/>
                    </a:cubicBezTo>
                    <a:cubicBezTo>
                      <a:pt x="13" y="122"/>
                      <a:pt x="13" y="122"/>
                      <a:pt x="13" y="122"/>
                    </a:cubicBezTo>
                    <a:cubicBezTo>
                      <a:pt x="32" y="122"/>
                      <a:pt x="32" y="122"/>
                      <a:pt x="32" y="122"/>
                    </a:cubicBezTo>
                    <a:cubicBezTo>
                      <a:pt x="21" y="134"/>
                      <a:pt x="21" y="134"/>
                      <a:pt x="21" y="134"/>
                    </a:cubicBezTo>
                    <a:cubicBezTo>
                      <a:pt x="27" y="140"/>
                      <a:pt x="27" y="140"/>
                      <a:pt x="27" y="140"/>
                    </a:cubicBezTo>
                    <a:cubicBezTo>
                      <a:pt x="39" y="128"/>
                      <a:pt x="39" y="128"/>
                      <a:pt x="39" y="128"/>
                    </a:cubicBezTo>
                    <a:cubicBezTo>
                      <a:pt x="39" y="148"/>
                      <a:pt x="39" y="148"/>
                      <a:pt x="39" y="148"/>
                    </a:cubicBezTo>
                    <a:cubicBezTo>
                      <a:pt x="48" y="148"/>
                      <a:pt x="48" y="148"/>
                      <a:pt x="48" y="148"/>
                    </a:cubicBezTo>
                    <a:cubicBezTo>
                      <a:pt x="48" y="119"/>
                      <a:pt x="48" y="119"/>
                      <a:pt x="48" y="119"/>
                    </a:cubicBezTo>
                    <a:cubicBezTo>
                      <a:pt x="51" y="115"/>
                      <a:pt x="51" y="115"/>
                      <a:pt x="51" y="115"/>
                    </a:cubicBezTo>
                    <a:cubicBezTo>
                      <a:pt x="51" y="123"/>
                      <a:pt x="51" y="123"/>
                      <a:pt x="51" y="123"/>
                    </a:cubicBezTo>
                    <a:cubicBezTo>
                      <a:pt x="60" y="123"/>
                      <a:pt x="60" y="123"/>
                      <a:pt x="60" y="123"/>
                    </a:cubicBezTo>
                    <a:cubicBezTo>
                      <a:pt x="60" y="107"/>
                      <a:pt x="60" y="107"/>
                      <a:pt x="60" y="107"/>
                    </a:cubicBezTo>
                    <a:cubicBezTo>
                      <a:pt x="66" y="100"/>
                      <a:pt x="66" y="100"/>
                      <a:pt x="66" y="100"/>
                    </a:cubicBezTo>
                    <a:cubicBezTo>
                      <a:pt x="69" y="102"/>
                      <a:pt x="72" y="104"/>
                      <a:pt x="76" y="104"/>
                    </a:cubicBezTo>
                    <a:cubicBezTo>
                      <a:pt x="76" y="113"/>
                      <a:pt x="76" y="113"/>
                      <a:pt x="76" y="113"/>
                    </a:cubicBezTo>
                    <a:cubicBezTo>
                      <a:pt x="65" y="125"/>
                      <a:pt x="65" y="125"/>
                      <a:pt x="65" y="125"/>
                    </a:cubicBezTo>
                    <a:cubicBezTo>
                      <a:pt x="71" y="131"/>
                      <a:pt x="71" y="131"/>
                      <a:pt x="71" y="131"/>
                    </a:cubicBezTo>
                    <a:cubicBezTo>
                      <a:pt x="76" y="126"/>
                      <a:pt x="76" y="126"/>
                      <a:pt x="76" y="126"/>
                    </a:cubicBezTo>
                    <a:cubicBezTo>
                      <a:pt x="76" y="131"/>
                      <a:pt x="76" y="131"/>
                      <a:pt x="76" y="131"/>
                    </a:cubicBezTo>
                    <a:cubicBezTo>
                      <a:pt x="56" y="151"/>
                      <a:pt x="56" y="151"/>
                      <a:pt x="56" y="151"/>
                    </a:cubicBezTo>
                    <a:cubicBezTo>
                      <a:pt x="62" y="158"/>
                      <a:pt x="62" y="158"/>
                      <a:pt x="62" y="158"/>
                    </a:cubicBezTo>
                    <a:cubicBezTo>
                      <a:pt x="76" y="144"/>
                      <a:pt x="76" y="144"/>
                      <a:pt x="76" y="144"/>
                    </a:cubicBezTo>
                    <a:cubicBezTo>
                      <a:pt x="76" y="160"/>
                      <a:pt x="76" y="160"/>
                      <a:pt x="76" y="160"/>
                    </a:cubicBezTo>
                    <a:cubicBezTo>
                      <a:pt x="85" y="160"/>
                      <a:pt x="85" y="160"/>
                      <a:pt x="85" y="160"/>
                    </a:cubicBezTo>
                    <a:cubicBezTo>
                      <a:pt x="85" y="144"/>
                      <a:pt x="85" y="144"/>
                      <a:pt x="85" y="144"/>
                    </a:cubicBezTo>
                    <a:cubicBezTo>
                      <a:pt x="99" y="158"/>
                      <a:pt x="99" y="158"/>
                      <a:pt x="99" y="158"/>
                    </a:cubicBezTo>
                    <a:cubicBezTo>
                      <a:pt x="105" y="151"/>
                      <a:pt x="105" y="151"/>
                      <a:pt x="105" y="151"/>
                    </a:cubicBezTo>
                    <a:cubicBezTo>
                      <a:pt x="85" y="131"/>
                      <a:pt x="85" y="131"/>
                      <a:pt x="85" y="131"/>
                    </a:cubicBezTo>
                    <a:cubicBezTo>
                      <a:pt x="85" y="126"/>
                      <a:pt x="85" y="126"/>
                      <a:pt x="85" y="126"/>
                    </a:cubicBezTo>
                    <a:cubicBezTo>
                      <a:pt x="90" y="131"/>
                      <a:pt x="90" y="131"/>
                      <a:pt x="90" y="131"/>
                    </a:cubicBezTo>
                    <a:cubicBezTo>
                      <a:pt x="96" y="125"/>
                      <a:pt x="96" y="125"/>
                      <a:pt x="96" y="125"/>
                    </a:cubicBezTo>
                    <a:cubicBezTo>
                      <a:pt x="85" y="113"/>
                      <a:pt x="85" y="113"/>
                      <a:pt x="85" y="113"/>
                    </a:cubicBezTo>
                    <a:cubicBezTo>
                      <a:pt x="85" y="104"/>
                      <a:pt x="85" y="104"/>
                      <a:pt x="85" y="104"/>
                    </a:cubicBezTo>
                    <a:cubicBezTo>
                      <a:pt x="88" y="104"/>
                      <a:pt x="92" y="102"/>
                      <a:pt x="94" y="100"/>
                    </a:cubicBezTo>
                    <a:cubicBezTo>
                      <a:pt x="101" y="107"/>
                      <a:pt x="101" y="107"/>
                      <a:pt x="101" y="107"/>
                    </a:cubicBezTo>
                    <a:cubicBezTo>
                      <a:pt x="101" y="123"/>
                      <a:pt x="101" y="123"/>
                      <a:pt x="101" y="123"/>
                    </a:cubicBezTo>
                    <a:cubicBezTo>
                      <a:pt x="109" y="123"/>
                      <a:pt x="109" y="123"/>
                      <a:pt x="109" y="123"/>
                    </a:cubicBezTo>
                    <a:cubicBezTo>
                      <a:pt x="109" y="115"/>
                      <a:pt x="109" y="115"/>
                      <a:pt x="109" y="115"/>
                    </a:cubicBezTo>
                    <a:cubicBezTo>
                      <a:pt x="113" y="119"/>
                      <a:pt x="113" y="119"/>
                      <a:pt x="113" y="119"/>
                    </a:cubicBezTo>
                    <a:cubicBezTo>
                      <a:pt x="113" y="148"/>
                      <a:pt x="113" y="148"/>
                      <a:pt x="113" y="148"/>
                    </a:cubicBezTo>
                    <a:cubicBezTo>
                      <a:pt x="122" y="148"/>
                      <a:pt x="122" y="148"/>
                      <a:pt x="122" y="148"/>
                    </a:cubicBezTo>
                    <a:cubicBezTo>
                      <a:pt x="122" y="128"/>
                      <a:pt x="122" y="128"/>
                      <a:pt x="122" y="128"/>
                    </a:cubicBezTo>
                    <a:cubicBezTo>
                      <a:pt x="134" y="140"/>
                      <a:pt x="134" y="140"/>
                      <a:pt x="134" y="140"/>
                    </a:cubicBezTo>
                    <a:cubicBezTo>
                      <a:pt x="140" y="134"/>
                      <a:pt x="140" y="134"/>
                      <a:pt x="140" y="134"/>
                    </a:cubicBezTo>
                    <a:cubicBezTo>
                      <a:pt x="128" y="122"/>
                      <a:pt x="128" y="122"/>
                      <a:pt x="128" y="122"/>
                    </a:cubicBezTo>
                    <a:cubicBezTo>
                      <a:pt x="148" y="122"/>
                      <a:pt x="148" y="122"/>
                      <a:pt x="148" y="122"/>
                    </a:cubicBezTo>
                    <a:cubicBezTo>
                      <a:pt x="148" y="113"/>
                      <a:pt x="148" y="113"/>
                      <a:pt x="148" y="113"/>
                    </a:cubicBezTo>
                    <a:cubicBezTo>
                      <a:pt x="120" y="113"/>
                      <a:pt x="120" y="113"/>
                      <a:pt x="120" y="113"/>
                    </a:cubicBezTo>
                    <a:cubicBezTo>
                      <a:pt x="116" y="109"/>
                      <a:pt x="116" y="109"/>
                      <a:pt x="116" y="109"/>
                    </a:cubicBezTo>
                    <a:cubicBezTo>
                      <a:pt x="123" y="109"/>
                      <a:pt x="123" y="109"/>
                      <a:pt x="123" y="109"/>
                    </a:cubicBezTo>
                    <a:cubicBezTo>
                      <a:pt x="123" y="100"/>
                      <a:pt x="123" y="100"/>
                      <a:pt x="123" y="100"/>
                    </a:cubicBezTo>
                    <a:cubicBezTo>
                      <a:pt x="107" y="100"/>
                      <a:pt x="107" y="100"/>
                      <a:pt x="107" y="100"/>
                    </a:cubicBezTo>
                    <a:cubicBezTo>
                      <a:pt x="101" y="94"/>
                      <a:pt x="101" y="94"/>
                      <a:pt x="101" y="94"/>
                    </a:cubicBezTo>
                    <a:cubicBezTo>
                      <a:pt x="103" y="91"/>
                      <a:pt x="104" y="88"/>
                      <a:pt x="105" y="85"/>
                    </a:cubicBezTo>
                    <a:cubicBezTo>
                      <a:pt x="113" y="85"/>
                      <a:pt x="113" y="85"/>
                      <a:pt x="113" y="85"/>
                    </a:cubicBezTo>
                    <a:cubicBezTo>
                      <a:pt x="125" y="96"/>
                      <a:pt x="125" y="96"/>
                      <a:pt x="125" y="96"/>
                    </a:cubicBezTo>
                    <a:cubicBezTo>
                      <a:pt x="131" y="90"/>
                      <a:pt x="131" y="90"/>
                      <a:pt x="131" y="90"/>
                    </a:cubicBezTo>
                    <a:cubicBezTo>
                      <a:pt x="126" y="85"/>
                      <a:pt x="126" y="85"/>
                      <a:pt x="126" y="85"/>
                    </a:cubicBezTo>
                    <a:cubicBezTo>
                      <a:pt x="131" y="85"/>
                      <a:pt x="131" y="85"/>
                      <a:pt x="131" y="85"/>
                    </a:cubicBezTo>
                    <a:cubicBezTo>
                      <a:pt x="152" y="105"/>
                      <a:pt x="152" y="105"/>
                      <a:pt x="152" y="105"/>
                    </a:cubicBezTo>
                    <a:cubicBezTo>
                      <a:pt x="158" y="99"/>
                      <a:pt x="158" y="99"/>
                      <a:pt x="158" y="99"/>
                    </a:cubicBezTo>
                    <a:cubicBezTo>
                      <a:pt x="144" y="85"/>
                      <a:pt x="144" y="85"/>
                      <a:pt x="144" y="85"/>
                    </a:cubicBezTo>
                    <a:cubicBezTo>
                      <a:pt x="160" y="85"/>
                      <a:pt x="160" y="85"/>
                      <a:pt x="160" y="85"/>
                    </a:cubicBezTo>
                    <a:lnTo>
                      <a:pt x="160"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9" name="Oval 54"/>
              <p:cNvSpPr>
                <a:spLocks noChangeArrowheads="1"/>
              </p:cNvSpPr>
              <p:nvPr/>
            </p:nvSpPr>
            <p:spPr bwMode="auto">
              <a:xfrm>
                <a:off x="758825" y="1038225"/>
                <a:ext cx="454025" cy="455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0" name="Rectangle 55"/>
              <p:cNvSpPr>
                <a:spLocks noChangeArrowheads="1"/>
              </p:cNvSpPr>
              <p:nvPr/>
            </p:nvSpPr>
            <p:spPr bwMode="auto">
              <a:xfrm>
                <a:off x="957263" y="925513"/>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1" name="Rectangle 56"/>
              <p:cNvSpPr>
                <a:spLocks noChangeArrowheads="1"/>
              </p:cNvSpPr>
              <p:nvPr/>
            </p:nvSpPr>
            <p:spPr bwMode="auto">
              <a:xfrm>
                <a:off x="1246188" y="1238250"/>
                <a:ext cx="7937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2" name="Rectangle 57"/>
              <p:cNvSpPr>
                <a:spLocks noChangeArrowheads="1"/>
              </p:cNvSpPr>
              <p:nvPr/>
            </p:nvSpPr>
            <p:spPr bwMode="auto">
              <a:xfrm>
                <a:off x="957263" y="1527175"/>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3" name="Rectangle 58"/>
              <p:cNvSpPr>
                <a:spLocks noChangeArrowheads="1"/>
              </p:cNvSpPr>
              <p:nvPr/>
            </p:nvSpPr>
            <p:spPr bwMode="auto">
              <a:xfrm>
                <a:off x="646113" y="1238250"/>
                <a:ext cx="77788"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4" name="Freeform 59"/>
              <p:cNvSpPr/>
              <p:nvPr/>
            </p:nvSpPr>
            <p:spPr bwMode="auto">
              <a:xfrm>
                <a:off x="1149350" y="1004888"/>
                <a:ext cx="96838" cy="98425"/>
              </a:xfrm>
              <a:custGeom>
                <a:avLst/>
                <a:gdLst>
                  <a:gd name="T0" fmla="*/ 61 w 61"/>
                  <a:gd name="T1" fmla="*/ 26 h 62"/>
                  <a:gd name="T2" fmla="*/ 26 w 61"/>
                  <a:gd name="T3" fmla="*/ 62 h 62"/>
                  <a:gd name="T4" fmla="*/ 0 w 61"/>
                  <a:gd name="T5" fmla="*/ 38 h 62"/>
                  <a:gd name="T6" fmla="*/ 35 w 61"/>
                  <a:gd name="T7" fmla="*/ 0 h 62"/>
                  <a:gd name="T8" fmla="*/ 61 w 61"/>
                  <a:gd name="T9" fmla="*/ 26 h 62"/>
                </a:gdLst>
                <a:ahLst/>
                <a:cxnLst>
                  <a:cxn ang="0">
                    <a:pos x="T0" y="T1"/>
                  </a:cxn>
                  <a:cxn ang="0">
                    <a:pos x="T2" y="T3"/>
                  </a:cxn>
                  <a:cxn ang="0">
                    <a:pos x="T4" y="T5"/>
                  </a:cxn>
                  <a:cxn ang="0">
                    <a:pos x="T6" y="T7"/>
                  </a:cxn>
                  <a:cxn ang="0">
                    <a:pos x="T8" y="T9"/>
                  </a:cxn>
                </a:cxnLst>
                <a:rect l="0" t="0" r="r" b="b"/>
                <a:pathLst>
                  <a:path w="61" h="62">
                    <a:moveTo>
                      <a:pt x="61" y="26"/>
                    </a:moveTo>
                    <a:lnTo>
                      <a:pt x="26" y="62"/>
                    </a:lnTo>
                    <a:lnTo>
                      <a:pt x="0" y="38"/>
                    </a:lnTo>
                    <a:lnTo>
                      <a:pt x="35" y="0"/>
                    </a:lnTo>
                    <a:lnTo>
                      <a:pt x="6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5" name="Freeform 60"/>
              <p:cNvSpPr/>
              <p:nvPr/>
            </p:nvSpPr>
            <p:spPr bwMode="auto">
              <a:xfrm>
                <a:off x="1149350" y="1430338"/>
                <a:ext cx="96838" cy="96838"/>
              </a:xfrm>
              <a:custGeom>
                <a:avLst/>
                <a:gdLst>
                  <a:gd name="T0" fmla="*/ 26 w 61"/>
                  <a:gd name="T1" fmla="*/ 0 h 61"/>
                  <a:gd name="T2" fmla="*/ 61 w 61"/>
                  <a:gd name="T3" fmla="*/ 37 h 61"/>
                  <a:gd name="T4" fmla="*/ 35 w 61"/>
                  <a:gd name="T5" fmla="*/ 61 h 61"/>
                  <a:gd name="T6" fmla="*/ 0 w 61"/>
                  <a:gd name="T7" fmla="*/ 26 h 61"/>
                  <a:gd name="T8" fmla="*/ 26 w 61"/>
                  <a:gd name="T9" fmla="*/ 0 h 61"/>
                </a:gdLst>
                <a:ahLst/>
                <a:cxnLst>
                  <a:cxn ang="0">
                    <a:pos x="T0" y="T1"/>
                  </a:cxn>
                  <a:cxn ang="0">
                    <a:pos x="T2" y="T3"/>
                  </a:cxn>
                  <a:cxn ang="0">
                    <a:pos x="T4" y="T5"/>
                  </a:cxn>
                  <a:cxn ang="0">
                    <a:pos x="T6" y="T7"/>
                  </a:cxn>
                  <a:cxn ang="0">
                    <a:pos x="T8" y="T9"/>
                  </a:cxn>
                </a:cxnLst>
                <a:rect l="0" t="0" r="r" b="b"/>
                <a:pathLst>
                  <a:path w="61" h="61">
                    <a:moveTo>
                      <a:pt x="26" y="0"/>
                    </a:moveTo>
                    <a:lnTo>
                      <a:pt x="61" y="37"/>
                    </a:lnTo>
                    <a:lnTo>
                      <a:pt x="35" y="61"/>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6" name="Freeform 61"/>
              <p:cNvSpPr/>
              <p:nvPr/>
            </p:nvSpPr>
            <p:spPr bwMode="auto">
              <a:xfrm>
                <a:off x="723900" y="1430338"/>
                <a:ext cx="98425" cy="96838"/>
              </a:xfrm>
              <a:custGeom>
                <a:avLst/>
                <a:gdLst>
                  <a:gd name="T0" fmla="*/ 36 w 62"/>
                  <a:gd name="T1" fmla="*/ 0 h 61"/>
                  <a:gd name="T2" fmla="*/ 62 w 62"/>
                  <a:gd name="T3" fmla="*/ 26 h 61"/>
                  <a:gd name="T4" fmla="*/ 26 w 62"/>
                  <a:gd name="T5" fmla="*/ 61 h 61"/>
                  <a:gd name="T6" fmla="*/ 0 w 62"/>
                  <a:gd name="T7" fmla="*/ 37 h 61"/>
                  <a:gd name="T8" fmla="*/ 36 w 62"/>
                  <a:gd name="T9" fmla="*/ 0 h 61"/>
                </a:gdLst>
                <a:ahLst/>
                <a:cxnLst>
                  <a:cxn ang="0">
                    <a:pos x="T0" y="T1"/>
                  </a:cxn>
                  <a:cxn ang="0">
                    <a:pos x="T2" y="T3"/>
                  </a:cxn>
                  <a:cxn ang="0">
                    <a:pos x="T4" y="T5"/>
                  </a:cxn>
                  <a:cxn ang="0">
                    <a:pos x="T6" y="T7"/>
                  </a:cxn>
                  <a:cxn ang="0">
                    <a:pos x="T8" y="T9"/>
                  </a:cxn>
                </a:cxnLst>
                <a:rect l="0" t="0" r="r" b="b"/>
                <a:pathLst>
                  <a:path w="62" h="61">
                    <a:moveTo>
                      <a:pt x="36" y="0"/>
                    </a:moveTo>
                    <a:lnTo>
                      <a:pt x="62" y="26"/>
                    </a:lnTo>
                    <a:lnTo>
                      <a:pt x="26" y="61"/>
                    </a:lnTo>
                    <a:lnTo>
                      <a:pt x="0" y="37"/>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7" name="Freeform 62"/>
              <p:cNvSpPr/>
              <p:nvPr/>
            </p:nvSpPr>
            <p:spPr bwMode="auto">
              <a:xfrm>
                <a:off x="723900" y="1004888"/>
                <a:ext cx="98425" cy="98425"/>
              </a:xfrm>
              <a:custGeom>
                <a:avLst/>
                <a:gdLst>
                  <a:gd name="T0" fmla="*/ 62 w 62"/>
                  <a:gd name="T1" fmla="*/ 38 h 62"/>
                  <a:gd name="T2" fmla="*/ 36 w 62"/>
                  <a:gd name="T3" fmla="*/ 62 h 62"/>
                  <a:gd name="T4" fmla="*/ 0 w 62"/>
                  <a:gd name="T5" fmla="*/ 26 h 62"/>
                  <a:gd name="T6" fmla="*/ 26 w 62"/>
                  <a:gd name="T7" fmla="*/ 0 h 62"/>
                  <a:gd name="T8" fmla="*/ 62 w 62"/>
                  <a:gd name="T9" fmla="*/ 38 h 62"/>
                </a:gdLst>
                <a:ahLst/>
                <a:cxnLst>
                  <a:cxn ang="0">
                    <a:pos x="T0" y="T1"/>
                  </a:cxn>
                  <a:cxn ang="0">
                    <a:pos x="T2" y="T3"/>
                  </a:cxn>
                  <a:cxn ang="0">
                    <a:pos x="T4" y="T5"/>
                  </a:cxn>
                  <a:cxn ang="0">
                    <a:pos x="T6" y="T7"/>
                  </a:cxn>
                  <a:cxn ang="0">
                    <a:pos x="T8" y="T9"/>
                  </a:cxn>
                </a:cxnLst>
                <a:rect l="0" t="0" r="r" b="b"/>
                <a:pathLst>
                  <a:path w="62" h="62">
                    <a:moveTo>
                      <a:pt x="62" y="38"/>
                    </a:moveTo>
                    <a:lnTo>
                      <a:pt x="36" y="62"/>
                    </a:lnTo>
                    <a:lnTo>
                      <a:pt x="0" y="26"/>
                    </a:lnTo>
                    <a:lnTo>
                      <a:pt x="26" y="0"/>
                    </a:lnTo>
                    <a:lnTo>
                      <a:pt x="62"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8" name="Freeform 63"/>
              <p:cNvSpPr/>
              <p:nvPr/>
            </p:nvSpPr>
            <p:spPr bwMode="auto">
              <a:xfrm>
                <a:off x="1058863" y="941388"/>
                <a:ext cx="82550" cy="96838"/>
              </a:xfrm>
              <a:custGeom>
                <a:avLst/>
                <a:gdLst>
                  <a:gd name="T0" fmla="*/ 52 w 52"/>
                  <a:gd name="T1" fmla="*/ 14 h 61"/>
                  <a:gd name="T2" fmla="*/ 33 w 52"/>
                  <a:gd name="T3" fmla="*/ 61 h 61"/>
                  <a:gd name="T4" fmla="*/ 0 w 52"/>
                  <a:gd name="T5" fmla="*/ 47 h 61"/>
                  <a:gd name="T6" fmla="*/ 19 w 52"/>
                  <a:gd name="T7" fmla="*/ 0 h 61"/>
                  <a:gd name="T8" fmla="*/ 52 w 52"/>
                  <a:gd name="T9" fmla="*/ 14 h 61"/>
                </a:gdLst>
                <a:ahLst/>
                <a:cxnLst>
                  <a:cxn ang="0">
                    <a:pos x="T0" y="T1"/>
                  </a:cxn>
                  <a:cxn ang="0">
                    <a:pos x="T2" y="T3"/>
                  </a:cxn>
                  <a:cxn ang="0">
                    <a:pos x="T4" y="T5"/>
                  </a:cxn>
                  <a:cxn ang="0">
                    <a:pos x="T6" y="T7"/>
                  </a:cxn>
                  <a:cxn ang="0">
                    <a:pos x="T8" y="T9"/>
                  </a:cxn>
                </a:cxnLst>
                <a:rect l="0" t="0" r="r" b="b"/>
                <a:pathLst>
                  <a:path w="52" h="61">
                    <a:moveTo>
                      <a:pt x="52" y="14"/>
                    </a:moveTo>
                    <a:lnTo>
                      <a:pt x="33" y="61"/>
                    </a:lnTo>
                    <a:lnTo>
                      <a:pt x="0" y="47"/>
                    </a:lnTo>
                    <a:lnTo>
                      <a:pt x="19"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9" name="Freeform 64"/>
              <p:cNvSpPr/>
              <p:nvPr/>
            </p:nvSpPr>
            <p:spPr bwMode="auto">
              <a:xfrm>
                <a:off x="1216025" y="1339850"/>
                <a:ext cx="93663" cy="82550"/>
              </a:xfrm>
              <a:custGeom>
                <a:avLst/>
                <a:gdLst>
                  <a:gd name="T0" fmla="*/ 12 w 59"/>
                  <a:gd name="T1" fmla="*/ 0 h 52"/>
                  <a:gd name="T2" fmla="*/ 59 w 59"/>
                  <a:gd name="T3" fmla="*/ 19 h 52"/>
                  <a:gd name="T4" fmla="*/ 47 w 59"/>
                  <a:gd name="T5" fmla="*/ 52 h 52"/>
                  <a:gd name="T6" fmla="*/ 0 w 59"/>
                  <a:gd name="T7" fmla="*/ 33 h 52"/>
                  <a:gd name="T8" fmla="*/ 12 w 59"/>
                  <a:gd name="T9" fmla="*/ 0 h 52"/>
                </a:gdLst>
                <a:ahLst/>
                <a:cxnLst>
                  <a:cxn ang="0">
                    <a:pos x="T0" y="T1"/>
                  </a:cxn>
                  <a:cxn ang="0">
                    <a:pos x="T2" y="T3"/>
                  </a:cxn>
                  <a:cxn ang="0">
                    <a:pos x="T4" y="T5"/>
                  </a:cxn>
                  <a:cxn ang="0">
                    <a:pos x="T6" y="T7"/>
                  </a:cxn>
                  <a:cxn ang="0">
                    <a:pos x="T8" y="T9"/>
                  </a:cxn>
                </a:cxnLst>
                <a:rect l="0" t="0" r="r" b="b"/>
                <a:pathLst>
                  <a:path w="59" h="52">
                    <a:moveTo>
                      <a:pt x="12" y="0"/>
                    </a:moveTo>
                    <a:lnTo>
                      <a:pt x="59" y="19"/>
                    </a:lnTo>
                    <a:lnTo>
                      <a:pt x="47" y="52"/>
                    </a:lnTo>
                    <a:lnTo>
                      <a:pt x="0" y="33"/>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0" name="Freeform 65"/>
              <p:cNvSpPr/>
              <p:nvPr/>
            </p:nvSpPr>
            <p:spPr bwMode="auto">
              <a:xfrm>
                <a:off x="830263" y="1497013"/>
                <a:ext cx="82550" cy="98425"/>
              </a:xfrm>
              <a:custGeom>
                <a:avLst/>
                <a:gdLst>
                  <a:gd name="T0" fmla="*/ 52 w 52"/>
                  <a:gd name="T1" fmla="*/ 14 h 62"/>
                  <a:gd name="T2" fmla="*/ 33 w 52"/>
                  <a:gd name="T3" fmla="*/ 62 h 62"/>
                  <a:gd name="T4" fmla="*/ 0 w 52"/>
                  <a:gd name="T5" fmla="*/ 47 h 62"/>
                  <a:gd name="T6" fmla="*/ 18 w 52"/>
                  <a:gd name="T7" fmla="*/ 0 h 62"/>
                  <a:gd name="T8" fmla="*/ 52 w 52"/>
                  <a:gd name="T9" fmla="*/ 14 h 62"/>
                </a:gdLst>
                <a:ahLst/>
                <a:cxnLst>
                  <a:cxn ang="0">
                    <a:pos x="T0" y="T1"/>
                  </a:cxn>
                  <a:cxn ang="0">
                    <a:pos x="T2" y="T3"/>
                  </a:cxn>
                  <a:cxn ang="0">
                    <a:pos x="T4" y="T5"/>
                  </a:cxn>
                  <a:cxn ang="0">
                    <a:pos x="T6" y="T7"/>
                  </a:cxn>
                  <a:cxn ang="0">
                    <a:pos x="T8" y="T9"/>
                  </a:cxn>
                </a:cxnLst>
                <a:rect l="0" t="0" r="r" b="b"/>
                <a:pathLst>
                  <a:path w="52" h="62">
                    <a:moveTo>
                      <a:pt x="52" y="14"/>
                    </a:moveTo>
                    <a:lnTo>
                      <a:pt x="33" y="62"/>
                    </a:lnTo>
                    <a:lnTo>
                      <a:pt x="0" y="47"/>
                    </a:lnTo>
                    <a:lnTo>
                      <a:pt x="18"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1" name="Freeform 66"/>
              <p:cNvSpPr/>
              <p:nvPr/>
            </p:nvSpPr>
            <p:spPr bwMode="auto">
              <a:xfrm>
                <a:off x="660400" y="1109663"/>
                <a:ext cx="98425" cy="87313"/>
              </a:xfrm>
              <a:custGeom>
                <a:avLst/>
                <a:gdLst>
                  <a:gd name="T0" fmla="*/ 47 w 62"/>
                  <a:gd name="T1" fmla="*/ 55 h 55"/>
                  <a:gd name="T2" fmla="*/ 0 w 62"/>
                  <a:gd name="T3" fmla="*/ 36 h 55"/>
                  <a:gd name="T4" fmla="*/ 14 w 62"/>
                  <a:gd name="T5" fmla="*/ 0 h 55"/>
                  <a:gd name="T6" fmla="*/ 62 w 62"/>
                  <a:gd name="T7" fmla="*/ 22 h 55"/>
                  <a:gd name="T8" fmla="*/ 47 w 62"/>
                  <a:gd name="T9" fmla="*/ 55 h 55"/>
                </a:gdLst>
                <a:ahLst/>
                <a:cxnLst>
                  <a:cxn ang="0">
                    <a:pos x="T0" y="T1"/>
                  </a:cxn>
                  <a:cxn ang="0">
                    <a:pos x="T2" y="T3"/>
                  </a:cxn>
                  <a:cxn ang="0">
                    <a:pos x="T4" y="T5"/>
                  </a:cxn>
                  <a:cxn ang="0">
                    <a:pos x="T6" y="T7"/>
                  </a:cxn>
                  <a:cxn ang="0">
                    <a:pos x="T8" y="T9"/>
                  </a:cxn>
                </a:cxnLst>
                <a:rect l="0" t="0" r="r" b="b"/>
                <a:pathLst>
                  <a:path w="62" h="55">
                    <a:moveTo>
                      <a:pt x="47" y="55"/>
                    </a:moveTo>
                    <a:lnTo>
                      <a:pt x="0" y="36"/>
                    </a:lnTo>
                    <a:lnTo>
                      <a:pt x="14" y="0"/>
                    </a:lnTo>
                    <a:lnTo>
                      <a:pt x="62" y="22"/>
                    </a:lnTo>
                    <a:lnTo>
                      <a:pt x="47"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2" name="Freeform 67"/>
              <p:cNvSpPr/>
              <p:nvPr/>
            </p:nvSpPr>
            <p:spPr bwMode="auto">
              <a:xfrm>
                <a:off x="1212850" y="1109663"/>
                <a:ext cx="96838" cy="82550"/>
              </a:xfrm>
              <a:custGeom>
                <a:avLst/>
                <a:gdLst>
                  <a:gd name="T0" fmla="*/ 0 w 61"/>
                  <a:gd name="T1" fmla="*/ 19 h 52"/>
                  <a:gd name="T2" fmla="*/ 47 w 61"/>
                  <a:gd name="T3" fmla="*/ 0 h 52"/>
                  <a:gd name="T4" fmla="*/ 61 w 61"/>
                  <a:gd name="T5" fmla="*/ 34 h 52"/>
                  <a:gd name="T6" fmla="*/ 14 w 61"/>
                  <a:gd name="T7" fmla="*/ 52 h 52"/>
                  <a:gd name="T8" fmla="*/ 0 w 61"/>
                  <a:gd name="T9" fmla="*/ 19 h 52"/>
                </a:gdLst>
                <a:ahLst/>
                <a:cxnLst>
                  <a:cxn ang="0">
                    <a:pos x="T0" y="T1"/>
                  </a:cxn>
                  <a:cxn ang="0">
                    <a:pos x="T2" y="T3"/>
                  </a:cxn>
                  <a:cxn ang="0">
                    <a:pos x="T4" y="T5"/>
                  </a:cxn>
                  <a:cxn ang="0">
                    <a:pos x="T6" y="T7"/>
                  </a:cxn>
                  <a:cxn ang="0">
                    <a:pos x="T8" y="T9"/>
                  </a:cxn>
                </a:cxnLst>
                <a:rect l="0" t="0" r="r" b="b"/>
                <a:pathLst>
                  <a:path w="61" h="52">
                    <a:moveTo>
                      <a:pt x="0" y="19"/>
                    </a:moveTo>
                    <a:lnTo>
                      <a:pt x="47" y="0"/>
                    </a:lnTo>
                    <a:lnTo>
                      <a:pt x="61" y="34"/>
                    </a:lnTo>
                    <a:lnTo>
                      <a:pt x="14" y="52"/>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3" name="Freeform 68"/>
              <p:cNvSpPr/>
              <p:nvPr/>
            </p:nvSpPr>
            <p:spPr bwMode="auto">
              <a:xfrm>
                <a:off x="1058863" y="1497013"/>
                <a:ext cx="85725" cy="93663"/>
              </a:xfrm>
              <a:custGeom>
                <a:avLst/>
                <a:gdLst>
                  <a:gd name="T0" fmla="*/ 54 w 54"/>
                  <a:gd name="T1" fmla="*/ 47 h 59"/>
                  <a:gd name="T2" fmla="*/ 21 w 54"/>
                  <a:gd name="T3" fmla="*/ 59 h 59"/>
                  <a:gd name="T4" fmla="*/ 0 w 54"/>
                  <a:gd name="T5" fmla="*/ 14 h 59"/>
                  <a:gd name="T6" fmla="*/ 33 w 54"/>
                  <a:gd name="T7" fmla="*/ 0 h 59"/>
                  <a:gd name="T8" fmla="*/ 54 w 54"/>
                  <a:gd name="T9" fmla="*/ 47 h 59"/>
                </a:gdLst>
                <a:ahLst/>
                <a:cxnLst>
                  <a:cxn ang="0">
                    <a:pos x="T0" y="T1"/>
                  </a:cxn>
                  <a:cxn ang="0">
                    <a:pos x="T2" y="T3"/>
                  </a:cxn>
                  <a:cxn ang="0">
                    <a:pos x="T4" y="T5"/>
                  </a:cxn>
                  <a:cxn ang="0">
                    <a:pos x="T6" y="T7"/>
                  </a:cxn>
                  <a:cxn ang="0">
                    <a:pos x="T8" y="T9"/>
                  </a:cxn>
                </a:cxnLst>
                <a:rect l="0" t="0" r="r" b="b"/>
                <a:pathLst>
                  <a:path w="54" h="59">
                    <a:moveTo>
                      <a:pt x="54" y="47"/>
                    </a:moveTo>
                    <a:lnTo>
                      <a:pt x="21" y="59"/>
                    </a:lnTo>
                    <a:lnTo>
                      <a:pt x="0" y="14"/>
                    </a:lnTo>
                    <a:lnTo>
                      <a:pt x="33" y="0"/>
                    </a:lnTo>
                    <a:lnTo>
                      <a:pt x="54"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4" name="Freeform 69"/>
              <p:cNvSpPr/>
              <p:nvPr/>
            </p:nvSpPr>
            <p:spPr bwMode="auto">
              <a:xfrm>
                <a:off x="660400" y="1339850"/>
                <a:ext cx="98425" cy="85725"/>
              </a:xfrm>
              <a:custGeom>
                <a:avLst/>
                <a:gdLst>
                  <a:gd name="T0" fmla="*/ 62 w 62"/>
                  <a:gd name="T1" fmla="*/ 35 h 54"/>
                  <a:gd name="T2" fmla="*/ 14 w 62"/>
                  <a:gd name="T3" fmla="*/ 54 h 54"/>
                  <a:gd name="T4" fmla="*/ 0 w 62"/>
                  <a:gd name="T5" fmla="*/ 21 h 54"/>
                  <a:gd name="T6" fmla="*/ 47 w 62"/>
                  <a:gd name="T7" fmla="*/ 0 h 54"/>
                  <a:gd name="T8" fmla="*/ 62 w 62"/>
                  <a:gd name="T9" fmla="*/ 35 h 54"/>
                </a:gdLst>
                <a:ahLst/>
                <a:cxnLst>
                  <a:cxn ang="0">
                    <a:pos x="T0" y="T1"/>
                  </a:cxn>
                  <a:cxn ang="0">
                    <a:pos x="T2" y="T3"/>
                  </a:cxn>
                  <a:cxn ang="0">
                    <a:pos x="T4" y="T5"/>
                  </a:cxn>
                  <a:cxn ang="0">
                    <a:pos x="T6" y="T7"/>
                  </a:cxn>
                  <a:cxn ang="0">
                    <a:pos x="T8" y="T9"/>
                  </a:cxn>
                </a:cxnLst>
                <a:rect l="0" t="0" r="r" b="b"/>
                <a:pathLst>
                  <a:path w="62" h="54">
                    <a:moveTo>
                      <a:pt x="62" y="35"/>
                    </a:moveTo>
                    <a:lnTo>
                      <a:pt x="14" y="54"/>
                    </a:lnTo>
                    <a:lnTo>
                      <a:pt x="0" y="21"/>
                    </a:lnTo>
                    <a:lnTo>
                      <a:pt x="47" y="0"/>
                    </a:lnTo>
                    <a:lnTo>
                      <a:pt x="6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5" name="Freeform 70"/>
              <p:cNvSpPr/>
              <p:nvPr/>
            </p:nvSpPr>
            <p:spPr bwMode="auto">
              <a:xfrm>
                <a:off x="830263" y="941388"/>
                <a:ext cx="82550" cy="96838"/>
              </a:xfrm>
              <a:custGeom>
                <a:avLst/>
                <a:gdLst>
                  <a:gd name="T0" fmla="*/ 52 w 52"/>
                  <a:gd name="T1" fmla="*/ 47 h 61"/>
                  <a:gd name="T2" fmla="*/ 18 w 52"/>
                  <a:gd name="T3" fmla="*/ 61 h 61"/>
                  <a:gd name="T4" fmla="*/ 0 w 52"/>
                  <a:gd name="T5" fmla="*/ 14 h 61"/>
                  <a:gd name="T6" fmla="*/ 33 w 52"/>
                  <a:gd name="T7" fmla="*/ 0 h 61"/>
                  <a:gd name="T8" fmla="*/ 52 w 52"/>
                  <a:gd name="T9" fmla="*/ 47 h 61"/>
                </a:gdLst>
                <a:ahLst/>
                <a:cxnLst>
                  <a:cxn ang="0">
                    <a:pos x="T0" y="T1"/>
                  </a:cxn>
                  <a:cxn ang="0">
                    <a:pos x="T2" y="T3"/>
                  </a:cxn>
                  <a:cxn ang="0">
                    <a:pos x="T4" y="T5"/>
                  </a:cxn>
                  <a:cxn ang="0">
                    <a:pos x="T6" y="T7"/>
                  </a:cxn>
                  <a:cxn ang="0">
                    <a:pos x="T8" y="T9"/>
                  </a:cxn>
                </a:cxnLst>
                <a:rect l="0" t="0" r="r" b="b"/>
                <a:pathLst>
                  <a:path w="52" h="61">
                    <a:moveTo>
                      <a:pt x="52" y="47"/>
                    </a:moveTo>
                    <a:lnTo>
                      <a:pt x="18" y="61"/>
                    </a:lnTo>
                    <a:lnTo>
                      <a:pt x="0" y="14"/>
                    </a:lnTo>
                    <a:lnTo>
                      <a:pt x="33" y="0"/>
                    </a:lnTo>
                    <a:lnTo>
                      <a:pt x="52"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6" name="Freeform 71"/>
              <p:cNvSpPr>
                <a:spLocks noEditPoints="1"/>
              </p:cNvSpPr>
              <p:nvPr/>
            </p:nvSpPr>
            <p:spPr bwMode="auto">
              <a:xfrm>
                <a:off x="6069013" y="825500"/>
                <a:ext cx="642938" cy="641350"/>
              </a:xfrm>
              <a:custGeom>
                <a:avLst/>
                <a:gdLst>
                  <a:gd name="T0" fmla="*/ 171 w 171"/>
                  <a:gd name="T1" fmla="*/ 86 h 171"/>
                  <a:gd name="T2" fmla="*/ 153 w 171"/>
                  <a:gd name="T3" fmla="*/ 81 h 171"/>
                  <a:gd name="T4" fmla="*/ 164 w 171"/>
                  <a:gd name="T5" fmla="*/ 81 h 171"/>
                  <a:gd name="T6" fmla="*/ 153 w 171"/>
                  <a:gd name="T7" fmla="*/ 91 h 171"/>
                  <a:gd name="T8" fmla="*/ 133 w 171"/>
                  <a:gd name="T9" fmla="*/ 157 h 171"/>
                  <a:gd name="T10" fmla="*/ 153 w 171"/>
                  <a:gd name="T11" fmla="*/ 91 h 171"/>
                  <a:gd name="T12" fmla="*/ 141 w 171"/>
                  <a:gd name="T13" fmla="*/ 81 h 171"/>
                  <a:gd name="T14" fmla="*/ 153 w 171"/>
                  <a:gd name="T15" fmla="*/ 32 h 171"/>
                  <a:gd name="T16" fmla="*/ 133 w 171"/>
                  <a:gd name="T17" fmla="*/ 31 h 171"/>
                  <a:gd name="T18" fmla="*/ 138 w 171"/>
                  <a:gd name="T19" fmla="*/ 27 h 171"/>
                  <a:gd name="T20" fmla="*/ 133 w 171"/>
                  <a:gd name="T21" fmla="*/ 45 h 171"/>
                  <a:gd name="T22" fmla="*/ 145 w 171"/>
                  <a:gd name="T23" fmla="*/ 138 h 171"/>
                  <a:gd name="T24" fmla="*/ 133 w 171"/>
                  <a:gd name="T25" fmla="*/ 140 h 171"/>
                  <a:gd name="T26" fmla="*/ 86 w 171"/>
                  <a:gd name="T27" fmla="*/ 171 h 171"/>
                  <a:gd name="T28" fmla="*/ 133 w 171"/>
                  <a:gd name="T29" fmla="*/ 140 h 171"/>
                  <a:gd name="T30" fmla="*/ 128 w 171"/>
                  <a:gd name="T31" fmla="*/ 122 h 171"/>
                  <a:gd name="T32" fmla="*/ 133 w 171"/>
                  <a:gd name="T33" fmla="*/ 126 h 171"/>
                  <a:gd name="T34" fmla="*/ 128 w 171"/>
                  <a:gd name="T35" fmla="*/ 50 h 171"/>
                  <a:gd name="T36" fmla="*/ 133 w 171"/>
                  <a:gd name="T37" fmla="*/ 31 h 171"/>
                  <a:gd name="T38" fmla="*/ 86 w 171"/>
                  <a:gd name="T39" fmla="*/ 0 h 171"/>
                  <a:gd name="T40" fmla="*/ 86 w 171"/>
                  <a:gd name="T41" fmla="*/ 7 h 171"/>
                  <a:gd name="T42" fmla="*/ 91 w 171"/>
                  <a:gd name="T43" fmla="*/ 30 h 171"/>
                  <a:gd name="T44" fmla="*/ 86 w 171"/>
                  <a:gd name="T45" fmla="*/ 79 h 171"/>
                  <a:gd name="T46" fmla="*/ 113 w 171"/>
                  <a:gd name="T47" fmla="*/ 54 h 171"/>
                  <a:gd name="T48" fmla="*/ 87 w 171"/>
                  <a:gd name="T49" fmla="*/ 94 h 171"/>
                  <a:gd name="T50" fmla="*/ 86 w 171"/>
                  <a:gd name="T51" fmla="*/ 141 h 171"/>
                  <a:gd name="T52" fmla="*/ 91 w 171"/>
                  <a:gd name="T53" fmla="*/ 164 h 171"/>
                  <a:gd name="T54" fmla="*/ 86 w 171"/>
                  <a:gd name="T55" fmla="*/ 164 h 171"/>
                  <a:gd name="T56" fmla="*/ 86 w 171"/>
                  <a:gd name="T57" fmla="*/ 0 h 171"/>
                  <a:gd name="T58" fmla="*/ 38 w 171"/>
                  <a:gd name="T59" fmla="*/ 31 h 171"/>
                  <a:gd name="T60" fmla="*/ 43 w 171"/>
                  <a:gd name="T61" fmla="*/ 50 h 171"/>
                  <a:gd name="T62" fmla="*/ 38 w 171"/>
                  <a:gd name="T63" fmla="*/ 126 h 171"/>
                  <a:gd name="T64" fmla="*/ 50 w 171"/>
                  <a:gd name="T65" fmla="*/ 129 h 171"/>
                  <a:gd name="T66" fmla="*/ 38 w 171"/>
                  <a:gd name="T67" fmla="*/ 157 h 171"/>
                  <a:gd name="T68" fmla="*/ 86 w 171"/>
                  <a:gd name="T69" fmla="*/ 164 h 171"/>
                  <a:gd name="T70" fmla="*/ 81 w 171"/>
                  <a:gd name="T71" fmla="*/ 141 h 171"/>
                  <a:gd name="T72" fmla="*/ 86 w 171"/>
                  <a:gd name="T73" fmla="*/ 93 h 171"/>
                  <a:gd name="T74" fmla="*/ 72 w 171"/>
                  <a:gd name="T75" fmla="*/ 66 h 171"/>
                  <a:gd name="T76" fmla="*/ 86 w 171"/>
                  <a:gd name="T77" fmla="*/ 79 h 171"/>
                  <a:gd name="T78" fmla="*/ 81 w 171"/>
                  <a:gd name="T79" fmla="*/ 30 h 171"/>
                  <a:gd name="T80" fmla="*/ 81 w 171"/>
                  <a:gd name="T81" fmla="*/ 7 h 171"/>
                  <a:gd name="T82" fmla="*/ 86 w 171"/>
                  <a:gd name="T83" fmla="*/ 0 h 171"/>
                  <a:gd name="T84" fmla="*/ 19 w 171"/>
                  <a:gd name="T85" fmla="*/ 32 h 171"/>
                  <a:gd name="T86" fmla="*/ 30 w 171"/>
                  <a:gd name="T87" fmla="*/ 81 h 171"/>
                  <a:gd name="T88" fmla="*/ 30 w 171"/>
                  <a:gd name="T89" fmla="*/ 91 h 171"/>
                  <a:gd name="T90" fmla="*/ 19 w 171"/>
                  <a:gd name="T91" fmla="*/ 139 h 171"/>
                  <a:gd name="T92" fmla="*/ 38 w 171"/>
                  <a:gd name="T93" fmla="*/ 140 h 171"/>
                  <a:gd name="T94" fmla="*/ 34 w 171"/>
                  <a:gd name="T95" fmla="*/ 145 h 171"/>
                  <a:gd name="T96" fmla="*/ 38 w 171"/>
                  <a:gd name="T97" fmla="*/ 126 h 171"/>
                  <a:gd name="T98" fmla="*/ 27 w 171"/>
                  <a:gd name="T99" fmla="*/ 34 h 171"/>
                  <a:gd name="T100" fmla="*/ 34 w 171"/>
                  <a:gd name="T101" fmla="*/ 27 h 171"/>
                  <a:gd name="T102" fmla="*/ 38 w 171"/>
                  <a:gd name="T103" fmla="*/ 14 h 171"/>
                  <a:gd name="T104" fmla="*/ 0 w 171"/>
                  <a:gd name="T105" fmla="*/ 86 h 171"/>
                  <a:gd name="T106" fmla="*/ 19 w 171"/>
                  <a:gd name="T107" fmla="*/ 91 h 171"/>
                  <a:gd name="T108" fmla="*/ 7 w 171"/>
                  <a:gd name="T109" fmla="*/ 81 h 171"/>
                  <a:gd name="T110" fmla="*/ 19 w 171"/>
                  <a:gd name="T111" fmla="*/ 3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1" h="171">
                    <a:moveTo>
                      <a:pt x="153" y="139"/>
                    </a:moveTo>
                    <a:cubicBezTo>
                      <a:pt x="164" y="124"/>
                      <a:pt x="171" y="106"/>
                      <a:pt x="171" y="86"/>
                    </a:cubicBezTo>
                    <a:cubicBezTo>
                      <a:pt x="171" y="66"/>
                      <a:pt x="164" y="47"/>
                      <a:pt x="153" y="32"/>
                    </a:cubicBezTo>
                    <a:cubicBezTo>
                      <a:pt x="153" y="81"/>
                      <a:pt x="153" y="81"/>
                      <a:pt x="153" y="81"/>
                    </a:cubicBezTo>
                    <a:cubicBezTo>
                      <a:pt x="164" y="81"/>
                      <a:pt x="164" y="81"/>
                      <a:pt x="164" y="81"/>
                    </a:cubicBezTo>
                    <a:cubicBezTo>
                      <a:pt x="164" y="81"/>
                      <a:pt x="164" y="81"/>
                      <a:pt x="164" y="81"/>
                    </a:cubicBezTo>
                    <a:cubicBezTo>
                      <a:pt x="164" y="91"/>
                      <a:pt x="164" y="91"/>
                      <a:pt x="164" y="91"/>
                    </a:cubicBezTo>
                    <a:cubicBezTo>
                      <a:pt x="153" y="91"/>
                      <a:pt x="153" y="91"/>
                      <a:pt x="153" y="91"/>
                    </a:cubicBezTo>
                    <a:lnTo>
                      <a:pt x="153" y="139"/>
                    </a:lnTo>
                    <a:close/>
                    <a:moveTo>
                      <a:pt x="133" y="157"/>
                    </a:moveTo>
                    <a:cubicBezTo>
                      <a:pt x="140" y="152"/>
                      <a:pt x="147" y="146"/>
                      <a:pt x="153" y="139"/>
                    </a:cubicBezTo>
                    <a:cubicBezTo>
                      <a:pt x="153" y="91"/>
                      <a:pt x="153" y="91"/>
                      <a:pt x="153" y="91"/>
                    </a:cubicBezTo>
                    <a:cubicBezTo>
                      <a:pt x="141" y="91"/>
                      <a:pt x="141" y="91"/>
                      <a:pt x="141" y="91"/>
                    </a:cubicBezTo>
                    <a:cubicBezTo>
                      <a:pt x="141" y="81"/>
                      <a:pt x="141" y="81"/>
                      <a:pt x="141" y="81"/>
                    </a:cubicBezTo>
                    <a:cubicBezTo>
                      <a:pt x="153" y="81"/>
                      <a:pt x="153" y="81"/>
                      <a:pt x="153" y="81"/>
                    </a:cubicBezTo>
                    <a:cubicBezTo>
                      <a:pt x="153" y="32"/>
                      <a:pt x="153" y="32"/>
                      <a:pt x="153" y="32"/>
                    </a:cubicBezTo>
                    <a:cubicBezTo>
                      <a:pt x="147" y="26"/>
                      <a:pt x="140" y="19"/>
                      <a:pt x="133" y="14"/>
                    </a:cubicBezTo>
                    <a:cubicBezTo>
                      <a:pt x="133" y="31"/>
                      <a:pt x="133" y="31"/>
                      <a:pt x="133" y="31"/>
                    </a:cubicBezTo>
                    <a:cubicBezTo>
                      <a:pt x="138" y="27"/>
                      <a:pt x="138" y="27"/>
                      <a:pt x="138" y="27"/>
                    </a:cubicBezTo>
                    <a:cubicBezTo>
                      <a:pt x="138" y="27"/>
                      <a:pt x="138" y="27"/>
                      <a:pt x="138" y="27"/>
                    </a:cubicBezTo>
                    <a:cubicBezTo>
                      <a:pt x="145" y="34"/>
                      <a:pt x="145" y="34"/>
                      <a:pt x="145" y="34"/>
                    </a:cubicBezTo>
                    <a:cubicBezTo>
                      <a:pt x="133" y="45"/>
                      <a:pt x="133" y="45"/>
                      <a:pt x="133" y="45"/>
                    </a:cubicBezTo>
                    <a:cubicBezTo>
                      <a:pt x="133" y="126"/>
                      <a:pt x="133" y="126"/>
                      <a:pt x="133" y="126"/>
                    </a:cubicBezTo>
                    <a:cubicBezTo>
                      <a:pt x="145" y="138"/>
                      <a:pt x="145" y="138"/>
                      <a:pt x="145" y="138"/>
                    </a:cubicBezTo>
                    <a:cubicBezTo>
                      <a:pt x="138" y="145"/>
                      <a:pt x="138" y="145"/>
                      <a:pt x="138" y="145"/>
                    </a:cubicBezTo>
                    <a:cubicBezTo>
                      <a:pt x="133" y="140"/>
                      <a:pt x="133" y="140"/>
                      <a:pt x="133" y="140"/>
                    </a:cubicBezTo>
                    <a:lnTo>
                      <a:pt x="133" y="157"/>
                    </a:lnTo>
                    <a:close/>
                    <a:moveTo>
                      <a:pt x="86" y="171"/>
                    </a:moveTo>
                    <a:cubicBezTo>
                      <a:pt x="103" y="171"/>
                      <a:pt x="119" y="166"/>
                      <a:pt x="133" y="157"/>
                    </a:cubicBezTo>
                    <a:cubicBezTo>
                      <a:pt x="133" y="140"/>
                      <a:pt x="133" y="140"/>
                      <a:pt x="133" y="140"/>
                    </a:cubicBezTo>
                    <a:cubicBezTo>
                      <a:pt x="121" y="129"/>
                      <a:pt x="121" y="129"/>
                      <a:pt x="121" y="129"/>
                    </a:cubicBezTo>
                    <a:cubicBezTo>
                      <a:pt x="128" y="122"/>
                      <a:pt x="128" y="122"/>
                      <a:pt x="128" y="122"/>
                    </a:cubicBezTo>
                    <a:cubicBezTo>
                      <a:pt x="128" y="122"/>
                      <a:pt x="128" y="122"/>
                      <a:pt x="128" y="122"/>
                    </a:cubicBezTo>
                    <a:cubicBezTo>
                      <a:pt x="133" y="126"/>
                      <a:pt x="133" y="126"/>
                      <a:pt x="133" y="126"/>
                    </a:cubicBezTo>
                    <a:cubicBezTo>
                      <a:pt x="133" y="45"/>
                      <a:pt x="133" y="45"/>
                      <a:pt x="133" y="45"/>
                    </a:cubicBezTo>
                    <a:cubicBezTo>
                      <a:pt x="128" y="50"/>
                      <a:pt x="128" y="50"/>
                      <a:pt x="128" y="50"/>
                    </a:cubicBezTo>
                    <a:cubicBezTo>
                      <a:pt x="121" y="43"/>
                      <a:pt x="121" y="43"/>
                      <a:pt x="121" y="43"/>
                    </a:cubicBezTo>
                    <a:cubicBezTo>
                      <a:pt x="133" y="31"/>
                      <a:pt x="133" y="31"/>
                      <a:pt x="133" y="31"/>
                    </a:cubicBezTo>
                    <a:cubicBezTo>
                      <a:pt x="133" y="14"/>
                      <a:pt x="133" y="14"/>
                      <a:pt x="133" y="14"/>
                    </a:cubicBezTo>
                    <a:cubicBezTo>
                      <a:pt x="119" y="5"/>
                      <a:pt x="103" y="0"/>
                      <a:pt x="86" y="0"/>
                    </a:cubicBezTo>
                    <a:cubicBezTo>
                      <a:pt x="86" y="0"/>
                      <a:pt x="86" y="0"/>
                      <a:pt x="86" y="0"/>
                    </a:cubicBezTo>
                    <a:cubicBezTo>
                      <a:pt x="86" y="7"/>
                      <a:pt x="86" y="7"/>
                      <a:pt x="86" y="7"/>
                    </a:cubicBezTo>
                    <a:cubicBezTo>
                      <a:pt x="91" y="7"/>
                      <a:pt x="91" y="7"/>
                      <a:pt x="91" y="7"/>
                    </a:cubicBezTo>
                    <a:cubicBezTo>
                      <a:pt x="91" y="30"/>
                      <a:pt x="91" y="30"/>
                      <a:pt x="91" y="30"/>
                    </a:cubicBezTo>
                    <a:cubicBezTo>
                      <a:pt x="86" y="30"/>
                      <a:pt x="86" y="30"/>
                      <a:pt x="86" y="30"/>
                    </a:cubicBezTo>
                    <a:cubicBezTo>
                      <a:pt x="86" y="79"/>
                      <a:pt x="86" y="79"/>
                      <a:pt x="86" y="79"/>
                    </a:cubicBezTo>
                    <a:cubicBezTo>
                      <a:pt x="87" y="80"/>
                      <a:pt x="87" y="80"/>
                      <a:pt x="87" y="80"/>
                    </a:cubicBezTo>
                    <a:cubicBezTo>
                      <a:pt x="113" y="54"/>
                      <a:pt x="113" y="54"/>
                      <a:pt x="113" y="54"/>
                    </a:cubicBezTo>
                    <a:cubicBezTo>
                      <a:pt x="120" y="61"/>
                      <a:pt x="120" y="61"/>
                      <a:pt x="120" y="61"/>
                    </a:cubicBezTo>
                    <a:cubicBezTo>
                      <a:pt x="87" y="94"/>
                      <a:pt x="87" y="94"/>
                      <a:pt x="87" y="94"/>
                    </a:cubicBezTo>
                    <a:cubicBezTo>
                      <a:pt x="86" y="93"/>
                      <a:pt x="86" y="93"/>
                      <a:pt x="86" y="93"/>
                    </a:cubicBezTo>
                    <a:cubicBezTo>
                      <a:pt x="86" y="141"/>
                      <a:pt x="86" y="141"/>
                      <a:pt x="86" y="141"/>
                    </a:cubicBezTo>
                    <a:cubicBezTo>
                      <a:pt x="91" y="141"/>
                      <a:pt x="91" y="141"/>
                      <a:pt x="91" y="141"/>
                    </a:cubicBezTo>
                    <a:cubicBezTo>
                      <a:pt x="91" y="164"/>
                      <a:pt x="91" y="164"/>
                      <a:pt x="91" y="164"/>
                    </a:cubicBezTo>
                    <a:cubicBezTo>
                      <a:pt x="91" y="164"/>
                      <a:pt x="91" y="164"/>
                      <a:pt x="91" y="164"/>
                    </a:cubicBezTo>
                    <a:cubicBezTo>
                      <a:pt x="86" y="164"/>
                      <a:pt x="86" y="164"/>
                      <a:pt x="86" y="164"/>
                    </a:cubicBezTo>
                    <a:cubicBezTo>
                      <a:pt x="86" y="171"/>
                      <a:pt x="86" y="171"/>
                      <a:pt x="86" y="171"/>
                    </a:cubicBezTo>
                    <a:close/>
                    <a:moveTo>
                      <a:pt x="86" y="0"/>
                    </a:moveTo>
                    <a:cubicBezTo>
                      <a:pt x="68" y="0"/>
                      <a:pt x="52" y="5"/>
                      <a:pt x="38" y="14"/>
                    </a:cubicBezTo>
                    <a:cubicBezTo>
                      <a:pt x="38" y="31"/>
                      <a:pt x="38" y="31"/>
                      <a:pt x="38" y="31"/>
                    </a:cubicBezTo>
                    <a:cubicBezTo>
                      <a:pt x="50" y="43"/>
                      <a:pt x="50" y="43"/>
                      <a:pt x="50" y="43"/>
                    </a:cubicBezTo>
                    <a:cubicBezTo>
                      <a:pt x="43" y="50"/>
                      <a:pt x="43" y="50"/>
                      <a:pt x="43" y="50"/>
                    </a:cubicBezTo>
                    <a:cubicBezTo>
                      <a:pt x="38" y="45"/>
                      <a:pt x="38" y="45"/>
                      <a:pt x="38" y="45"/>
                    </a:cubicBezTo>
                    <a:cubicBezTo>
                      <a:pt x="38" y="126"/>
                      <a:pt x="38" y="126"/>
                      <a:pt x="38" y="126"/>
                    </a:cubicBezTo>
                    <a:cubicBezTo>
                      <a:pt x="43" y="122"/>
                      <a:pt x="43" y="122"/>
                      <a:pt x="43" y="122"/>
                    </a:cubicBezTo>
                    <a:cubicBezTo>
                      <a:pt x="50" y="129"/>
                      <a:pt x="50" y="129"/>
                      <a:pt x="50" y="129"/>
                    </a:cubicBezTo>
                    <a:cubicBezTo>
                      <a:pt x="38" y="140"/>
                      <a:pt x="38" y="140"/>
                      <a:pt x="38" y="140"/>
                    </a:cubicBezTo>
                    <a:cubicBezTo>
                      <a:pt x="38" y="157"/>
                      <a:pt x="38" y="157"/>
                      <a:pt x="38" y="157"/>
                    </a:cubicBezTo>
                    <a:cubicBezTo>
                      <a:pt x="52" y="166"/>
                      <a:pt x="68" y="171"/>
                      <a:pt x="86" y="171"/>
                    </a:cubicBezTo>
                    <a:cubicBezTo>
                      <a:pt x="86" y="164"/>
                      <a:pt x="86" y="164"/>
                      <a:pt x="86" y="164"/>
                    </a:cubicBezTo>
                    <a:cubicBezTo>
                      <a:pt x="81" y="164"/>
                      <a:pt x="81" y="164"/>
                      <a:pt x="81" y="164"/>
                    </a:cubicBezTo>
                    <a:cubicBezTo>
                      <a:pt x="81" y="141"/>
                      <a:pt x="81" y="141"/>
                      <a:pt x="81" y="141"/>
                    </a:cubicBezTo>
                    <a:cubicBezTo>
                      <a:pt x="86" y="141"/>
                      <a:pt x="86" y="141"/>
                      <a:pt x="86" y="141"/>
                    </a:cubicBezTo>
                    <a:cubicBezTo>
                      <a:pt x="86" y="93"/>
                      <a:pt x="86" y="93"/>
                      <a:pt x="86" y="93"/>
                    </a:cubicBezTo>
                    <a:cubicBezTo>
                      <a:pt x="65" y="73"/>
                      <a:pt x="65" y="73"/>
                      <a:pt x="65" y="73"/>
                    </a:cubicBezTo>
                    <a:cubicBezTo>
                      <a:pt x="72" y="66"/>
                      <a:pt x="72" y="66"/>
                      <a:pt x="72" y="66"/>
                    </a:cubicBezTo>
                    <a:cubicBezTo>
                      <a:pt x="72" y="66"/>
                      <a:pt x="72" y="66"/>
                      <a:pt x="72" y="66"/>
                    </a:cubicBezTo>
                    <a:cubicBezTo>
                      <a:pt x="86" y="79"/>
                      <a:pt x="86" y="79"/>
                      <a:pt x="86" y="79"/>
                    </a:cubicBezTo>
                    <a:cubicBezTo>
                      <a:pt x="86" y="30"/>
                      <a:pt x="86" y="30"/>
                      <a:pt x="86" y="30"/>
                    </a:cubicBezTo>
                    <a:cubicBezTo>
                      <a:pt x="81" y="30"/>
                      <a:pt x="81" y="30"/>
                      <a:pt x="81" y="30"/>
                    </a:cubicBezTo>
                    <a:cubicBezTo>
                      <a:pt x="81" y="7"/>
                      <a:pt x="81" y="7"/>
                      <a:pt x="81" y="7"/>
                    </a:cubicBezTo>
                    <a:cubicBezTo>
                      <a:pt x="81" y="7"/>
                      <a:pt x="81" y="7"/>
                      <a:pt x="81" y="7"/>
                    </a:cubicBezTo>
                    <a:cubicBezTo>
                      <a:pt x="86" y="7"/>
                      <a:pt x="86" y="7"/>
                      <a:pt x="86" y="7"/>
                    </a:cubicBezTo>
                    <a:lnTo>
                      <a:pt x="86" y="0"/>
                    </a:lnTo>
                    <a:close/>
                    <a:moveTo>
                      <a:pt x="38" y="14"/>
                    </a:moveTo>
                    <a:cubicBezTo>
                      <a:pt x="31" y="19"/>
                      <a:pt x="24" y="26"/>
                      <a:pt x="19" y="32"/>
                    </a:cubicBezTo>
                    <a:cubicBezTo>
                      <a:pt x="19" y="81"/>
                      <a:pt x="19" y="81"/>
                      <a:pt x="19" y="81"/>
                    </a:cubicBezTo>
                    <a:cubicBezTo>
                      <a:pt x="30" y="81"/>
                      <a:pt x="30" y="81"/>
                      <a:pt x="30" y="81"/>
                    </a:cubicBezTo>
                    <a:cubicBezTo>
                      <a:pt x="30" y="81"/>
                      <a:pt x="30" y="81"/>
                      <a:pt x="30" y="81"/>
                    </a:cubicBezTo>
                    <a:cubicBezTo>
                      <a:pt x="30" y="91"/>
                      <a:pt x="30" y="91"/>
                      <a:pt x="30" y="91"/>
                    </a:cubicBezTo>
                    <a:cubicBezTo>
                      <a:pt x="19" y="91"/>
                      <a:pt x="19" y="91"/>
                      <a:pt x="19" y="91"/>
                    </a:cubicBezTo>
                    <a:cubicBezTo>
                      <a:pt x="19" y="139"/>
                      <a:pt x="19" y="139"/>
                      <a:pt x="19" y="139"/>
                    </a:cubicBezTo>
                    <a:cubicBezTo>
                      <a:pt x="24" y="146"/>
                      <a:pt x="31" y="152"/>
                      <a:pt x="38" y="157"/>
                    </a:cubicBezTo>
                    <a:cubicBezTo>
                      <a:pt x="38" y="140"/>
                      <a:pt x="38" y="140"/>
                      <a:pt x="38" y="140"/>
                    </a:cubicBezTo>
                    <a:cubicBezTo>
                      <a:pt x="34" y="145"/>
                      <a:pt x="34" y="145"/>
                      <a:pt x="34" y="145"/>
                    </a:cubicBezTo>
                    <a:cubicBezTo>
                      <a:pt x="34" y="145"/>
                      <a:pt x="34" y="145"/>
                      <a:pt x="34" y="145"/>
                    </a:cubicBezTo>
                    <a:cubicBezTo>
                      <a:pt x="27" y="138"/>
                      <a:pt x="27" y="138"/>
                      <a:pt x="27" y="138"/>
                    </a:cubicBezTo>
                    <a:cubicBezTo>
                      <a:pt x="38" y="126"/>
                      <a:pt x="38" y="126"/>
                      <a:pt x="38" y="126"/>
                    </a:cubicBezTo>
                    <a:cubicBezTo>
                      <a:pt x="38" y="45"/>
                      <a:pt x="38" y="45"/>
                      <a:pt x="38" y="45"/>
                    </a:cubicBezTo>
                    <a:cubicBezTo>
                      <a:pt x="27" y="34"/>
                      <a:pt x="27" y="34"/>
                      <a:pt x="27" y="34"/>
                    </a:cubicBezTo>
                    <a:cubicBezTo>
                      <a:pt x="34" y="27"/>
                      <a:pt x="34" y="27"/>
                      <a:pt x="34" y="27"/>
                    </a:cubicBezTo>
                    <a:cubicBezTo>
                      <a:pt x="34" y="27"/>
                      <a:pt x="34" y="27"/>
                      <a:pt x="34" y="27"/>
                    </a:cubicBezTo>
                    <a:cubicBezTo>
                      <a:pt x="38" y="31"/>
                      <a:pt x="38" y="31"/>
                      <a:pt x="38" y="31"/>
                    </a:cubicBezTo>
                    <a:lnTo>
                      <a:pt x="38" y="14"/>
                    </a:lnTo>
                    <a:close/>
                    <a:moveTo>
                      <a:pt x="19" y="32"/>
                    </a:moveTo>
                    <a:cubicBezTo>
                      <a:pt x="7" y="47"/>
                      <a:pt x="0" y="66"/>
                      <a:pt x="0" y="86"/>
                    </a:cubicBezTo>
                    <a:cubicBezTo>
                      <a:pt x="0" y="106"/>
                      <a:pt x="7" y="124"/>
                      <a:pt x="19" y="139"/>
                    </a:cubicBezTo>
                    <a:cubicBezTo>
                      <a:pt x="19" y="91"/>
                      <a:pt x="19" y="91"/>
                      <a:pt x="19" y="91"/>
                    </a:cubicBezTo>
                    <a:cubicBezTo>
                      <a:pt x="7" y="91"/>
                      <a:pt x="7" y="91"/>
                      <a:pt x="7" y="91"/>
                    </a:cubicBezTo>
                    <a:cubicBezTo>
                      <a:pt x="7" y="81"/>
                      <a:pt x="7" y="81"/>
                      <a:pt x="7" y="81"/>
                    </a:cubicBezTo>
                    <a:cubicBezTo>
                      <a:pt x="19" y="81"/>
                      <a:pt x="19" y="81"/>
                      <a:pt x="19" y="81"/>
                    </a:cubicBezTo>
                    <a:lnTo>
                      <a:pt x="1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7" name="Freeform 72"/>
              <p:cNvSpPr/>
              <p:nvPr/>
            </p:nvSpPr>
            <p:spPr bwMode="auto">
              <a:xfrm>
                <a:off x="525463" y="1689100"/>
                <a:ext cx="304800" cy="582613"/>
              </a:xfrm>
              <a:custGeom>
                <a:avLst/>
                <a:gdLst>
                  <a:gd name="T0" fmla="*/ 81 w 81"/>
                  <a:gd name="T1" fmla="*/ 115 h 155"/>
                  <a:gd name="T2" fmla="*/ 81 w 81"/>
                  <a:gd name="T3" fmla="*/ 38 h 155"/>
                  <a:gd name="T4" fmla="*/ 47 w 81"/>
                  <a:gd name="T5" fmla="*/ 0 h 155"/>
                  <a:gd name="T6" fmla="*/ 32 w 81"/>
                  <a:gd name="T7" fmla="*/ 0 h 155"/>
                  <a:gd name="T8" fmla="*/ 0 w 81"/>
                  <a:gd name="T9" fmla="*/ 38 h 155"/>
                  <a:gd name="T10" fmla="*/ 0 w 81"/>
                  <a:gd name="T11" fmla="*/ 123 h 155"/>
                  <a:gd name="T12" fmla="*/ 31 w 81"/>
                  <a:gd name="T13" fmla="*/ 155 h 155"/>
                  <a:gd name="T14" fmla="*/ 31 w 81"/>
                  <a:gd name="T15" fmla="*/ 155 h 155"/>
                  <a:gd name="T16" fmla="*/ 63 w 81"/>
                  <a:gd name="T17" fmla="*/ 124 h 155"/>
                  <a:gd name="T18" fmla="*/ 63 w 81"/>
                  <a:gd name="T19" fmla="*/ 64 h 155"/>
                  <a:gd name="T20" fmla="*/ 41 w 81"/>
                  <a:gd name="T21" fmla="*/ 42 h 155"/>
                  <a:gd name="T22" fmla="*/ 39 w 81"/>
                  <a:gd name="T23" fmla="*/ 42 h 155"/>
                  <a:gd name="T24" fmla="*/ 18 w 81"/>
                  <a:gd name="T25" fmla="*/ 64 h 155"/>
                  <a:gd name="T26" fmla="*/ 18 w 81"/>
                  <a:gd name="T27" fmla="*/ 114 h 155"/>
                  <a:gd name="T28" fmla="*/ 30 w 81"/>
                  <a:gd name="T29" fmla="*/ 114 h 155"/>
                  <a:gd name="T30" fmla="*/ 30 w 81"/>
                  <a:gd name="T31" fmla="*/ 64 h 155"/>
                  <a:gd name="T32" fmla="*/ 39 w 81"/>
                  <a:gd name="T33" fmla="*/ 54 h 155"/>
                  <a:gd name="T34" fmla="*/ 41 w 81"/>
                  <a:gd name="T35" fmla="*/ 54 h 155"/>
                  <a:gd name="T36" fmla="*/ 51 w 81"/>
                  <a:gd name="T37" fmla="*/ 64 h 155"/>
                  <a:gd name="T38" fmla="*/ 51 w 81"/>
                  <a:gd name="T39" fmla="*/ 123 h 155"/>
                  <a:gd name="T40" fmla="*/ 31 w 81"/>
                  <a:gd name="T41" fmla="*/ 143 h 155"/>
                  <a:gd name="T42" fmla="*/ 17 w 81"/>
                  <a:gd name="T43" fmla="*/ 137 h 155"/>
                  <a:gd name="T44" fmla="*/ 12 w 81"/>
                  <a:gd name="T45" fmla="*/ 118 h 155"/>
                  <a:gd name="T46" fmla="*/ 12 w 81"/>
                  <a:gd name="T47" fmla="*/ 38 h 155"/>
                  <a:gd name="T48" fmla="*/ 32 w 81"/>
                  <a:gd name="T49" fmla="*/ 12 h 155"/>
                  <a:gd name="T50" fmla="*/ 47 w 81"/>
                  <a:gd name="T51" fmla="*/ 12 h 155"/>
                  <a:gd name="T52" fmla="*/ 69 w 81"/>
                  <a:gd name="T53" fmla="*/ 38 h 155"/>
                  <a:gd name="T54" fmla="*/ 69 w 81"/>
                  <a:gd name="T55" fmla="*/ 115 h 155"/>
                  <a:gd name="T56" fmla="*/ 81 w 81"/>
                  <a:gd name="T57"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55">
                    <a:moveTo>
                      <a:pt x="81" y="115"/>
                    </a:moveTo>
                    <a:cubicBezTo>
                      <a:pt x="81" y="38"/>
                      <a:pt x="81" y="38"/>
                      <a:pt x="81" y="38"/>
                    </a:cubicBezTo>
                    <a:cubicBezTo>
                      <a:pt x="81" y="16"/>
                      <a:pt x="67" y="0"/>
                      <a:pt x="47" y="0"/>
                    </a:cubicBezTo>
                    <a:cubicBezTo>
                      <a:pt x="32" y="0"/>
                      <a:pt x="32" y="0"/>
                      <a:pt x="32" y="0"/>
                    </a:cubicBezTo>
                    <a:cubicBezTo>
                      <a:pt x="13" y="0"/>
                      <a:pt x="0" y="15"/>
                      <a:pt x="0" y="38"/>
                    </a:cubicBezTo>
                    <a:cubicBezTo>
                      <a:pt x="0" y="38"/>
                      <a:pt x="0" y="123"/>
                      <a:pt x="0" y="123"/>
                    </a:cubicBezTo>
                    <a:cubicBezTo>
                      <a:pt x="0" y="140"/>
                      <a:pt x="14" y="155"/>
                      <a:pt x="31" y="155"/>
                    </a:cubicBezTo>
                    <a:cubicBezTo>
                      <a:pt x="31" y="155"/>
                      <a:pt x="31" y="155"/>
                      <a:pt x="31" y="155"/>
                    </a:cubicBezTo>
                    <a:cubicBezTo>
                      <a:pt x="48" y="155"/>
                      <a:pt x="62" y="141"/>
                      <a:pt x="63" y="124"/>
                    </a:cubicBezTo>
                    <a:cubicBezTo>
                      <a:pt x="63" y="64"/>
                      <a:pt x="63" y="64"/>
                      <a:pt x="63" y="64"/>
                    </a:cubicBezTo>
                    <a:cubicBezTo>
                      <a:pt x="63" y="52"/>
                      <a:pt x="53" y="42"/>
                      <a:pt x="41" y="42"/>
                    </a:cubicBezTo>
                    <a:cubicBezTo>
                      <a:pt x="39" y="42"/>
                      <a:pt x="39" y="42"/>
                      <a:pt x="39" y="42"/>
                    </a:cubicBezTo>
                    <a:cubicBezTo>
                      <a:pt x="27" y="42"/>
                      <a:pt x="18" y="52"/>
                      <a:pt x="18" y="64"/>
                    </a:cubicBezTo>
                    <a:cubicBezTo>
                      <a:pt x="18" y="114"/>
                      <a:pt x="18" y="114"/>
                      <a:pt x="18" y="114"/>
                    </a:cubicBezTo>
                    <a:cubicBezTo>
                      <a:pt x="30" y="114"/>
                      <a:pt x="30" y="114"/>
                      <a:pt x="30" y="114"/>
                    </a:cubicBezTo>
                    <a:cubicBezTo>
                      <a:pt x="30" y="64"/>
                      <a:pt x="30" y="64"/>
                      <a:pt x="30" y="64"/>
                    </a:cubicBezTo>
                    <a:cubicBezTo>
                      <a:pt x="30" y="59"/>
                      <a:pt x="33" y="54"/>
                      <a:pt x="39" y="54"/>
                    </a:cubicBezTo>
                    <a:cubicBezTo>
                      <a:pt x="41" y="54"/>
                      <a:pt x="41" y="54"/>
                      <a:pt x="41" y="54"/>
                    </a:cubicBezTo>
                    <a:cubicBezTo>
                      <a:pt x="47" y="54"/>
                      <a:pt x="51" y="58"/>
                      <a:pt x="51" y="64"/>
                    </a:cubicBezTo>
                    <a:cubicBezTo>
                      <a:pt x="51" y="123"/>
                      <a:pt x="51" y="123"/>
                      <a:pt x="51" y="123"/>
                    </a:cubicBezTo>
                    <a:cubicBezTo>
                      <a:pt x="51" y="134"/>
                      <a:pt x="42" y="143"/>
                      <a:pt x="31" y="143"/>
                    </a:cubicBezTo>
                    <a:cubicBezTo>
                      <a:pt x="25" y="143"/>
                      <a:pt x="20" y="141"/>
                      <a:pt x="17" y="137"/>
                    </a:cubicBezTo>
                    <a:cubicBezTo>
                      <a:pt x="14" y="133"/>
                      <a:pt x="12" y="127"/>
                      <a:pt x="12" y="118"/>
                    </a:cubicBezTo>
                    <a:cubicBezTo>
                      <a:pt x="12" y="38"/>
                      <a:pt x="12" y="38"/>
                      <a:pt x="12" y="38"/>
                    </a:cubicBezTo>
                    <a:cubicBezTo>
                      <a:pt x="12" y="19"/>
                      <a:pt x="22" y="12"/>
                      <a:pt x="32" y="12"/>
                    </a:cubicBezTo>
                    <a:cubicBezTo>
                      <a:pt x="47" y="12"/>
                      <a:pt x="47" y="12"/>
                      <a:pt x="47" y="12"/>
                    </a:cubicBezTo>
                    <a:cubicBezTo>
                      <a:pt x="62" y="12"/>
                      <a:pt x="69" y="25"/>
                      <a:pt x="69" y="38"/>
                    </a:cubicBezTo>
                    <a:cubicBezTo>
                      <a:pt x="69" y="115"/>
                      <a:pt x="69" y="115"/>
                      <a:pt x="69" y="115"/>
                    </a:cubicBezTo>
                    <a:lnTo>
                      <a:pt x="81"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8" name="Freeform 73"/>
              <p:cNvSpPr/>
              <p:nvPr/>
            </p:nvSpPr>
            <p:spPr bwMode="auto">
              <a:xfrm>
                <a:off x="52388" y="482600"/>
                <a:ext cx="247650" cy="714375"/>
              </a:xfrm>
              <a:custGeom>
                <a:avLst/>
                <a:gdLst>
                  <a:gd name="T0" fmla="*/ 7 w 66"/>
                  <a:gd name="T1" fmla="*/ 22 h 190"/>
                  <a:gd name="T2" fmla="*/ 1 w 66"/>
                  <a:gd name="T3" fmla="*/ 46 h 190"/>
                  <a:gd name="T4" fmla="*/ 5 w 66"/>
                  <a:gd name="T5" fmla="*/ 66 h 190"/>
                  <a:gd name="T6" fmla="*/ 24 w 66"/>
                  <a:gd name="T7" fmla="*/ 86 h 190"/>
                  <a:gd name="T8" fmla="*/ 24 w 66"/>
                  <a:gd name="T9" fmla="*/ 190 h 190"/>
                  <a:gd name="T10" fmla="*/ 42 w 66"/>
                  <a:gd name="T11" fmla="*/ 190 h 190"/>
                  <a:gd name="T12" fmla="*/ 42 w 66"/>
                  <a:gd name="T13" fmla="*/ 86 h 190"/>
                  <a:gd name="T14" fmla="*/ 60 w 66"/>
                  <a:gd name="T15" fmla="*/ 66 h 190"/>
                  <a:gd name="T16" fmla="*/ 65 w 66"/>
                  <a:gd name="T17" fmla="*/ 46 h 190"/>
                  <a:gd name="T18" fmla="*/ 58 w 66"/>
                  <a:gd name="T19" fmla="*/ 22 h 190"/>
                  <a:gd name="T20" fmla="*/ 43 w 66"/>
                  <a:gd name="T21" fmla="*/ 0 h 190"/>
                  <a:gd name="T22" fmla="*/ 48 w 66"/>
                  <a:gd name="T23" fmla="*/ 44 h 190"/>
                  <a:gd name="T24" fmla="*/ 42 w 66"/>
                  <a:gd name="T25" fmla="*/ 44 h 190"/>
                  <a:gd name="T26" fmla="*/ 37 w 66"/>
                  <a:gd name="T27" fmla="*/ 0 h 190"/>
                  <a:gd name="T28" fmla="*/ 33 w 66"/>
                  <a:gd name="T29" fmla="*/ 0 h 190"/>
                  <a:gd name="T30" fmla="*/ 28 w 66"/>
                  <a:gd name="T31" fmla="*/ 0 h 190"/>
                  <a:gd name="T32" fmla="*/ 23 w 66"/>
                  <a:gd name="T33" fmla="*/ 44 h 190"/>
                  <a:gd name="T34" fmla="*/ 17 w 66"/>
                  <a:gd name="T35" fmla="*/ 44 h 190"/>
                  <a:gd name="T36" fmla="*/ 22 w 66"/>
                  <a:gd name="T37" fmla="*/ 0 h 190"/>
                  <a:gd name="T38" fmla="*/ 7 w 66"/>
                  <a:gd name="T39" fmla="*/ 2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190">
                    <a:moveTo>
                      <a:pt x="7" y="22"/>
                    </a:moveTo>
                    <a:cubicBezTo>
                      <a:pt x="5" y="30"/>
                      <a:pt x="1" y="37"/>
                      <a:pt x="1" y="46"/>
                    </a:cubicBezTo>
                    <a:cubicBezTo>
                      <a:pt x="0" y="53"/>
                      <a:pt x="1" y="59"/>
                      <a:pt x="5" y="66"/>
                    </a:cubicBezTo>
                    <a:cubicBezTo>
                      <a:pt x="9" y="72"/>
                      <a:pt x="16" y="82"/>
                      <a:pt x="24" y="86"/>
                    </a:cubicBezTo>
                    <a:cubicBezTo>
                      <a:pt x="24" y="190"/>
                      <a:pt x="24" y="190"/>
                      <a:pt x="24" y="190"/>
                    </a:cubicBezTo>
                    <a:cubicBezTo>
                      <a:pt x="42" y="190"/>
                      <a:pt x="42" y="190"/>
                      <a:pt x="42" y="190"/>
                    </a:cubicBezTo>
                    <a:cubicBezTo>
                      <a:pt x="42" y="86"/>
                      <a:pt x="42" y="86"/>
                      <a:pt x="42" y="86"/>
                    </a:cubicBezTo>
                    <a:cubicBezTo>
                      <a:pt x="50" y="82"/>
                      <a:pt x="56" y="72"/>
                      <a:pt x="60" y="66"/>
                    </a:cubicBezTo>
                    <a:cubicBezTo>
                      <a:pt x="64" y="59"/>
                      <a:pt x="66" y="53"/>
                      <a:pt x="65" y="46"/>
                    </a:cubicBezTo>
                    <a:cubicBezTo>
                      <a:pt x="64" y="37"/>
                      <a:pt x="61" y="30"/>
                      <a:pt x="58" y="22"/>
                    </a:cubicBezTo>
                    <a:cubicBezTo>
                      <a:pt x="56" y="16"/>
                      <a:pt x="51" y="1"/>
                      <a:pt x="43" y="0"/>
                    </a:cubicBezTo>
                    <a:cubicBezTo>
                      <a:pt x="48" y="44"/>
                      <a:pt x="48" y="44"/>
                      <a:pt x="48" y="44"/>
                    </a:cubicBezTo>
                    <a:cubicBezTo>
                      <a:pt x="42" y="44"/>
                      <a:pt x="42" y="44"/>
                      <a:pt x="42" y="44"/>
                    </a:cubicBezTo>
                    <a:cubicBezTo>
                      <a:pt x="37" y="0"/>
                      <a:pt x="37" y="0"/>
                      <a:pt x="37" y="0"/>
                    </a:cubicBezTo>
                    <a:cubicBezTo>
                      <a:pt x="33" y="0"/>
                      <a:pt x="33" y="0"/>
                      <a:pt x="33" y="0"/>
                    </a:cubicBezTo>
                    <a:cubicBezTo>
                      <a:pt x="28" y="0"/>
                      <a:pt x="28" y="0"/>
                      <a:pt x="28" y="0"/>
                    </a:cubicBezTo>
                    <a:cubicBezTo>
                      <a:pt x="23" y="44"/>
                      <a:pt x="23" y="44"/>
                      <a:pt x="23" y="44"/>
                    </a:cubicBezTo>
                    <a:cubicBezTo>
                      <a:pt x="17" y="44"/>
                      <a:pt x="17" y="44"/>
                      <a:pt x="17" y="44"/>
                    </a:cubicBezTo>
                    <a:cubicBezTo>
                      <a:pt x="22" y="0"/>
                      <a:pt x="22" y="0"/>
                      <a:pt x="22" y="0"/>
                    </a:cubicBezTo>
                    <a:cubicBezTo>
                      <a:pt x="14" y="1"/>
                      <a:pt x="10"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9" name="Freeform 74"/>
              <p:cNvSpPr/>
              <p:nvPr/>
            </p:nvSpPr>
            <p:spPr bwMode="auto">
              <a:xfrm>
                <a:off x="409575" y="482600"/>
                <a:ext cx="160338" cy="714375"/>
              </a:xfrm>
              <a:custGeom>
                <a:avLst/>
                <a:gdLst>
                  <a:gd name="T0" fmla="*/ 0 w 43"/>
                  <a:gd name="T1" fmla="*/ 53 h 190"/>
                  <a:gd name="T2" fmla="*/ 25 w 43"/>
                  <a:gd name="T3" fmla="*/ 106 h 190"/>
                  <a:gd name="T4" fmla="*/ 25 w 43"/>
                  <a:gd name="T5" fmla="*/ 190 h 190"/>
                  <a:gd name="T6" fmla="*/ 43 w 43"/>
                  <a:gd name="T7" fmla="*/ 190 h 190"/>
                  <a:gd name="T8" fmla="*/ 43 w 43"/>
                  <a:gd name="T9" fmla="*/ 0 h 190"/>
                  <a:gd name="T10" fmla="*/ 25 w 43"/>
                  <a:gd name="T11" fmla="*/ 0 h 190"/>
                  <a:gd name="T12" fmla="*/ 0 w 43"/>
                  <a:gd name="T13" fmla="*/ 53 h 190"/>
                </a:gdLst>
                <a:ahLst/>
                <a:cxnLst>
                  <a:cxn ang="0">
                    <a:pos x="T0" y="T1"/>
                  </a:cxn>
                  <a:cxn ang="0">
                    <a:pos x="T2" y="T3"/>
                  </a:cxn>
                  <a:cxn ang="0">
                    <a:pos x="T4" y="T5"/>
                  </a:cxn>
                  <a:cxn ang="0">
                    <a:pos x="T6" y="T7"/>
                  </a:cxn>
                  <a:cxn ang="0">
                    <a:pos x="T8" y="T9"/>
                  </a:cxn>
                  <a:cxn ang="0">
                    <a:pos x="T10" y="T11"/>
                  </a:cxn>
                  <a:cxn ang="0">
                    <a:pos x="T12" y="T13"/>
                  </a:cxn>
                </a:cxnLst>
                <a:rect l="0" t="0" r="r" b="b"/>
                <a:pathLst>
                  <a:path w="43" h="190">
                    <a:moveTo>
                      <a:pt x="0" y="53"/>
                    </a:moveTo>
                    <a:cubicBezTo>
                      <a:pt x="0" y="100"/>
                      <a:pt x="20" y="105"/>
                      <a:pt x="25" y="106"/>
                    </a:cubicBezTo>
                    <a:cubicBezTo>
                      <a:pt x="25" y="190"/>
                      <a:pt x="25" y="190"/>
                      <a:pt x="25" y="190"/>
                    </a:cubicBezTo>
                    <a:cubicBezTo>
                      <a:pt x="43" y="190"/>
                      <a:pt x="43" y="190"/>
                      <a:pt x="43" y="190"/>
                    </a:cubicBezTo>
                    <a:cubicBezTo>
                      <a:pt x="43" y="0"/>
                      <a:pt x="43" y="0"/>
                      <a:pt x="43" y="0"/>
                    </a:cubicBezTo>
                    <a:cubicBezTo>
                      <a:pt x="25" y="0"/>
                      <a:pt x="25" y="0"/>
                      <a:pt x="25" y="0"/>
                    </a:cubicBezTo>
                    <a:cubicBezTo>
                      <a:pt x="25" y="0"/>
                      <a:pt x="0" y="0"/>
                      <a:pt x="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0" name="Freeform 75"/>
              <p:cNvSpPr/>
              <p:nvPr/>
            </p:nvSpPr>
            <p:spPr bwMode="auto">
              <a:xfrm>
                <a:off x="3502025" y="523875"/>
                <a:ext cx="165100" cy="327025"/>
              </a:xfrm>
              <a:custGeom>
                <a:avLst/>
                <a:gdLst>
                  <a:gd name="T0" fmla="*/ 0 w 104"/>
                  <a:gd name="T1" fmla="*/ 206 h 206"/>
                  <a:gd name="T2" fmla="*/ 104 w 104"/>
                  <a:gd name="T3" fmla="*/ 83 h 206"/>
                  <a:gd name="T4" fmla="*/ 0 w 104"/>
                  <a:gd name="T5" fmla="*/ 0 h 206"/>
                  <a:gd name="T6" fmla="*/ 0 w 104"/>
                  <a:gd name="T7" fmla="*/ 206 h 206"/>
                </a:gdLst>
                <a:ahLst/>
                <a:cxnLst>
                  <a:cxn ang="0">
                    <a:pos x="T0" y="T1"/>
                  </a:cxn>
                  <a:cxn ang="0">
                    <a:pos x="T2" y="T3"/>
                  </a:cxn>
                  <a:cxn ang="0">
                    <a:pos x="T4" y="T5"/>
                  </a:cxn>
                  <a:cxn ang="0">
                    <a:pos x="T6" y="T7"/>
                  </a:cxn>
                </a:cxnLst>
                <a:rect l="0" t="0" r="r" b="b"/>
                <a:pathLst>
                  <a:path w="104" h="206">
                    <a:moveTo>
                      <a:pt x="0" y="206"/>
                    </a:moveTo>
                    <a:lnTo>
                      <a:pt x="104" y="83"/>
                    </a:lnTo>
                    <a:lnTo>
                      <a:pt x="0" y="0"/>
                    </a:lnTo>
                    <a:lnTo>
                      <a:pt x="0"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1" name="Freeform 76"/>
              <p:cNvSpPr/>
              <p:nvPr/>
            </p:nvSpPr>
            <p:spPr bwMode="auto">
              <a:xfrm>
                <a:off x="3895725" y="523875"/>
                <a:ext cx="161925" cy="327025"/>
              </a:xfrm>
              <a:custGeom>
                <a:avLst/>
                <a:gdLst>
                  <a:gd name="T0" fmla="*/ 102 w 102"/>
                  <a:gd name="T1" fmla="*/ 206 h 206"/>
                  <a:gd name="T2" fmla="*/ 102 w 102"/>
                  <a:gd name="T3" fmla="*/ 0 h 206"/>
                  <a:gd name="T4" fmla="*/ 0 w 102"/>
                  <a:gd name="T5" fmla="*/ 83 h 206"/>
                  <a:gd name="T6" fmla="*/ 102 w 102"/>
                  <a:gd name="T7" fmla="*/ 206 h 206"/>
                </a:gdLst>
                <a:ahLst/>
                <a:cxnLst>
                  <a:cxn ang="0">
                    <a:pos x="T0" y="T1"/>
                  </a:cxn>
                  <a:cxn ang="0">
                    <a:pos x="T2" y="T3"/>
                  </a:cxn>
                  <a:cxn ang="0">
                    <a:pos x="T4" y="T5"/>
                  </a:cxn>
                  <a:cxn ang="0">
                    <a:pos x="T6" y="T7"/>
                  </a:cxn>
                </a:cxnLst>
                <a:rect l="0" t="0" r="r" b="b"/>
                <a:pathLst>
                  <a:path w="102" h="206">
                    <a:moveTo>
                      <a:pt x="102" y="206"/>
                    </a:moveTo>
                    <a:lnTo>
                      <a:pt x="102" y="0"/>
                    </a:lnTo>
                    <a:lnTo>
                      <a:pt x="0" y="83"/>
                    </a:lnTo>
                    <a:lnTo>
                      <a:pt x="102"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2" name="Rectangle 77"/>
              <p:cNvSpPr>
                <a:spLocks noChangeArrowheads="1"/>
              </p:cNvSpPr>
              <p:nvPr/>
            </p:nvSpPr>
            <p:spPr bwMode="auto">
              <a:xfrm>
                <a:off x="4057650" y="862013"/>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3" name="Freeform 78"/>
              <p:cNvSpPr/>
              <p:nvPr/>
            </p:nvSpPr>
            <p:spPr bwMode="auto">
              <a:xfrm>
                <a:off x="3502025" y="862013"/>
                <a:ext cx="3175"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4" name="Freeform 79"/>
              <p:cNvSpPr/>
              <p:nvPr/>
            </p:nvSpPr>
            <p:spPr bwMode="auto">
              <a:xfrm>
                <a:off x="3513138" y="666750"/>
                <a:ext cx="536575" cy="195263"/>
              </a:xfrm>
              <a:custGeom>
                <a:avLst/>
                <a:gdLst>
                  <a:gd name="T0" fmla="*/ 338 w 338"/>
                  <a:gd name="T1" fmla="*/ 123 h 123"/>
                  <a:gd name="T2" fmla="*/ 336 w 338"/>
                  <a:gd name="T3" fmla="*/ 123 h 123"/>
                  <a:gd name="T4" fmla="*/ 232 w 338"/>
                  <a:gd name="T5" fmla="*/ 0 h 123"/>
                  <a:gd name="T6" fmla="*/ 168 w 338"/>
                  <a:gd name="T7" fmla="*/ 50 h 123"/>
                  <a:gd name="T8" fmla="*/ 104 w 338"/>
                  <a:gd name="T9" fmla="*/ 0 h 123"/>
                  <a:gd name="T10" fmla="*/ 0 w 338"/>
                  <a:gd name="T11" fmla="*/ 123 h 123"/>
                  <a:gd name="T12" fmla="*/ 0 w 338"/>
                  <a:gd name="T13" fmla="*/ 123 h 123"/>
                  <a:gd name="T14" fmla="*/ 338 w 338"/>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123">
                    <a:moveTo>
                      <a:pt x="338" y="123"/>
                    </a:moveTo>
                    <a:lnTo>
                      <a:pt x="336" y="123"/>
                    </a:lnTo>
                    <a:lnTo>
                      <a:pt x="232" y="0"/>
                    </a:lnTo>
                    <a:lnTo>
                      <a:pt x="168" y="50"/>
                    </a:lnTo>
                    <a:lnTo>
                      <a:pt x="104" y="0"/>
                    </a:lnTo>
                    <a:lnTo>
                      <a:pt x="0" y="123"/>
                    </a:lnTo>
                    <a:lnTo>
                      <a:pt x="0" y="123"/>
                    </a:lnTo>
                    <a:lnTo>
                      <a:pt x="33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5" name="Freeform 80"/>
              <p:cNvSpPr/>
              <p:nvPr/>
            </p:nvSpPr>
            <p:spPr bwMode="auto">
              <a:xfrm>
                <a:off x="3517900" y="512763"/>
                <a:ext cx="528638" cy="214313"/>
              </a:xfrm>
              <a:custGeom>
                <a:avLst/>
                <a:gdLst>
                  <a:gd name="T0" fmla="*/ 99 w 333"/>
                  <a:gd name="T1" fmla="*/ 83 h 135"/>
                  <a:gd name="T2" fmla="*/ 104 w 333"/>
                  <a:gd name="T3" fmla="*/ 85 h 135"/>
                  <a:gd name="T4" fmla="*/ 108 w 333"/>
                  <a:gd name="T5" fmla="*/ 88 h 135"/>
                  <a:gd name="T6" fmla="*/ 165 w 333"/>
                  <a:gd name="T7" fmla="*/ 135 h 135"/>
                  <a:gd name="T8" fmla="*/ 224 w 333"/>
                  <a:gd name="T9" fmla="*/ 88 h 135"/>
                  <a:gd name="T10" fmla="*/ 227 w 333"/>
                  <a:gd name="T11" fmla="*/ 85 h 135"/>
                  <a:gd name="T12" fmla="*/ 231 w 333"/>
                  <a:gd name="T13" fmla="*/ 83 h 135"/>
                  <a:gd name="T14" fmla="*/ 333 w 333"/>
                  <a:gd name="T15" fmla="*/ 0 h 135"/>
                  <a:gd name="T16" fmla="*/ 0 w 333"/>
                  <a:gd name="T17" fmla="*/ 0 h 135"/>
                  <a:gd name="T18" fmla="*/ 99 w 333"/>
                  <a:gd name="T19"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135">
                    <a:moveTo>
                      <a:pt x="99" y="83"/>
                    </a:moveTo>
                    <a:lnTo>
                      <a:pt x="104" y="85"/>
                    </a:lnTo>
                    <a:lnTo>
                      <a:pt x="108" y="88"/>
                    </a:lnTo>
                    <a:lnTo>
                      <a:pt x="165" y="135"/>
                    </a:lnTo>
                    <a:lnTo>
                      <a:pt x="224" y="88"/>
                    </a:lnTo>
                    <a:lnTo>
                      <a:pt x="227" y="85"/>
                    </a:lnTo>
                    <a:lnTo>
                      <a:pt x="231" y="83"/>
                    </a:lnTo>
                    <a:lnTo>
                      <a:pt x="333" y="0"/>
                    </a:lnTo>
                    <a:lnTo>
                      <a:pt x="0" y="0"/>
                    </a:lnTo>
                    <a:lnTo>
                      <a:pt x="99"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6" name="Rectangle 81"/>
              <p:cNvSpPr>
                <a:spLocks noChangeArrowheads="1"/>
              </p:cNvSpPr>
              <p:nvPr/>
            </p:nvSpPr>
            <p:spPr bwMode="auto">
              <a:xfrm>
                <a:off x="2297113" y="2266950"/>
                <a:ext cx="9842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7" name="Freeform 82"/>
              <p:cNvSpPr>
                <a:spLocks noEditPoints="1"/>
              </p:cNvSpPr>
              <p:nvPr/>
            </p:nvSpPr>
            <p:spPr bwMode="auto">
              <a:xfrm>
                <a:off x="1925638" y="2324100"/>
                <a:ext cx="536575" cy="379413"/>
              </a:xfrm>
              <a:custGeom>
                <a:avLst/>
                <a:gdLst>
                  <a:gd name="T0" fmla="*/ 71 w 143"/>
                  <a:gd name="T1" fmla="*/ 101 h 101"/>
                  <a:gd name="T2" fmla="*/ 143 w 143"/>
                  <a:gd name="T3" fmla="*/ 101 h 101"/>
                  <a:gd name="T4" fmla="*/ 143 w 143"/>
                  <a:gd name="T5" fmla="*/ 0 h 101"/>
                  <a:gd name="T6" fmla="*/ 71 w 143"/>
                  <a:gd name="T7" fmla="*/ 0 h 101"/>
                  <a:gd name="T8" fmla="*/ 71 w 143"/>
                  <a:gd name="T9" fmla="*/ 11 h 101"/>
                  <a:gd name="T10" fmla="*/ 71 w 143"/>
                  <a:gd name="T11" fmla="*/ 11 h 101"/>
                  <a:gd name="T12" fmla="*/ 111 w 143"/>
                  <a:gd name="T13" fmla="*/ 51 h 101"/>
                  <a:gd name="T14" fmla="*/ 71 w 143"/>
                  <a:gd name="T15" fmla="*/ 90 h 101"/>
                  <a:gd name="T16" fmla="*/ 71 w 143"/>
                  <a:gd name="T17" fmla="*/ 101 h 101"/>
                  <a:gd name="T18" fmla="*/ 0 w 143"/>
                  <a:gd name="T19" fmla="*/ 101 h 101"/>
                  <a:gd name="T20" fmla="*/ 71 w 143"/>
                  <a:gd name="T21" fmla="*/ 101 h 101"/>
                  <a:gd name="T22" fmla="*/ 71 w 143"/>
                  <a:gd name="T23" fmla="*/ 90 h 101"/>
                  <a:gd name="T24" fmla="*/ 32 w 143"/>
                  <a:gd name="T25" fmla="*/ 51 h 101"/>
                  <a:gd name="T26" fmla="*/ 71 w 143"/>
                  <a:gd name="T27" fmla="*/ 11 h 101"/>
                  <a:gd name="T28" fmla="*/ 71 w 143"/>
                  <a:gd name="T29" fmla="*/ 0 h 101"/>
                  <a:gd name="T30" fmla="*/ 0 w 143"/>
                  <a:gd name="T31" fmla="*/ 0 h 101"/>
                  <a:gd name="T32" fmla="*/ 0 w 143"/>
                  <a:gd name="T33" fmla="*/ 101 h 101"/>
                  <a:gd name="T34" fmla="*/ 71 w 143"/>
                  <a:gd name="T35" fmla="*/ 11 h 101"/>
                  <a:gd name="T36" fmla="*/ 71 w 143"/>
                  <a:gd name="T37"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01">
                    <a:moveTo>
                      <a:pt x="71" y="101"/>
                    </a:moveTo>
                    <a:cubicBezTo>
                      <a:pt x="143" y="101"/>
                      <a:pt x="143" y="101"/>
                      <a:pt x="143" y="101"/>
                    </a:cubicBezTo>
                    <a:cubicBezTo>
                      <a:pt x="143" y="0"/>
                      <a:pt x="143" y="0"/>
                      <a:pt x="143" y="0"/>
                    </a:cubicBezTo>
                    <a:cubicBezTo>
                      <a:pt x="71" y="0"/>
                      <a:pt x="71" y="0"/>
                      <a:pt x="71" y="0"/>
                    </a:cubicBezTo>
                    <a:cubicBezTo>
                      <a:pt x="71" y="11"/>
                      <a:pt x="71" y="11"/>
                      <a:pt x="71" y="11"/>
                    </a:cubicBezTo>
                    <a:cubicBezTo>
                      <a:pt x="71" y="11"/>
                      <a:pt x="71" y="11"/>
                      <a:pt x="71" y="11"/>
                    </a:cubicBezTo>
                    <a:cubicBezTo>
                      <a:pt x="93" y="11"/>
                      <a:pt x="111" y="29"/>
                      <a:pt x="111" y="51"/>
                    </a:cubicBezTo>
                    <a:cubicBezTo>
                      <a:pt x="111" y="73"/>
                      <a:pt x="93" y="90"/>
                      <a:pt x="71" y="90"/>
                    </a:cubicBezTo>
                    <a:lnTo>
                      <a:pt x="71" y="101"/>
                    </a:lnTo>
                    <a:close/>
                    <a:moveTo>
                      <a:pt x="0" y="101"/>
                    </a:moveTo>
                    <a:cubicBezTo>
                      <a:pt x="71" y="101"/>
                      <a:pt x="71" y="101"/>
                      <a:pt x="71" y="101"/>
                    </a:cubicBezTo>
                    <a:cubicBezTo>
                      <a:pt x="71" y="90"/>
                      <a:pt x="71" y="90"/>
                      <a:pt x="71" y="90"/>
                    </a:cubicBezTo>
                    <a:cubicBezTo>
                      <a:pt x="49" y="90"/>
                      <a:pt x="32" y="73"/>
                      <a:pt x="32" y="51"/>
                    </a:cubicBezTo>
                    <a:cubicBezTo>
                      <a:pt x="32" y="29"/>
                      <a:pt x="49" y="11"/>
                      <a:pt x="71" y="11"/>
                    </a:cubicBezTo>
                    <a:cubicBezTo>
                      <a:pt x="71" y="0"/>
                      <a:pt x="71" y="0"/>
                      <a:pt x="71" y="0"/>
                    </a:cubicBezTo>
                    <a:cubicBezTo>
                      <a:pt x="0" y="0"/>
                      <a:pt x="0" y="0"/>
                      <a:pt x="0" y="0"/>
                    </a:cubicBezTo>
                    <a:cubicBezTo>
                      <a:pt x="0" y="101"/>
                      <a:pt x="0" y="101"/>
                      <a:pt x="0" y="101"/>
                    </a:cubicBezTo>
                    <a:close/>
                    <a:moveTo>
                      <a:pt x="71" y="11"/>
                    </a:moveTo>
                    <a:cubicBezTo>
                      <a:pt x="71" y="11"/>
                      <a:pt x="71" y="11"/>
                      <a:pt x="71"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8" name="Oval 83"/>
              <p:cNvSpPr>
                <a:spLocks noChangeArrowheads="1"/>
              </p:cNvSpPr>
              <p:nvPr/>
            </p:nvSpPr>
            <p:spPr bwMode="auto">
              <a:xfrm>
                <a:off x="2093913" y="2414588"/>
                <a:ext cx="200025" cy="198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9" name="Freeform 84"/>
              <p:cNvSpPr/>
              <p:nvPr/>
            </p:nvSpPr>
            <p:spPr bwMode="auto">
              <a:xfrm>
                <a:off x="7829550" y="474663"/>
                <a:ext cx="327025" cy="196850"/>
              </a:xfrm>
              <a:custGeom>
                <a:avLst/>
                <a:gdLst>
                  <a:gd name="T0" fmla="*/ 206 w 206"/>
                  <a:gd name="T1" fmla="*/ 0 h 124"/>
                  <a:gd name="T2" fmla="*/ 17 w 206"/>
                  <a:gd name="T3" fmla="*/ 0 h 124"/>
                  <a:gd name="T4" fmla="*/ 17 w 206"/>
                  <a:gd name="T5" fmla="*/ 36 h 124"/>
                  <a:gd name="T6" fmla="*/ 0 w 206"/>
                  <a:gd name="T7" fmla="*/ 36 h 124"/>
                  <a:gd name="T8" fmla="*/ 0 w 206"/>
                  <a:gd name="T9" fmla="*/ 90 h 124"/>
                  <a:gd name="T10" fmla="*/ 17 w 206"/>
                  <a:gd name="T11" fmla="*/ 90 h 124"/>
                  <a:gd name="T12" fmla="*/ 17 w 206"/>
                  <a:gd name="T13" fmla="*/ 124 h 124"/>
                  <a:gd name="T14" fmla="*/ 206 w 206"/>
                  <a:gd name="T15" fmla="*/ 124 h 124"/>
                  <a:gd name="T16" fmla="*/ 206 w 206"/>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24">
                    <a:moveTo>
                      <a:pt x="206" y="0"/>
                    </a:moveTo>
                    <a:lnTo>
                      <a:pt x="17" y="0"/>
                    </a:lnTo>
                    <a:lnTo>
                      <a:pt x="17" y="36"/>
                    </a:lnTo>
                    <a:lnTo>
                      <a:pt x="0" y="36"/>
                    </a:lnTo>
                    <a:lnTo>
                      <a:pt x="0" y="90"/>
                    </a:lnTo>
                    <a:lnTo>
                      <a:pt x="17" y="90"/>
                    </a:lnTo>
                    <a:lnTo>
                      <a:pt x="17" y="124"/>
                    </a:lnTo>
                    <a:lnTo>
                      <a:pt x="206" y="124"/>
                    </a:lnTo>
                    <a:lnTo>
                      <a:pt x="20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0" name="Rectangle 85"/>
              <p:cNvSpPr>
                <a:spLocks noChangeArrowheads="1"/>
              </p:cNvSpPr>
              <p:nvPr/>
            </p:nvSpPr>
            <p:spPr bwMode="auto">
              <a:xfrm>
                <a:off x="7570788" y="388938"/>
                <a:ext cx="492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1" name="Oval 86"/>
              <p:cNvSpPr>
                <a:spLocks noChangeArrowheads="1"/>
              </p:cNvSpPr>
              <p:nvPr/>
            </p:nvSpPr>
            <p:spPr bwMode="auto">
              <a:xfrm>
                <a:off x="7627938" y="512763"/>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2" name="Freeform 87"/>
              <p:cNvSpPr>
                <a:spLocks noEditPoints="1"/>
              </p:cNvSpPr>
              <p:nvPr/>
            </p:nvSpPr>
            <p:spPr bwMode="auto">
              <a:xfrm>
                <a:off x="7540625" y="433388"/>
                <a:ext cx="274638" cy="527050"/>
              </a:xfrm>
              <a:custGeom>
                <a:avLst/>
                <a:gdLst>
                  <a:gd name="T0" fmla="*/ 37 w 73"/>
                  <a:gd name="T1" fmla="*/ 140 h 140"/>
                  <a:gd name="T2" fmla="*/ 73 w 73"/>
                  <a:gd name="T3" fmla="*/ 140 h 140"/>
                  <a:gd name="T4" fmla="*/ 73 w 73"/>
                  <a:gd name="T5" fmla="*/ 49 h 140"/>
                  <a:gd name="T6" fmla="*/ 73 w 73"/>
                  <a:gd name="T7" fmla="*/ 26 h 140"/>
                  <a:gd name="T8" fmla="*/ 73 w 73"/>
                  <a:gd name="T9" fmla="*/ 0 h 140"/>
                  <a:gd name="T10" fmla="*/ 37 w 73"/>
                  <a:gd name="T11" fmla="*/ 0 h 140"/>
                  <a:gd name="T12" fmla="*/ 37 w 73"/>
                  <a:gd name="T13" fmla="*/ 7 h 140"/>
                  <a:gd name="T14" fmla="*/ 37 w 73"/>
                  <a:gd name="T15" fmla="*/ 7 h 140"/>
                  <a:gd name="T16" fmla="*/ 65 w 73"/>
                  <a:gd name="T17" fmla="*/ 35 h 140"/>
                  <a:gd name="T18" fmla="*/ 37 w 73"/>
                  <a:gd name="T19" fmla="*/ 63 h 140"/>
                  <a:gd name="T20" fmla="*/ 37 w 73"/>
                  <a:gd name="T21" fmla="*/ 140 h 140"/>
                  <a:gd name="T22" fmla="*/ 0 w 73"/>
                  <a:gd name="T23" fmla="*/ 140 h 140"/>
                  <a:gd name="T24" fmla="*/ 37 w 73"/>
                  <a:gd name="T25" fmla="*/ 140 h 140"/>
                  <a:gd name="T26" fmla="*/ 37 w 73"/>
                  <a:gd name="T27" fmla="*/ 63 h 140"/>
                  <a:gd name="T28" fmla="*/ 9 w 73"/>
                  <a:gd name="T29" fmla="*/ 35 h 140"/>
                  <a:gd name="T30" fmla="*/ 37 w 73"/>
                  <a:gd name="T31" fmla="*/ 7 h 140"/>
                  <a:gd name="T32" fmla="*/ 37 w 73"/>
                  <a:gd name="T33" fmla="*/ 0 h 140"/>
                  <a:gd name="T34" fmla="*/ 0 w 73"/>
                  <a:gd name="T35" fmla="*/ 0 h 140"/>
                  <a:gd name="T36" fmla="*/ 0 w 73"/>
                  <a:gd name="T37" fmla="*/ 140 h 140"/>
                  <a:gd name="T38" fmla="*/ 37 w 73"/>
                  <a:gd name="T39" fmla="*/ 7 h 140"/>
                  <a:gd name="T40" fmla="*/ 37 w 73"/>
                  <a:gd name="T41" fmla="*/ 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40">
                    <a:moveTo>
                      <a:pt x="37" y="140"/>
                    </a:moveTo>
                    <a:cubicBezTo>
                      <a:pt x="73" y="140"/>
                      <a:pt x="73" y="140"/>
                      <a:pt x="73" y="140"/>
                    </a:cubicBezTo>
                    <a:cubicBezTo>
                      <a:pt x="73" y="49"/>
                      <a:pt x="73" y="49"/>
                      <a:pt x="73" y="49"/>
                    </a:cubicBezTo>
                    <a:cubicBezTo>
                      <a:pt x="73" y="26"/>
                      <a:pt x="73" y="26"/>
                      <a:pt x="73" y="26"/>
                    </a:cubicBezTo>
                    <a:cubicBezTo>
                      <a:pt x="73" y="0"/>
                      <a:pt x="73" y="0"/>
                      <a:pt x="73" y="0"/>
                    </a:cubicBezTo>
                    <a:cubicBezTo>
                      <a:pt x="37" y="0"/>
                      <a:pt x="37" y="0"/>
                      <a:pt x="37" y="0"/>
                    </a:cubicBezTo>
                    <a:cubicBezTo>
                      <a:pt x="37" y="7"/>
                      <a:pt x="37" y="7"/>
                      <a:pt x="37" y="7"/>
                    </a:cubicBezTo>
                    <a:cubicBezTo>
                      <a:pt x="37" y="7"/>
                      <a:pt x="37" y="7"/>
                      <a:pt x="37" y="7"/>
                    </a:cubicBezTo>
                    <a:cubicBezTo>
                      <a:pt x="52" y="7"/>
                      <a:pt x="65" y="19"/>
                      <a:pt x="65" y="35"/>
                    </a:cubicBezTo>
                    <a:cubicBezTo>
                      <a:pt x="65" y="50"/>
                      <a:pt x="52" y="63"/>
                      <a:pt x="37" y="63"/>
                    </a:cubicBezTo>
                    <a:lnTo>
                      <a:pt x="37" y="140"/>
                    </a:lnTo>
                    <a:close/>
                    <a:moveTo>
                      <a:pt x="0" y="140"/>
                    </a:moveTo>
                    <a:cubicBezTo>
                      <a:pt x="37" y="140"/>
                      <a:pt x="37" y="140"/>
                      <a:pt x="37" y="140"/>
                    </a:cubicBezTo>
                    <a:cubicBezTo>
                      <a:pt x="37" y="63"/>
                      <a:pt x="37" y="63"/>
                      <a:pt x="37" y="63"/>
                    </a:cubicBezTo>
                    <a:cubicBezTo>
                      <a:pt x="22" y="63"/>
                      <a:pt x="9" y="50"/>
                      <a:pt x="9" y="35"/>
                    </a:cubicBezTo>
                    <a:cubicBezTo>
                      <a:pt x="9" y="19"/>
                      <a:pt x="22" y="7"/>
                      <a:pt x="37" y="7"/>
                    </a:cubicBezTo>
                    <a:cubicBezTo>
                      <a:pt x="37" y="0"/>
                      <a:pt x="37" y="0"/>
                      <a:pt x="37" y="0"/>
                    </a:cubicBezTo>
                    <a:cubicBezTo>
                      <a:pt x="0" y="0"/>
                      <a:pt x="0" y="0"/>
                      <a:pt x="0" y="0"/>
                    </a:cubicBezTo>
                    <a:cubicBezTo>
                      <a:pt x="0" y="140"/>
                      <a:pt x="0" y="140"/>
                      <a:pt x="0" y="140"/>
                    </a:cubicBezTo>
                    <a:close/>
                    <a:moveTo>
                      <a:pt x="37" y="7"/>
                    </a:moveTo>
                    <a:cubicBezTo>
                      <a:pt x="37" y="7"/>
                      <a:pt x="37" y="7"/>
                      <a:pt x="37"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3" name="Freeform 88"/>
              <p:cNvSpPr/>
              <p:nvPr/>
            </p:nvSpPr>
            <p:spPr bwMode="auto">
              <a:xfrm>
                <a:off x="11730032" y="452593"/>
                <a:ext cx="201612" cy="66674"/>
              </a:xfrm>
              <a:custGeom>
                <a:avLst/>
                <a:gdLst>
                  <a:gd name="T0" fmla="*/ 2 w 127"/>
                  <a:gd name="T1" fmla="*/ 0 h 42"/>
                  <a:gd name="T2" fmla="*/ 0 w 127"/>
                  <a:gd name="T3" fmla="*/ 42 h 42"/>
                  <a:gd name="T4" fmla="*/ 127 w 127"/>
                  <a:gd name="T5" fmla="*/ 42 h 42"/>
                  <a:gd name="T6" fmla="*/ 125 w 127"/>
                  <a:gd name="T7" fmla="*/ 0 h 42"/>
                  <a:gd name="T8" fmla="*/ 2 w 127"/>
                  <a:gd name="T9" fmla="*/ 0 h 42"/>
                </a:gdLst>
                <a:ahLst/>
                <a:cxnLst>
                  <a:cxn ang="0">
                    <a:pos x="T0" y="T1"/>
                  </a:cxn>
                  <a:cxn ang="0">
                    <a:pos x="T2" y="T3"/>
                  </a:cxn>
                  <a:cxn ang="0">
                    <a:pos x="T4" y="T5"/>
                  </a:cxn>
                  <a:cxn ang="0">
                    <a:pos x="T6" y="T7"/>
                  </a:cxn>
                  <a:cxn ang="0">
                    <a:pos x="T8" y="T9"/>
                  </a:cxn>
                </a:cxnLst>
                <a:rect l="0" t="0" r="r" b="b"/>
                <a:pathLst>
                  <a:path w="127" h="42">
                    <a:moveTo>
                      <a:pt x="2" y="0"/>
                    </a:moveTo>
                    <a:lnTo>
                      <a:pt x="0" y="42"/>
                    </a:lnTo>
                    <a:lnTo>
                      <a:pt x="127" y="42"/>
                    </a:lnTo>
                    <a:lnTo>
                      <a:pt x="125"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4" name="Freeform 89"/>
              <p:cNvSpPr>
                <a:spLocks noEditPoints="1"/>
              </p:cNvSpPr>
              <p:nvPr/>
            </p:nvSpPr>
            <p:spPr bwMode="auto">
              <a:xfrm>
                <a:off x="11545883" y="79531"/>
                <a:ext cx="569913" cy="357188"/>
              </a:xfrm>
              <a:custGeom>
                <a:avLst/>
                <a:gdLst>
                  <a:gd name="T0" fmla="*/ 241 w 359"/>
                  <a:gd name="T1" fmla="*/ 225 h 225"/>
                  <a:gd name="T2" fmla="*/ 359 w 359"/>
                  <a:gd name="T3" fmla="*/ 225 h 225"/>
                  <a:gd name="T4" fmla="*/ 359 w 359"/>
                  <a:gd name="T5" fmla="*/ 0 h 225"/>
                  <a:gd name="T6" fmla="*/ 179 w 359"/>
                  <a:gd name="T7" fmla="*/ 0 h 225"/>
                  <a:gd name="T8" fmla="*/ 179 w 359"/>
                  <a:gd name="T9" fmla="*/ 29 h 225"/>
                  <a:gd name="T10" fmla="*/ 326 w 359"/>
                  <a:gd name="T11" fmla="*/ 29 h 225"/>
                  <a:gd name="T12" fmla="*/ 326 w 359"/>
                  <a:gd name="T13" fmla="*/ 197 h 225"/>
                  <a:gd name="T14" fmla="*/ 239 w 359"/>
                  <a:gd name="T15" fmla="*/ 197 h 225"/>
                  <a:gd name="T16" fmla="*/ 179 w 359"/>
                  <a:gd name="T17" fmla="*/ 197 h 225"/>
                  <a:gd name="T18" fmla="*/ 179 w 359"/>
                  <a:gd name="T19" fmla="*/ 225 h 225"/>
                  <a:gd name="T20" fmla="*/ 241 w 359"/>
                  <a:gd name="T21" fmla="*/ 225 h 225"/>
                  <a:gd name="T22" fmla="*/ 179 w 359"/>
                  <a:gd name="T23" fmla="*/ 0 h 225"/>
                  <a:gd name="T24" fmla="*/ 0 w 359"/>
                  <a:gd name="T25" fmla="*/ 0 h 225"/>
                  <a:gd name="T26" fmla="*/ 0 w 359"/>
                  <a:gd name="T27" fmla="*/ 225 h 225"/>
                  <a:gd name="T28" fmla="*/ 118 w 359"/>
                  <a:gd name="T29" fmla="*/ 225 h 225"/>
                  <a:gd name="T30" fmla="*/ 179 w 359"/>
                  <a:gd name="T31" fmla="*/ 225 h 225"/>
                  <a:gd name="T32" fmla="*/ 179 w 359"/>
                  <a:gd name="T33" fmla="*/ 197 h 225"/>
                  <a:gd name="T34" fmla="*/ 120 w 359"/>
                  <a:gd name="T35" fmla="*/ 197 h 225"/>
                  <a:gd name="T36" fmla="*/ 33 w 359"/>
                  <a:gd name="T37" fmla="*/ 197 h 225"/>
                  <a:gd name="T38" fmla="*/ 33 w 359"/>
                  <a:gd name="T39" fmla="*/ 197 h 225"/>
                  <a:gd name="T40" fmla="*/ 33 w 359"/>
                  <a:gd name="T41" fmla="*/ 29 h 225"/>
                  <a:gd name="T42" fmla="*/ 179 w 359"/>
                  <a:gd name="T43" fmla="*/ 29 h 225"/>
                  <a:gd name="T44" fmla="*/ 179 w 359"/>
                  <a:gd name="T4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9" h="225">
                    <a:moveTo>
                      <a:pt x="241" y="225"/>
                    </a:moveTo>
                    <a:lnTo>
                      <a:pt x="359" y="225"/>
                    </a:lnTo>
                    <a:lnTo>
                      <a:pt x="359" y="0"/>
                    </a:lnTo>
                    <a:lnTo>
                      <a:pt x="179" y="0"/>
                    </a:lnTo>
                    <a:lnTo>
                      <a:pt x="179" y="29"/>
                    </a:lnTo>
                    <a:lnTo>
                      <a:pt x="326" y="29"/>
                    </a:lnTo>
                    <a:lnTo>
                      <a:pt x="326" y="197"/>
                    </a:lnTo>
                    <a:lnTo>
                      <a:pt x="239" y="197"/>
                    </a:lnTo>
                    <a:lnTo>
                      <a:pt x="179" y="197"/>
                    </a:lnTo>
                    <a:lnTo>
                      <a:pt x="179" y="225"/>
                    </a:lnTo>
                    <a:lnTo>
                      <a:pt x="241" y="225"/>
                    </a:lnTo>
                    <a:close/>
                    <a:moveTo>
                      <a:pt x="179" y="0"/>
                    </a:moveTo>
                    <a:lnTo>
                      <a:pt x="0" y="0"/>
                    </a:lnTo>
                    <a:lnTo>
                      <a:pt x="0" y="225"/>
                    </a:lnTo>
                    <a:lnTo>
                      <a:pt x="118" y="225"/>
                    </a:lnTo>
                    <a:lnTo>
                      <a:pt x="179" y="225"/>
                    </a:lnTo>
                    <a:lnTo>
                      <a:pt x="179" y="197"/>
                    </a:lnTo>
                    <a:lnTo>
                      <a:pt x="120" y="197"/>
                    </a:lnTo>
                    <a:lnTo>
                      <a:pt x="33" y="197"/>
                    </a:lnTo>
                    <a:lnTo>
                      <a:pt x="33" y="197"/>
                    </a:lnTo>
                    <a:lnTo>
                      <a:pt x="33" y="29"/>
                    </a:lnTo>
                    <a:lnTo>
                      <a:pt x="179" y="29"/>
                    </a:lnTo>
                    <a:lnTo>
                      <a:pt x="1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5" name="Freeform 90"/>
              <p:cNvSpPr/>
              <p:nvPr/>
            </p:nvSpPr>
            <p:spPr bwMode="auto">
              <a:xfrm>
                <a:off x="11691932" y="538319"/>
                <a:ext cx="277813" cy="26989"/>
              </a:xfrm>
              <a:custGeom>
                <a:avLst/>
                <a:gdLst>
                  <a:gd name="T0" fmla="*/ 0 w 175"/>
                  <a:gd name="T1" fmla="*/ 0 h 17"/>
                  <a:gd name="T2" fmla="*/ 0 w 175"/>
                  <a:gd name="T3" fmla="*/ 17 h 17"/>
                  <a:gd name="T4" fmla="*/ 175 w 175"/>
                  <a:gd name="T5" fmla="*/ 17 h 17"/>
                  <a:gd name="T6" fmla="*/ 175 w 175"/>
                  <a:gd name="T7" fmla="*/ 0 h 17"/>
                  <a:gd name="T8" fmla="*/ 151 w 175"/>
                  <a:gd name="T9" fmla="*/ 0 h 17"/>
                  <a:gd name="T10" fmla="*/ 24 w 175"/>
                  <a:gd name="T11" fmla="*/ 0 h 17"/>
                  <a:gd name="T12" fmla="*/ 0 w 17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5" h="17">
                    <a:moveTo>
                      <a:pt x="0" y="0"/>
                    </a:moveTo>
                    <a:lnTo>
                      <a:pt x="0" y="17"/>
                    </a:lnTo>
                    <a:lnTo>
                      <a:pt x="175" y="17"/>
                    </a:lnTo>
                    <a:lnTo>
                      <a:pt x="175" y="0"/>
                    </a:lnTo>
                    <a:lnTo>
                      <a:pt x="151" y="0"/>
                    </a:lnTo>
                    <a:lnTo>
                      <a:pt x="2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6" name="Freeform 91"/>
              <p:cNvSpPr>
                <a:spLocks noEditPoints="1"/>
              </p:cNvSpPr>
              <p:nvPr/>
            </p:nvSpPr>
            <p:spPr bwMode="auto">
              <a:xfrm>
                <a:off x="10255250" y="982663"/>
                <a:ext cx="244475" cy="544513"/>
              </a:xfrm>
              <a:custGeom>
                <a:avLst/>
                <a:gdLst>
                  <a:gd name="T0" fmla="*/ 32 w 65"/>
                  <a:gd name="T1" fmla="*/ 125 h 145"/>
                  <a:gd name="T2" fmla="*/ 32 w 65"/>
                  <a:gd name="T3" fmla="*/ 125 h 145"/>
                  <a:gd name="T4" fmla="*/ 64 w 65"/>
                  <a:gd name="T5" fmla="*/ 140 h 145"/>
                  <a:gd name="T6" fmla="*/ 65 w 65"/>
                  <a:gd name="T7" fmla="*/ 140 h 145"/>
                  <a:gd name="T8" fmla="*/ 65 w 65"/>
                  <a:gd name="T9" fmla="*/ 38 h 145"/>
                  <a:gd name="T10" fmla="*/ 63 w 65"/>
                  <a:gd name="T11" fmla="*/ 23 h 145"/>
                  <a:gd name="T12" fmla="*/ 54 w 65"/>
                  <a:gd name="T13" fmla="*/ 13 h 145"/>
                  <a:gd name="T14" fmla="*/ 54 w 65"/>
                  <a:gd name="T15" fmla="*/ 4 h 145"/>
                  <a:gd name="T16" fmla="*/ 54 w 65"/>
                  <a:gd name="T17" fmla="*/ 0 h 145"/>
                  <a:gd name="T18" fmla="*/ 51 w 65"/>
                  <a:gd name="T19" fmla="*/ 0 h 145"/>
                  <a:gd name="T20" fmla="*/ 32 w 65"/>
                  <a:gd name="T21" fmla="*/ 0 h 145"/>
                  <a:gd name="T22" fmla="*/ 32 w 65"/>
                  <a:gd name="T23" fmla="*/ 4 h 145"/>
                  <a:gd name="T24" fmla="*/ 51 w 65"/>
                  <a:gd name="T25" fmla="*/ 4 h 145"/>
                  <a:gd name="T26" fmla="*/ 51 w 65"/>
                  <a:gd name="T27" fmla="*/ 11 h 145"/>
                  <a:gd name="T28" fmla="*/ 51 w 65"/>
                  <a:gd name="T29" fmla="*/ 61 h 145"/>
                  <a:gd name="T30" fmla="*/ 33 w 65"/>
                  <a:gd name="T31" fmla="*/ 42 h 145"/>
                  <a:gd name="T32" fmla="*/ 32 w 65"/>
                  <a:gd name="T33" fmla="*/ 43 h 145"/>
                  <a:gd name="T34" fmla="*/ 32 w 65"/>
                  <a:gd name="T35" fmla="*/ 125 h 145"/>
                  <a:gd name="T36" fmla="*/ 1 w 65"/>
                  <a:gd name="T37" fmla="*/ 140 h 145"/>
                  <a:gd name="T38" fmla="*/ 32 w 65"/>
                  <a:gd name="T39" fmla="*/ 125 h 145"/>
                  <a:gd name="T40" fmla="*/ 32 w 65"/>
                  <a:gd name="T41" fmla="*/ 43 h 145"/>
                  <a:gd name="T42" fmla="*/ 14 w 65"/>
                  <a:gd name="T43" fmla="*/ 61 h 145"/>
                  <a:gd name="T44" fmla="*/ 14 w 65"/>
                  <a:gd name="T45" fmla="*/ 11 h 145"/>
                  <a:gd name="T46" fmla="*/ 14 w 65"/>
                  <a:gd name="T47" fmla="*/ 11 h 145"/>
                  <a:gd name="T48" fmla="*/ 14 w 65"/>
                  <a:gd name="T49" fmla="*/ 11 h 145"/>
                  <a:gd name="T50" fmla="*/ 14 w 65"/>
                  <a:gd name="T51" fmla="*/ 4 h 145"/>
                  <a:gd name="T52" fmla="*/ 32 w 65"/>
                  <a:gd name="T53" fmla="*/ 4 h 145"/>
                  <a:gd name="T54" fmla="*/ 32 w 65"/>
                  <a:gd name="T55" fmla="*/ 0 h 145"/>
                  <a:gd name="T56" fmla="*/ 14 w 65"/>
                  <a:gd name="T57" fmla="*/ 0 h 145"/>
                  <a:gd name="T58" fmla="*/ 10 w 65"/>
                  <a:gd name="T59" fmla="*/ 0 h 145"/>
                  <a:gd name="T60" fmla="*/ 10 w 65"/>
                  <a:gd name="T61" fmla="*/ 4 h 145"/>
                  <a:gd name="T62" fmla="*/ 10 w 65"/>
                  <a:gd name="T63" fmla="*/ 13 h 145"/>
                  <a:gd name="T64" fmla="*/ 2 w 65"/>
                  <a:gd name="T65" fmla="*/ 23 h 145"/>
                  <a:gd name="T66" fmla="*/ 0 w 65"/>
                  <a:gd name="T67" fmla="*/ 38 h 145"/>
                  <a:gd name="T68" fmla="*/ 0 w 65"/>
                  <a:gd name="T69" fmla="*/ 140 h 145"/>
                  <a:gd name="T70" fmla="*/ 1 w 65"/>
                  <a:gd name="T71" fmla="*/ 14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145">
                    <a:moveTo>
                      <a:pt x="32" y="125"/>
                    </a:moveTo>
                    <a:cubicBezTo>
                      <a:pt x="32" y="125"/>
                      <a:pt x="32" y="125"/>
                      <a:pt x="32" y="125"/>
                    </a:cubicBezTo>
                    <a:cubicBezTo>
                      <a:pt x="47" y="125"/>
                      <a:pt x="60" y="129"/>
                      <a:pt x="64" y="140"/>
                    </a:cubicBezTo>
                    <a:cubicBezTo>
                      <a:pt x="65" y="144"/>
                      <a:pt x="65" y="145"/>
                      <a:pt x="65" y="140"/>
                    </a:cubicBezTo>
                    <a:cubicBezTo>
                      <a:pt x="65" y="119"/>
                      <a:pt x="65" y="59"/>
                      <a:pt x="65" y="38"/>
                    </a:cubicBezTo>
                    <a:cubicBezTo>
                      <a:pt x="65" y="34"/>
                      <a:pt x="65" y="27"/>
                      <a:pt x="63" y="23"/>
                    </a:cubicBezTo>
                    <a:cubicBezTo>
                      <a:pt x="62" y="18"/>
                      <a:pt x="59" y="15"/>
                      <a:pt x="54" y="13"/>
                    </a:cubicBezTo>
                    <a:cubicBezTo>
                      <a:pt x="54" y="4"/>
                      <a:pt x="54" y="4"/>
                      <a:pt x="54" y="4"/>
                    </a:cubicBezTo>
                    <a:cubicBezTo>
                      <a:pt x="54" y="0"/>
                      <a:pt x="54" y="0"/>
                      <a:pt x="54" y="0"/>
                    </a:cubicBezTo>
                    <a:cubicBezTo>
                      <a:pt x="51" y="0"/>
                      <a:pt x="51" y="0"/>
                      <a:pt x="51" y="0"/>
                    </a:cubicBezTo>
                    <a:cubicBezTo>
                      <a:pt x="32" y="0"/>
                      <a:pt x="32" y="0"/>
                      <a:pt x="32" y="0"/>
                    </a:cubicBezTo>
                    <a:cubicBezTo>
                      <a:pt x="32" y="4"/>
                      <a:pt x="32" y="4"/>
                      <a:pt x="32" y="4"/>
                    </a:cubicBezTo>
                    <a:cubicBezTo>
                      <a:pt x="51" y="4"/>
                      <a:pt x="51" y="4"/>
                      <a:pt x="51" y="4"/>
                    </a:cubicBezTo>
                    <a:cubicBezTo>
                      <a:pt x="51" y="11"/>
                      <a:pt x="51" y="11"/>
                      <a:pt x="51" y="11"/>
                    </a:cubicBezTo>
                    <a:cubicBezTo>
                      <a:pt x="51" y="61"/>
                      <a:pt x="51" y="61"/>
                      <a:pt x="51" y="61"/>
                    </a:cubicBezTo>
                    <a:cubicBezTo>
                      <a:pt x="33" y="42"/>
                      <a:pt x="33" y="42"/>
                      <a:pt x="33" y="42"/>
                    </a:cubicBezTo>
                    <a:cubicBezTo>
                      <a:pt x="32" y="43"/>
                      <a:pt x="32" y="43"/>
                      <a:pt x="32" y="43"/>
                    </a:cubicBezTo>
                    <a:lnTo>
                      <a:pt x="32" y="125"/>
                    </a:lnTo>
                    <a:close/>
                    <a:moveTo>
                      <a:pt x="1" y="140"/>
                    </a:moveTo>
                    <a:cubicBezTo>
                      <a:pt x="5" y="129"/>
                      <a:pt x="17" y="125"/>
                      <a:pt x="32" y="125"/>
                    </a:cubicBezTo>
                    <a:cubicBezTo>
                      <a:pt x="32" y="43"/>
                      <a:pt x="32" y="43"/>
                      <a:pt x="32" y="43"/>
                    </a:cubicBezTo>
                    <a:cubicBezTo>
                      <a:pt x="14" y="61"/>
                      <a:pt x="14" y="61"/>
                      <a:pt x="14" y="61"/>
                    </a:cubicBezTo>
                    <a:cubicBezTo>
                      <a:pt x="14" y="11"/>
                      <a:pt x="14" y="11"/>
                      <a:pt x="14" y="11"/>
                    </a:cubicBezTo>
                    <a:cubicBezTo>
                      <a:pt x="14" y="11"/>
                      <a:pt x="14" y="11"/>
                      <a:pt x="14" y="11"/>
                    </a:cubicBezTo>
                    <a:cubicBezTo>
                      <a:pt x="14" y="11"/>
                      <a:pt x="14" y="11"/>
                      <a:pt x="14" y="11"/>
                    </a:cubicBezTo>
                    <a:cubicBezTo>
                      <a:pt x="14" y="4"/>
                      <a:pt x="14" y="4"/>
                      <a:pt x="14" y="4"/>
                    </a:cubicBezTo>
                    <a:cubicBezTo>
                      <a:pt x="32" y="4"/>
                      <a:pt x="32" y="4"/>
                      <a:pt x="32" y="4"/>
                    </a:cubicBezTo>
                    <a:cubicBezTo>
                      <a:pt x="32" y="0"/>
                      <a:pt x="32" y="0"/>
                      <a:pt x="32" y="0"/>
                    </a:cubicBezTo>
                    <a:cubicBezTo>
                      <a:pt x="14" y="0"/>
                      <a:pt x="14" y="0"/>
                      <a:pt x="14" y="0"/>
                    </a:cubicBezTo>
                    <a:cubicBezTo>
                      <a:pt x="10" y="0"/>
                      <a:pt x="10" y="0"/>
                      <a:pt x="10" y="0"/>
                    </a:cubicBezTo>
                    <a:cubicBezTo>
                      <a:pt x="10" y="4"/>
                      <a:pt x="10" y="4"/>
                      <a:pt x="10" y="4"/>
                    </a:cubicBezTo>
                    <a:cubicBezTo>
                      <a:pt x="10" y="13"/>
                      <a:pt x="10" y="13"/>
                      <a:pt x="10" y="13"/>
                    </a:cubicBezTo>
                    <a:cubicBezTo>
                      <a:pt x="6" y="15"/>
                      <a:pt x="3" y="18"/>
                      <a:pt x="2" y="23"/>
                    </a:cubicBezTo>
                    <a:cubicBezTo>
                      <a:pt x="0" y="27"/>
                      <a:pt x="0" y="34"/>
                      <a:pt x="0" y="38"/>
                    </a:cubicBezTo>
                    <a:cubicBezTo>
                      <a:pt x="0" y="59"/>
                      <a:pt x="0" y="119"/>
                      <a:pt x="0" y="140"/>
                    </a:cubicBezTo>
                    <a:cubicBezTo>
                      <a:pt x="0" y="145"/>
                      <a:pt x="0" y="144"/>
                      <a:pt x="1"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7" name="Freeform 92"/>
              <p:cNvSpPr/>
              <p:nvPr/>
            </p:nvSpPr>
            <p:spPr bwMode="auto">
              <a:xfrm>
                <a:off x="10514013" y="1012825"/>
                <a:ext cx="239713" cy="514350"/>
              </a:xfrm>
              <a:custGeom>
                <a:avLst/>
                <a:gdLst>
                  <a:gd name="T0" fmla="*/ 1 w 64"/>
                  <a:gd name="T1" fmla="*/ 132 h 137"/>
                  <a:gd name="T2" fmla="*/ 32 w 64"/>
                  <a:gd name="T3" fmla="*/ 117 h 137"/>
                  <a:gd name="T4" fmla="*/ 63 w 64"/>
                  <a:gd name="T5" fmla="*/ 132 h 137"/>
                  <a:gd name="T6" fmla="*/ 64 w 64"/>
                  <a:gd name="T7" fmla="*/ 132 h 137"/>
                  <a:gd name="T8" fmla="*/ 64 w 64"/>
                  <a:gd name="T9" fmla="*/ 30 h 137"/>
                  <a:gd name="T10" fmla="*/ 63 w 64"/>
                  <a:gd name="T11" fmla="*/ 15 h 137"/>
                  <a:gd name="T12" fmla="*/ 32 w 64"/>
                  <a:gd name="T13" fmla="*/ 0 h 137"/>
                  <a:gd name="T14" fmla="*/ 1 w 64"/>
                  <a:gd name="T15" fmla="*/ 15 h 137"/>
                  <a:gd name="T16" fmla="*/ 0 w 64"/>
                  <a:gd name="T17" fmla="*/ 30 h 137"/>
                  <a:gd name="T18" fmla="*/ 0 w 64"/>
                  <a:gd name="T19" fmla="*/ 132 h 137"/>
                  <a:gd name="T20" fmla="*/ 1 w 64"/>
                  <a:gd name="T21" fmla="*/ 13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7">
                    <a:moveTo>
                      <a:pt x="1" y="132"/>
                    </a:moveTo>
                    <a:cubicBezTo>
                      <a:pt x="5" y="121"/>
                      <a:pt x="17" y="117"/>
                      <a:pt x="32" y="117"/>
                    </a:cubicBezTo>
                    <a:cubicBezTo>
                      <a:pt x="47" y="117"/>
                      <a:pt x="60" y="121"/>
                      <a:pt x="63" y="132"/>
                    </a:cubicBezTo>
                    <a:cubicBezTo>
                      <a:pt x="64" y="136"/>
                      <a:pt x="64" y="137"/>
                      <a:pt x="64" y="132"/>
                    </a:cubicBezTo>
                    <a:cubicBezTo>
                      <a:pt x="64" y="111"/>
                      <a:pt x="64" y="51"/>
                      <a:pt x="64" y="30"/>
                    </a:cubicBezTo>
                    <a:cubicBezTo>
                      <a:pt x="64" y="26"/>
                      <a:pt x="64" y="19"/>
                      <a:pt x="63" y="15"/>
                    </a:cubicBezTo>
                    <a:cubicBezTo>
                      <a:pt x="59" y="4"/>
                      <a:pt x="47" y="0"/>
                      <a:pt x="32" y="0"/>
                    </a:cubicBezTo>
                    <a:cubicBezTo>
                      <a:pt x="17" y="0"/>
                      <a:pt x="5" y="4"/>
                      <a:pt x="1" y="15"/>
                    </a:cubicBezTo>
                    <a:cubicBezTo>
                      <a:pt x="0" y="19"/>
                      <a:pt x="0" y="26"/>
                      <a:pt x="0" y="30"/>
                    </a:cubicBezTo>
                    <a:cubicBezTo>
                      <a:pt x="0" y="51"/>
                      <a:pt x="0" y="111"/>
                      <a:pt x="0" y="132"/>
                    </a:cubicBezTo>
                    <a:cubicBezTo>
                      <a:pt x="0" y="137"/>
                      <a:pt x="0" y="136"/>
                      <a:pt x="1"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8" name="Freeform 93"/>
              <p:cNvSpPr>
                <a:spLocks noEditPoints="1"/>
              </p:cNvSpPr>
              <p:nvPr/>
            </p:nvSpPr>
            <p:spPr bwMode="auto">
              <a:xfrm>
                <a:off x="7947025" y="842963"/>
                <a:ext cx="307975" cy="598488"/>
              </a:xfrm>
              <a:custGeom>
                <a:avLst/>
                <a:gdLst>
                  <a:gd name="T0" fmla="*/ 41 w 82"/>
                  <a:gd name="T1" fmla="*/ 159 h 159"/>
                  <a:gd name="T2" fmla="*/ 82 w 82"/>
                  <a:gd name="T3" fmla="*/ 159 h 159"/>
                  <a:gd name="T4" fmla="*/ 82 w 82"/>
                  <a:gd name="T5" fmla="*/ 0 h 159"/>
                  <a:gd name="T6" fmla="*/ 41 w 82"/>
                  <a:gd name="T7" fmla="*/ 0 h 159"/>
                  <a:gd name="T8" fmla="*/ 41 w 82"/>
                  <a:gd name="T9" fmla="*/ 9 h 159"/>
                  <a:gd name="T10" fmla="*/ 73 w 82"/>
                  <a:gd name="T11" fmla="*/ 9 h 159"/>
                  <a:gd name="T12" fmla="*/ 73 w 82"/>
                  <a:gd name="T13" fmla="*/ 39 h 159"/>
                  <a:gd name="T14" fmla="*/ 41 w 82"/>
                  <a:gd name="T15" fmla="*/ 39 h 159"/>
                  <a:gd name="T16" fmla="*/ 41 w 82"/>
                  <a:gd name="T17" fmla="*/ 46 h 159"/>
                  <a:gd name="T18" fmla="*/ 73 w 82"/>
                  <a:gd name="T19" fmla="*/ 46 h 159"/>
                  <a:gd name="T20" fmla="*/ 73 w 82"/>
                  <a:gd name="T21" fmla="*/ 77 h 159"/>
                  <a:gd name="T22" fmla="*/ 41 w 82"/>
                  <a:gd name="T23" fmla="*/ 77 h 159"/>
                  <a:gd name="T24" fmla="*/ 41 w 82"/>
                  <a:gd name="T25" fmla="*/ 89 h 159"/>
                  <a:gd name="T26" fmla="*/ 41 w 82"/>
                  <a:gd name="T27" fmla="*/ 89 h 159"/>
                  <a:gd name="T28" fmla="*/ 51 w 82"/>
                  <a:gd name="T29" fmla="*/ 99 h 159"/>
                  <a:gd name="T30" fmla="*/ 41 w 82"/>
                  <a:gd name="T31" fmla="*/ 109 h 159"/>
                  <a:gd name="T32" fmla="*/ 41 w 82"/>
                  <a:gd name="T33" fmla="*/ 109 h 159"/>
                  <a:gd name="T34" fmla="*/ 41 w 82"/>
                  <a:gd name="T35" fmla="*/ 109 h 159"/>
                  <a:gd name="T36" fmla="*/ 41 w 82"/>
                  <a:gd name="T37" fmla="*/ 124 h 159"/>
                  <a:gd name="T38" fmla="*/ 41 w 82"/>
                  <a:gd name="T39" fmla="*/ 124 h 159"/>
                  <a:gd name="T40" fmla="*/ 51 w 82"/>
                  <a:gd name="T41" fmla="*/ 134 h 159"/>
                  <a:gd name="T42" fmla="*/ 41 w 82"/>
                  <a:gd name="T43" fmla="*/ 145 h 159"/>
                  <a:gd name="T44" fmla="*/ 41 w 82"/>
                  <a:gd name="T45" fmla="*/ 145 h 159"/>
                  <a:gd name="T46" fmla="*/ 41 w 82"/>
                  <a:gd name="T47" fmla="*/ 145 h 159"/>
                  <a:gd name="T48" fmla="*/ 41 w 82"/>
                  <a:gd name="T49" fmla="*/ 159 h 159"/>
                  <a:gd name="T50" fmla="*/ 0 w 82"/>
                  <a:gd name="T51" fmla="*/ 159 h 159"/>
                  <a:gd name="T52" fmla="*/ 41 w 82"/>
                  <a:gd name="T53" fmla="*/ 159 h 159"/>
                  <a:gd name="T54" fmla="*/ 41 w 82"/>
                  <a:gd name="T55" fmla="*/ 145 h 159"/>
                  <a:gd name="T56" fmla="*/ 31 w 82"/>
                  <a:gd name="T57" fmla="*/ 134 h 159"/>
                  <a:gd name="T58" fmla="*/ 41 w 82"/>
                  <a:gd name="T59" fmla="*/ 124 h 159"/>
                  <a:gd name="T60" fmla="*/ 41 w 82"/>
                  <a:gd name="T61" fmla="*/ 109 h 159"/>
                  <a:gd name="T62" fmla="*/ 31 w 82"/>
                  <a:gd name="T63" fmla="*/ 99 h 159"/>
                  <a:gd name="T64" fmla="*/ 41 w 82"/>
                  <a:gd name="T65" fmla="*/ 89 h 159"/>
                  <a:gd name="T66" fmla="*/ 41 w 82"/>
                  <a:gd name="T67" fmla="*/ 77 h 159"/>
                  <a:gd name="T68" fmla="*/ 8 w 82"/>
                  <a:gd name="T69" fmla="*/ 77 h 159"/>
                  <a:gd name="T70" fmla="*/ 8 w 82"/>
                  <a:gd name="T71" fmla="*/ 46 h 159"/>
                  <a:gd name="T72" fmla="*/ 8 w 82"/>
                  <a:gd name="T73" fmla="*/ 46 h 159"/>
                  <a:gd name="T74" fmla="*/ 41 w 82"/>
                  <a:gd name="T75" fmla="*/ 46 h 159"/>
                  <a:gd name="T76" fmla="*/ 41 w 82"/>
                  <a:gd name="T77" fmla="*/ 39 h 159"/>
                  <a:gd name="T78" fmla="*/ 8 w 82"/>
                  <a:gd name="T79" fmla="*/ 39 h 159"/>
                  <a:gd name="T80" fmla="*/ 8 w 82"/>
                  <a:gd name="T81" fmla="*/ 9 h 159"/>
                  <a:gd name="T82" fmla="*/ 8 w 82"/>
                  <a:gd name="T83" fmla="*/ 9 h 159"/>
                  <a:gd name="T84" fmla="*/ 41 w 82"/>
                  <a:gd name="T85" fmla="*/ 9 h 159"/>
                  <a:gd name="T86" fmla="*/ 41 w 82"/>
                  <a:gd name="T87" fmla="*/ 0 h 159"/>
                  <a:gd name="T88" fmla="*/ 0 w 82"/>
                  <a:gd name="T89" fmla="*/ 0 h 159"/>
                  <a:gd name="T90" fmla="*/ 0 w 82"/>
                  <a:gd name="T91"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59">
                    <a:moveTo>
                      <a:pt x="41" y="159"/>
                    </a:moveTo>
                    <a:cubicBezTo>
                      <a:pt x="82" y="159"/>
                      <a:pt x="82" y="159"/>
                      <a:pt x="82" y="159"/>
                    </a:cubicBezTo>
                    <a:cubicBezTo>
                      <a:pt x="82" y="0"/>
                      <a:pt x="82" y="0"/>
                      <a:pt x="82" y="0"/>
                    </a:cubicBezTo>
                    <a:cubicBezTo>
                      <a:pt x="41" y="0"/>
                      <a:pt x="41" y="0"/>
                      <a:pt x="41" y="0"/>
                    </a:cubicBezTo>
                    <a:cubicBezTo>
                      <a:pt x="41" y="9"/>
                      <a:pt x="41" y="9"/>
                      <a:pt x="41" y="9"/>
                    </a:cubicBezTo>
                    <a:cubicBezTo>
                      <a:pt x="73" y="9"/>
                      <a:pt x="73" y="9"/>
                      <a:pt x="73" y="9"/>
                    </a:cubicBezTo>
                    <a:cubicBezTo>
                      <a:pt x="73" y="39"/>
                      <a:pt x="73" y="39"/>
                      <a:pt x="73" y="39"/>
                    </a:cubicBezTo>
                    <a:cubicBezTo>
                      <a:pt x="41" y="39"/>
                      <a:pt x="41" y="39"/>
                      <a:pt x="41" y="39"/>
                    </a:cubicBezTo>
                    <a:cubicBezTo>
                      <a:pt x="41" y="46"/>
                      <a:pt x="41" y="46"/>
                      <a:pt x="41" y="46"/>
                    </a:cubicBezTo>
                    <a:cubicBezTo>
                      <a:pt x="73" y="46"/>
                      <a:pt x="73" y="46"/>
                      <a:pt x="73" y="46"/>
                    </a:cubicBezTo>
                    <a:cubicBezTo>
                      <a:pt x="73" y="77"/>
                      <a:pt x="73" y="77"/>
                      <a:pt x="73" y="77"/>
                    </a:cubicBezTo>
                    <a:cubicBezTo>
                      <a:pt x="41" y="77"/>
                      <a:pt x="41" y="77"/>
                      <a:pt x="41" y="77"/>
                    </a:cubicBezTo>
                    <a:cubicBezTo>
                      <a:pt x="41" y="89"/>
                      <a:pt x="41" y="89"/>
                      <a:pt x="41" y="89"/>
                    </a:cubicBezTo>
                    <a:cubicBezTo>
                      <a:pt x="41" y="89"/>
                      <a:pt x="41" y="89"/>
                      <a:pt x="41" y="89"/>
                    </a:cubicBezTo>
                    <a:cubicBezTo>
                      <a:pt x="46" y="89"/>
                      <a:pt x="51" y="94"/>
                      <a:pt x="51" y="99"/>
                    </a:cubicBezTo>
                    <a:cubicBezTo>
                      <a:pt x="51" y="105"/>
                      <a:pt x="46" y="109"/>
                      <a:pt x="41" y="109"/>
                    </a:cubicBezTo>
                    <a:cubicBezTo>
                      <a:pt x="41" y="109"/>
                      <a:pt x="41" y="109"/>
                      <a:pt x="41" y="109"/>
                    </a:cubicBezTo>
                    <a:cubicBezTo>
                      <a:pt x="41" y="109"/>
                      <a:pt x="41" y="109"/>
                      <a:pt x="41" y="109"/>
                    </a:cubicBezTo>
                    <a:cubicBezTo>
                      <a:pt x="41" y="124"/>
                      <a:pt x="41" y="124"/>
                      <a:pt x="41" y="124"/>
                    </a:cubicBezTo>
                    <a:cubicBezTo>
                      <a:pt x="41" y="124"/>
                      <a:pt x="41" y="124"/>
                      <a:pt x="41" y="124"/>
                    </a:cubicBezTo>
                    <a:cubicBezTo>
                      <a:pt x="46" y="124"/>
                      <a:pt x="51" y="129"/>
                      <a:pt x="51" y="134"/>
                    </a:cubicBezTo>
                    <a:cubicBezTo>
                      <a:pt x="51" y="140"/>
                      <a:pt x="46" y="145"/>
                      <a:pt x="41" y="145"/>
                    </a:cubicBezTo>
                    <a:cubicBezTo>
                      <a:pt x="41" y="145"/>
                      <a:pt x="41" y="145"/>
                      <a:pt x="41" y="145"/>
                    </a:cubicBezTo>
                    <a:cubicBezTo>
                      <a:pt x="41" y="145"/>
                      <a:pt x="41" y="145"/>
                      <a:pt x="41" y="145"/>
                    </a:cubicBezTo>
                    <a:lnTo>
                      <a:pt x="41" y="159"/>
                    </a:lnTo>
                    <a:close/>
                    <a:moveTo>
                      <a:pt x="0" y="159"/>
                    </a:moveTo>
                    <a:cubicBezTo>
                      <a:pt x="41" y="159"/>
                      <a:pt x="41" y="159"/>
                      <a:pt x="41" y="159"/>
                    </a:cubicBezTo>
                    <a:cubicBezTo>
                      <a:pt x="41" y="145"/>
                      <a:pt x="41" y="145"/>
                      <a:pt x="41" y="145"/>
                    </a:cubicBezTo>
                    <a:cubicBezTo>
                      <a:pt x="35" y="145"/>
                      <a:pt x="31" y="140"/>
                      <a:pt x="31" y="134"/>
                    </a:cubicBezTo>
                    <a:cubicBezTo>
                      <a:pt x="31" y="129"/>
                      <a:pt x="35" y="124"/>
                      <a:pt x="41" y="124"/>
                    </a:cubicBezTo>
                    <a:cubicBezTo>
                      <a:pt x="41" y="109"/>
                      <a:pt x="41" y="109"/>
                      <a:pt x="41" y="109"/>
                    </a:cubicBezTo>
                    <a:cubicBezTo>
                      <a:pt x="35" y="109"/>
                      <a:pt x="31" y="105"/>
                      <a:pt x="31" y="99"/>
                    </a:cubicBezTo>
                    <a:cubicBezTo>
                      <a:pt x="31" y="94"/>
                      <a:pt x="35" y="89"/>
                      <a:pt x="41" y="89"/>
                    </a:cubicBezTo>
                    <a:cubicBezTo>
                      <a:pt x="41" y="77"/>
                      <a:pt x="41" y="77"/>
                      <a:pt x="41" y="77"/>
                    </a:cubicBezTo>
                    <a:cubicBezTo>
                      <a:pt x="8" y="77"/>
                      <a:pt x="8" y="77"/>
                      <a:pt x="8" y="77"/>
                    </a:cubicBezTo>
                    <a:cubicBezTo>
                      <a:pt x="8" y="46"/>
                      <a:pt x="8" y="46"/>
                      <a:pt x="8" y="46"/>
                    </a:cubicBezTo>
                    <a:cubicBezTo>
                      <a:pt x="8" y="46"/>
                      <a:pt x="8" y="46"/>
                      <a:pt x="8" y="46"/>
                    </a:cubicBezTo>
                    <a:cubicBezTo>
                      <a:pt x="41" y="46"/>
                      <a:pt x="41" y="46"/>
                      <a:pt x="41" y="46"/>
                    </a:cubicBezTo>
                    <a:cubicBezTo>
                      <a:pt x="41" y="39"/>
                      <a:pt x="41" y="39"/>
                      <a:pt x="41" y="39"/>
                    </a:cubicBezTo>
                    <a:cubicBezTo>
                      <a:pt x="8" y="39"/>
                      <a:pt x="8" y="39"/>
                      <a:pt x="8" y="39"/>
                    </a:cubicBezTo>
                    <a:cubicBezTo>
                      <a:pt x="8" y="9"/>
                      <a:pt x="8" y="9"/>
                      <a:pt x="8" y="9"/>
                    </a:cubicBezTo>
                    <a:cubicBezTo>
                      <a:pt x="8" y="9"/>
                      <a:pt x="8" y="9"/>
                      <a:pt x="8" y="9"/>
                    </a:cubicBezTo>
                    <a:cubicBezTo>
                      <a:pt x="41" y="9"/>
                      <a:pt x="41" y="9"/>
                      <a:pt x="41" y="9"/>
                    </a:cubicBezTo>
                    <a:cubicBezTo>
                      <a:pt x="41" y="0"/>
                      <a:pt x="41" y="0"/>
                      <a:pt x="41" y="0"/>
                    </a:cubicBezTo>
                    <a:cubicBezTo>
                      <a:pt x="0" y="0"/>
                      <a:pt x="0" y="0"/>
                      <a:pt x="0" y="0"/>
                    </a:cubicBezTo>
                    <a:lnTo>
                      <a:pt x="0" y="1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9" name="Freeform 94"/>
              <p:cNvSpPr/>
              <p:nvPr/>
            </p:nvSpPr>
            <p:spPr bwMode="auto">
              <a:xfrm>
                <a:off x="8277225" y="842963"/>
                <a:ext cx="127000" cy="598488"/>
              </a:xfrm>
              <a:custGeom>
                <a:avLst/>
                <a:gdLst>
                  <a:gd name="T0" fmla="*/ 80 w 80"/>
                  <a:gd name="T1" fmla="*/ 355 h 377"/>
                  <a:gd name="T2" fmla="*/ 80 w 80"/>
                  <a:gd name="T3" fmla="*/ 64 h 377"/>
                  <a:gd name="T4" fmla="*/ 0 w 80"/>
                  <a:gd name="T5" fmla="*/ 0 h 377"/>
                  <a:gd name="T6" fmla="*/ 0 w 80"/>
                  <a:gd name="T7" fmla="*/ 377 h 377"/>
                  <a:gd name="T8" fmla="*/ 80 w 80"/>
                  <a:gd name="T9" fmla="*/ 355 h 377"/>
                </a:gdLst>
                <a:ahLst/>
                <a:cxnLst>
                  <a:cxn ang="0">
                    <a:pos x="T0" y="T1"/>
                  </a:cxn>
                  <a:cxn ang="0">
                    <a:pos x="T2" y="T3"/>
                  </a:cxn>
                  <a:cxn ang="0">
                    <a:pos x="T4" y="T5"/>
                  </a:cxn>
                  <a:cxn ang="0">
                    <a:pos x="T6" y="T7"/>
                  </a:cxn>
                  <a:cxn ang="0">
                    <a:pos x="T8" y="T9"/>
                  </a:cxn>
                </a:cxnLst>
                <a:rect l="0" t="0" r="r" b="b"/>
                <a:pathLst>
                  <a:path w="80" h="377">
                    <a:moveTo>
                      <a:pt x="80" y="355"/>
                    </a:moveTo>
                    <a:lnTo>
                      <a:pt x="80" y="64"/>
                    </a:lnTo>
                    <a:lnTo>
                      <a:pt x="0" y="0"/>
                    </a:lnTo>
                    <a:lnTo>
                      <a:pt x="0" y="377"/>
                    </a:lnTo>
                    <a:lnTo>
                      <a:pt x="80" y="3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0" name="Rectangle 95"/>
              <p:cNvSpPr>
                <a:spLocks noChangeArrowheads="1"/>
              </p:cNvSpPr>
              <p:nvPr/>
            </p:nvSpPr>
            <p:spPr bwMode="auto">
              <a:xfrm>
                <a:off x="7991475" y="892175"/>
                <a:ext cx="21431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1" name="Rectangle 96"/>
              <p:cNvSpPr>
                <a:spLocks noChangeArrowheads="1"/>
              </p:cNvSpPr>
              <p:nvPr/>
            </p:nvSpPr>
            <p:spPr bwMode="auto">
              <a:xfrm>
                <a:off x="7991475" y="1035050"/>
                <a:ext cx="214313" cy="7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2" name="Rectangle 97"/>
              <p:cNvSpPr>
                <a:spLocks noChangeArrowheads="1"/>
              </p:cNvSpPr>
              <p:nvPr/>
            </p:nvSpPr>
            <p:spPr bwMode="auto">
              <a:xfrm>
                <a:off x="9740900" y="306388"/>
                <a:ext cx="85725"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3" name="Rectangle 98"/>
              <p:cNvSpPr>
                <a:spLocks noChangeArrowheads="1"/>
              </p:cNvSpPr>
              <p:nvPr/>
            </p:nvSpPr>
            <p:spPr bwMode="auto">
              <a:xfrm>
                <a:off x="9617075" y="617538"/>
                <a:ext cx="85725" cy="260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4" name="Rectangle 99"/>
              <p:cNvSpPr>
                <a:spLocks noChangeArrowheads="1"/>
              </p:cNvSpPr>
              <p:nvPr/>
            </p:nvSpPr>
            <p:spPr bwMode="auto">
              <a:xfrm>
                <a:off x="9493250" y="388938"/>
                <a:ext cx="85725" cy="488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5" name="Rectangle 100"/>
              <p:cNvSpPr>
                <a:spLocks noChangeArrowheads="1"/>
              </p:cNvSpPr>
              <p:nvPr/>
            </p:nvSpPr>
            <p:spPr bwMode="auto">
              <a:xfrm>
                <a:off x="9366250" y="542925"/>
                <a:ext cx="85725" cy="334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6" name="Rectangle 101"/>
              <p:cNvSpPr>
                <a:spLocks noChangeArrowheads="1"/>
              </p:cNvSpPr>
              <p:nvPr/>
            </p:nvSpPr>
            <p:spPr bwMode="auto">
              <a:xfrm>
                <a:off x="9242425" y="490538"/>
                <a:ext cx="85725" cy="387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7" name="Rectangle 102"/>
              <p:cNvSpPr>
                <a:spLocks noChangeArrowheads="1"/>
              </p:cNvSpPr>
              <p:nvPr/>
            </p:nvSpPr>
            <p:spPr bwMode="auto">
              <a:xfrm>
                <a:off x="9740900" y="238125"/>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8" name="Rectangle 103"/>
              <p:cNvSpPr>
                <a:spLocks noChangeArrowheads="1"/>
              </p:cNvSpPr>
              <p:nvPr/>
            </p:nvSpPr>
            <p:spPr bwMode="auto">
              <a:xfrm>
                <a:off x="9493250" y="328613"/>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9" name="Rectangle 104"/>
              <p:cNvSpPr>
                <a:spLocks noChangeArrowheads="1"/>
              </p:cNvSpPr>
              <p:nvPr/>
            </p:nvSpPr>
            <p:spPr bwMode="auto">
              <a:xfrm>
                <a:off x="9366250" y="479425"/>
                <a:ext cx="85725"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0" name="Rectangle 105"/>
              <p:cNvSpPr>
                <a:spLocks noChangeArrowheads="1"/>
              </p:cNvSpPr>
              <p:nvPr/>
            </p:nvSpPr>
            <p:spPr bwMode="auto">
              <a:xfrm>
                <a:off x="9242425" y="427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1" name="Rectangle 106"/>
              <p:cNvSpPr>
                <a:spLocks noChangeArrowheads="1"/>
              </p:cNvSpPr>
              <p:nvPr/>
            </p:nvSpPr>
            <p:spPr bwMode="auto">
              <a:xfrm>
                <a:off x="9617075" y="554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2" name="Freeform 107"/>
              <p:cNvSpPr>
                <a:spLocks noEditPoints="1"/>
              </p:cNvSpPr>
              <p:nvPr/>
            </p:nvSpPr>
            <p:spPr bwMode="auto">
              <a:xfrm>
                <a:off x="5202238" y="708025"/>
                <a:ext cx="649288" cy="650875"/>
              </a:xfrm>
              <a:custGeom>
                <a:avLst/>
                <a:gdLst>
                  <a:gd name="T0" fmla="*/ 173 w 173"/>
                  <a:gd name="T1" fmla="*/ 0 h 173"/>
                  <a:gd name="T2" fmla="*/ 87 w 173"/>
                  <a:gd name="T3" fmla="*/ 0 h 173"/>
                  <a:gd name="T4" fmla="*/ 87 w 173"/>
                  <a:gd name="T5" fmla="*/ 14 h 173"/>
                  <a:gd name="T6" fmla="*/ 87 w 173"/>
                  <a:gd name="T7" fmla="*/ 14 h 173"/>
                  <a:gd name="T8" fmla="*/ 87 w 173"/>
                  <a:gd name="T9" fmla="*/ 14 h 173"/>
                  <a:gd name="T10" fmla="*/ 101 w 173"/>
                  <a:gd name="T11" fmla="*/ 28 h 173"/>
                  <a:gd name="T12" fmla="*/ 87 w 173"/>
                  <a:gd name="T13" fmla="*/ 41 h 173"/>
                  <a:gd name="T14" fmla="*/ 87 w 173"/>
                  <a:gd name="T15" fmla="*/ 41 h 173"/>
                  <a:gd name="T16" fmla="*/ 87 w 173"/>
                  <a:gd name="T17" fmla="*/ 53 h 173"/>
                  <a:gd name="T18" fmla="*/ 110 w 173"/>
                  <a:gd name="T19" fmla="*/ 53 h 173"/>
                  <a:gd name="T20" fmla="*/ 110 w 173"/>
                  <a:gd name="T21" fmla="*/ 66 h 173"/>
                  <a:gd name="T22" fmla="*/ 110 w 173"/>
                  <a:gd name="T23" fmla="*/ 66 h 173"/>
                  <a:gd name="T24" fmla="*/ 95 w 173"/>
                  <a:gd name="T25" fmla="*/ 66 h 173"/>
                  <a:gd name="T26" fmla="*/ 95 w 173"/>
                  <a:gd name="T27" fmla="*/ 146 h 173"/>
                  <a:gd name="T28" fmla="*/ 110 w 173"/>
                  <a:gd name="T29" fmla="*/ 146 h 173"/>
                  <a:gd name="T30" fmla="*/ 110 w 173"/>
                  <a:gd name="T31" fmla="*/ 159 h 173"/>
                  <a:gd name="T32" fmla="*/ 87 w 173"/>
                  <a:gd name="T33" fmla="*/ 159 h 173"/>
                  <a:gd name="T34" fmla="*/ 87 w 173"/>
                  <a:gd name="T35" fmla="*/ 173 h 173"/>
                  <a:gd name="T36" fmla="*/ 173 w 173"/>
                  <a:gd name="T37" fmla="*/ 173 h 173"/>
                  <a:gd name="T38" fmla="*/ 173 w 173"/>
                  <a:gd name="T39" fmla="*/ 0 h 173"/>
                  <a:gd name="T40" fmla="*/ 87 w 173"/>
                  <a:gd name="T41" fmla="*/ 0 h 173"/>
                  <a:gd name="T42" fmla="*/ 0 w 173"/>
                  <a:gd name="T43" fmla="*/ 0 h 173"/>
                  <a:gd name="T44" fmla="*/ 0 w 173"/>
                  <a:gd name="T45" fmla="*/ 173 h 173"/>
                  <a:gd name="T46" fmla="*/ 87 w 173"/>
                  <a:gd name="T47" fmla="*/ 173 h 173"/>
                  <a:gd name="T48" fmla="*/ 87 w 173"/>
                  <a:gd name="T49" fmla="*/ 159 h 173"/>
                  <a:gd name="T50" fmla="*/ 65 w 173"/>
                  <a:gd name="T51" fmla="*/ 159 h 173"/>
                  <a:gd name="T52" fmla="*/ 65 w 173"/>
                  <a:gd name="T53" fmla="*/ 146 h 173"/>
                  <a:gd name="T54" fmla="*/ 80 w 173"/>
                  <a:gd name="T55" fmla="*/ 146 h 173"/>
                  <a:gd name="T56" fmla="*/ 80 w 173"/>
                  <a:gd name="T57" fmla="*/ 66 h 173"/>
                  <a:gd name="T58" fmla="*/ 65 w 173"/>
                  <a:gd name="T59" fmla="*/ 66 h 173"/>
                  <a:gd name="T60" fmla="*/ 65 w 173"/>
                  <a:gd name="T61" fmla="*/ 53 h 173"/>
                  <a:gd name="T62" fmla="*/ 87 w 173"/>
                  <a:gd name="T63" fmla="*/ 53 h 173"/>
                  <a:gd name="T64" fmla="*/ 87 w 173"/>
                  <a:gd name="T65" fmla="*/ 41 h 173"/>
                  <a:gd name="T66" fmla="*/ 74 w 173"/>
                  <a:gd name="T67" fmla="*/ 28 h 173"/>
                  <a:gd name="T68" fmla="*/ 87 w 173"/>
                  <a:gd name="T69" fmla="*/ 14 h 173"/>
                  <a:gd name="T70" fmla="*/ 87 w 173"/>
                  <a:gd name="T7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3" h="173">
                    <a:moveTo>
                      <a:pt x="173" y="0"/>
                    </a:moveTo>
                    <a:cubicBezTo>
                      <a:pt x="87" y="0"/>
                      <a:pt x="87" y="0"/>
                      <a:pt x="87" y="0"/>
                    </a:cubicBezTo>
                    <a:cubicBezTo>
                      <a:pt x="87" y="14"/>
                      <a:pt x="87" y="14"/>
                      <a:pt x="87" y="14"/>
                    </a:cubicBezTo>
                    <a:cubicBezTo>
                      <a:pt x="87" y="14"/>
                      <a:pt x="87" y="14"/>
                      <a:pt x="87" y="14"/>
                    </a:cubicBezTo>
                    <a:cubicBezTo>
                      <a:pt x="87" y="14"/>
                      <a:pt x="87" y="14"/>
                      <a:pt x="87" y="14"/>
                    </a:cubicBezTo>
                    <a:cubicBezTo>
                      <a:pt x="95" y="14"/>
                      <a:pt x="101" y="20"/>
                      <a:pt x="101" y="28"/>
                    </a:cubicBezTo>
                    <a:cubicBezTo>
                      <a:pt x="101" y="35"/>
                      <a:pt x="95" y="41"/>
                      <a:pt x="87" y="41"/>
                    </a:cubicBezTo>
                    <a:cubicBezTo>
                      <a:pt x="87" y="41"/>
                      <a:pt x="87" y="41"/>
                      <a:pt x="87" y="41"/>
                    </a:cubicBezTo>
                    <a:cubicBezTo>
                      <a:pt x="87" y="53"/>
                      <a:pt x="87" y="53"/>
                      <a:pt x="87" y="53"/>
                    </a:cubicBezTo>
                    <a:cubicBezTo>
                      <a:pt x="110" y="53"/>
                      <a:pt x="110" y="53"/>
                      <a:pt x="110" y="53"/>
                    </a:cubicBezTo>
                    <a:cubicBezTo>
                      <a:pt x="110" y="66"/>
                      <a:pt x="110" y="66"/>
                      <a:pt x="110" y="66"/>
                    </a:cubicBezTo>
                    <a:cubicBezTo>
                      <a:pt x="110" y="66"/>
                      <a:pt x="110" y="66"/>
                      <a:pt x="110" y="66"/>
                    </a:cubicBezTo>
                    <a:cubicBezTo>
                      <a:pt x="95" y="66"/>
                      <a:pt x="95" y="66"/>
                      <a:pt x="95" y="66"/>
                    </a:cubicBezTo>
                    <a:cubicBezTo>
                      <a:pt x="95" y="146"/>
                      <a:pt x="95" y="146"/>
                      <a:pt x="95" y="146"/>
                    </a:cubicBezTo>
                    <a:cubicBezTo>
                      <a:pt x="110" y="146"/>
                      <a:pt x="110" y="146"/>
                      <a:pt x="110" y="146"/>
                    </a:cubicBezTo>
                    <a:cubicBezTo>
                      <a:pt x="110" y="159"/>
                      <a:pt x="110" y="159"/>
                      <a:pt x="110" y="159"/>
                    </a:cubicBezTo>
                    <a:cubicBezTo>
                      <a:pt x="87" y="159"/>
                      <a:pt x="87" y="159"/>
                      <a:pt x="87" y="159"/>
                    </a:cubicBezTo>
                    <a:cubicBezTo>
                      <a:pt x="87" y="173"/>
                      <a:pt x="87" y="173"/>
                      <a:pt x="87" y="173"/>
                    </a:cubicBezTo>
                    <a:cubicBezTo>
                      <a:pt x="173" y="173"/>
                      <a:pt x="173" y="173"/>
                      <a:pt x="173" y="173"/>
                    </a:cubicBezTo>
                    <a:lnTo>
                      <a:pt x="173" y="0"/>
                    </a:lnTo>
                    <a:close/>
                    <a:moveTo>
                      <a:pt x="87" y="0"/>
                    </a:moveTo>
                    <a:cubicBezTo>
                      <a:pt x="0" y="0"/>
                      <a:pt x="0" y="0"/>
                      <a:pt x="0" y="0"/>
                    </a:cubicBezTo>
                    <a:cubicBezTo>
                      <a:pt x="0" y="173"/>
                      <a:pt x="0" y="173"/>
                      <a:pt x="0" y="173"/>
                    </a:cubicBezTo>
                    <a:cubicBezTo>
                      <a:pt x="87" y="173"/>
                      <a:pt x="87" y="173"/>
                      <a:pt x="87" y="173"/>
                    </a:cubicBezTo>
                    <a:cubicBezTo>
                      <a:pt x="87" y="159"/>
                      <a:pt x="87" y="159"/>
                      <a:pt x="87" y="159"/>
                    </a:cubicBezTo>
                    <a:cubicBezTo>
                      <a:pt x="65" y="159"/>
                      <a:pt x="65" y="159"/>
                      <a:pt x="65" y="159"/>
                    </a:cubicBezTo>
                    <a:cubicBezTo>
                      <a:pt x="65" y="146"/>
                      <a:pt x="65" y="146"/>
                      <a:pt x="65" y="146"/>
                    </a:cubicBezTo>
                    <a:cubicBezTo>
                      <a:pt x="80" y="146"/>
                      <a:pt x="80" y="146"/>
                      <a:pt x="80" y="146"/>
                    </a:cubicBezTo>
                    <a:cubicBezTo>
                      <a:pt x="80" y="66"/>
                      <a:pt x="80" y="66"/>
                      <a:pt x="80" y="66"/>
                    </a:cubicBezTo>
                    <a:cubicBezTo>
                      <a:pt x="65" y="66"/>
                      <a:pt x="65" y="66"/>
                      <a:pt x="65" y="66"/>
                    </a:cubicBezTo>
                    <a:cubicBezTo>
                      <a:pt x="65" y="53"/>
                      <a:pt x="65" y="53"/>
                      <a:pt x="65" y="53"/>
                    </a:cubicBezTo>
                    <a:cubicBezTo>
                      <a:pt x="87" y="53"/>
                      <a:pt x="87" y="53"/>
                      <a:pt x="87" y="53"/>
                    </a:cubicBezTo>
                    <a:cubicBezTo>
                      <a:pt x="87" y="41"/>
                      <a:pt x="87" y="41"/>
                      <a:pt x="87" y="41"/>
                    </a:cubicBezTo>
                    <a:cubicBezTo>
                      <a:pt x="80" y="41"/>
                      <a:pt x="74" y="35"/>
                      <a:pt x="74" y="28"/>
                    </a:cubicBezTo>
                    <a:cubicBezTo>
                      <a:pt x="74" y="20"/>
                      <a:pt x="80" y="14"/>
                      <a:pt x="87" y="14"/>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3" name="Oval 108"/>
              <p:cNvSpPr>
                <a:spLocks noChangeArrowheads="1"/>
              </p:cNvSpPr>
              <p:nvPr/>
            </p:nvSpPr>
            <p:spPr bwMode="auto">
              <a:xfrm>
                <a:off x="5934075"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4" name="Freeform 109"/>
              <p:cNvSpPr>
                <a:spLocks noEditPoints="1"/>
              </p:cNvSpPr>
              <p:nvPr/>
            </p:nvSpPr>
            <p:spPr bwMode="auto">
              <a:xfrm>
                <a:off x="5859463" y="1557338"/>
                <a:ext cx="322263" cy="477838"/>
              </a:xfrm>
              <a:custGeom>
                <a:avLst/>
                <a:gdLst>
                  <a:gd name="T0" fmla="*/ 86 w 86"/>
                  <a:gd name="T1" fmla="*/ 0 h 127"/>
                  <a:gd name="T2" fmla="*/ 43 w 86"/>
                  <a:gd name="T3" fmla="*/ 0 h 127"/>
                  <a:gd name="T4" fmla="*/ 43 w 86"/>
                  <a:gd name="T5" fmla="*/ 11 h 127"/>
                  <a:gd name="T6" fmla="*/ 43 w 86"/>
                  <a:gd name="T7" fmla="*/ 11 h 127"/>
                  <a:gd name="T8" fmla="*/ 77 w 86"/>
                  <a:gd name="T9" fmla="*/ 44 h 127"/>
                  <a:gd name="T10" fmla="*/ 43 w 86"/>
                  <a:gd name="T11" fmla="*/ 78 h 127"/>
                  <a:gd name="T12" fmla="*/ 43 w 86"/>
                  <a:gd name="T13" fmla="*/ 78 h 127"/>
                  <a:gd name="T14" fmla="*/ 43 w 86"/>
                  <a:gd name="T15" fmla="*/ 78 h 127"/>
                  <a:gd name="T16" fmla="*/ 43 w 86"/>
                  <a:gd name="T17" fmla="*/ 93 h 127"/>
                  <a:gd name="T18" fmla="*/ 43 w 86"/>
                  <a:gd name="T19" fmla="*/ 93 h 127"/>
                  <a:gd name="T20" fmla="*/ 55 w 86"/>
                  <a:gd name="T21" fmla="*/ 104 h 127"/>
                  <a:gd name="T22" fmla="*/ 43 w 86"/>
                  <a:gd name="T23" fmla="*/ 115 h 127"/>
                  <a:gd name="T24" fmla="*/ 43 w 86"/>
                  <a:gd name="T25" fmla="*/ 115 h 127"/>
                  <a:gd name="T26" fmla="*/ 43 w 86"/>
                  <a:gd name="T27" fmla="*/ 115 h 127"/>
                  <a:gd name="T28" fmla="*/ 43 w 86"/>
                  <a:gd name="T29" fmla="*/ 127 h 127"/>
                  <a:gd name="T30" fmla="*/ 86 w 86"/>
                  <a:gd name="T31" fmla="*/ 127 h 127"/>
                  <a:gd name="T32" fmla="*/ 86 w 86"/>
                  <a:gd name="T33" fmla="*/ 0 h 127"/>
                  <a:gd name="T34" fmla="*/ 43 w 86"/>
                  <a:gd name="T35" fmla="*/ 0 h 127"/>
                  <a:gd name="T36" fmla="*/ 0 w 86"/>
                  <a:gd name="T37" fmla="*/ 0 h 127"/>
                  <a:gd name="T38" fmla="*/ 0 w 86"/>
                  <a:gd name="T39" fmla="*/ 127 h 127"/>
                  <a:gd name="T40" fmla="*/ 43 w 86"/>
                  <a:gd name="T41" fmla="*/ 127 h 127"/>
                  <a:gd name="T42" fmla="*/ 43 w 86"/>
                  <a:gd name="T43" fmla="*/ 115 h 127"/>
                  <a:gd name="T44" fmla="*/ 32 w 86"/>
                  <a:gd name="T45" fmla="*/ 104 h 127"/>
                  <a:gd name="T46" fmla="*/ 43 w 86"/>
                  <a:gd name="T47" fmla="*/ 93 h 127"/>
                  <a:gd name="T48" fmla="*/ 43 w 86"/>
                  <a:gd name="T49" fmla="*/ 78 h 127"/>
                  <a:gd name="T50" fmla="*/ 9 w 86"/>
                  <a:gd name="T51" fmla="*/ 44 h 127"/>
                  <a:gd name="T52" fmla="*/ 43 w 86"/>
                  <a:gd name="T53" fmla="*/ 11 h 127"/>
                  <a:gd name="T54" fmla="*/ 43 w 86"/>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7">
                    <a:moveTo>
                      <a:pt x="86" y="0"/>
                    </a:moveTo>
                    <a:cubicBezTo>
                      <a:pt x="43" y="0"/>
                      <a:pt x="43" y="0"/>
                      <a:pt x="43" y="0"/>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78"/>
                      <a:pt x="43" y="78"/>
                      <a:pt x="43" y="78"/>
                    </a:cubicBezTo>
                    <a:cubicBezTo>
                      <a:pt x="43" y="93"/>
                      <a:pt x="43" y="93"/>
                      <a:pt x="43" y="93"/>
                    </a:cubicBezTo>
                    <a:cubicBezTo>
                      <a:pt x="43" y="93"/>
                      <a:pt x="43" y="93"/>
                      <a:pt x="43" y="93"/>
                    </a:cubicBezTo>
                    <a:cubicBezTo>
                      <a:pt x="49" y="93"/>
                      <a:pt x="55" y="98"/>
                      <a:pt x="55" y="104"/>
                    </a:cubicBezTo>
                    <a:cubicBezTo>
                      <a:pt x="55" y="110"/>
                      <a:pt x="49" y="115"/>
                      <a:pt x="43" y="115"/>
                    </a:cubicBezTo>
                    <a:cubicBezTo>
                      <a:pt x="43" y="115"/>
                      <a:pt x="43" y="115"/>
                      <a:pt x="43" y="115"/>
                    </a:cubicBezTo>
                    <a:cubicBezTo>
                      <a:pt x="43" y="115"/>
                      <a:pt x="43" y="115"/>
                      <a:pt x="43" y="115"/>
                    </a:cubicBezTo>
                    <a:cubicBezTo>
                      <a:pt x="43" y="127"/>
                      <a:pt x="43" y="127"/>
                      <a:pt x="43" y="127"/>
                    </a:cubicBezTo>
                    <a:cubicBezTo>
                      <a:pt x="86" y="127"/>
                      <a:pt x="86" y="127"/>
                      <a:pt x="86" y="127"/>
                    </a:cubicBezTo>
                    <a:lnTo>
                      <a:pt x="86" y="0"/>
                    </a:lnTo>
                    <a:close/>
                    <a:moveTo>
                      <a:pt x="43" y="0"/>
                    </a:moveTo>
                    <a:cubicBezTo>
                      <a:pt x="0" y="0"/>
                      <a:pt x="0" y="0"/>
                      <a:pt x="0" y="0"/>
                    </a:cubicBezTo>
                    <a:cubicBezTo>
                      <a:pt x="0" y="127"/>
                      <a:pt x="0" y="127"/>
                      <a:pt x="0" y="127"/>
                    </a:cubicBez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5" y="78"/>
                      <a:pt x="9" y="63"/>
                      <a:pt x="9" y="44"/>
                    </a:cubicBezTo>
                    <a:cubicBezTo>
                      <a:pt x="9" y="26"/>
                      <a:pt x="25" y="11"/>
                      <a:pt x="43" y="11"/>
                    </a:cubicBez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5" name="Freeform 110"/>
              <p:cNvSpPr/>
              <p:nvPr/>
            </p:nvSpPr>
            <p:spPr bwMode="auto">
              <a:xfrm>
                <a:off x="5526088" y="1504950"/>
                <a:ext cx="63500" cy="33338"/>
              </a:xfrm>
              <a:custGeom>
                <a:avLst/>
                <a:gdLst>
                  <a:gd name="T0" fmla="*/ 17 w 17"/>
                  <a:gd name="T1" fmla="*/ 7 h 9"/>
                  <a:gd name="T2" fmla="*/ 10 w 17"/>
                  <a:gd name="T3" fmla="*/ 0 h 9"/>
                  <a:gd name="T4" fmla="*/ 7 w 17"/>
                  <a:gd name="T5" fmla="*/ 0 h 9"/>
                  <a:gd name="T6" fmla="*/ 0 w 17"/>
                  <a:gd name="T7" fmla="*/ 7 h 9"/>
                  <a:gd name="T8" fmla="*/ 0 w 17"/>
                  <a:gd name="T9" fmla="*/ 9 h 9"/>
                  <a:gd name="T10" fmla="*/ 17 w 17"/>
                  <a:gd name="T11" fmla="*/ 9 h 9"/>
                  <a:gd name="T12" fmla="*/ 17 w 17"/>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7" y="7"/>
                    </a:moveTo>
                    <a:cubicBezTo>
                      <a:pt x="17" y="3"/>
                      <a:pt x="14" y="0"/>
                      <a:pt x="10" y="0"/>
                    </a:cubicBezTo>
                    <a:cubicBezTo>
                      <a:pt x="7" y="0"/>
                      <a:pt x="7" y="0"/>
                      <a:pt x="7" y="0"/>
                    </a:cubicBezTo>
                    <a:cubicBezTo>
                      <a:pt x="3" y="0"/>
                      <a:pt x="0" y="3"/>
                      <a:pt x="0" y="7"/>
                    </a:cubicBezTo>
                    <a:cubicBezTo>
                      <a:pt x="0" y="8"/>
                      <a:pt x="0" y="8"/>
                      <a:pt x="0" y="9"/>
                    </a:cubicBezTo>
                    <a:cubicBezTo>
                      <a:pt x="17" y="9"/>
                      <a:pt x="17" y="9"/>
                      <a:pt x="17" y="9"/>
                    </a:cubicBezTo>
                    <a:cubicBezTo>
                      <a:pt x="17" y="8"/>
                      <a:pt x="17" y="8"/>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6" name="Freeform 111"/>
              <p:cNvSpPr>
                <a:spLocks noEditPoints="1"/>
              </p:cNvSpPr>
              <p:nvPr/>
            </p:nvSpPr>
            <p:spPr bwMode="auto">
              <a:xfrm>
                <a:off x="5487988" y="1557338"/>
                <a:ext cx="322263" cy="477838"/>
              </a:xfrm>
              <a:custGeom>
                <a:avLst/>
                <a:gdLst>
                  <a:gd name="T0" fmla="*/ 43 w 86"/>
                  <a:gd name="T1" fmla="*/ 127 h 127"/>
                  <a:gd name="T2" fmla="*/ 86 w 86"/>
                  <a:gd name="T3" fmla="*/ 127 h 127"/>
                  <a:gd name="T4" fmla="*/ 86 w 86"/>
                  <a:gd name="T5" fmla="*/ 0 h 127"/>
                  <a:gd name="T6" fmla="*/ 43 w 86"/>
                  <a:gd name="T7" fmla="*/ 0 h 127"/>
                  <a:gd name="T8" fmla="*/ 43 w 86"/>
                  <a:gd name="T9" fmla="*/ 11 h 127"/>
                  <a:gd name="T10" fmla="*/ 43 w 86"/>
                  <a:gd name="T11" fmla="*/ 11 h 127"/>
                  <a:gd name="T12" fmla="*/ 43 w 86"/>
                  <a:gd name="T13" fmla="*/ 11 h 127"/>
                  <a:gd name="T14" fmla="*/ 77 w 86"/>
                  <a:gd name="T15" fmla="*/ 44 h 127"/>
                  <a:gd name="T16" fmla="*/ 43 w 86"/>
                  <a:gd name="T17" fmla="*/ 78 h 127"/>
                  <a:gd name="T18" fmla="*/ 43 w 86"/>
                  <a:gd name="T19" fmla="*/ 78 h 127"/>
                  <a:gd name="T20" fmla="*/ 43 w 86"/>
                  <a:gd name="T21" fmla="*/ 93 h 127"/>
                  <a:gd name="T22" fmla="*/ 43 w 86"/>
                  <a:gd name="T23" fmla="*/ 93 h 127"/>
                  <a:gd name="T24" fmla="*/ 54 w 86"/>
                  <a:gd name="T25" fmla="*/ 104 h 127"/>
                  <a:gd name="T26" fmla="*/ 43 w 86"/>
                  <a:gd name="T27" fmla="*/ 115 h 127"/>
                  <a:gd name="T28" fmla="*/ 43 w 86"/>
                  <a:gd name="T29" fmla="*/ 115 h 127"/>
                  <a:gd name="T30" fmla="*/ 43 w 86"/>
                  <a:gd name="T31" fmla="*/ 115 h 127"/>
                  <a:gd name="T32" fmla="*/ 43 w 86"/>
                  <a:gd name="T33" fmla="*/ 127 h 127"/>
                  <a:gd name="T34" fmla="*/ 0 w 86"/>
                  <a:gd name="T35" fmla="*/ 127 h 127"/>
                  <a:gd name="T36" fmla="*/ 43 w 86"/>
                  <a:gd name="T37" fmla="*/ 127 h 127"/>
                  <a:gd name="T38" fmla="*/ 43 w 86"/>
                  <a:gd name="T39" fmla="*/ 115 h 127"/>
                  <a:gd name="T40" fmla="*/ 32 w 86"/>
                  <a:gd name="T41" fmla="*/ 104 h 127"/>
                  <a:gd name="T42" fmla="*/ 43 w 86"/>
                  <a:gd name="T43" fmla="*/ 93 h 127"/>
                  <a:gd name="T44" fmla="*/ 43 w 86"/>
                  <a:gd name="T45" fmla="*/ 78 h 127"/>
                  <a:gd name="T46" fmla="*/ 9 w 86"/>
                  <a:gd name="T47" fmla="*/ 44 h 127"/>
                  <a:gd name="T48" fmla="*/ 43 w 86"/>
                  <a:gd name="T49" fmla="*/ 11 h 127"/>
                  <a:gd name="T50" fmla="*/ 43 w 86"/>
                  <a:gd name="T51" fmla="*/ 0 h 127"/>
                  <a:gd name="T52" fmla="*/ 21 w 86"/>
                  <a:gd name="T53" fmla="*/ 0 h 127"/>
                  <a:gd name="T54" fmla="*/ 16 w 86"/>
                  <a:gd name="T55" fmla="*/ 0 h 127"/>
                  <a:gd name="T56" fmla="*/ 0 w 86"/>
                  <a:gd name="T57" fmla="*/ 0 h 127"/>
                  <a:gd name="T58" fmla="*/ 0 w 86"/>
                  <a:gd name="T5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27">
                    <a:moveTo>
                      <a:pt x="43" y="127"/>
                    </a:moveTo>
                    <a:cubicBezTo>
                      <a:pt x="86" y="127"/>
                      <a:pt x="86" y="127"/>
                      <a:pt x="86" y="127"/>
                    </a:cubicBezTo>
                    <a:cubicBezTo>
                      <a:pt x="86" y="0"/>
                      <a:pt x="86" y="0"/>
                      <a:pt x="86" y="0"/>
                    </a:cubicBezTo>
                    <a:cubicBezTo>
                      <a:pt x="43" y="0"/>
                      <a:pt x="43" y="0"/>
                      <a:pt x="43" y="0"/>
                    </a:cubicBezTo>
                    <a:cubicBezTo>
                      <a:pt x="43" y="11"/>
                      <a:pt x="43" y="11"/>
                      <a:pt x="43" y="11"/>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93"/>
                      <a:pt x="43" y="93"/>
                      <a:pt x="43" y="93"/>
                    </a:cubicBezTo>
                    <a:cubicBezTo>
                      <a:pt x="43" y="93"/>
                      <a:pt x="43" y="93"/>
                      <a:pt x="43" y="93"/>
                    </a:cubicBezTo>
                    <a:cubicBezTo>
                      <a:pt x="49" y="93"/>
                      <a:pt x="54" y="98"/>
                      <a:pt x="54" y="104"/>
                    </a:cubicBezTo>
                    <a:cubicBezTo>
                      <a:pt x="54" y="110"/>
                      <a:pt x="49" y="115"/>
                      <a:pt x="43" y="115"/>
                    </a:cubicBezTo>
                    <a:cubicBezTo>
                      <a:pt x="43" y="115"/>
                      <a:pt x="43" y="115"/>
                      <a:pt x="43" y="115"/>
                    </a:cubicBezTo>
                    <a:cubicBezTo>
                      <a:pt x="43" y="115"/>
                      <a:pt x="43" y="115"/>
                      <a:pt x="43" y="115"/>
                    </a:cubicBezTo>
                    <a:lnTo>
                      <a:pt x="43" y="127"/>
                    </a:lnTo>
                    <a:close/>
                    <a:moveTo>
                      <a:pt x="0" y="127"/>
                    </a:move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4" y="78"/>
                      <a:pt x="9" y="63"/>
                      <a:pt x="9" y="44"/>
                    </a:cubicBezTo>
                    <a:cubicBezTo>
                      <a:pt x="9" y="26"/>
                      <a:pt x="24" y="11"/>
                      <a:pt x="43" y="11"/>
                    </a:cubicBezTo>
                    <a:cubicBezTo>
                      <a:pt x="43" y="0"/>
                      <a:pt x="43" y="0"/>
                      <a:pt x="43" y="0"/>
                    </a:cubicBezTo>
                    <a:cubicBezTo>
                      <a:pt x="21" y="0"/>
                      <a:pt x="21" y="0"/>
                      <a:pt x="21" y="0"/>
                    </a:cubicBezTo>
                    <a:cubicBezTo>
                      <a:pt x="16" y="0"/>
                      <a:pt x="16" y="0"/>
                      <a:pt x="16" y="0"/>
                    </a:cubicBezTo>
                    <a:cubicBezTo>
                      <a:pt x="0" y="0"/>
                      <a:pt x="0" y="0"/>
                      <a:pt x="0" y="0"/>
                    </a:cubicBezTo>
                    <a:lnTo>
                      <a:pt x="0"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7" name="Oval 112"/>
              <p:cNvSpPr>
                <a:spLocks noChangeArrowheads="1"/>
              </p:cNvSpPr>
              <p:nvPr/>
            </p:nvSpPr>
            <p:spPr bwMode="auto">
              <a:xfrm>
                <a:off x="5562600"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8" name="Freeform 113"/>
              <p:cNvSpPr/>
              <p:nvPr/>
            </p:nvSpPr>
            <p:spPr bwMode="auto">
              <a:xfrm>
                <a:off x="9361488" y="2222500"/>
                <a:ext cx="63500" cy="60325"/>
              </a:xfrm>
              <a:custGeom>
                <a:avLst/>
                <a:gdLst>
                  <a:gd name="T0" fmla="*/ 0 w 17"/>
                  <a:gd name="T1" fmla="*/ 9 h 16"/>
                  <a:gd name="T2" fmla="*/ 3 w 17"/>
                  <a:gd name="T3" fmla="*/ 11 h 16"/>
                  <a:gd name="T4" fmla="*/ 12 w 17"/>
                  <a:gd name="T5" fmla="*/ 16 h 16"/>
                  <a:gd name="T6" fmla="*/ 17 w 17"/>
                  <a:gd name="T7" fmla="*/ 7 h 16"/>
                  <a:gd name="T8" fmla="*/ 5 w 17"/>
                  <a:gd name="T9" fmla="*/ 0 h 16"/>
                  <a:gd name="T10" fmla="*/ 0 w 17"/>
                  <a:gd name="T11" fmla="*/ 9 h 16"/>
                </a:gdLst>
                <a:ahLst/>
                <a:cxnLst>
                  <a:cxn ang="0">
                    <a:pos x="T0" y="T1"/>
                  </a:cxn>
                  <a:cxn ang="0">
                    <a:pos x="T2" y="T3"/>
                  </a:cxn>
                  <a:cxn ang="0">
                    <a:pos x="T4" y="T5"/>
                  </a:cxn>
                  <a:cxn ang="0">
                    <a:pos x="T6" y="T7"/>
                  </a:cxn>
                  <a:cxn ang="0">
                    <a:pos x="T8" y="T9"/>
                  </a:cxn>
                  <a:cxn ang="0">
                    <a:pos x="T10" y="T11"/>
                  </a:cxn>
                </a:cxnLst>
                <a:rect l="0" t="0" r="r" b="b"/>
                <a:pathLst>
                  <a:path w="17" h="16">
                    <a:moveTo>
                      <a:pt x="0" y="9"/>
                    </a:moveTo>
                    <a:cubicBezTo>
                      <a:pt x="1" y="10"/>
                      <a:pt x="2" y="10"/>
                      <a:pt x="3" y="11"/>
                    </a:cubicBezTo>
                    <a:cubicBezTo>
                      <a:pt x="6" y="12"/>
                      <a:pt x="9" y="14"/>
                      <a:pt x="12" y="16"/>
                    </a:cubicBezTo>
                    <a:cubicBezTo>
                      <a:pt x="17" y="7"/>
                      <a:pt x="17" y="7"/>
                      <a:pt x="17" y="7"/>
                    </a:cubicBezTo>
                    <a:cubicBezTo>
                      <a:pt x="5" y="0"/>
                      <a:pt x="5" y="0"/>
                      <a:pt x="5" y="0"/>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9" name="Freeform 114"/>
              <p:cNvSpPr/>
              <p:nvPr/>
            </p:nvSpPr>
            <p:spPr bwMode="auto">
              <a:xfrm>
                <a:off x="8910638" y="2571750"/>
                <a:ext cx="323850" cy="236538"/>
              </a:xfrm>
              <a:custGeom>
                <a:avLst/>
                <a:gdLst>
                  <a:gd name="T0" fmla="*/ 22 w 86"/>
                  <a:gd name="T1" fmla="*/ 60 h 63"/>
                  <a:gd name="T2" fmla="*/ 38 w 86"/>
                  <a:gd name="T3" fmla="*/ 63 h 63"/>
                  <a:gd name="T4" fmla="*/ 48 w 86"/>
                  <a:gd name="T5" fmla="*/ 62 h 63"/>
                  <a:gd name="T6" fmla="*/ 67 w 86"/>
                  <a:gd name="T7" fmla="*/ 46 h 63"/>
                  <a:gd name="T8" fmla="*/ 86 w 86"/>
                  <a:gd name="T9" fmla="*/ 9 h 63"/>
                  <a:gd name="T10" fmla="*/ 79 w 86"/>
                  <a:gd name="T11" fmla="*/ 1 h 63"/>
                  <a:gd name="T12" fmla="*/ 76 w 86"/>
                  <a:gd name="T13" fmla="*/ 0 h 63"/>
                  <a:gd name="T14" fmla="*/ 55 w 86"/>
                  <a:gd name="T15" fmla="*/ 39 h 63"/>
                  <a:gd name="T16" fmla="*/ 29 w 86"/>
                  <a:gd name="T17" fmla="*/ 47 h 63"/>
                  <a:gd name="T18" fmla="*/ 21 w 86"/>
                  <a:gd name="T19" fmla="*/ 22 h 63"/>
                  <a:gd name="T20" fmla="*/ 9 w 86"/>
                  <a:gd name="T21" fmla="*/ 15 h 63"/>
                  <a:gd name="T22" fmla="*/ 22 w 86"/>
                  <a:gd name="T2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3">
                    <a:moveTo>
                      <a:pt x="22" y="60"/>
                    </a:moveTo>
                    <a:cubicBezTo>
                      <a:pt x="27" y="62"/>
                      <a:pt x="33" y="63"/>
                      <a:pt x="38" y="63"/>
                    </a:cubicBezTo>
                    <a:cubicBezTo>
                      <a:pt x="41" y="63"/>
                      <a:pt x="44" y="63"/>
                      <a:pt x="48" y="62"/>
                    </a:cubicBezTo>
                    <a:cubicBezTo>
                      <a:pt x="56" y="59"/>
                      <a:pt x="63" y="54"/>
                      <a:pt x="67" y="46"/>
                    </a:cubicBezTo>
                    <a:cubicBezTo>
                      <a:pt x="86" y="9"/>
                      <a:pt x="86" y="9"/>
                      <a:pt x="86" y="9"/>
                    </a:cubicBezTo>
                    <a:cubicBezTo>
                      <a:pt x="85" y="6"/>
                      <a:pt x="82" y="3"/>
                      <a:pt x="79" y="1"/>
                    </a:cubicBezTo>
                    <a:cubicBezTo>
                      <a:pt x="78" y="1"/>
                      <a:pt x="77" y="0"/>
                      <a:pt x="76" y="0"/>
                    </a:cubicBezTo>
                    <a:cubicBezTo>
                      <a:pt x="55" y="39"/>
                      <a:pt x="55" y="39"/>
                      <a:pt x="55" y="39"/>
                    </a:cubicBezTo>
                    <a:cubicBezTo>
                      <a:pt x="50" y="49"/>
                      <a:pt x="38" y="52"/>
                      <a:pt x="29" y="47"/>
                    </a:cubicBezTo>
                    <a:cubicBezTo>
                      <a:pt x="20" y="42"/>
                      <a:pt x="16" y="31"/>
                      <a:pt x="21" y="22"/>
                    </a:cubicBezTo>
                    <a:cubicBezTo>
                      <a:pt x="9" y="15"/>
                      <a:pt x="9" y="15"/>
                      <a:pt x="9" y="15"/>
                    </a:cubicBezTo>
                    <a:cubicBezTo>
                      <a:pt x="0" y="31"/>
                      <a:pt x="6" y="51"/>
                      <a:pt x="2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0" name="Freeform 115"/>
              <p:cNvSpPr/>
              <p:nvPr/>
            </p:nvSpPr>
            <p:spPr bwMode="auto">
              <a:xfrm>
                <a:off x="8975725" y="2247900"/>
                <a:ext cx="561975" cy="474663"/>
              </a:xfrm>
              <a:custGeom>
                <a:avLst/>
                <a:gdLst>
                  <a:gd name="T0" fmla="*/ 113 w 150"/>
                  <a:gd name="T1" fmla="*/ 13 h 126"/>
                  <a:gd name="T2" fmla="*/ 104 w 150"/>
                  <a:gd name="T3" fmla="*/ 8 h 126"/>
                  <a:gd name="T4" fmla="*/ 101 w 150"/>
                  <a:gd name="T5" fmla="*/ 6 h 126"/>
                  <a:gd name="T6" fmla="*/ 71 w 150"/>
                  <a:gd name="T7" fmla="*/ 0 h 126"/>
                  <a:gd name="T8" fmla="*/ 9 w 150"/>
                  <a:gd name="T9" fmla="*/ 37 h 126"/>
                  <a:gd name="T10" fmla="*/ 1 w 150"/>
                  <a:gd name="T11" fmla="*/ 63 h 126"/>
                  <a:gd name="T12" fmla="*/ 0 w 150"/>
                  <a:gd name="T13" fmla="*/ 68 h 126"/>
                  <a:gd name="T14" fmla="*/ 1 w 150"/>
                  <a:gd name="T15" fmla="*/ 70 h 126"/>
                  <a:gd name="T16" fmla="*/ 3 w 150"/>
                  <a:gd name="T17" fmla="*/ 69 h 126"/>
                  <a:gd name="T18" fmla="*/ 7 w 150"/>
                  <a:gd name="T19" fmla="*/ 66 h 126"/>
                  <a:gd name="T20" fmla="*/ 19 w 150"/>
                  <a:gd name="T21" fmla="*/ 62 h 126"/>
                  <a:gd name="T22" fmla="*/ 28 w 150"/>
                  <a:gd name="T23" fmla="*/ 64 h 126"/>
                  <a:gd name="T24" fmla="*/ 39 w 150"/>
                  <a:gd name="T25" fmla="*/ 83 h 126"/>
                  <a:gd name="T26" fmla="*/ 39 w 150"/>
                  <a:gd name="T27" fmla="*/ 87 h 126"/>
                  <a:gd name="T28" fmla="*/ 42 w 150"/>
                  <a:gd name="T29" fmla="*/ 85 h 126"/>
                  <a:gd name="T30" fmla="*/ 54 w 150"/>
                  <a:gd name="T31" fmla="*/ 81 h 126"/>
                  <a:gd name="T32" fmla="*/ 61 w 150"/>
                  <a:gd name="T33" fmla="*/ 82 h 126"/>
                  <a:gd name="T34" fmla="*/ 64 w 150"/>
                  <a:gd name="T35" fmla="*/ 83 h 126"/>
                  <a:gd name="T36" fmla="*/ 72 w 150"/>
                  <a:gd name="T37" fmla="*/ 90 h 126"/>
                  <a:gd name="T38" fmla="*/ 75 w 150"/>
                  <a:gd name="T39" fmla="*/ 102 h 126"/>
                  <a:gd name="T40" fmla="*/ 75 w 150"/>
                  <a:gd name="T41" fmla="*/ 106 h 126"/>
                  <a:gd name="T42" fmla="*/ 79 w 150"/>
                  <a:gd name="T43" fmla="*/ 104 h 126"/>
                  <a:gd name="T44" fmla="*/ 91 w 150"/>
                  <a:gd name="T45" fmla="*/ 100 h 126"/>
                  <a:gd name="T46" fmla="*/ 100 w 150"/>
                  <a:gd name="T47" fmla="*/ 102 h 126"/>
                  <a:gd name="T48" fmla="*/ 111 w 150"/>
                  <a:gd name="T49" fmla="*/ 121 h 126"/>
                  <a:gd name="T50" fmla="*/ 113 w 150"/>
                  <a:gd name="T51" fmla="*/ 126 h 126"/>
                  <a:gd name="T52" fmla="*/ 116 w 150"/>
                  <a:gd name="T53" fmla="*/ 124 h 126"/>
                  <a:gd name="T54" fmla="*/ 133 w 150"/>
                  <a:gd name="T55" fmla="*/ 103 h 126"/>
                  <a:gd name="T56" fmla="*/ 113 w 150"/>
                  <a:gd name="T57"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26">
                    <a:moveTo>
                      <a:pt x="113" y="13"/>
                    </a:moveTo>
                    <a:cubicBezTo>
                      <a:pt x="110" y="11"/>
                      <a:pt x="107" y="9"/>
                      <a:pt x="104" y="8"/>
                    </a:cubicBezTo>
                    <a:cubicBezTo>
                      <a:pt x="103" y="7"/>
                      <a:pt x="102" y="7"/>
                      <a:pt x="101" y="6"/>
                    </a:cubicBezTo>
                    <a:cubicBezTo>
                      <a:pt x="91" y="2"/>
                      <a:pt x="81" y="0"/>
                      <a:pt x="71" y="0"/>
                    </a:cubicBezTo>
                    <a:cubicBezTo>
                      <a:pt x="46" y="0"/>
                      <a:pt x="21" y="13"/>
                      <a:pt x="9" y="37"/>
                    </a:cubicBezTo>
                    <a:cubicBezTo>
                      <a:pt x="4" y="46"/>
                      <a:pt x="2" y="54"/>
                      <a:pt x="1" y="63"/>
                    </a:cubicBezTo>
                    <a:cubicBezTo>
                      <a:pt x="1" y="65"/>
                      <a:pt x="1" y="67"/>
                      <a:pt x="0" y="68"/>
                    </a:cubicBezTo>
                    <a:cubicBezTo>
                      <a:pt x="0" y="69"/>
                      <a:pt x="1" y="70"/>
                      <a:pt x="1" y="70"/>
                    </a:cubicBezTo>
                    <a:cubicBezTo>
                      <a:pt x="2" y="70"/>
                      <a:pt x="2" y="70"/>
                      <a:pt x="3" y="69"/>
                    </a:cubicBezTo>
                    <a:cubicBezTo>
                      <a:pt x="4" y="68"/>
                      <a:pt x="5" y="67"/>
                      <a:pt x="7" y="66"/>
                    </a:cubicBezTo>
                    <a:cubicBezTo>
                      <a:pt x="10" y="63"/>
                      <a:pt x="14" y="62"/>
                      <a:pt x="19" y="62"/>
                    </a:cubicBezTo>
                    <a:cubicBezTo>
                      <a:pt x="22" y="62"/>
                      <a:pt x="25" y="62"/>
                      <a:pt x="28" y="64"/>
                    </a:cubicBezTo>
                    <a:cubicBezTo>
                      <a:pt x="35" y="68"/>
                      <a:pt x="39" y="75"/>
                      <a:pt x="39" y="83"/>
                    </a:cubicBezTo>
                    <a:cubicBezTo>
                      <a:pt x="38" y="85"/>
                      <a:pt x="38" y="87"/>
                      <a:pt x="39" y="87"/>
                    </a:cubicBezTo>
                    <a:cubicBezTo>
                      <a:pt x="39" y="87"/>
                      <a:pt x="40" y="86"/>
                      <a:pt x="42" y="85"/>
                    </a:cubicBezTo>
                    <a:cubicBezTo>
                      <a:pt x="46" y="82"/>
                      <a:pt x="50" y="81"/>
                      <a:pt x="54" y="81"/>
                    </a:cubicBezTo>
                    <a:cubicBezTo>
                      <a:pt x="56" y="81"/>
                      <a:pt x="59" y="81"/>
                      <a:pt x="61" y="82"/>
                    </a:cubicBezTo>
                    <a:cubicBezTo>
                      <a:pt x="62" y="82"/>
                      <a:pt x="63" y="83"/>
                      <a:pt x="64" y="83"/>
                    </a:cubicBezTo>
                    <a:cubicBezTo>
                      <a:pt x="67" y="85"/>
                      <a:pt x="70" y="87"/>
                      <a:pt x="72" y="90"/>
                    </a:cubicBezTo>
                    <a:cubicBezTo>
                      <a:pt x="74" y="94"/>
                      <a:pt x="75" y="98"/>
                      <a:pt x="75" y="102"/>
                    </a:cubicBezTo>
                    <a:cubicBezTo>
                      <a:pt x="75" y="105"/>
                      <a:pt x="75" y="106"/>
                      <a:pt x="75" y="106"/>
                    </a:cubicBezTo>
                    <a:cubicBezTo>
                      <a:pt x="76" y="106"/>
                      <a:pt x="77" y="105"/>
                      <a:pt x="79" y="104"/>
                    </a:cubicBezTo>
                    <a:cubicBezTo>
                      <a:pt x="82" y="101"/>
                      <a:pt x="86" y="100"/>
                      <a:pt x="91" y="100"/>
                    </a:cubicBezTo>
                    <a:cubicBezTo>
                      <a:pt x="94" y="100"/>
                      <a:pt x="97" y="101"/>
                      <a:pt x="100" y="102"/>
                    </a:cubicBezTo>
                    <a:cubicBezTo>
                      <a:pt x="107" y="106"/>
                      <a:pt x="111" y="113"/>
                      <a:pt x="111" y="121"/>
                    </a:cubicBezTo>
                    <a:cubicBezTo>
                      <a:pt x="111" y="124"/>
                      <a:pt x="111" y="126"/>
                      <a:pt x="113" y="126"/>
                    </a:cubicBezTo>
                    <a:cubicBezTo>
                      <a:pt x="114" y="126"/>
                      <a:pt x="115" y="126"/>
                      <a:pt x="116" y="124"/>
                    </a:cubicBezTo>
                    <a:cubicBezTo>
                      <a:pt x="123" y="119"/>
                      <a:pt x="129" y="112"/>
                      <a:pt x="133" y="103"/>
                    </a:cubicBezTo>
                    <a:cubicBezTo>
                      <a:pt x="150" y="72"/>
                      <a:pt x="140" y="34"/>
                      <a:pt x="1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1" name="Freeform 116"/>
              <p:cNvSpPr/>
              <p:nvPr/>
            </p:nvSpPr>
            <p:spPr bwMode="auto">
              <a:xfrm>
                <a:off x="954088" y="3427413"/>
                <a:ext cx="528638" cy="125413"/>
              </a:xfrm>
              <a:custGeom>
                <a:avLst/>
                <a:gdLst>
                  <a:gd name="T0" fmla="*/ 302 w 333"/>
                  <a:gd name="T1" fmla="*/ 48 h 79"/>
                  <a:gd name="T2" fmla="*/ 30 w 333"/>
                  <a:gd name="T3" fmla="*/ 48 h 79"/>
                  <a:gd name="T4" fmla="*/ 30 w 333"/>
                  <a:gd name="T5" fmla="*/ 0 h 79"/>
                  <a:gd name="T6" fmla="*/ 0 w 333"/>
                  <a:gd name="T7" fmla="*/ 0 h 79"/>
                  <a:gd name="T8" fmla="*/ 0 w 333"/>
                  <a:gd name="T9" fmla="*/ 79 h 79"/>
                  <a:gd name="T10" fmla="*/ 333 w 333"/>
                  <a:gd name="T11" fmla="*/ 79 h 79"/>
                  <a:gd name="T12" fmla="*/ 333 w 333"/>
                  <a:gd name="T13" fmla="*/ 0 h 79"/>
                  <a:gd name="T14" fmla="*/ 302 w 333"/>
                  <a:gd name="T15" fmla="*/ 0 h 79"/>
                  <a:gd name="T16" fmla="*/ 302 w 333"/>
                  <a:gd name="T17"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79">
                    <a:moveTo>
                      <a:pt x="302" y="48"/>
                    </a:moveTo>
                    <a:lnTo>
                      <a:pt x="30" y="48"/>
                    </a:lnTo>
                    <a:lnTo>
                      <a:pt x="30" y="0"/>
                    </a:lnTo>
                    <a:lnTo>
                      <a:pt x="0" y="0"/>
                    </a:lnTo>
                    <a:lnTo>
                      <a:pt x="0" y="79"/>
                    </a:lnTo>
                    <a:lnTo>
                      <a:pt x="333" y="79"/>
                    </a:lnTo>
                    <a:lnTo>
                      <a:pt x="333" y="0"/>
                    </a:lnTo>
                    <a:lnTo>
                      <a:pt x="302" y="0"/>
                    </a:lnTo>
                    <a:lnTo>
                      <a:pt x="30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2" name="Freeform 117"/>
              <p:cNvSpPr/>
              <p:nvPr/>
            </p:nvSpPr>
            <p:spPr bwMode="auto">
              <a:xfrm>
                <a:off x="1028700" y="3052763"/>
                <a:ext cx="390525" cy="415925"/>
              </a:xfrm>
              <a:custGeom>
                <a:avLst/>
                <a:gdLst>
                  <a:gd name="T0" fmla="*/ 42 w 246"/>
                  <a:gd name="T1" fmla="*/ 151 h 262"/>
                  <a:gd name="T2" fmla="*/ 42 w 246"/>
                  <a:gd name="T3" fmla="*/ 262 h 262"/>
                  <a:gd name="T4" fmla="*/ 203 w 246"/>
                  <a:gd name="T5" fmla="*/ 262 h 262"/>
                  <a:gd name="T6" fmla="*/ 203 w 246"/>
                  <a:gd name="T7" fmla="*/ 151 h 262"/>
                  <a:gd name="T8" fmla="*/ 246 w 246"/>
                  <a:gd name="T9" fmla="*/ 151 h 262"/>
                  <a:gd name="T10" fmla="*/ 123 w 246"/>
                  <a:gd name="T11" fmla="*/ 0 h 262"/>
                  <a:gd name="T12" fmla="*/ 0 w 246"/>
                  <a:gd name="T13" fmla="*/ 151 h 262"/>
                  <a:gd name="T14" fmla="*/ 42 w 246"/>
                  <a:gd name="T15" fmla="*/ 1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62">
                    <a:moveTo>
                      <a:pt x="42" y="151"/>
                    </a:moveTo>
                    <a:lnTo>
                      <a:pt x="42" y="262"/>
                    </a:lnTo>
                    <a:lnTo>
                      <a:pt x="203" y="262"/>
                    </a:lnTo>
                    <a:lnTo>
                      <a:pt x="203" y="151"/>
                    </a:lnTo>
                    <a:lnTo>
                      <a:pt x="246" y="151"/>
                    </a:lnTo>
                    <a:lnTo>
                      <a:pt x="123" y="0"/>
                    </a:lnTo>
                    <a:lnTo>
                      <a:pt x="0" y="151"/>
                    </a:lnTo>
                    <a:lnTo>
                      <a:pt x="42"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3" name="Freeform 118"/>
              <p:cNvSpPr>
                <a:spLocks noEditPoints="1"/>
              </p:cNvSpPr>
              <p:nvPr/>
            </p:nvSpPr>
            <p:spPr bwMode="auto">
              <a:xfrm>
                <a:off x="7323138" y="3198813"/>
                <a:ext cx="604838" cy="585788"/>
              </a:xfrm>
              <a:custGeom>
                <a:avLst/>
                <a:gdLst>
                  <a:gd name="T0" fmla="*/ 137 w 161"/>
                  <a:gd name="T1" fmla="*/ 104 h 156"/>
                  <a:gd name="T2" fmla="*/ 94 w 161"/>
                  <a:gd name="T3" fmla="*/ 122 h 156"/>
                  <a:gd name="T4" fmla="*/ 94 w 161"/>
                  <a:gd name="T5" fmla="*/ 98 h 156"/>
                  <a:gd name="T6" fmla="*/ 106 w 161"/>
                  <a:gd name="T7" fmla="*/ 98 h 156"/>
                  <a:gd name="T8" fmla="*/ 106 w 161"/>
                  <a:gd name="T9" fmla="*/ 73 h 156"/>
                  <a:gd name="T10" fmla="*/ 131 w 161"/>
                  <a:gd name="T11" fmla="*/ 73 h 156"/>
                  <a:gd name="T12" fmla="*/ 131 w 161"/>
                  <a:gd name="T13" fmla="*/ 50 h 156"/>
                  <a:gd name="T14" fmla="*/ 131 w 161"/>
                  <a:gd name="T15" fmla="*/ 50 h 156"/>
                  <a:gd name="T16" fmla="*/ 106 w 161"/>
                  <a:gd name="T17" fmla="*/ 50 h 156"/>
                  <a:gd name="T18" fmla="*/ 106 w 161"/>
                  <a:gd name="T19" fmla="*/ 24 h 156"/>
                  <a:gd name="T20" fmla="*/ 94 w 161"/>
                  <a:gd name="T21" fmla="*/ 24 h 156"/>
                  <a:gd name="T22" fmla="*/ 94 w 161"/>
                  <a:gd name="T23" fmla="*/ 0 h 156"/>
                  <a:gd name="T24" fmla="*/ 137 w 161"/>
                  <a:gd name="T25" fmla="*/ 18 h 156"/>
                  <a:gd name="T26" fmla="*/ 137 w 161"/>
                  <a:gd name="T27" fmla="*/ 104 h 156"/>
                  <a:gd name="T28" fmla="*/ 94 w 161"/>
                  <a:gd name="T29" fmla="*/ 122 h 156"/>
                  <a:gd name="T30" fmla="*/ 62 w 161"/>
                  <a:gd name="T31" fmla="*/ 113 h 156"/>
                  <a:gd name="T32" fmla="*/ 19 w 161"/>
                  <a:gd name="T33" fmla="*/ 156 h 156"/>
                  <a:gd name="T34" fmla="*/ 0 w 161"/>
                  <a:gd name="T35" fmla="*/ 136 h 156"/>
                  <a:gd name="T36" fmla="*/ 43 w 161"/>
                  <a:gd name="T37" fmla="*/ 93 h 156"/>
                  <a:gd name="T38" fmla="*/ 51 w 161"/>
                  <a:gd name="T39" fmla="*/ 18 h 156"/>
                  <a:gd name="T40" fmla="*/ 94 w 161"/>
                  <a:gd name="T41" fmla="*/ 0 h 156"/>
                  <a:gd name="T42" fmla="*/ 94 w 161"/>
                  <a:gd name="T43" fmla="*/ 24 h 156"/>
                  <a:gd name="T44" fmla="*/ 83 w 161"/>
                  <a:gd name="T45" fmla="*/ 24 h 156"/>
                  <a:gd name="T46" fmla="*/ 83 w 161"/>
                  <a:gd name="T47" fmla="*/ 50 h 156"/>
                  <a:gd name="T48" fmla="*/ 58 w 161"/>
                  <a:gd name="T49" fmla="*/ 50 h 156"/>
                  <a:gd name="T50" fmla="*/ 58 w 161"/>
                  <a:gd name="T51" fmla="*/ 73 h 156"/>
                  <a:gd name="T52" fmla="*/ 83 w 161"/>
                  <a:gd name="T53" fmla="*/ 73 h 156"/>
                  <a:gd name="T54" fmla="*/ 83 w 161"/>
                  <a:gd name="T55" fmla="*/ 98 h 156"/>
                  <a:gd name="T56" fmla="*/ 94 w 161"/>
                  <a:gd name="T57" fmla="*/ 98 h 156"/>
                  <a:gd name="T58" fmla="*/ 94 w 161"/>
                  <a:gd name="T59" fmla="*/ 1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56">
                    <a:moveTo>
                      <a:pt x="137" y="104"/>
                    </a:moveTo>
                    <a:cubicBezTo>
                      <a:pt x="126" y="116"/>
                      <a:pt x="110" y="122"/>
                      <a:pt x="94" y="122"/>
                    </a:cubicBezTo>
                    <a:cubicBezTo>
                      <a:pt x="94" y="98"/>
                      <a:pt x="94" y="98"/>
                      <a:pt x="94" y="98"/>
                    </a:cubicBezTo>
                    <a:cubicBezTo>
                      <a:pt x="106" y="98"/>
                      <a:pt x="106" y="98"/>
                      <a:pt x="106" y="98"/>
                    </a:cubicBezTo>
                    <a:cubicBezTo>
                      <a:pt x="106" y="73"/>
                      <a:pt x="106" y="73"/>
                      <a:pt x="106" y="73"/>
                    </a:cubicBezTo>
                    <a:cubicBezTo>
                      <a:pt x="131" y="73"/>
                      <a:pt x="131" y="73"/>
                      <a:pt x="131" y="73"/>
                    </a:cubicBezTo>
                    <a:cubicBezTo>
                      <a:pt x="131" y="50"/>
                      <a:pt x="131" y="50"/>
                      <a:pt x="131" y="50"/>
                    </a:cubicBezTo>
                    <a:cubicBezTo>
                      <a:pt x="131" y="50"/>
                      <a:pt x="131" y="50"/>
                      <a:pt x="131" y="50"/>
                    </a:cubicBezTo>
                    <a:cubicBezTo>
                      <a:pt x="106" y="50"/>
                      <a:pt x="106" y="50"/>
                      <a:pt x="106" y="50"/>
                    </a:cubicBezTo>
                    <a:cubicBezTo>
                      <a:pt x="106" y="24"/>
                      <a:pt x="106" y="24"/>
                      <a:pt x="106" y="24"/>
                    </a:cubicBezTo>
                    <a:cubicBezTo>
                      <a:pt x="94" y="24"/>
                      <a:pt x="94" y="24"/>
                      <a:pt x="94" y="24"/>
                    </a:cubicBezTo>
                    <a:cubicBezTo>
                      <a:pt x="94" y="0"/>
                      <a:pt x="94" y="0"/>
                      <a:pt x="94" y="0"/>
                    </a:cubicBezTo>
                    <a:cubicBezTo>
                      <a:pt x="110" y="0"/>
                      <a:pt x="126" y="6"/>
                      <a:pt x="137" y="18"/>
                    </a:cubicBezTo>
                    <a:cubicBezTo>
                      <a:pt x="161" y="42"/>
                      <a:pt x="161" y="80"/>
                      <a:pt x="137" y="104"/>
                    </a:cubicBezTo>
                    <a:close/>
                    <a:moveTo>
                      <a:pt x="94" y="122"/>
                    </a:moveTo>
                    <a:cubicBezTo>
                      <a:pt x="83" y="122"/>
                      <a:pt x="72" y="119"/>
                      <a:pt x="62" y="113"/>
                    </a:cubicBezTo>
                    <a:cubicBezTo>
                      <a:pt x="19" y="156"/>
                      <a:pt x="19" y="156"/>
                      <a:pt x="19" y="156"/>
                    </a:cubicBezTo>
                    <a:cubicBezTo>
                      <a:pt x="0" y="136"/>
                      <a:pt x="0" y="136"/>
                      <a:pt x="0" y="136"/>
                    </a:cubicBezTo>
                    <a:cubicBezTo>
                      <a:pt x="43" y="93"/>
                      <a:pt x="43" y="93"/>
                      <a:pt x="43" y="93"/>
                    </a:cubicBezTo>
                    <a:cubicBezTo>
                      <a:pt x="28" y="70"/>
                      <a:pt x="31" y="39"/>
                      <a:pt x="51" y="18"/>
                    </a:cubicBezTo>
                    <a:cubicBezTo>
                      <a:pt x="63" y="6"/>
                      <a:pt x="79" y="0"/>
                      <a:pt x="94" y="0"/>
                    </a:cubicBezTo>
                    <a:cubicBezTo>
                      <a:pt x="94" y="24"/>
                      <a:pt x="94" y="24"/>
                      <a:pt x="94" y="24"/>
                    </a:cubicBezTo>
                    <a:cubicBezTo>
                      <a:pt x="83" y="24"/>
                      <a:pt x="83" y="24"/>
                      <a:pt x="83" y="24"/>
                    </a:cubicBezTo>
                    <a:cubicBezTo>
                      <a:pt x="83" y="50"/>
                      <a:pt x="83" y="50"/>
                      <a:pt x="83" y="50"/>
                    </a:cubicBezTo>
                    <a:cubicBezTo>
                      <a:pt x="58" y="50"/>
                      <a:pt x="58" y="50"/>
                      <a:pt x="58" y="50"/>
                    </a:cubicBezTo>
                    <a:cubicBezTo>
                      <a:pt x="58" y="73"/>
                      <a:pt x="58" y="73"/>
                      <a:pt x="58" y="73"/>
                    </a:cubicBezTo>
                    <a:cubicBezTo>
                      <a:pt x="83" y="73"/>
                      <a:pt x="83" y="73"/>
                      <a:pt x="83" y="73"/>
                    </a:cubicBezTo>
                    <a:cubicBezTo>
                      <a:pt x="83" y="98"/>
                      <a:pt x="83" y="98"/>
                      <a:pt x="83" y="98"/>
                    </a:cubicBezTo>
                    <a:cubicBezTo>
                      <a:pt x="94" y="98"/>
                      <a:pt x="94" y="98"/>
                      <a:pt x="94" y="98"/>
                    </a:cubicBezTo>
                    <a:lnTo>
                      <a:pt x="9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4" name="Freeform 119"/>
              <p:cNvSpPr/>
              <p:nvPr/>
            </p:nvSpPr>
            <p:spPr bwMode="auto">
              <a:xfrm>
                <a:off x="2643188" y="3003550"/>
                <a:ext cx="239713" cy="695325"/>
              </a:xfrm>
              <a:custGeom>
                <a:avLst/>
                <a:gdLst>
                  <a:gd name="T0" fmla="*/ 7 w 64"/>
                  <a:gd name="T1" fmla="*/ 22 h 185"/>
                  <a:gd name="T2" fmla="*/ 0 w 64"/>
                  <a:gd name="T3" fmla="*/ 45 h 185"/>
                  <a:gd name="T4" fmla="*/ 5 w 64"/>
                  <a:gd name="T5" fmla="*/ 64 h 185"/>
                  <a:gd name="T6" fmla="*/ 23 w 64"/>
                  <a:gd name="T7" fmla="*/ 84 h 185"/>
                  <a:gd name="T8" fmla="*/ 23 w 64"/>
                  <a:gd name="T9" fmla="*/ 185 h 185"/>
                  <a:gd name="T10" fmla="*/ 40 w 64"/>
                  <a:gd name="T11" fmla="*/ 185 h 185"/>
                  <a:gd name="T12" fmla="*/ 40 w 64"/>
                  <a:gd name="T13" fmla="*/ 84 h 185"/>
                  <a:gd name="T14" fmla="*/ 58 w 64"/>
                  <a:gd name="T15" fmla="*/ 64 h 185"/>
                  <a:gd name="T16" fmla="*/ 63 w 64"/>
                  <a:gd name="T17" fmla="*/ 45 h 185"/>
                  <a:gd name="T18" fmla="*/ 56 w 64"/>
                  <a:gd name="T19" fmla="*/ 22 h 185"/>
                  <a:gd name="T20" fmla="*/ 42 w 64"/>
                  <a:gd name="T21" fmla="*/ 0 h 185"/>
                  <a:gd name="T22" fmla="*/ 47 w 64"/>
                  <a:gd name="T23" fmla="*/ 43 h 185"/>
                  <a:gd name="T24" fmla="*/ 41 w 64"/>
                  <a:gd name="T25" fmla="*/ 43 h 185"/>
                  <a:gd name="T26" fmla="*/ 36 w 64"/>
                  <a:gd name="T27" fmla="*/ 0 h 185"/>
                  <a:gd name="T28" fmla="*/ 32 w 64"/>
                  <a:gd name="T29" fmla="*/ 0 h 185"/>
                  <a:gd name="T30" fmla="*/ 27 w 64"/>
                  <a:gd name="T31" fmla="*/ 0 h 185"/>
                  <a:gd name="T32" fmla="*/ 22 w 64"/>
                  <a:gd name="T33" fmla="*/ 43 h 185"/>
                  <a:gd name="T34" fmla="*/ 17 w 64"/>
                  <a:gd name="T35" fmla="*/ 43 h 185"/>
                  <a:gd name="T36" fmla="*/ 21 w 64"/>
                  <a:gd name="T37" fmla="*/ 0 h 185"/>
                  <a:gd name="T38" fmla="*/ 7 w 64"/>
                  <a:gd name="T39" fmla="*/ 2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85">
                    <a:moveTo>
                      <a:pt x="7" y="22"/>
                    </a:moveTo>
                    <a:cubicBezTo>
                      <a:pt x="4" y="29"/>
                      <a:pt x="1" y="37"/>
                      <a:pt x="0" y="45"/>
                    </a:cubicBezTo>
                    <a:cubicBezTo>
                      <a:pt x="0" y="52"/>
                      <a:pt x="1" y="58"/>
                      <a:pt x="5" y="64"/>
                    </a:cubicBezTo>
                    <a:cubicBezTo>
                      <a:pt x="9" y="70"/>
                      <a:pt x="15" y="80"/>
                      <a:pt x="23" y="84"/>
                    </a:cubicBezTo>
                    <a:cubicBezTo>
                      <a:pt x="23" y="185"/>
                      <a:pt x="23" y="185"/>
                      <a:pt x="23" y="185"/>
                    </a:cubicBezTo>
                    <a:cubicBezTo>
                      <a:pt x="40" y="185"/>
                      <a:pt x="40" y="185"/>
                      <a:pt x="40" y="185"/>
                    </a:cubicBezTo>
                    <a:cubicBezTo>
                      <a:pt x="40" y="84"/>
                      <a:pt x="40" y="84"/>
                      <a:pt x="40" y="84"/>
                    </a:cubicBezTo>
                    <a:cubicBezTo>
                      <a:pt x="48" y="80"/>
                      <a:pt x="55" y="71"/>
                      <a:pt x="58" y="64"/>
                    </a:cubicBezTo>
                    <a:cubicBezTo>
                      <a:pt x="62" y="58"/>
                      <a:pt x="64" y="52"/>
                      <a:pt x="63" y="45"/>
                    </a:cubicBezTo>
                    <a:cubicBezTo>
                      <a:pt x="62" y="37"/>
                      <a:pt x="59" y="29"/>
                      <a:pt x="56" y="22"/>
                    </a:cubicBezTo>
                    <a:cubicBezTo>
                      <a:pt x="54" y="16"/>
                      <a:pt x="50" y="1"/>
                      <a:pt x="42" y="0"/>
                    </a:cubicBezTo>
                    <a:cubicBezTo>
                      <a:pt x="47" y="43"/>
                      <a:pt x="47" y="43"/>
                      <a:pt x="47" y="43"/>
                    </a:cubicBezTo>
                    <a:cubicBezTo>
                      <a:pt x="41" y="43"/>
                      <a:pt x="41" y="43"/>
                      <a:pt x="41" y="43"/>
                    </a:cubicBezTo>
                    <a:cubicBezTo>
                      <a:pt x="36" y="0"/>
                      <a:pt x="36" y="0"/>
                      <a:pt x="36" y="0"/>
                    </a:cubicBezTo>
                    <a:cubicBezTo>
                      <a:pt x="32" y="0"/>
                      <a:pt x="32" y="0"/>
                      <a:pt x="32" y="0"/>
                    </a:cubicBezTo>
                    <a:cubicBezTo>
                      <a:pt x="27" y="0"/>
                      <a:pt x="27" y="0"/>
                      <a:pt x="27" y="0"/>
                    </a:cubicBezTo>
                    <a:cubicBezTo>
                      <a:pt x="22" y="43"/>
                      <a:pt x="22" y="43"/>
                      <a:pt x="22" y="43"/>
                    </a:cubicBezTo>
                    <a:cubicBezTo>
                      <a:pt x="17" y="43"/>
                      <a:pt x="17" y="43"/>
                      <a:pt x="17" y="43"/>
                    </a:cubicBezTo>
                    <a:cubicBezTo>
                      <a:pt x="21" y="0"/>
                      <a:pt x="21" y="0"/>
                      <a:pt x="21" y="0"/>
                    </a:cubicBezTo>
                    <a:cubicBezTo>
                      <a:pt x="13" y="1"/>
                      <a:pt x="9"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5" name="Freeform 120"/>
              <p:cNvSpPr/>
              <p:nvPr/>
            </p:nvSpPr>
            <p:spPr bwMode="auto">
              <a:xfrm>
                <a:off x="2957513" y="2989263"/>
                <a:ext cx="252413" cy="709613"/>
              </a:xfrm>
              <a:custGeom>
                <a:avLst/>
                <a:gdLst>
                  <a:gd name="T0" fmla="*/ 42 w 67"/>
                  <a:gd name="T1" fmla="*/ 189 h 189"/>
                  <a:gd name="T2" fmla="*/ 42 w 67"/>
                  <a:gd name="T3" fmla="*/ 90 h 189"/>
                  <a:gd name="T4" fmla="*/ 67 w 67"/>
                  <a:gd name="T5" fmla="*/ 50 h 189"/>
                  <a:gd name="T6" fmla="*/ 34 w 67"/>
                  <a:gd name="T7" fmla="*/ 0 h 189"/>
                  <a:gd name="T8" fmla="*/ 0 w 67"/>
                  <a:gd name="T9" fmla="*/ 50 h 189"/>
                  <a:gd name="T10" fmla="*/ 25 w 67"/>
                  <a:gd name="T11" fmla="*/ 90 h 189"/>
                  <a:gd name="T12" fmla="*/ 25 w 67"/>
                  <a:gd name="T13" fmla="*/ 189 h 189"/>
                  <a:gd name="T14" fmla="*/ 42 w 67"/>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89">
                    <a:moveTo>
                      <a:pt x="42" y="189"/>
                    </a:moveTo>
                    <a:cubicBezTo>
                      <a:pt x="42" y="90"/>
                      <a:pt x="42" y="90"/>
                      <a:pt x="42" y="90"/>
                    </a:cubicBezTo>
                    <a:cubicBezTo>
                      <a:pt x="57" y="85"/>
                      <a:pt x="67" y="69"/>
                      <a:pt x="67" y="50"/>
                    </a:cubicBezTo>
                    <a:cubicBezTo>
                      <a:pt x="67" y="27"/>
                      <a:pt x="52" y="0"/>
                      <a:pt x="34" y="0"/>
                    </a:cubicBezTo>
                    <a:cubicBezTo>
                      <a:pt x="15" y="0"/>
                      <a:pt x="0" y="27"/>
                      <a:pt x="0" y="50"/>
                    </a:cubicBezTo>
                    <a:cubicBezTo>
                      <a:pt x="0" y="69"/>
                      <a:pt x="10" y="85"/>
                      <a:pt x="25" y="90"/>
                    </a:cubicBezTo>
                    <a:cubicBezTo>
                      <a:pt x="25" y="189"/>
                      <a:pt x="25" y="189"/>
                      <a:pt x="25" y="189"/>
                    </a:cubicBezTo>
                    <a:lnTo>
                      <a:pt x="42" y="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6" name="Rectangle 121"/>
              <p:cNvSpPr>
                <a:spLocks noChangeArrowheads="1"/>
              </p:cNvSpPr>
              <p:nvPr/>
            </p:nvSpPr>
            <p:spPr bwMode="auto">
              <a:xfrm>
                <a:off x="8194675" y="1827213"/>
                <a:ext cx="4445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7" name="Freeform 122"/>
              <p:cNvSpPr/>
              <p:nvPr/>
            </p:nvSpPr>
            <p:spPr bwMode="auto">
              <a:xfrm>
                <a:off x="8397875" y="1827213"/>
                <a:ext cx="198438" cy="120650"/>
              </a:xfrm>
              <a:custGeom>
                <a:avLst/>
                <a:gdLst>
                  <a:gd name="T0" fmla="*/ 125 w 125"/>
                  <a:gd name="T1" fmla="*/ 76 h 76"/>
                  <a:gd name="T2" fmla="*/ 125 w 125"/>
                  <a:gd name="T3" fmla="*/ 0 h 76"/>
                  <a:gd name="T4" fmla="*/ 75 w 125"/>
                  <a:gd name="T5" fmla="*/ 0 h 76"/>
                  <a:gd name="T6" fmla="*/ 0 w 125"/>
                  <a:gd name="T7" fmla="*/ 76 h 76"/>
                  <a:gd name="T8" fmla="*/ 125 w 125"/>
                  <a:gd name="T9" fmla="*/ 76 h 76"/>
                </a:gdLst>
                <a:ahLst/>
                <a:cxnLst>
                  <a:cxn ang="0">
                    <a:pos x="T0" y="T1"/>
                  </a:cxn>
                  <a:cxn ang="0">
                    <a:pos x="T2" y="T3"/>
                  </a:cxn>
                  <a:cxn ang="0">
                    <a:pos x="T4" y="T5"/>
                  </a:cxn>
                  <a:cxn ang="0">
                    <a:pos x="T6" y="T7"/>
                  </a:cxn>
                  <a:cxn ang="0">
                    <a:pos x="T8" y="T9"/>
                  </a:cxn>
                </a:cxnLst>
                <a:rect l="0" t="0" r="r" b="b"/>
                <a:pathLst>
                  <a:path w="125" h="76">
                    <a:moveTo>
                      <a:pt x="125" y="76"/>
                    </a:moveTo>
                    <a:lnTo>
                      <a:pt x="125" y="0"/>
                    </a:lnTo>
                    <a:lnTo>
                      <a:pt x="75" y="0"/>
                    </a:lnTo>
                    <a:lnTo>
                      <a:pt x="0" y="76"/>
                    </a:lnTo>
                    <a:lnTo>
                      <a:pt x="12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8" name="Freeform 123"/>
              <p:cNvSpPr/>
              <p:nvPr/>
            </p:nvSpPr>
            <p:spPr bwMode="auto">
              <a:xfrm>
                <a:off x="8261350" y="1827213"/>
                <a:ext cx="131763" cy="120650"/>
              </a:xfrm>
              <a:custGeom>
                <a:avLst/>
                <a:gdLst>
                  <a:gd name="T0" fmla="*/ 83 w 83"/>
                  <a:gd name="T1" fmla="*/ 0 h 76"/>
                  <a:gd name="T2" fmla="*/ 0 w 83"/>
                  <a:gd name="T3" fmla="*/ 0 h 76"/>
                  <a:gd name="T4" fmla="*/ 0 w 83"/>
                  <a:gd name="T5" fmla="*/ 76 h 76"/>
                  <a:gd name="T6" fmla="*/ 5 w 83"/>
                  <a:gd name="T7" fmla="*/ 76 h 76"/>
                  <a:gd name="T8" fmla="*/ 83 w 83"/>
                  <a:gd name="T9" fmla="*/ 0 h 76"/>
                </a:gdLst>
                <a:ahLst/>
                <a:cxnLst>
                  <a:cxn ang="0">
                    <a:pos x="T0" y="T1"/>
                  </a:cxn>
                  <a:cxn ang="0">
                    <a:pos x="T2" y="T3"/>
                  </a:cxn>
                  <a:cxn ang="0">
                    <a:pos x="T4" y="T5"/>
                  </a:cxn>
                  <a:cxn ang="0">
                    <a:pos x="T6" y="T7"/>
                  </a:cxn>
                  <a:cxn ang="0">
                    <a:pos x="T8" y="T9"/>
                  </a:cxn>
                </a:cxnLst>
                <a:rect l="0" t="0" r="r" b="b"/>
                <a:pathLst>
                  <a:path w="83" h="76">
                    <a:moveTo>
                      <a:pt x="83" y="0"/>
                    </a:moveTo>
                    <a:lnTo>
                      <a:pt x="0" y="0"/>
                    </a:lnTo>
                    <a:lnTo>
                      <a:pt x="0" y="76"/>
                    </a:lnTo>
                    <a:lnTo>
                      <a:pt x="5" y="76"/>
                    </a:lnTo>
                    <a:lnTo>
                      <a:pt x="8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9" name="Freeform 124"/>
              <p:cNvSpPr>
                <a:spLocks noEditPoints="1"/>
              </p:cNvSpPr>
              <p:nvPr/>
            </p:nvSpPr>
            <p:spPr bwMode="auto">
              <a:xfrm>
                <a:off x="8074025" y="1568450"/>
                <a:ext cx="641350" cy="638175"/>
              </a:xfrm>
              <a:custGeom>
                <a:avLst/>
                <a:gdLst>
                  <a:gd name="T0" fmla="*/ 98 w 171"/>
                  <a:gd name="T1" fmla="*/ 170 h 170"/>
                  <a:gd name="T2" fmla="*/ 171 w 171"/>
                  <a:gd name="T3" fmla="*/ 85 h 170"/>
                  <a:gd name="T4" fmla="*/ 98 w 171"/>
                  <a:gd name="T5" fmla="*/ 1 h 170"/>
                  <a:gd name="T6" fmla="*/ 98 w 171"/>
                  <a:gd name="T7" fmla="*/ 15 h 170"/>
                  <a:gd name="T8" fmla="*/ 130 w 171"/>
                  <a:gd name="T9" fmla="*/ 30 h 170"/>
                  <a:gd name="T10" fmla="*/ 98 w 171"/>
                  <a:gd name="T11" fmla="*/ 62 h 170"/>
                  <a:gd name="T12" fmla="*/ 98 w 171"/>
                  <a:gd name="T13" fmla="*/ 82 h 170"/>
                  <a:gd name="T14" fmla="*/ 112 w 171"/>
                  <a:gd name="T15" fmla="*/ 69 h 170"/>
                  <a:gd name="T16" fmla="*/ 114 w 171"/>
                  <a:gd name="T17" fmla="*/ 67 h 170"/>
                  <a:gd name="T18" fmla="*/ 116 w 171"/>
                  <a:gd name="T19" fmla="*/ 64 h 170"/>
                  <a:gd name="T20" fmla="*/ 140 w 171"/>
                  <a:gd name="T21" fmla="*/ 40 h 170"/>
                  <a:gd name="T22" fmla="*/ 156 w 171"/>
                  <a:gd name="T23" fmla="*/ 85 h 170"/>
                  <a:gd name="T24" fmla="*/ 156 w 171"/>
                  <a:gd name="T25" fmla="*/ 85 h 170"/>
                  <a:gd name="T26" fmla="*/ 98 w 171"/>
                  <a:gd name="T27" fmla="*/ 155 h 170"/>
                  <a:gd name="T28" fmla="*/ 98 w 171"/>
                  <a:gd name="T29" fmla="*/ 170 h 170"/>
                  <a:gd name="T30" fmla="*/ 85 w 171"/>
                  <a:gd name="T31" fmla="*/ 170 h 170"/>
                  <a:gd name="T32" fmla="*/ 98 w 171"/>
                  <a:gd name="T33" fmla="*/ 170 h 170"/>
                  <a:gd name="T34" fmla="*/ 98 w 171"/>
                  <a:gd name="T35" fmla="*/ 155 h 170"/>
                  <a:gd name="T36" fmla="*/ 85 w 171"/>
                  <a:gd name="T37" fmla="*/ 156 h 170"/>
                  <a:gd name="T38" fmla="*/ 40 w 171"/>
                  <a:gd name="T39" fmla="*/ 140 h 170"/>
                  <a:gd name="T40" fmla="*/ 74 w 171"/>
                  <a:gd name="T41" fmla="*/ 106 h 170"/>
                  <a:gd name="T42" fmla="*/ 77 w 171"/>
                  <a:gd name="T43" fmla="*/ 104 h 170"/>
                  <a:gd name="T44" fmla="*/ 79 w 171"/>
                  <a:gd name="T45" fmla="*/ 101 h 170"/>
                  <a:gd name="T46" fmla="*/ 98 w 171"/>
                  <a:gd name="T47" fmla="*/ 82 h 170"/>
                  <a:gd name="T48" fmla="*/ 98 w 171"/>
                  <a:gd name="T49" fmla="*/ 62 h 170"/>
                  <a:gd name="T50" fmla="*/ 96 w 171"/>
                  <a:gd name="T51" fmla="*/ 64 h 170"/>
                  <a:gd name="T52" fmla="*/ 94 w 171"/>
                  <a:gd name="T53" fmla="*/ 67 h 170"/>
                  <a:gd name="T54" fmla="*/ 91 w 171"/>
                  <a:gd name="T55" fmla="*/ 69 h 170"/>
                  <a:gd name="T56" fmla="*/ 59 w 171"/>
                  <a:gd name="T57" fmla="*/ 101 h 170"/>
                  <a:gd name="T58" fmla="*/ 57 w 171"/>
                  <a:gd name="T59" fmla="*/ 104 h 170"/>
                  <a:gd name="T60" fmla="*/ 54 w 171"/>
                  <a:gd name="T61" fmla="*/ 106 h 170"/>
                  <a:gd name="T62" fmla="*/ 30 w 171"/>
                  <a:gd name="T63" fmla="*/ 130 h 170"/>
                  <a:gd name="T64" fmla="*/ 14 w 171"/>
                  <a:gd name="T65" fmla="*/ 85 h 170"/>
                  <a:gd name="T66" fmla="*/ 85 w 171"/>
                  <a:gd name="T67" fmla="*/ 14 h 170"/>
                  <a:gd name="T68" fmla="*/ 85 w 171"/>
                  <a:gd name="T69" fmla="*/ 14 h 170"/>
                  <a:gd name="T70" fmla="*/ 98 w 171"/>
                  <a:gd name="T71" fmla="*/ 15 h 170"/>
                  <a:gd name="T72" fmla="*/ 98 w 171"/>
                  <a:gd name="T73" fmla="*/ 1 h 170"/>
                  <a:gd name="T74" fmla="*/ 85 w 171"/>
                  <a:gd name="T75" fmla="*/ 0 h 170"/>
                  <a:gd name="T76" fmla="*/ 0 w 171"/>
                  <a:gd name="T77" fmla="*/ 85 h 170"/>
                  <a:gd name="T78" fmla="*/ 85 w 171"/>
                  <a:gd name="T7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170">
                    <a:moveTo>
                      <a:pt x="98" y="170"/>
                    </a:moveTo>
                    <a:cubicBezTo>
                      <a:pt x="139" y="163"/>
                      <a:pt x="171" y="128"/>
                      <a:pt x="171" y="85"/>
                    </a:cubicBezTo>
                    <a:cubicBezTo>
                      <a:pt x="171" y="42"/>
                      <a:pt x="139" y="7"/>
                      <a:pt x="98" y="1"/>
                    </a:cubicBezTo>
                    <a:cubicBezTo>
                      <a:pt x="98" y="15"/>
                      <a:pt x="98" y="15"/>
                      <a:pt x="98" y="15"/>
                    </a:cubicBezTo>
                    <a:cubicBezTo>
                      <a:pt x="110" y="17"/>
                      <a:pt x="121" y="23"/>
                      <a:pt x="130" y="30"/>
                    </a:cubicBezTo>
                    <a:cubicBezTo>
                      <a:pt x="98" y="62"/>
                      <a:pt x="98" y="62"/>
                      <a:pt x="98" y="62"/>
                    </a:cubicBezTo>
                    <a:cubicBezTo>
                      <a:pt x="98" y="82"/>
                      <a:pt x="98" y="82"/>
                      <a:pt x="98" y="82"/>
                    </a:cubicBezTo>
                    <a:cubicBezTo>
                      <a:pt x="112" y="69"/>
                      <a:pt x="112" y="69"/>
                      <a:pt x="112" y="69"/>
                    </a:cubicBezTo>
                    <a:cubicBezTo>
                      <a:pt x="114" y="67"/>
                      <a:pt x="114" y="67"/>
                      <a:pt x="114" y="67"/>
                    </a:cubicBezTo>
                    <a:cubicBezTo>
                      <a:pt x="116" y="64"/>
                      <a:pt x="116" y="64"/>
                      <a:pt x="116" y="64"/>
                    </a:cubicBezTo>
                    <a:cubicBezTo>
                      <a:pt x="140" y="40"/>
                      <a:pt x="140" y="40"/>
                      <a:pt x="140" y="40"/>
                    </a:cubicBezTo>
                    <a:cubicBezTo>
                      <a:pt x="150" y="52"/>
                      <a:pt x="156" y="68"/>
                      <a:pt x="156" y="85"/>
                    </a:cubicBezTo>
                    <a:cubicBezTo>
                      <a:pt x="156" y="85"/>
                      <a:pt x="156" y="85"/>
                      <a:pt x="156" y="85"/>
                    </a:cubicBezTo>
                    <a:cubicBezTo>
                      <a:pt x="156" y="120"/>
                      <a:pt x="131" y="149"/>
                      <a:pt x="98" y="155"/>
                    </a:cubicBezTo>
                    <a:lnTo>
                      <a:pt x="98" y="170"/>
                    </a:lnTo>
                    <a:close/>
                    <a:moveTo>
                      <a:pt x="85" y="170"/>
                    </a:moveTo>
                    <a:cubicBezTo>
                      <a:pt x="90" y="170"/>
                      <a:pt x="94" y="170"/>
                      <a:pt x="98" y="170"/>
                    </a:cubicBezTo>
                    <a:cubicBezTo>
                      <a:pt x="98" y="155"/>
                      <a:pt x="98" y="155"/>
                      <a:pt x="98" y="155"/>
                    </a:cubicBezTo>
                    <a:cubicBezTo>
                      <a:pt x="94" y="156"/>
                      <a:pt x="90" y="156"/>
                      <a:pt x="85" y="156"/>
                    </a:cubicBezTo>
                    <a:cubicBezTo>
                      <a:pt x="68" y="156"/>
                      <a:pt x="52" y="150"/>
                      <a:pt x="40" y="140"/>
                    </a:cubicBezTo>
                    <a:cubicBezTo>
                      <a:pt x="74" y="106"/>
                      <a:pt x="74" y="106"/>
                      <a:pt x="74" y="106"/>
                    </a:cubicBezTo>
                    <a:cubicBezTo>
                      <a:pt x="77" y="104"/>
                      <a:pt x="77" y="104"/>
                      <a:pt x="77" y="104"/>
                    </a:cubicBezTo>
                    <a:cubicBezTo>
                      <a:pt x="79" y="101"/>
                      <a:pt x="79" y="101"/>
                      <a:pt x="79" y="101"/>
                    </a:cubicBezTo>
                    <a:cubicBezTo>
                      <a:pt x="98" y="82"/>
                      <a:pt x="98" y="82"/>
                      <a:pt x="98" y="82"/>
                    </a:cubicBezTo>
                    <a:cubicBezTo>
                      <a:pt x="98" y="62"/>
                      <a:pt x="98" y="62"/>
                      <a:pt x="98" y="62"/>
                    </a:cubicBezTo>
                    <a:cubicBezTo>
                      <a:pt x="96" y="64"/>
                      <a:pt x="96" y="64"/>
                      <a:pt x="96" y="64"/>
                    </a:cubicBezTo>
                    <a:cubicBezTo>
                      <a:pt x="94" y="67"/>
                      <a:pt x="94" y="67"/>
                      <a:pt x="94" y="67"/>
                    </a:cubicBezTo>
                    <a:cubicBezTo>
                      <a:pt x="91" y="69"/>
                      <a:pt x="91" y="69"/>
                      <a:pt x="91" y="69"/>
                    </a:cubicBezTo>
                    <a:cubicBezTo>
                      <a:pt x="59" y="101"/>
                      <a:pt x="59" y="101"/>
                      <a:pt x="59" y="101"/>
                    </a:cubicBezTo>
                    <a:cubicBezTo>
                      <a:pt x="57" y="104"/>
                      <a:pt x="57" y="104"/>
                      <a:pt x="57" y="104"/>
                    </a:cubicBezTo>
                    <a:cubicBezTo>
                      <a:pt x="54" y="106"/>
                      <a:pt x="54" y="106"/>
                      <a:pt x="54" y="106"/>
                    </a:cubicBezTo>
                    <a:cubicBezTo>
                      <a:pt x="30" y="130"/>
                      <a:pt x="30" y="130"/>
                      <a:pt x="30" y="130"/>
                    </a:cubicBezTo>
                    <a:cubicBezTo>
                      <a:pt x="20" y="118"/>
                      <a:pt x="14" y="102"/>
                      <a:pt x="14" y="85"/>
                    </a:cubicBezTo>
                    <a:cubicBezTo>
                      <a:pt x="14" y="46"/>
                      <a:pt x="46" y="14"/>
                      <a:pt x="85" y="14"/>
                    </a:cubicBezTo>
                    <a:cubicBezTo>
                      <a:pt x="85" y="14"/>
                      <a:pt x="85" y="14"/>
                      <a:pt x="85" y="14"/>
                    </a:cubicBezTo>
                    <a:cubicBezTo>
                      <a:pt x="90" y="14"/>
                      <a:pt x="94" y="14"/>
                      <a:pt x="98" y="15"/>
                    </a:cubicBezTo>
                    <a:cubicBezTo>
                      <a:pt x="98" y="1"/>
                      <a:pt x="98" y="1"/>
                      <a:pt x="98" y="1"/>
                    </a:cubicBezTo>
                    <a:cubicBezTo>
                      <a:pt x="94" y="0"/>
                      <a:pt x="90" y="0"/>
                      <a:pt x="85" y="0"/>
                    </a:cubicBezTo>
                    <a:cubicBezTo>
                      <a:pt x="38" y="0"/>
                      <a:pt x="0" y="38"/>
                      <a:pt x="0" y="85"/>
                    </a:cubicBezTo>
                    <a:cubicBezTo>
                      <a:pt x="0" y="132"/>
                      <a:pt x="38" y="170"/>
                      <a:pt x="85"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0" name="Freeform 125"/>
              <p:cNvSpPr>
                <a:spLocks noEditPoints="1"/>
              </p:cNvSpPr>
              <p:nvPr/>
            </p:nvSpPr>
            <p:spPr bwMode="auto">
              <a:xfrm>
                <a:off x="6524625" y="2305050"/>
                <a:ext cx="608013" cy="150813"/>
              </a:xfrm>
              <a:custGeom>
                <a:avLst/>
                <a:gdLst>
                  <a:gd name="T0" fmla="*/ 191 w 383"/>
                  <a:gd name="T1" fmla="*/ 78 h 95"/>
                  <a:gd name="T2" fmla="*/ 328 w 383"/>
                  <a:gd name="T3" fmla="*/ 78 h 95"/>
                  <a:gd name="T4" fmla="*/ 340 w 383"/>
                  <a:gd name="T5" fmla="*/ 95 h 95"/>
                  <a:gd name="T6" fmla="*/ 383 w 383"/>
                  <a:gd name="T7" fmla="*/ 95 h 95"/>
                  <a:gd name="T8" fmla="*/ 312 w 383"/>
                  <a:gd name="T9" fmla="*/ 0 h 95"/>
                  <a:gd name="T10" fmla="*/ 267 w 383"/>
                  <a:gd name="T11" fmla="*/ 0 h 95"/>
                  <a:gd name="T12" fmla="*/ 276 w 383"/>
                  <a:gd name="T13" fmla="*/ 12 h 95"/>
                  <a:gd name="T14" fmla="*/ 191 w 383"/>
                  <a:gd name="T15" fmla="*/ 12 h 95"/>
                  <a:gd name="T16" fmla="*/ 191 w 383"/>
                  <a:gd name="T17" fmla="*/ 38 h 95"/>
                  <a:gd name="T18" fmla="*/ 295 w 383"/>
                  <a:gd name="T19" fmla="*/ 38 h 95"/>
                  <a:gd name="T20" fmla="*/ 309 w 383"/>
                  <a:gd name="T21" fmla="*/ 54 h 95"/>
                  <a:gd name="T22" fmla="*/ 191 w 383"/>
                  <a:gd name="T23" fmla="*/ 54 h 95"/>
                  <a:gd name="T24" fmla="*/ 191 w 383"/>
                  <a:gd name="T25" fmla="*/ 78 h 95"/>
                  <a:gd name="T26" fmla="*/ 56 w 383"/>
                  <a:gd name="T27" fmla="*/ 78 h 95"/>
                  <a:gd name="T28" fmla="*/ 191 w 383"/>
                  <a:gd name="T29" fmla="*/ 78 h 95"/>
                  <a:gd name="T30" fmla="*/ 191 w 383"/>
                  <a:gd name="T31" fmla="*/ 54 h 95"/>
                  <a:gd name="T32" fmla="*/ 75 w 383"/>
                  <a:gd name="T33" fmla="*/ 54 h 95"/>
                  <a:gd name="T34" fmla="*/ 87 w 383"/>
                  <a:gd name="T35" fmla="*/ 38 h 95"/>
                  <a:gd name="T36" fmla="*/ 87 w 383"/>
                  <a:gd name="T37" fmla="*/ 38 h 95"/>
                  <a:gd name="T38" fmla="*/ 191 w 383"/>
                  <a:gd name="T39" fmla="*/ 38 h 95"/>
                  <a:gd name="T40" fmla="*/ 191 w 383"/>
                  <a:gd name="T41" fmla="*/ 12 h 95"/>
                  <a:gd name="T42" fmla="*/ 106 w 383"/>
                  <a:gd name="T43" fmla="*/ 12 h 95"/>
                  <a:gd name="T44" fmla="*/ 115 w 383"/>
                  <a:gd name="T45" fmla="*/ 0 h 95"/>
                  <a:gd name="T46" fmla="*/ 73 w 383"/>
                  <a:gd name="T47" fmla="*/ 0 h 95"/>
                  <a:gd name="T48" fmla="*/ 0 w 383"/>
                  <a:gd name="T49" fmla="*/ 95 h 95"/>
                  <a:gd name="T50" fmla="*/ 45 w 383"/>
                  <a:gd name="T51" fmla="*/ 95 h 95"/>
                  <a:gd name="T52" fmla="*/ 56 w 383"/>
                  <a:gd name="T53" fmla="*/ 7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3" h="95">
                    <a:moveTo>
                      <a:pt x="191" y="78"/>
                    </a:moveTo>
                    <a:lnTo>
                      <a:pt x="328" y="78"/>
                    </a:lnTo>
                    <a:lnTo>
                      <a:pt x="340" y="95"/>
                    </a:lnTo>
                    <a:lnTo>
                      <a:pt x="383" y="95"/>
                    </a:lnTo>
                    <a:lnTo>
                      <a:pt x="312" y="0"/>
                    </a:lnTo>
                    <a:lnTo>
                      <a:pt x="267" y="0"/>
                    </a:lnTo>
                    <a:lnTo>
                      <a:pt x="276" y="12"/>
                    </a:lnTo>
                    <a:lnTo>
                      <a:pt x="191" y="12"/>
                    </a:lnTo>
                    <a:lnTo>
                      <a:pt x="191" y="38"/>
                    </a:lnTo>
                    <a:lnTo>
                      <a:pt x="295" y="38"/>
                    </a:lnTo>
                    <a:lnTo>
                      <a:pt x="309" y="54"/>
                    </a:lnTo>
                    <a:lnTo>
                      <a:pt x="191" y="54"/>
                    </a:lnTo>
                    <a:lnTo>
                      <a:pt x="191" y="78"/>
                    </a:lnTo>
                    <a:close/>
                    <a:moveTo>
                      <a:pt x="56" y="78"/>
                    </a:moveTo>
                    <a:lnTo>
                      <a:pt x="191" y="78"/>
                    </a:lnTo>
                    <a:lnTo>
                      <a:pt x="191" y="54"/>
                    </a:lnTo>
                    <a:lnTo>
                      <a:pt x="75" y="54"/>
                    </a:lnTo>
                    <a:lnTo>
                      <a:pt x="87" y="38"/>
                    </a:lnTo>
                    <a:lnTo>
                      <a:pt x="87" y="38"/>
                    </a:lnTo>
                    <a:lnTo>
                      <a:pt x="191" y="38"/>
                    </a:lnTo>
                    <a:lnTo>
                      <a:pt x="191" y="12"/>
                    </a:lnTo>
                    <a:lnTo>
                      <a:pt x="106" y="12"/>
                    </a:lnTo>
                    <a:lnTo>
                      <a:pt x="115" y="0"/>
                    </a:lnTo>
                    <a:lnTo>
                      <a:pt x="73" y="0"/>
                    </a:lnTo>
                    <a:lnTo>
                      <a:pt x="0" y="95"/>
                    </a:lnTo>
                    <a:lnTo>
                      <a:pt x="45" y="95"/>
                    </a:lnTo>
                    <a:lnTo>
                      <a:pt x="56"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1" name="Freeform 126"/>
              <p:cNvSpPr>
                <a:spLocks noEditPoints="1"/>
              </p:cNvSpPr>
              <p:nvPr/>
            </p:nvSpPr>
            <p:spPr bwMode="auto">
              <a:xfrm>
                <a:off x="6557963" y="1714500"/>
                <a:ext cx="555625" cy="568325"/>
              </a:xfrm>
              <a:custGeom>
                <a:avLst/>
                <a:gdLst>
                  <a:gd name="T0" fmla="*/ 291 w 350"/>
                  <a:gd name="T1" fmla="*/ 0 h 358"/>
                  <a:gd name="T2" fmla="*/ 321 w 350"/>
                  <a:gd name="T3" fmla="*/ 74 h 358"/>
                  <a:gd name="T4" fmla="*/ 321 w 350"/>
                  <a:gd name="T5" fmla="*/ 251 h 358"/>
                  <a:gd name="T6" fmla="*/ 291 w 350"/>
                  <a:gd name="T7" fmla="*/ 284 h 358"/>
                  <a:gd name="T8" fmla="*/ 321 w 350"/>
                  <a:gd name="T9" fmla="*/ 317 h 358"/>
                  <a:gd name="T10" fmla="*/ 291 w 350"/>
                  <a:gd name="T11" fmla="*/ 317 h 358"/>
                  <a:gd name="T12" fmla="*/ 350 w 350"/>
                  <a:gd name="T13" fmla="*/ 358 h 358"/>
                  <a:gd name="T14" fmla="*/ 350 w 350"/>
                  <a:gd name="T15" fmla="*/ 0 h 358"/>
                  <a:gd name="T16" fmla="*/ 175 w 350"/>
                  <a:gd name="T17" fmla="*/ 0 h 358"/>
                  <a:gd name="T18" fmla="*/ 277 w 350"/>
                  <a:gd name="T19" fmla="*/ 24 h 358"/>
                  <a:gd name="T20" fmla="*/ 175 w 350"/>
                  <a:gd name="T21" fmla="*/ 45 h 358"/>
                  <a:gd name="T22" fmla="*/ 291 w 350"/>
                  <a:gd name="T23" fmla="*/ 74 h 358"/>
                  <a:gd name="T24" fmla="*/ 291 w 350"/>
                  <a:gd name="T25" fmla="*/ 0 h 358"/>
                  <a:gd name="T26" fmla="*/ 291 w 350"/>
                  <a:gd name="T27" fmla="*/ 358 h 358"/>
                  <a:gd name="T28" fmla="*/ 260 w 350"/>
                  <a:gd name="T29" fmla="*/ 317 h 358"/>
                  <a:gd name="T30" fmla="*/ 291 w 350"/>
                  <a:gd name="T31" fmla="*/ 284 h 358"/>
                  <a:gd name="T32" fmla="*/ 175 w 350"/>
                  <a:gd name="T33" fmla="*/ 251 h 358"/>
                  <a:gd name="T34" fmla="*/ 175 w 350"/>
                  <a:gd name="T35" fmla="*/ 0 h 358"/>
                  <a:gd name="T36" fmla="*/ 59 w 350"/>
                  <a:gd name="T37" fmla="*/ 74 h 358"/>
                  <a:gd name="T38" fmla="*/ 175 w 350"/>
                  <a:gd name="T39" fmla="*/ 45 h 358"/>
                  <a:gd name="T40" fmla="*/ 73 w 350"/>
                  <a:gd name="T41" fmla="*/ 24 h 358"/>
                  <a:gd name="T42" fmla="*/ 175 w 350"/>
                  <a:gd name="T43" fmla="*/ 24 h 358"/>
                  <a:gd name="T44" fmla="*/ 175 w 350"/>
                  <a:gd name="T45" fmla="*/ 0 h 358"/>
                  <a:gd name="T46" fmla="*/ 175 w 350"/>
                  <a:gd name="T47" fmla="*/ 358 h 358"/>
                  <a:gd name="T48" fmla="*/ 59 w 350"/>
                  <a:gd name="T49" fmla="*/ 251 h 358"/>
                  <a:gd name="T50" fmla="*/ 90 w 350"/>
                  <a:gd name="T51" fmla="*/ 284 h 358"/>
                  <a:gd name="T52" fmla="*/ 90 w 350"/>
                  <a:gd name="T53" fmla="*/ 317 h 358"/>
                  <a:gd name="T54" fmla="*/ 59 w 350"/>
                  <a:gd name="T55" fmla="*/ 358 h 358"/>
                  <a:gd name="T56" fmla="*/ 0 w 350"/>
                  <a:gd name="T57" fmla="*/ 0 h 358"/>
                  <a:gd name="T58" fmla="*/ 59 w 350"/>
                  <a:gd name="T59" fmla="*/ 358 h 358"/>
                  <a:gd name="T60" fmla="*/ 26 w 350"/>
                  <a:gd name="T61" fmla="*/ 317 h 358"/>
                  <a:gd name="T62" fmla="*/ 59 w 350"/>
                  <a:gd name="T63" fmla="*/ 284 h 358"/>
                  <a:gd name="T64" fmla="*/ 26 w 350"/>
                  <a:gd name="T65" fmla="*/ 251 h 358"/>
                  <a:gd name="T66" fmla="*/ 59 w 350"/>
                  <a:gd name="T67" fmla="*/ 7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0" h="358">
                    <a:moveTo>
                      <a:pt x="350" y="0"/>
                    </a:moveTo>
                    <a:lnTo>
                      <a:pt x="291" y="0"/>
                    </a:lnTo>
                    <a:lnTo>
                      <a:pt x="291" y="74"/>
                    </a:lnTo>
                    <a:lnTo>
                      <a:pt x="321" y="74"/>
                    </a:lnTo>
                    <a:lnTo>
                      <a:pt x="321" y="251"/>
                    </a:lnTo>
                    <a:lnTo>
                      <a:pt x="321" y="251"/>
                    </a:lnTo>
                    <a:lnTo>
                      <a:pt x="291" y="251"/>
                    </a:lnTo>
                    <a:lnTo>
                      <a:pt x="291" y="284"/>
                    </a:lnTo>
                    <a:lnTo>
                      <a:pt x="321" y="284"/>
                    </a:lnTo>
                    <a:lnTo>
                      <a:pt x="321" y="317"/>
                    </a:lnTo>
                    <a:lnTo>
                      <a:pt x="321" y="317"/>
                    </a:lnTo>
                    <a:lnTo>
                      <a:pt x="291" y="317"/>
                    </a:lnTo>
                    <a:lnTo>
                      <a:pt x="291" y="358"/>
                    </a:lnTo>
                    <a:lnTo>
                      <a:pt x="350" y="358"/>
                    </a:lnTo>
                    <a:lnTo>
                      <a:pt x="350" y="0"/>
                    </a:lnTo>
                    <a:lnTo>
                      <a:pt x="350" y="0"/>
                    </a:lnTo>
                    <a:close/>
                    <a:moveTo>
                      <a:pt x="291" y="0"/>
                    </a:moveTo>
                    <a:lnTo>
                      <a:pt x="175" y="0"/>
                    </a:lnTo>
                    <a:lnTo>
                      <a:pt x="175" y="24"/>
                    </a:lnTo>
                    <a:lnTo>
                      <a:pt x="277" y="24"/>
                    </a:lnTo>
                    <a:lnTo>
                      <a:pt x="277" y="45"/>
                    </a:lnTo>
                    <a:lnTo>
                      <a:pt x="175" y="45"/>
                    </a:lnTo>
                    <a:lnTo>
                      <a:pt x="175" y="74"/>
                    </a:lnTo>
                    <a:lnTo>
                      <a:pt x="291" y="74"/>
                    </a:lnTo>
                    <a:lnTo>
                      <a:pt x="291" y="0"/>
                    </a:lnTo>
                    <a:lnTo>
                      <a:pt x="291" y="0"/>
                    </a:lnTo>
                    <a:close/>
                    <a:moveTo>
                      <a:pt x="175" y="358"/>
                    </a:moveTo>
                    <a:lnTo>
                      <a:pt x="291" y="358"/>
                    </a:lnTo>
                    <a:lnTo>
                      <a:pt x="291" y="317"/>
                    </a:lnTo>
                    <a:lnTo>
                      <a:pt x="260" y="317"/>
                    </a:lnTo>
                    <a:lnTo>
                      <a:pt x="260" y="284"/>
                    </a:lnTo>
                    <a:lnTo>
                      <a:pt x="291" y="284"/>
                    </a:lnTo>
                    <a:lnTo>
                      <a:pt x="291" y="251"/>
                    </a:lnTo>
                    <a:lnTo>
                      <a:pt x="175" y="251"/>
                    </a:lnTo>
                    <a:lnTo>
                      <a:pt x="175" y="358"/>
                    </a:lnTo>
                    <a:close/>
                    <a:moveTo>
                      <a:pt x="175" y="0"/>
                    </a:moveTo>
                    <a:lnTo>
                      <a:pt x="59" y="0"/>
                    </a:lnTo>
                    <a:lnTo>
                      <a:pt x="59" y="74"/>
                    </a:lnTo>
                    <a:lnTo>
                      <a:pt x="175" y="74"/>
                    </a:lnTo>
                    <a:lnTo>
                      <a:pt x="175" y="45"/>
                    </a:lnTo>
                    <a:lnTo>
                      <a:pt x="73" y="45"/>
                    </a:lnTo>
                    <a:lnTo>
                      <a:pt x="73" y="24"/>
                    </a:lnTo>
                    <a:lnTo>
                      <a:pt x="73" y="24"/>
                    </a:lnTo>
                    <a:lnTo>
                      <a:pt x="175" y="24"/>
                    </a:lnTo>
                    <a:lnTo>
                      <a:pt x="175" y="0"/>
                    </a:lnTo>
                    <a:lnTo>
                      <a:pt x="175" y="0"/>
                    </a:lnTo>
                    <a:close/>
                    <a:moveTo>
                      <a:pt x="59" y="358"/>
                    </a:moveTo>
                    <a:lnTo>
                      <a:pt x="175" y="358"/>
                    </a:lnTo>
                    <a:lnTo>
                      <a:pt x="175" y="251"/>
                    </a:lnTo>
                    <a:lnTo>
                      <a:pt x="59" y="251"/>
                    </a:lnTo>
                    <a:lnTo>
                      <a:pt x="59" y="284"/>
                    </a:lnTo>
                    <a:lnTo>
                      <a:pt x="90" y="284"/>
                    </a:lnTo>
                    <a:lnTo>
                      <a:pt x="90" y="317"/>
                    </a:lnTo>
                    <a:lnTo>
                      <a:pt x="90" y="317"/>
                    </a:lnTo>
                    <a:lnTo>
                      <a:pt x="59" y="317"/>
                    </a:lnTo>
                    <a:lnTo>
                      <a:pt x="59" y="358"/>
                    </a:lnTo>
                    <a:close/>
                    <a:moveTo>
                      <a:pt x="59" y="0"/>
                    </a:moveTo>
                    <a:lnTo>
                      <a:pt x="0" y="0"/>
                    </a:lnTo>
                    <a:lnTo>
                      <a:pt x="0" y="358"/>
                    </a:lnTo>
                    <a:lnTo>
                      <a:pt x="59" y="358"/>
                    </a:lnTo>
                    <a:lnTo>
                      <a:pt x="59" y="317"/>
                    </a:lnTo>
                    <a:lnTo>
                      <a:pt x="26" y="317"/>
                    </a:lnTo>
                    <a:lnTo>
                      <a:pt x="26" y="284"/>
                    </a:lnTo>
                    <a:lnTo>
                      <a:pt x="59" y="284"/>
                    </a:lnTo>
                    <a:lnTo>
                      <a:pt x="59" y="251"/>
                    </a:lnTo>
                    <a:lnTo>
                      <a:pt x="26" y="251"/>
                    </a:lnTo>
                    <a:lnTo>
                      <a:pt x="26" y="74"/>
                    </a:lnTo>
                    <a:lnTo>
                      <a:pt x="59" y="74"/>
                    </a:lnTo>
                    <a:lnTo>
                      <a:pt x="5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2" name="Freeform 127"/>
              <p:cNvSpPr/>
              <p:nvPr/>
            </p:nvSpPr>
            <p:spPr bwMode="auto">
              <a:xfrm>
                <a:off x="4197350" y="5392738"/>
                <a:ext cx="495300" cy="128588"/>
              </a:xfrm>
              <a:custGeom>
                <a:avLst/>
                <a:gdLst>
                  <a:gd name="T0" fmla="*/ 203 w 312"/>
                  <a:gd name="T1" fmla="*/ 43 h 81"/>
                  <a:gd name="T2" fmla="*/ 108 w 312"/>
                  <a:gd name="T3" fmla="*/ 43 h 81"/>
                  <a:gd name="T4" fmla="*/ 108 w 312"/>
                  <a:gd name="T5" fmla="*/ 0 h 81"/>
                  <a:gd name="T6" fmla="*/ 0 w 312"/>
                  <a:gd name="T7" fmla="*/ 0 h 81"/>
                  <a:gd name="T8" fmla="*/ 0 w 312"/>
                  <a:gd name="T9" fmla="*/ 81 h 81"/>
                  <a:gd name="T10" fmla="*/ 312 w 312"/>
                  <a:gd name="T11" fmla="*/ 81 h 81"/>
                  <a:gd name="T12" fmla="*/ 312 w 312"/>
                  <a:gd name="T13" fmla="*/ 0 h 81"/>
                  <a:gd name="T14" fmla="*/ 203 w 312"/>
                  <a:gd name="T15" fmla="*/ 0 h 81"/>
                  <a:gd name="T16" fmla="*/ 203 w 312"/>
                  <a:gd name="T17" fmla="*/ 4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81">
                    <a:moveTo>
                      <a:pt x="203" y="43"/>
                    </a:moveTo>
                    <a:lnTo>
                      <a:pt x="108" y="43"/>
                    </a:lnTo>
                    <a:lnTo>
                      <a:pt x="108" y="0"/>
                    </a:lnTo>
                    <a:lnTo>
                      <a:pt x="0" y="0"/>
                    </a:lnTo>
                    <a:lnTo>
                      <a:pt x="0" y="81"/>
                    </a:lnTo>
                    <a:lnTo>
                      <a:pt x="312" y="81"/>
                    </a:lnTo>
                    <a:lnTo>
                      <a:pt x="312" y="0"/>
                    </a:lnTo>
                    <a:lnTo>
                      <a:pt x="203" y="0"/>
                    </a:lnTo>
                    <a:lnTo>
                      <a:pt x="203" y="4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3" name="Rectangle 128"/>
              <p:cNvSpPr>
                <a:spLocks noChangeArrowheads="1"/>
              </p:cNvSpPr>
              <p:nvPr/>
            </p:nvSpPr>
            <p:spPr bwMode="auto">
              <a:xfrm>
                <a:off x="4398963" y="5392738"/>
                <a:ext cx="9366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4" name="Freeform 129"/>
              <p:cNvSpPr>
                <a:spLocks noEditPoints="1"/>
              </p:cNvSpPr>
              <p:nvPr/>
            </p:nvSpPr>
            <p:spPr bwMode="auto">
              <a:xfrm>
                <a:off x="4197350" y="5103813"/>
                <a:ext cx="495300" cy="258763"/>
              </a:xfrm>
              <a:custGeom>
                <a:avLst/>
                <a:gdLst>
                  <a:gd name="T0" fmla="*/ 234 w 312"/>
                  <a:gd name="T1" fmla="*/ 0 h 163"/>
                  <a:gd name="T2" fmla="*/ 156 w 312"/>
                  <a:gd name="T3" fmla="*/ 0 h 163"/>
                  <a:gd name="T4" fmla="*/ 156 w 312"/>
                  <a:gd name="T5" fmla="*/ 28 h 163"/>
                  <a:gd name="T6" fmla="*/ 205 w 312"/>
                  <a:gd name="T7" fmla="*/ 28 h 163"/>
                  <a:gd name="T8" fmla="*/ 205 w 312"/>
                  <a:gd name="T9" fmla="*/ 59 h 163"/>
                  <a:gd name="T10" fmla="*/ 156 w 312"/>
                  <a:gd name="T11" fmla="*/ 59 h 163"/>
                  <a:gd name="T12" fmla="*/ 156 w 312"/>
                  <a:gd name="T13" fmla="*/ 163 h 163"/>
                  <a:gd name="T14" fmla="*/ 203 w 312"/>
                  <a:gd name="T15" fmla="*/ 163 h 163"/>
                  <a:gd name="T16" fmla="*/ 312 w 312"/>
                  <a:gd name="T17" fmla="*/ 163 h 163"/>
                  <a:gd name="T18" fmla="*/ 312 w 312"/>
                  <a:gd name="T19" fmla="*/ 59 h 163"/>
                  <a:gd name="T20" fmla="*/ 234 w 312"/>
                  <a:gd name="T21" fmla="*/ 59 h 163"/>
                  <a:gd name="T22" fmla="*/ 234 w 312"/>
                  <a:gd name="T23" fmla="*/ 0 h 163"/>
                  <a:gd name="T24" fmla="*/ 156 w 312"/>
                  <a:gd name="T25" fmla="*/ 0 h 163"/>
                  <a:gd name="T26" fmla="*/ 80 w 312"/>
                  <a:gd name="T27" fmla="*/ 0 h 163"/>
                  <a:gd name="T28" fmla="*/ 80 w 312"/>
                  <a:gd name="T29" fmla="*/ 59 h 163"/>
                  <a:gd name="T30" fmla="*/ 0 w 312"/>
                  <a:gd name="T31" fmla="*/ 59 h 163"/>
                  <a:gd name="T32" fmla="*/ 0 w 312"/>
                  <a:gd name="T33" fmla="*/ 163 h 163"/>
                  <a:gd name="T34" fmla="*/ 108 w 312"/>
                  <a:gd name="T35" fmla="*/ 163 h 163"/>
                  <a:gd name="T36" fmla="*/ 156 w 312"/>
                  <a:gd name="T37" fmla="*/ 163 h 163"/>
                  <a:gd name="T38" fmla="*/ 156 w 312"/>
                  <a:gd name="T39" fmla="*/ 59 h 163"/>
                  <a:gd name="T40" fmla="*/ 106 w 312"/>
                  <a:gd name="T41" fmla="*/ 59 h 163"/>
                  <a:gd name="T42" fmla="*/ 106 w 312"/>
                  <a:gd name="T43" fmla="*/ 59 h 163"/>
                  <a:gd name="T44" fmla="*/ 106 w 312"/>
                  <a:gd name="T45" fmla="*/ 28 h 163"/>
                  <a:gd name="T46" fmla="*/ 156 w 312"/>
                  <a:gd name="T47" fmla="*/ 28 h 163"/>
                  <a:gd name="T48" fmla="*/ 156 w 312"/>
                  <a:gd name="T4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2" h="163">
                    <a:moveTo>
                      <a:pt x="234" y="0"/>
                    </a:moveTo>
                    <a:lnTo>
                      <a:pt x="156" y="0"/>
                    </a:lnTo>
                    <a:lnTo>
                      <a:pt x="156" y="28"/>
                    </a:lnTo>
                    <a:lnTo>
                      <a:pt x="205" y="28"/>
                    </a:lnTo>
                    <a:lnTo>
                      <a:pt x="205" y="59"/>
                    </a:lnTo>
                    <a:lnTo>
                      <a:pt x="156" y="59"/>
                    </a:lnTo>
                    <a:lnTo>
                      <a:pt x="156" y="163"/>
                    </a:lnTo>
                    <a:lnTo>
                      <a:pt x="203" y="163"/>
                    </a:lnTo>
                    <a:lnTo>
                      <a:pt x="312" y="163"/>
                    </a:lnTo>
                    <a:lnTo>
                      <a:pt x="312" y="59"/>
                    </a:lnTo>
                    <a:lnTo>
                      <a:pt x="234" y="59"/>
                    </a:lnTo>
                    <a:lnTo>
                      <a:pt x="234" y="0"/>
                    </a:lnTo>
                    <a:close/>
                    <a:moveTo>
                      <a:pt x="156" y="0"/>
                    </a:moveTo>
                    <a:lnTo>
                      <a:pt x="80" y="0"/>
                    </a:lnTo>
                    <a:lnTo>
                      <a:pt x="80" y="59"/>
                    </a:lnTo>
                    <a:lnTo>
                      <a:pt x="0" y="59"/>
                    </a:lnTo>
                    <a:lnTo>
                      <a:pt x="0" y="163"/>
                    </a:lnTo>
                    <a:lnTo>
                      <a:pt x="108" y="163"/>
                    </a:lnTo>
                    <a:lnTo>
                      <a:pt x="156" y="163"/>
                    </a:lnTo>
                    <a:lnTo>
                      <a:pt x="156" y="59"/>
                    </a:lnTo>
                    <a:lnTo>
                      <a:pt x="106" y="59"/>
                    </a:lnTo>
                    <a:lnTo>
                      <a:pt x="106" y="59"/>
                    </a:lnTo>
                    <a:lnTo>
                      <a:pt x="106" y="28"/>
                    </a:lnTo>
                    <a:lnTo>
                      <a:pt x="156" y="28"/>
                    </a:lnTo>
                    <a:lnTo>
                      <a:pt x="15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5" name="Freeform 130"/>
              <p:cNvSpPr/>
              <p:nvPr/>
            </p:nvSpPr>
            <p:spPr bwMode="auto">
              <a:xfrm>
                <a:off x="9556750" y="1790700"/>
                <a:ext cx="623888" cy="712788"/>
              </a:xfrm>
              <a:custGeom>
                <a:avLst/>
                <a:gdLst>
                  <a:gd name="T0" fmla="*/ 146 w 166"/>
                  <a:gd name="T1" fmla="*/ 6 h 190"/>
                  <a:gd name="T2" fmla="*/ 107 w 166"/>
                  <a:gd name="T3" fmla="*/ 29 h 190"/>
                  <a:gd name="T4" fmla="*/ 91 w 166"/>
                  <a:gd name="T5" fmla="*/ 52 h 190"/>
                  <a:gd name="T6" fmla="*/ 14 w 166"/>
                  <a:gd name="T7" fmla="*/ 38 h 190"/>
                  <a:gd name="T8" fmla="*/ 3 w 166"/>
                  <a:gd name="T9" fmla="*/ 55 h 190"/>
                  <a:gd name="T10" fmla="*/ 71 w 166"/>
                  <a:gd name="T11" fmla="*/ 83 h 190"/>
                  <a:gd name="T12" fmla="*/ 49 w 166"/>
                  <a:gd name="T13" fmla="*/ 115 h 190"/>
                  <a:gd name="T14" fmla="*/ 11 w 166"/>
                  <a:gd name="T15" fmla="*/ 117 h 190"/>
                  <a:gd name="T16" fmla="*/ 0 w 166"/>
                  <a:gd name="T17" fmla="*/ 134 h 190"/>
                  <a:gd name="T18" fmla="*/ 52 w 166"/>
                  <a:gd name="T19" fmla="*/ 147 h 190"/>
                  <a:gd name="T20" fmla="*/ 83 w 166"/>
                  <a:gd name="T21" fmla="*/ 190 h 190"/>
                  <a:gd name="T22" fmla="*/ 95 w 166"/>
                  <a:gd name="T23" fmla="*/ 173 h 190"/>
                  <a:gd name="T24" fmla="*/ 82 w 166"/>
                  <a:gd name="T25" fmla="*/ 139 h 190"/>
                  <a:gd name="T26" fmla="*/ 104 w 166"/>
                  <a:gd name="T27" fmla="*/ 105 h 190"/>
                  <a:gd name="T28" fmla="*/ 155 w 166"/>
                  <a:gd name="T29" fmla="*/ 156 h 190"/>
                  <a:gd name="T30" fmla="*/ 166 w 166"/>
                  <a:gd name="T31" fmla="*/ 139 h 190"/>
                  <a:gd name="T32" fmla="*/ 125 w 166"/>
                  <a:gd name="T33" fmla="*/ 75 h 190"/>
                  <a:gd name="T34" fmla="*/ 140 w 166"/>
                  <a:gd name="T35" fmla="*/ 51 h 190"/>
                  <a:gd name="T36" fmla="*/ 146 w 166"/>
                  <a:gd name="T37"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190">
                    <a:moveTo>
                      <a:pt x="146" y="6"/>
                    </a:moveTo>
                    <a:cubicBezTo>
                      <a:pt x="137" y="0"/>
                      <a:pt x="113" y="19"/>
                      <a:pt x="107" y="29"/>
                    </a:cubicBezTo>
                    <a:cubicBezTo>
                      <a:pt x="91" y="52"/>
                      <a:pt x="91" y="52"/>
                      <a:pt x="91" y="52"/>
                    </a:cubicBezTo>
                    <a:cubicBezTo>
                      <a:pt x="14" y="38"/>
                      <a:pt x="14" y="38"/>
                      <a:pt x="14" y="38"/>
                    </a:cubicBezTo>
                    <a:cubicBezTo>
                      <a:pt x="3" y="55"/>
                      <a:pt x="3" y="55"/>
                      <a:pt x="3" y="55"/>
                    </a:cubicBezTo>
                    <a:cubicBezTo>
                      <a:pt x="71" y="83"/>
                      <a:pt x="71" y="83"/>
                      <a:pt x="71" y="83"/>
                    </a:cubicBezTo>
                    <a:cubicBezTo>
                      <a:pt x="49" y="115"/>
                      <a:pt x="49" y="115"/>
                      <a:pt x="49" y="115"/>
                    </a:cubicBezTo>
                    <a:cubicBezTo>
                      <a:pt x="11" y="117"/>
                      <a:pt x="11" y="117"/>
                      <a:pt x="11" y="117"/>
                    </a:cubicBezTo>
                    <a:cubicBezTo>
                      <a:pt x="0" y="134"/>
                      <a:pt x="0" y="134"/>
                      <a:pt x="0" y="134"/>
                    </a:cubicBezTo>
                    <a:cubicBezTo>
                      <a:pt x="52" y="147"/>
                      <a:pt x="52" y="147"/>
                      <a:pt x="52" y="147"/>
                    </a:cubicBezTo>
                    <a:cubicBezTo>
                      <a:pt x="83" y="190"/>
                      <a:pt x="83" y="190"/>
                      <a:pt x="83" y="190"/>
                    </a:cubicBezTo>
                    <a:cubicBezTo>
                      <a:pt x="95" y="173"/>
                      <a:pt x="95" y="173"/>
                      <a:pt x="95" y="173"/>
                    </a:cubicBezTo>
                    <a:cubicBezTo>
                      <a:pt x="82" y="139"/>
                      <a:pt x="82" y="139"/>
                      <a:pt x="82" y="139"/>
                    </a:cubicBezTo>
                    <a:cubicBezTo>
                      <a:pt x="104" y="105"/>
                      <a:pt x="104" y="105"/>
                      <a:pt x="104" y="105"/>
                    </a:cubicBezTo>
                    <a:cubicBezTo>
                      <a:pt x="155" y="156"/>
                      <a:pt x="155" y="156"/>
                      <a:pt x="155" y="156"/>
                    </a:cubicBezTo>
                    <a:cubicBezTo>
                      <a:pt x="166" y="139"/>
                      <a:pt x="166" y="139"/>
                      <a:pt x="166" y="139"/>
                    </a:cubicBezTo>
                    <a:cubicBezTo>
                      <a:pt x="125" y="75"/>
                      <a:pt x="125" y="75"/>
                      <a:pt x="125" y="75"/>
                    </a:cubicBezTo>
                    <a:cubicBezTo>
                      <a:pt x="140" y="51"/>
                      <a:pt x="140" y="51"/>
                      <a:pt x="140" y="51"/>
                    </a:cubicBezTo>
                    <a:cubicBezTo>
                      <a:pt x="147" y="42"/>
                      <a:pt x="155" y="12"/>
                      <a:pt x="14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6" name="Freeform 131"/>
              <p:cNvSpPr>
                <a:spLocks noEditPoints="1"/>
              </p:cNvSpPr>
              <p:nvPr/>
            </p:nvSpPr>
            <p:spPr bwMode="auto">
              <a:xfrm>
                <a:off x="2732088" y="771525"/>
                <a:ext cx="544513" cy="338138"/>
              </a:xfrm>
              <a:custGeom>
                <a:avLst/>
                <a:gdLst>
                  <a:gd name="T0" fmla="*/ 270 w 343"/>
                  <a:gd name="T1" fmla="*/ 213 h 213"/>
                  <a:gd name="T2" fmla="*/ 343 w 343"/>
                  <a:gd name="T3" fmla="*/ 213 h 213"/>
                  <a:gd name="T4" fmla="*/ 343 w 343"/>
                  <a:gd name="T5" fmla="*/ 119 h 213"/>
                  <a:gd name="T6" fmla="*/ 303 w 343"/>
                  <a:gd name="T7" fmla="*/ 119 h 213"/>
                  <a:gd name="T8" fmla="*/ 303 w 343"/>
                  <a:gd name="T9" fmla="*/ 0 h 213"/>
                  <a:gd name="T10" fmla="*/ 270 w 343"/>
                  <a:gd name="T11" fmla="*/ 0 h 213"/>
                  <a:gd name="T12" fmla="*/ 270 w 343"/>
                  <a:gd name="T13" fmla="*/ 149 h 213"/>
                  <a:gd name="T14" fmla="*/ 301 w 343"/>
                  <a:gd name="T15" fmla="*/ 149 h 213"/>
                  <a:gd name="T16" fmla="*/ 301 w 343"/>
                  <a:gd name="T17" fmla="*/ 190 h 213"/>
                  <a:gd name="T18" fmla="*/ 301 w 343"/>
                  <a:gd name="T19" fmla="*/ 190 h 213"/>
                  <a:gd name="T20" fmla="*/ 270 w 343"/>
                  <a:gd name="T21" fmla="*/ 190 h 213"/>
                  <a:gd name="T22" fmla="*/ 270 w 343"/>
                  <a:gd name="T23" fmla="*/ 213 h 213"/>
                  <a:gd name="T24" fmla="*/ 223 w 343"/>
                  <a:gd name="T25" fmla="*/ 0 h 213"/>
                  <a:gd name="T26" fmla="*/ 223 w 343"/>
                  <a:gd name="T27" fmla="*/ 119 h 213"/>
                  <a:gd name="T28" fmla="*/ 171 w 343"/>
                  <a:gd name="T29" fmla="*/ 119 h 213"/>
                  <a:gd name="T30" fmla="*/ 171 w 343"/>
                  <a:gd name="T31" fmla="*/ 149 h 213"/>
                  <a:gd name="T32" fmla="*/ 201 w 343"/>
                  <a:gd name="T33" fmla="*/ 149 h 213"/>
                  <a:gd name="T34" fmla="*/ 201 w 343"/>
                  <a:gd name="T35" fmla="*/ 190 h 213"/>
                  <a:gd name="T36" fmla="*/ 201 w 343"/>
                  <a:gd name="T37" fmla="*/ 190 h 213"/>
                  <a:gd name="T38" fmla="*/ 171 w 343"/>
                  <a:gd name="T39" fmla="*/ 190 h 213"/>
                  <a:gd name="T40" fmla="*/ 171 w 343"/>
                  <a:gd name="T41" fmla="*/ 213 h 213"/>
                  <a:gd name="T42" fmla="*/ 270 w 343"/>
                  <a:gd name="T43" fmla="*/ 213 h 213"/>
                  <a:gd name="T44" fmla="*/ 270 w 343"/>
                  <a:gd name="T45" fmla="*/ 190 h 213"/>
                  <a:gd name="T46" fmla="*/ 242 w 343"/>
                  <a:gd name="T47" fmla="*/ 190 h 213"/>
                  <a:gd name="T48" fmla="*/ 242 w 343"/>
                  <a:gd name="T49" fmla="*/ 149 h 213"/>
                  <a:gd name="T50" fmla="*/ 270 w 343"/>
                  <a:gd name="T51" fmla="*/ 149 h 213"/>
                  <a:gd name="T52" fmla="*/ 270 w 343"/>
                  <a:gd name="T53" fmla="*/ 0 h 213"/>
                  <a:gd name="T54" fmla="*/ 223 w 343"/>
                  <a:gd name="T55" fmla="*/ 0 h 213"/>
                  <a:gd name="T56" fmla="*/ 171 w 343"/>
                  <a:gd name="T57" fmla="*/ 119 h 213"/>
                  <a:gd name="T58" fmla="*/ 74 w 343"/>
                  <a:gd name="T59" fmla="*/ 119 h 213"/>
                  <a:gd name="T60" fmla="*/ 74 w 343"/>
                  <a:gd name="T61" fmla="*/ 149 h 213"/>
                  <a:gd name="T62" fmla="*/ 102 w 343"/>
                  <a:gd name="T63" fmla="*/ 149 h 213"/>
                  <a:gd name="T64" fmla="*/ 102 w 343"/>
                  <a:gd name="T65" fmla="*/ 190 h 213"/>
                  <a:gd name="T66" fmla="*/ 102 w 343"/>
                  <a:gd name="T67" fmla="*/ 190 h 213"/>
                  <a:gd name="T68" fmla="*/ 74 w 343"/>
                  <a:gd name="T69" fmla="*/ 190 h 213"/>
                  <a:gd name="T70" fmla="*/ 74 w 343"/>
                  <a:gd name="T71" fmla="*/ 213 h 213"/>
                  <a:gd name="T72" fmla="*/ 171 w 343"/>
                  <a:gd name="T73" fmla="*/ 213 h 213"/>
                  <a:gd name="T74" fmla="*/ 171 w 343"/>
                  <a:gd name="T75" fmla="*/ 190 h 213"/>
                  <a:gd name="T76" fmla="*/ 142 w 343"/>
                  <a:gd name="T77" fmla="*/ 190 h 213"/>
                  <a:gd name="T78" fmla="*/ 142 w 343"/>
                  <a:gd name="T79" fmla="*/ 149 h 213"/>
                  <a:gd name="T80" fmla="*/ 171 w 343"/>
                  <a:gd name="T81" fmla="*/ 149 h 213"/>
                  <a:gd name="T82" fmla="*/ 171 w 343"/>
                  <a:gd name="T83" fmla="*/ 119 h 213"/>
                  <a:gd name="T84" fmla="*/ 74 w 343"/>
                  <a:gd name="T85" fmla="*/ 119 h 213"/>
                  <a:gd name="T86" fmla="*/ 0 w 343"/>
                  <a:gd name="T87" fmla="*/ 119 h 213"/>
                  <a:gd name="T88" fmla="*/ 0 w 343"/>
                  <a:gd name="T89" fmla="*/ 213 h 213"/>
                  <a:gd name="T90" fmla="*/ 74 w 343"/>
                  <a:gd name="T91" fmla="*/ 213 h 213"/>
                  <a:gd name="T92" fmla="*/ 74 w 343"/>
                  <a:gd name="T93" fmla="*/ 190 h 213"/>
                  <a:gd name="T94" fmla="*/ 43 w 343"/>
                  <a:gd name="T95" fmla="*/ 190 h 213"/>
                  <a:gd name="T96" fmla="*/ 43 w 343"/>
                  <a:gd name="T97" fmla="*/ 149 h 213"/>
                  <a:gd name="T98" fmla="*/ 74 w 343"/>
                  <a:gd name="T99" fmla="*/ 149 h 213"/>
                  <a:gd name="T100" fmla="*/ 74 w 343"/>
                  <a:gd name="T101" fmla="*/ 11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3" h="213">
                    <a:moveTo>
                      <a:pt x="270" y="213"/>
                    </a:moveTo>
                    <a:lnTo>
                      <a:pt x="343" y="213"/>
                    </a:lnTo>
                    <a:lnTo>
                      <a:pt x="343" y="119"/>
                    </a:lnTo>
                    <a:lnTo>
                      <a:pt x="303" y="119"/>
                    </a:lnTo>
                    <a:lnTo>
                      <a:pt x="303" y="0"/>
                    </a:lnTo>
                    <a:lnTo>
                      <a:pt x="270" y="0"/>
                    </a:lnTo>
                    <a:lnTo>
                      <a:pt x="270" y="149"/>
                    </a:lnTo>
                    <a:lnTo>
                      <a:pt x="301" y="149"/>
                    </a:lnTo>
                    <a:lnTo>
                      <a:pt x="301" y="190"/>
                    </a:lnTo>
                    <a:lnTo>
                      <a:pt x="301" y="190"/>
                    </a:lnTo>
                    <a:lnTo>
                      <a:pt x="270" y="190"/>
                    </a:lnTo>
                    <a:lnTo>
                      <a:pt x="270" y="213"/>
                    </a:lnTo>
                    <a:close/>
                    <a:moveTo>
                      <a:pt x="223" y="0"/>
                    </a:moveTo>
                    <a:lnTo>
                      <a:pt x="223" y="119"/>
                    </a:lnTo>
                    <a:lnTo>
                      <a:pt x="171" y="119"/>
                    </a:lnTo>
                    <a:lnTo>
                      <a:pt x="171" y="149"/>
                    </a:lnTo>
                    <a:lnTo>
                      <a:pt x="201" y="149"/>
                    </a:lnTo>
                    <a:lnTo>
                      <a:pt x="201" y="190"/>
                    </a:lnTo>
                    <a:lnTo>
                      <a:pt x="201" y="190"/>
                    </a:lnTo>
                    <a:lnTo>
                      <a:pt x="171" y="190"/>
                    </a:lnTo>
                    <a:lnTo>
                      <a:pt x="171" y="213"/>
                    </a:lnTo>
                    <a:lnTo>
                      <a:pt x="270" y="213"/>
                    </a:lnTo>
                    <a:lnTo>
                      <a:pt x="270" y="190"/>
                    </a:lnTo>
                    <a:lnTo>
                      <a:pt x="242" y="190"/>
                    </a:lnTo>
                    <a:lnTo>
                      <a:pt x="242" y="149"/>
                    </a:lnTo>
                    <a:lnTo>
                      <a:pt x="270" y="149"/>
                    </a:lnTo>
                    <a:lnTo>
                      <a:pt x="270" y="0"/>
                    </a:lnTo>
                    <a:lnTo>
                      <a:pt x="223" y="0"/>
                    </a:lnTo>
                    <a:close/>
                    <a:moveTo>
                      <a:pt x="171" y="119"/>
                    </a:moveTo>
                    <a:lnTo>
                      <a:pt x="74" y="119"/>
                    </a:lnTo>
                    <a:lnTo>
                      <a:pt x="74" y="149"/>
                    </a:lnTo>
                    <a:lnTo>
                      <a:pt x="102" y="149"/>
                    </a:lnTo>
                    <a:lnTo>
                      <a:pt x="102" y="190"/>
                    </a:lnTo>
                    <a:lnTo>
                      <a:pt x="102" y="190"/>
                    </a:lnTo>
                    <a:lnTo>
                      <a:pt x="74" y="190"/>
                    </a:lnTo>
                    <a:lnTo>
                      <a:pt x="74" y="213"/>
                    </a:lnTo>
                    <a:lnTo>
                      <a:pt x="171" y="213"/>
                    </a:lnTo>
                    <a:lnTo>
                      <a:pt x="171" y="190"/>
                    </a:lnTo>
                    <a:lnTo>
                      <a:pt x="142" y="190"/>
                    </a:lnTo>
                    <a:lnTo>
                      <a:pt x="142" y="149"/>
                    </a:lnTo>
                    <a:lnTo>
                      <a:pt x="171" y="149"/>
                    </a:lnTo>
                    <a:lnTo>
                      <a:pt x="171" y="119"/>
                    </a:lnTo>
                    <a:close/>
                    <a:moveTo>
                      <a:pt x="74" y="119"/>
                    </a:moveTo>
                    <a:lnTo>
                      <a:pt x="0" y="119"/>
                    </a:lnTo>
                    <a:lnTo>
                      <a:pt x="0" y="213"/>
                    </a:lnTo>
                    <a:lnTo>
                      <a:pt x="74" y="213"/>
                    </a:lnTo>
                    <a:lnTo>
                      <a:pt x="74" y="190"/>
                    </a:lnTo>
                    <a:lnTo>
                      <a:pt x="43" y="190"/>
                    </a:lnTo>
                    <a:lnTo>
                      <a:pt x="43" y="149"/>
                    </a:lnTo>
                    <a:lnTo>
                      <a:pt x="74" y="149"/>
                    </a:lnTo>
                    <a:lnTo>
                      <a:pt x="74"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7" name="Freeform 132"/>
              <p:cNvSpPr/>
              <p:nvPr/>
            </p:nvSpPr>
            <p:spPr bwMode="auto">
              <a:xfrm>
                <a:off x="2601913" y="1128713"/>
                <a:ext cx="738188" cy="241300"/>
              </a:xfrm>
              <a:custGeom>
                <a:avLst/>
                <a:gdLst>
                  <a:gd name="T0" fmla="*/ 449 w 465"/>
                  <a:gd name="T1" fmla="*/ 152 h 152"/>
                  <a:gd name="T2" fmla="*/ 465 w 465"/>
                  <a:gd name="T3" fmla="*/ 0 h 152"/>
                  <a:gd name="T4" fmla="*/ 0 w 465"/>
                  <a:gd name="T5" fmla="*/ 0 h 152"/>
                  <a:gd name="T6" fmla="*/ 52 w 465"/>
                  <a:gd name="T7" fmla="*/ 152 h 152"/>
                  <a:gd name="T8" fmla="*/ 449 w 465"/>
                  <a:gd name="T9" fmla="*/ 152 h 152"/>
                </a:gdLst>
                <a:ahLst/>
                <a:cxnLst>
                  <a:cxn ang="0">
                    <a:pos x="T0" y="T1"/>
                  </a:cxn>
                  <a:cxn ang="0">
                    <a:pos x="T2" y="T3"/>
                  </a:cxn>
                  <a:cxn ang="0">
                    <a:pos x="T4" y="T5"/>
                  </a:cxn>
                  <a:cxn ang="0">
                    <a:pos x="T6" y="T7"/>
                  </a:cxn>
                  <a:cxn ang="0">
                    <a:pos x="T8" y="T9"/>
                  </a:cxn>
                </a:cxnLst>
                <a:rect l="0" t="0" r="r" b="b"/>
                <a:pathLst>
                  <a:path w="465" h="152">
                    <a:moveTo>
                      <a:pt x="449" y="152"/>
                    </a:moveTo>
                    <a:lnTo>
                      <a:pt x="465" y="0"/>
                    </a:lnTo>
                    <a:lnTo>
                      <a:pt x="0" y="0"/>
                    </a:lnTo>
                    <a:lnTo>
                      <a:pt x="52" y="152"/>
                    </a:lnTo>
                    <a:lnTo>
                      <a:pt x="449"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8" name="Freeform 133"/>
              <p:cNvSpPr>
                <a:spLocks noEditPoints="1"/>
              </p:cNvSpPr>
              <p:nvPr/>
            </p:nvSpPr>
            <p:spPr bwMode="auto">
              <a:xfrm>
                <a:off x="1479550" y="787400"/>
                <a:ext cx="377825" cy="612775"/>
              </a:xfrm>
              <a:custGeom>
                <a:avLst/>
                <a:gdLst>
                  <a:gd name="T0" fmla="*/ 238 w 238"/>
                  <a:gd name="T1" fmla="*/ 386 h 386"/>
                  <a:gd name="T2" fmla="*/ 212 w 238"/>
                  <a:gd name="T3" fmla="*/ 7 h 386"/>
                  <a:gd name="T4" fmla="*/ 191 w 238"/>
                  <a:gd name="T5" fmla="*/ 0 h 386"/>
                  <a:gd name="T6" fmla="*/ 212 w 238"/>
                  <a:gd name="T7" fmla="*/ 31 h 386"/>
                  <a:gd name="T8" fmla="*/ 212 w 238"/>
                  <a:gd name="T9" fmla="*/ 248 h 386"/>
                  <a:gd name="T10" fmla="*/ 191 w 238"/>
                  <a:gd name="T11" fmla="*/ 277 h 386"/>
                  <a:gd name="T12" fmla="*/ 212 w 238"/>
                  <a:gd name="T13" fmla="*/ 307 h 386"/>
                  <a:gd name="T14" fmla="*/ 191 w 238"/>
                  <a:gd name="T15" fmla="*/ 307 h 386"/>
                  <a:gd name="T16" fmla="*/ 212 w 238"/>
                  <a:gd name="T17" fmla="*/ 329 h 386"/>
                  <a:gd name="T18" fmla="*/ 212 w 238"/>
                  <a:gd name="T19" fmla="*/ 360 h 386"/>
                  <a:gd name="T20" fmla="*/ 191 w 238"/>
                  <a:gd name="T21" fmla="*/ 386 h 386"/>
                  <a:gd name="T22" fmla="*/ 168 w 238"/>
                  <a:gd name="T23" fmla="*/ 7 h 386"/>
                  <a:gd name="T24" fmla="*/ 118 w 238"/>
                  <a:gd name="T25" fmla="*/ 31 h 386"/>
                  <a:gd name="T26" fmla="*/ 191 w 238"/>
                  <a:gd name="T27" fmla="*/ 0 h 386"/>
                  <a:gd name="T28" fmla="*/ 168 w 238"/>
                  <a:gd name="T29" fmla="*/ 0 h 386"/>
                  <a:gd name="T30" fmla="*/ 191 w 238"/>
                  <a:gd name="T31" fmla="*/ 386 h 386"/>
                  <a:gd name="T32" fmla="*/ 168 w 238"/>
                  <a:gd name="T33" fmla="*/ 360 h 386"/>
                  <a:gd name="T34" fmla="*/ 191 w 238"/>
                  <a:gd name="T35" fmla="*/ 329 h 386"/>
                  <a:gd name="T36" fmla="*/ 168 w 238"/>
                  <a:gd name="T37" fmla="*/ 307 h 386"/>
                  <a:gd name="T38" fmla="*/ 191 w 238"/>
                  <a:gd name="T39" fmla="*/ 277 h 386"/>
                  <a:gd name="T40" fmla="*/ 118 w 238"/>
                  <a:gd name="T41" fmla="*/ 248 h 386"/>
                  <a:gd name="T42" fmla="*/ 142 w 238"/>
                  <a:gd name="T43" fmla="*/ 277 h 386"/>
                  <a:gd name="T44" fmla="*/ 142 w 238"/>
                  <a:gd name="T45" fmla="*/ 307 h 386"/>
                  <a:gd name="T46" fmla="*/ 118 w 238"/>
                  <a:gd name="T47" fmla="*/ 329 h 386"/>
                  <a:gd name="T48" fmla="*/ 142 w 238"/>
                  <a:gd name="T49" fmla="*/ 360 h 386"/>
                  <a:gd name="T50" fmla="*/ 118 w 238"/>
                  <a:gd name="T51" fmla="*/ 360 h 386"/>
                  <a:gd name="T52" fmla="*/ 118 w 238"/>
                  <a:gd name="T53" fmla="*/ 7 h 386"/>
                  <a:gd name="T54" fmla="*/ 47 w 238"/>
                  <a:gd name="T55" fmla="*/ 31 h 386"/>
                  <a:gd name="T56" fmla="*/ 118 w 238"/>
                  <a:gd name="T57" fmla="*/ 7 h 386"/>
                  <a:gd name="T58" fmla="*/ 47 w 238"/>
                  <a:gd name="T59" fmla="*/ 386 h 386"/>
                  <a:gd name="T60" fmla="*/ 118 w 238"/>
                  <a:gd name="T61" fmla="*/ 360 h 386"/>
                  <a:gd name="T62" fmla="*/ 97 w 238"/>
                  <a:gd name="T63" fmla="*/ 329 h 386"/>
                  <a:gd name="T64" fmla="*/ 118 w 238"/>
                  <a:gd name="T65" fmla="*/ 307 h 386"/>
                  <a:gd name="T66" fmla="*/ 97 w 238"/>
                  <a:gd name="T67" fmla="*/ 277 h 386"/>
                  <a:gd name="T68" fmla="*/ 118 w 238"/>
                  <a:gd name="T69" fmla="*/ 248 h 386"/>
                  <a:gd name="T70" fmla="*/ 47 w 238"/>
                  <a:gd name="T71" fmla="*/ 277 h 386"/>
                  <a:gd name="T72" fmla="*/ 71 w 238"/>
                  <a:gd name="T73" fmla="*/ 307 h 386"/>
                  <a:gd name="T74" fmla="*/ 47 w 238"/>
                  <a:gd name="T75" fmla="*/ 307 h 386"/>
                  <a:gd name="T76" fmla="*/ 71 w 238"/>
                  <a:gd name="T77" fmla="*/ 329 h 386"/>
                  <a:gd name="T78" fmla="*/ 71 w 238"/>
                  <a:gd name="T79" fmla="*/ 360 h 386"/>
                  <a:gd name="T80" fmla="*/ 47 w 238"/>
                  <a:gd name="T81" fmla="*/ 386 h 386"/>
                  <a:gd name="T82" fmla="*/ 0 w 238"/>
                  <a:gd name="T83" fmla="*/ 7 h 386"/>
                  <a:gd name="T84" fmla="*/ 47 w 238"/>
                  <a:gd name="T85" fmla="*/ 386 h 386"/>
                  <a:gd name="T86" fmla="*/ 26 w 238"/>
                  <a:gd name="T87" fmla="*/ 360 h 386"/>
                  <a:gd name="T88" fmla="*/ 47 w 238"/>
                  <a:gd name="T89" fmla="*/ 329 h 386"/>
                  <a:gd name="T90" fmla="*/ 26 w 238"/>
                  <a:gd name="T91" fmla="*/ 307 h 386"/>
                  <a:gd name="T92" fmla="*/ 47 w 238"/>
                  <a:gd name="T93" fmla="*/ 277 h 386"/>
                  <a:gd name="T94" fmla="*/ 26 w 238"/>
                  <a:gd name="T95" fmla="*/ 248 h 386"/>
                  <a:gd name="T96" fmla="*/ 47 w 238"/>
                  <a:gd name="T97" fmla="*/ 31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8" h="386">
                    <a:moveTo>
                      <a:pt x="191" y="386"/>
                    </a:moveTo>
                    <a:lnTo>
                      <a:pt x="238" y="386"/>
                    </a:lnTo>
                    <a:lnTo>
                      <a:pt x="238" y="7"/>
                    </a:lnTo>
                    <a:lnTo>
                      <a:pt x="212" y="7"/>
                    </a:lnTo>
                    <a:lnTo>
                      <a:pt x="212" y="0"/>
                    </a:lnTo>
                    <a:lnTo>
                      <a:pt x="191" y="0"/>
                    </a:lnTo>
                    <a:lnTo>
                      <a:pt x="191" y="31"/>
                    </a:lnTo>
                    <a:lnTo>
                      <a:pt x="212" y="31"/>
                    </a:lnTo>
                    <a:lnTo>
                      <a:pt x="212" y="248"/>
                    </a:lnTo>
                    <a:lnTo>
                      <a:pt x="212" y="248"/>
                    </a:lnTo>
                    <a:lnTo>
                      <a:pt x="191" y="248"/>
                    </a:lnTo>
                    <a:lnTo>
                      <a:pt x="191" y="277"/>
                    </a:lnTo>
                    <a:lnTo>
                      <a:pt x="212" y="277"/>
                    </a:lnTo>
                    <a:lnTo>
                      <a:pt x="212" y="307"/>
                    </a:lnTo>
                    <a:lnTo>
                      <a:pt x="212" y="307"/>
                    </a:lnTo>
                    <a:lnTo>
                      <a:pt x="191" y="307"/>
                    </a:lnTo>
                    <a:lnTo>
                      <a:pt x="191" y="329"/>
                    </a:lnTo>
                    <a:lnTo>
                      <a:pt x="212" y="329"/>
                    </a:lnTo>
                    <a:lnTo>
                      <a:pt x="212" y="360"/>
                    </a:lnTo>
                    <a:lnTo>
                      <a:pt x="212" y="360"/>
                    </a:lnTo>
                    <a:lnTo>
                      <a:pt x="191" y="360"/>
                    </a:lnTo>
                    <a:lnTo>
                      <a:pt x="191" y="386"/>
                    </a:lnTo>
                    <a:close/>
                    <a:moveTo>
                      <a:pt x="168" y="0"/>
                    </a:moveTo>
                    <a:lnTo>
                      <a:pt x="168" y="7"/>
                    </a:lnTo>
                    <a:lnTo>
                      <a:pt x="118" y="7"/>
                    </a:lnTo>
                    <a:lnTo>
                      <a:pt x="118" y="31"/>
                    </a:lnTo>
                    <a:lnTo>
                      <a:pt x="191" y="31"/>
                    </a:lnTo>
                    <a:lnTo>
                      <a:pt x="191" y="0"/>
                    </a:lnTo>
                    <a:lnTo>
                      <a:pt x="168" y="0"/>
                    </a:lnTo>
                    <a:lnTo>
                      <a:pt x="168" y="0"/>
                    </a:lnTo>
                    <a:close/>
                    <a:moveTo>
                      <a:pt x="118" y="386"/>
                    </a:moveTo>
                    <a:lnTo>
                      <a:pt x="191" y="386"/>
                    </a:lnTo>
                    <a:lnTo>
                      <a:pt x="191" y="360"/>
                    </a:lnTo>
                    <a:lnTo>
                      <a:pt x="168" y="360"/>
                    </a:lnTo>
                    <a:lnTo>
                      <a:pt x="168" y="329"/>
                    </a:lnTo>
                    <a:lnTo>
                      <a:pt x="191" y="329"/>
                    </a:lnTo>
                    <a:lnTo>
                      <a:pt x="191" y="307"/>
                    </a:lnTo>
                    <a:lnTo>
                      <a:pt x="168" y="307"/>
                    </a:lnTo>
                    <a:lnTo>
                      <a:pt x="168" y="277"/>
                    </a:lnTo>
                    <a:lnTo>
                      <a:pt x="191" y="277"/>
                    </a:lnTo>
                    <a:lnTo>
                      <a:pt x="191" y="248"/>
                    </a:lnTo>
                    <a:lnTo>
                      <a:pt x="118" y="248"/>
                    </a:lnTo>
                    <a:lnTo>
                      <a:pt x="118" y="277"/>
                    </a:lnTo>
                    <a:lnTo>
                      <a:pt x="142" y="277"/>
                    </a:lnTo>
                    <a:lnTo>
                      <a:pt x="142" y="307"/>
                    </a:lnTo>
                    <a:lnTo>
                      <a:pt x="142" y="307"/>
                    </a:lnTo>
                    <a:lnTo>
                      <a:pt x="118" y="307"/>
                    </a:lnTo>
                    <a:lnTo>
                      <a:pt x="118" y="329"/>
                    </a:lnTo>
                    <a:lnTo>
                      <a:pt x="142" y="329"/>
                    </a:lnTo>
                    <a:lnTo>
                      <a:pt x="142" y="360"/>
                    </a:lnTo>
                    <a:lnTo>
                      <a:pt x="142" y="360"/>
                    </a:lnTo>
                    <a:lnTo>
                      <a:pt x="118" y="360"/>
                    </a:lnTo>
                    <a:lnTo>
                      <a:pt x="118" y="386"/>
                    </a:lnTo>
                    <a:close/>
                    <a:moveTo>
                      <a:pt x="118" y="7"/>
                    </a:moveTo>
                    <a:lnTo>
                      <a:pt x="47" y="7"/>
                    </a:lnTo>
                    <a:lnTo>
                      <a:pt x="47" y="31"/>
                    </a:lnTo>
                    <a:lnTo>
                      <a:pt x="118" y="31"/>
                    </a:lnTo>
                    <a:lnTo>
                      <a:pt x="118" y="7"/>
                    </a:lnTo>
                    <a:lnTo>
                      <a:pt x="118" y="7"/>
                    </a:lnTo>
                    <a:close/>
                    <a:moveTo>
                      <a:pt x="47" y="386"/>
                    </a:moveTo>
                    <a:lnTo>
                      <a:pt x="118" y="386"/>
                    </a:lnTo>
                    <a:lnTo>
                      <a:pt x="118" y="360"/>
                    </a:lnTo>
                    <a:lnTo>
                      <a:pt x="97" y="360"/>
                    </a:lnTo>
                    <a:lnTo>
                      <a:pt x="97" y="329"/>
                    </a:lnTo>
                    <a:lnTo>
                      <a:pt x="118" y="329"/>
                    </a:lnTo>
                    <a:lnTo>
                      <a:pt x="118" y="307"/>
                    </a:lnTo>
                    <a:lnTo>
                      <a:pt x="97" y="307"/>
                    </a:lnTo>
                    <a:lnTo>
                      <a:pt x="97" y="277"/>
                    </a:lnTo>
                    <a:lnTo>
                      <a:pt x="118" y="277"/>
                    </a:lnTo>
                    <a:lnTo>
                      <a:pt x="118" y="248"/>
                    </a:lnTo>
                    <a:lnTo>
                      <a:pt x="47" y="248"/>
                    </a:lnTo>
                    <a:lnTo>
                      <a:pt x="47" y="277"/>
                    </a:lnTo>
                    <a:lnTo>
                      <a:pt x="71" y="277"/>
                    </a:lnTo>
                    <a:lnTo>
                      <a:pt x="71" y="307"/>
                    </a:lnTo>
                    <a:lnTo>
                      <a:pt x="71" y="307"/>
                    </a:lnTo>
                    <a:lnTo>
                      <a:pt x="47" y="307"/>
                    </a:lnTo>
                    <a:lnTo>
                      <a:pt x="47" y="329"/>
                    </a:lnTo>
                    <a:lnTo>
                      <a:pt x="71" y="329"/>
                    </a:lnTo>
                    <a:lnTo>
                      <a:pt x="71" y="360"/>
                    </a:lnTo>
                    <a:lnTo>
                      <a:pt x="71" y="360"/>
                    </a:lnTo>
                    <a:lnTo>
                      <a:pt x="47" y="360"/>
                    </a:lnTo>
                    <a:lnTo>
                      <a:pt x="47" y="386"/>
                    </a:lnTo>
                    <a:close/>
                    <a:moveTo>
                      <a:pt x="47" y="7"/>
                    </a:moveTo>
                    <a:lnTo>
                      <a:pt x="0" y="7"/>
                    </a:lnTo>
                    <a:lnTo>
                      <a:pt x="0" y="386"/>
                    </a:lnTo>
                    <a:lnTo>
                      <a:pt x="47" y="386"/>
                    </a:lnTo>
                    <a:lnTo>
                      <a:pt x="47" y="360"/>
                    </a:lnTo>
                    <a:lnTo>
                      <a:pt x="26" y="360"/>
                    </a:lnTo>
                    <a:lnTo>
                      <a:pt x="26" y="329"/>
                    </a:lnTo>
                    <a:lnTo>
                      <a:pt x="47" y="329"/>
                    </a:lnTo>
                    <a:lnTo>
                      <a:pt x="47" y="307"/>
                    </a:lnTo>
                    <a:lnTo>
                      <a:pt x="26" y="307"/>
                    </a:lnTo>
                    <a:lnTo>
                      <a:pt x="26" y="277"/>
                    </a:lnTo>
                    <a:lnTo>
                      <a:pt x="47" y="277"/>
                    </a:lnTo>
                    <a:lnTo>
                      <a:pt x="47" y="248"/>
                    </a:lnTo>
                    <a:lnTo>
                      <a:pt x="26" y="248"/>
                    </a:lnTo>
                    <a:lnTo>
                      <a:pt x="26" y="31"/>
                    </a:lnTo>
                    <a:lnTo>
                      <a:pt x="47" y="31"/>
                    </a:lnTo>
                    <a:lnTo>
                      <a:pt x="4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9" name="Freeform 134"/>
              <p:cNvSpPr/>
              <p:nvPr/>
            </p:nvSpPr>
            <p:spPr bwMode="auto">
              <a:xfrm>
                <a:off x="2236788" y="3660775"/>
                <a:ext cx="266700" cy="120650"/>
              </a:xfrm>
              <a:custGeom>
                <a:avLst/>
                <a:gdLst>
                  <a:gd name="T0" fmla="*/ 0 w 168"/>
                  <a:gd name="T1" fmla="*/ 43 h 76"/>
                  <a:gd name="T2" fmla="*/ 66 w 168"/>
                  <a:gd name="T3" fmla="*/ 76 h 76"/>
                  <a:gd name="T4" fmla="*/ 168 w 168"/>
                  <a:gd name="T5" fmla="*/ 76 h 76"/>
                  <a:gd name="T6" fmla="*/ 22 w 168"/>
                  <a:gd name="T7" fmla="*/ 0 h 76"/>
                  <a:gd name="T8" fmla="*/ 0 w 168"/>
                  <a:gd name="T9" fmla="*/ 43 h 76"/>
                </a:gdLst>
                <a:ahLst/>
                <a:cxnLst>
                  <a:cxn ang="0">
                    <a:pos x="T0" y="T1"/>
                  </a:cxn>
                  <a:cxn ang="0">
                    <a:pos x="T2" y="T3"/>
                  </a:cxn>
                  <a:cxn ang="0">
                    <a:pos x="T4" y="T5"/>
                  </a:cxn>
                  <a:cxn ang="0">
                    <a:pos x="T6" y="T7"/>
                  </a:cxn>
                  <a:cxn ang="0">
                    <a:pos x="T8" y="T9"/>
                  </a:cxn>
                </a:cxnLst>
                <a:rect l="0" t="0" r="r" b="b"/>
                <a:pathLst>
                  <a:path w="168" h="76">
                    <a:moveTo>
                      <a:pt x="0" y="43"/>
                    </a:moveTo>
                    <a:lnTo>
                      <a:pt x="66" y="76"/>
                    </a:lnTo>
                    <a:lnTo>
                      <a:pt x="168" y="76"/>
                    </a:lnTo>
                    <a:lnTo>
                      <a:pt x="22"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0" name="Freeform 135"/>
              <p:cNvSpPr>
                <a:spLocks noEditPoints="1"/>
              </p:cNvSpPr>
              <p:nvPr/>
            </p:nvSpPr>
            <p:spPr bwMode="auto">
              <a:xfrm>
                <a:off x="2236788" y="3800475"/>
                <a:ext cx="646113" cy="322263"/>
              </a:xfrm>
              <a:custGeom>
                <a:avLst/>
                <a:gdLst>
                  <a:gd name="T0" fmla="*/ 163 w 407"/>
                  <a:gd name="T1" fmla="*/ 203 h 203"/>
                  <a:gd name="T2" fmla="*/ 329 w 407"/>
                  <a:gd name="T3" fmla="*/ 203 h 203"/>
                  <a:gd name="T4" fmla="*/ 329 w 407"/>
                  <a:gd name="T5" fmla="*/ 163 h 203"/>
                  <a:gd name="T6" fmla="*/ 407 w 407"/>
                  <a:gd name="T7" fmla="*/ 163 h 203"/>
                  <a:gd name="T8" fmla="*/ 407 w 407"/>
                  <a:gd name="T9" fmla="*/ 40 h 203"/>
                  <a:gd name="T10" fmla="*/ 329 w 407"/>
                  <a:gd name="T11" fmla="*/ 40 h 203"/>
                  <a:gd name="T12" fmla="*/ 329 w 407"/>
                  <a:gd name="T13" fmla="*/ 0 h 203"/>
                  <a:gd name="T14" fmla="*/ 192 w 407"/>
                  <a:gd name="T15" fmla="*/ 0 h 203"/>
                  <a:gd name="T16" fmla="*/ 163 w 407"/>
                  <a:gd name="T17" fmla="*/ 0 h 203"/>
                  <a:gd name="T18" fmla="*/ 163 w 407"/>
                  <a:gd name="T19" fmla="*/ 78 h 203"/>
                  <a:gd name="T20" fmla="*/ 246 w 407"/>
                  <a:gd name="T21" fmla="*/ 78 h 203"/>
                  <a:gd name="T22" fmla="*/ 246 w 407"/>
                  <a:gd name="T23" fmla="*/ 123 h 203"/>
                  <a:gd name="T24" fmla="*/ 163 w 407"/>
                  <a:gd name="T25" fmla="*/ 123 h 203"/>
                  <a:gd name="T26" fmla="*/ 163 w 407"/>
                  <a:gd name="T27" fmla="*/ 203 h 203"/>
                  <a:gd name="T28" fmla="*/ 0 w 407"/>
                  <a:gd name="T29" fmla="*/ 203 h 203"/>
                  <a:gd name="T30" fmla="*/ 163 w 407"/>
                  <a:gd name="T31" fmla="*/ 203 h 203"/>
                  <a:gd name="T32" fmla="*/ 163 w 407"/>
                  <a:gd name="T33" fmla="*/ 123 h 203"/>
                  <a:gd name="T34" fmla="*/ 83 w 407"/>
                  <a:gd name="T35" fmla="*/ 123 h 203"/>
                  <a:gd name="T36" fmla="*/ 83 w 407"/>
                  <a:gd name="T37" fmla="*/ 78 h 203"/>
                  <a:gd name="T38" fmla="*/ 83 w 407"/>
                  <a:gd name="T39" fmla="*/ 78 h 203"/>
                  <a:gd name="T40" fmla="*/ 163 w 407"/>
                  <a:gd name="T41" fmla="*/ 78 h 203"/>
                  <a:gd name="T42" fmla="*/ 163 w 407"/>
                  <a:gd name="T43" fmla="*/ 0 h 203"/>
                  <a:gd name="T44" fmla="*/ 88 w 407"/>
                  <a:gd name="T45" fmla="*/ 0 h 203"/>
                  <a:gd name="T46" fmla="*/ 0 w 407"/>
                  <a:gd name="T47" fmla="*/ 0 h 203"/>
                  <a:gd name="T48" fmla="*/ 0 w 407"/>
                  <a:gd name="T4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7" h="203">
                    <a:moveTo>
                      <a:pt x="163" y="203"/>
                    </a:moveTo>
                    <a:lnTo>
                      <a:pt x="329" y="203"/>
                    </a:lnTo>
                    <a:lnTo>
                      <a:pt x="329" y="163"/>
                    </a:lnTo>
                    <a:lnTo>
                      <a:pt x="407" y="163"/>
                    </a:lnTo>
                    <a:lnTo>
                      <a:pt x="407" y="40"/>
                    </a:lnTo>
                    <a:lnTo>
                      <a:pt x="329" y="40"/>
                    </a:lnTo>
                    <a:lnTo>
                      <a:pt x="329" y="0"/>
                    </a:lnTo>
                    <a:lnTo>
                      <a:pt x="192" y="0"/>
                    </a:lnTo>
                    <a:lnTo>
                      <a:pt x="163" y="0"/>
                    </a:lnTo>
                    <a:lnTo>
                      <a:pt x="163" y="78"/>
                    </a:lnTo>
                    <a:lnTo>
                      <a:pt x="246" y="78"/>
                    </a:lnTo>
                    <a:lnTo>
                      <a:pt x="246" y="123"/>
                    </a:lnTo>
                    <a:lnTo>
                      <a:pt x="163" y="123"/>
                    </a:lnTo>
                    <a:lnTo>
                      <a:pt x="163" y="203"/>
                    </a:lnTo>
                    <a:close/>
                    <a:moveTo>
                      <a:pt x="0" y="203"/>
                    </a:moveTo>
                    <a:lnTo>
                      <a:pt x="163" y="203"/>
                    </a:lnTo>
                    <a:lnTo>
                      <a:pt x="163" y="123"/>
                    </a:lnTo>
                    <a:lnTo>
                      <a:pt x="83" y="123"/>
                    </a:lnTo>
                    <a:lnTo>
                      <a:pt x="83" y="78"/>
                    </a:lnTo>
                    <a:lnTo>
                      <a:pt x="83" y="78"/>
                    </a:lnTo>
                    <a:lnTo>
                      <a:pt x="163" y="78"/>
                    </a:lnTo>
                    <a:lnTo>
                      <a:pt x="163" y="0"/>
                    </a:lnTo>
                    <a:lnTo>
                      <a:pt x="88" y="0"/>
                    </a:lnTo>
                    <a:lnTo>
                      <a:pt x="0" y="0"/>
                    </a:lnTo>
                    <a:lnTo>
                      <a:pt x="0"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1" name="Oval 136"/>
              <p:cNvSpPr>
                <a:spLocks noChangeArrowheads="1"/>
              </p:cNvSpPr>
              <p:nvPr/>
            </p:nvSpPr>
            <p:spPr bwMode="auto">
              <a:xfrm>
                <a:off x="4046538" y="925513"/>
                <a:ext cx="131763" cy="1317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2" name="Freeform 137"/>
              <p:cNvSpPr>
                <a:spLocks noEditPoints="1"/>
              </p:cNvSpPr>
              <p:nvPr/>
            </p:nvSpPr>
            <p:spPr bwMode="auto">
              <a:xfrm>
                <a:off x="3551238" y="1304925"/>
                <a:ext cx="280988" cy="282575"/>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3" name="Freeform 138"/>
              <p:cNvSpPr/>
              <p:nvPr/>
            </p:nvSpPr>
            <p:spPr bwMode="auto">
              <a:xfrm>
                <a:off x="3524250" y="1241425"/>
                <a:ext cx="334963" cy="120650"/>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4" name="Freeform 139"/>
              <p:cNvSpPr>
                <a:spLocks noEditPoints="1"/>
              </p:cNvSpPr>
              <p:nvPr/>
            </p:nvSpPr>
            <p:spPr bwMode="auto">
              <a:xfrm>
                <a:off x="4057650" y="1304925"/>
                <a:ext cx="280988" cy="282575"/>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5" name="Freeform 140"/>
              <p:cNvSpPr/>
              <p:nvPr/>
            </p:nvSpPr>
            <p:spPr bwMode="auto">
              <a:xfrm>
                <a:off x="4032250" y="1241425"/>
                <a:ext cx="333375" cy="120650"/>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6" name="Freeform 141"/>
              <p:cNvSpPr/>
              <p:nvPr/>
            </p:nvSpPr>
            <p:spPr bwMode="auto">
              <a:xfrm>
                <a:off x="3783013" y="1001713"/>
                <a:ext cx="496888" cy="574675"/>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7" name="Freeform 142"/>
              <p:cNvSpPr/>
              <p:nvPr/>
            </p:nvSpPr>
            <p:spPr bwMode="auto">
              <a:xfrm>
                <a:off x="3795713" y="5667375"/>
                <a:ext cx="134938" cy="203200"/>
              </a:xfrm>
              <a:custGeom>
                <a:avLst/>
                <a:gdLst>
                  <a:gd name="T0" fmla="*/ 26 w 36"/>
                  <a:gd name="T1" fmla="*/ 51 h 54"/>
                  <a:gd name="T2" fmla="*/ 31 w 36"/>
                  <a:gd name="T3" fmla="*/ 42 h 54"/>
                  <a:gd name="T4" fmla="*/ 9 w 36"/>
                  <a:gd name="T5" fmla="*/ 8 h 54"/>
                  <a:gd name="T6" fmla="*/ 4 w 36"/>
                  <a:gd name="T7" fmla="*/ 0 h 54"/>
                  <a:gd name="T8" fmla="*/ 0 w 36"/>
                  <a:gd name="T9" fmla="*/ 9 h 54"/>
                  <a:gd name="T10" fmla="*/ 26 w 36"/>
                  <a:gd name="T11" fmla="*/ 51 h 54"/>
                </a:gdLst>
                <a:ahLst/>
                <a:cxnLst>
                  <a:cxn ang="0">
                    <a:pos x="T0" y="T1"/>
                  </a:cxn>
                  <a:cxn ang="0">
                    <a:pos x="T2" y="T3"/>
                  </a:cxn>
                  <a:cxn ang="0">
                    <a:pos x="T4" y="T5"/>
                  </a:cxn>
                  <a:cxn ang="0">
                    <a:pos x="T6" y="T7"/>
                  </a:cxn>
                  <a:cxn ang="0">
                    <a:pos x="T8" y="T9"/>
                  </a:cxn>
                  <a:cxn ang="0">
                    <a:pos x="T10" y="T11"/>
                  </a:cxn>
                </a:cxnLst>
                <a:rect l="0" t="0" r="r" b="b"/>
                <a:pathLst>
                  <a:path w="36" h="54">
                    <a:moveTo>
                      <a:pt x="26" y="51"/>
                    </a:moveTo>
                    <a:cubicBezTo>
                      <a:pt x="31" y="54"/>
                      <a:pt x="36" y="46"/>
                      <a:pt x="31" y="42"/>
                    </a:cubicBezTo>
                    <a:cubicBezTo>
                      <a:pt x="18" y="35"/>
                      <a:pt x="10" y="22"/>
                      <a:pt x="9" y="8"/>
                    </a:cubicBezTo>
                    <a:cubicBezTo>
                      <a:pt x="8" y="5"/>
                      <a:pt x="6" y="3"/>
                      <a:pt x="4" y="0"/>
                    </a:cubicBezTo>
                    <a:cubicBezTo>
                      <a:pt x="3" y="3"/>
                      <a:pt x="2" y="6"/>
                      <a:pt x="0" y="9"/>
                    </a:cubicBezTo>
                    <a:cubicBezTo>
                      <a:pt x="1" y="26"/>
                      <a:pt x="11" y="42"/>
                      <a:pt x="2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8" name="Freeform 143"/>
              <p:cNvSpPr/>
              <p:nvPr/>
            </p:nvSpPr>
            <p:spPr bwMode="auto">
              <a:xfrm>
                <a:off x="3884613" y="5299075"/>
                <a:ext cx="214313" cy="206375"/>
              </a:xfrm>
              <a:custGeom>
                <a:avLst/>
                <a:gdLst>
                  <a:gd name="T0" fmla="*/ 52 w 57"/>
                  <a:gd name="T1" fmla="*/ 18 h 55"/>
                  <a:gd name="T2" fmla="*/ 27 w 57"/>
                  <a:gd name="T3" fmla="*/ 0 h 55"/>
                  <a:gd name="T4" fmla="*/ 21 w 57"/>
                  <a:gd name="T5" fmla="*/ 1 h 55"/>
                  <a:gd name="T6" fmla="*/ 0 w 57"/>
                  <a:gd name="T7" fmla="*/ 14 h 55"/>
                  <a:gd name="T8" fmla="*/ 6 w 57"/>
                  <a:gd name="T9" fmla="*/ 19 h 55"/>
                  <a:gd name="T10" fmla="*/ 17 w 57"/>
                  <a:gd name="T11" fmla="*/ 15 h 55"/>
                  <a:gd name="T12" fmla="*/ 21 w 57"/>
                  <a:gd name="T13" fmla="*/ 14 h 55"/>
                  <a:gd name="T14" fmla="*/ 36 w 57"/>
                  <a:gd name="T15" fmla="*/ 24 h 55"/>
                  <a:gd name="T16" fmla="*/ 28 w 57"/>
                  <a:gd name="T17" fmla="*/ 43 h 55"/>
                  <a:gd name="T18" fmla="*/ 16 w 57"/>
                  <a:gd name="T19" fmla="*/ 47 h 55"/>
                  <a:gd name="T20" fmla="*/ 15 w 57"/>
                  <a:gd name="T21" fmla="*/ 55 h 55"/>
                  <a:gd name="T22" fmla="*/ 22 w 57"/>
                  <a:gd name="T23" fmla="*/ 55 h 55"/>
                  <a:gd name="T24" fmla="*/ 40 w 57"/>
                  <a:gd name="T25" fmla="*/ 51 h 55"/>
                  <a:gd name="T26" fmla="*/ 52 w 57"/>
                  <a:gd name="T27"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5">
                    <a:moveTo>
                      <a:pt x="52" y="18"/>
                    </a:moveTo>
                    <a:cubicBezTo>
                      <a:pt x="48" y="6"/>
                      <a:pt x="38" y="0"/>
                      <a:pt x="27" y="0"/>
                    </a:cubicBezTo>
                    <a:cubicBezTo>
                      <a:pt x="25" y="0"/>
                      <a:pt x="23" y="0"/>
                      <a:pt x="21" y="1"/>
                    </a:cubicBezTo>
                    <a:cubicBezTo>
                      <a:pt x="14" y="2"/>
                      <a:pt x="7" y="7"/>
                      <a:pt x="0" y="14"/>
                    </a:cubicBezTo>
                    <a:cubicBezTo>
                      <a:pt x="3" y="15"/>
                      <a:pt x="5" y="17"/>
                      <a:pt x="6" y="19"/>
                    </a:cubicBezTo>
                    <a:cubicBezTo>
                      <a:pt x="10" y="17"/>
                      <a:pt x="14" y="15"/>
                      <a:pt x="17" y="15"/>
                    </a:cubicBezTo>
                    <a:cubicBezTo>
                      <a:pt x="18" y="15"/>
                      <a:pt x="20" y="14"/>
                      <a:pt x="21" y="14"/>
                    </a:cubicBezTo>
                    <a:cubicBezTo>
                      <a:pt x="28" y="14"/>
                      <a:pt x="33" y="18"/>
                      <a:pt x="36" y="24"/>
                    </a:cubicBezTo>
                    <a:cubicBezTo>
                      <a:pt x="38" y="31"/>
                      <a:pt x="35" y="39"/>
                      <a:pt x="28" y="43"/>
                    </a:cubicBezTo>
                    <a:cubicBezTo>
                      <a:pt x="24" y="45"/>
                      <a:pt x="21" y="46"/>
                      <a:pt x="16" y="47"/>
                    </a:cubicBezTo>
                    <a:cubicBezTo>
                      <a:pt x="16" y="49"/>
                      <a:pt x="16" y="52"/>
                      <a:pt x="15" y="55"/>
                    </a:cubicBezTo>
                    <a:cubicBezTo>
                      <a:pt x="18" y="55"/>
                      <a:pt x="20" y="55"/>
                      <a:pt x="22" y="55"/>
                    </a:cubicBezTo>
                    <a:cubicBezTo>
                      <a:pt x="29" y="55"/>
                      <a:pt x="35" y="54"/>
                      <a:pt x="40" y="51"/>
                    </a:cubicBezTo>
                    <a:cubicBezTo>
                      <a:pt x="51" y="45"/>
                      <a:pt x="57" y="31"/>
                      <a:pt x="52" y="1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9" name="Freeform 144"/>
              <p:cNvSpPr/>
              <p:nvPr/>
            </p:nvSpPr>
            <p:spPr bwMode="auto">
              <a:xfrm>
                <a:off x="3689350" y="5170488"/>
                <a:ext cx="211138" cy="184150"/>
              </a:xfrm>
              <a:custGeom>
                <a:avLst/>
                <a:gdLst>
                  <a:gd name="T0" fmla="*/ 54 w 56"/>
                  <a:gd name="T1" fmla="*/ 22 h 49"/>
                  <a:gd name="T2" fmla="*/ 28 w 56"/>
                  <a:gd name="T3" fmla="*/ 0 h 49"/>
                  <a:gd name="T4" fmla="*/ 27 w 56"/>
                  <a:gd name="T5" fmla="*/ 0 h 49"/>
                  <a:gd name="T6" fmla="*/ 1 w 56"/>
                  <a:gd name="T7" fmla="*/ 24 h 49"/>
                  <a:gd name="T8" fmla="*/ 7 w 56"/>
                  <a:gd name="T9" fmla="*/ 49 h 49"/>
                  <a:gd name="T10" fmla="*/ 14 w 56"/>
                  <a:gd name="T11" fmla="*/ 45 h 49"/>
                  <a:gd name="T12" fmla="*/ 13 w 56"/>
                  <a:gd name="T13" fmla="*/ 33 h 49"/>
                  <a:gd name="T14" fmla="*/ 28 w 56"/>
                  <a:gd name="T15" fmla="*/ 18 h 49"/>
                  <a:gd name="T16" fmla="*/ 28 w 56"/>
                  <a:gd name="T17" fmla="*/ 18 h 49"/>
                  <a:gd name="T18" fmla="*/ 43 w 56"/>
                  <a:gd name="T19" fmla="*/ 32 h 49"/>
                  <a:gd name="T20" fmla="*/ 43 w 56"/>
                  <a:gd name="T21" fmla="*/ 43 h 49"/>
                  <a:gd name="T22" fmla="*/ 50 w 56"/>
                  <a:gd name="T23" fmla="*/ 47 h 49"/>
                  <a:gd name="T24" fmla="*/ 54 w 56"/>
                  <a:gd name="T25"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9">
                    <a:moveTo>
                      <a:pt x="54" y="22"/>
                    </a:moveTo>
                    <a:cubicBezTo>
                      <a:pt x="52" y="10"/>
                      <a:pt x="42" y="0"/>
                      <a:pt x="28" y="0"/>
                    </a:cubicBezTo>
                    <a:cubicBezTo>
                      <a:pt x="28" y="0"/>
                      <a:pt x="27" y="0"/>
                      <a:pt x="27" y="0"/>
                    </a:cubicBezTo>
                    <a:cubicBezTo>
                      <a:pt x="13" y="1"/>
                      <a:pt x="2" y="12"/>
                      <a:pt x="1" y="24"/>
                    </a:cubicBezTo>
                    <a:cubicBezTo>
                      <a:pt x="0" y="32"/>
                      <a:pt x="3" y="41"/>
                      <a:pt x="7" y="49"/>
                    </a:cubicBezTo>
                    <a:cubicBezTo>
                      <a:pt x="9" y="47"/>
                      <a:pt x="12" y="46"/>
                      <a:pt x="14" y="45"/>
                    </a:cubicBezTo>
                    <a:cubicBezTo>
                      <a:pt x="13" y="41"/>
                      <a:pt x="13" y="37"/>
                      <a:pt x="13" y="33"/>
                    </a:cubicBezTo>
                    <a:cubicBezTo>
                      <a:pt x="14" y="25"/>
                      <a:pt x="20" y="18"/>
                      <a:pt x="28" y="18"/>
                    </a:cubicBezTo>
                    <a:cubicBezTo>
                      <a:pt x="28" y="18"/>
                      <a:pt x="28" y="18"/>
                      <a:pt x="28" y="18"/>
                    </a:cubicBezTo>
                    <a:cubicBezTo>
                      <a:pt x="35" y="18"/>
                      <a:pt x="41" y="24"/>
                      <a:pt x="43" y="32"/>
                    </a:cubicBezTo>
                    <a:cubicBezTo>
                      <a:pt x="44" y="35"/>
                      <a:pt x="44" y="39"/>
                      <a:pt x="43" y="43"/>
                    </a:cubicBezTo>
                    <a:cubicBezTo>
                      <a:pt x="46" y="44"/>
                      <a:pt x="48" y="45"/>
                      <a:pt x="50" y="47"/>
                    </a:cubicBezTo>
                    <a:cubicBezTo>
                      <a:pt x="54" y="38"/>
                      <a:pt x="56" y="30"/>
                      <a:pt x="54" y="2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0" name="Freeform 145"/>
              <p:cNvSpPr/>
              <p:nvPr/>
            </p:nvSpPr>
            <p:spPr bwMode="auto">
              <a:xfrm>
                <a:off x="3765550" y="5426075"/>
                <a:ext cx="77788" cy="82550"/>
              </a:xfrm>
              <a:custGeom>
                <a:avLst/>
                <a:gdLst>
                  <a:gd name="T0" fmla="*/ 11 w 21"/>
                  <a:gd name="T1" fmla="*/ 0 h 22"/>
                  <a:gd name="T2" fmla="*/ 10 w 21"/>
                  <a:gd name="T3" fmla="*/ 0 h 22"/>
                  <a:gd name="T4" fmla="*/ 0 w 21"/>
                  <a:gd name="T5" fmla="*/ 11 h 22"/>
                  <a:gd name="T6" fmla="*/ 10 w 21"/>
                  <a:gd name="T7" fmla="*/ 22 h 22"/>
                  <a:gd name="T8" fmla="*/ 10 w 21"/>
                  <a:gd name="T9" fmla="*/ 22 h 22"/>
                  <a:gd name="T10" fmla="*/ 21 w 21"/>
                  <a:gd name="T11" fmla="*/ 11 h 22"/>
                  <a:gd name="T12" fmla="*/ 11 w 2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1" y="0"/>
                    </a:moveTo>
                    <a:cubicBezTo>
                      <a:pt x="11" y="0"/>
                      <a:pt x="11" y="0"/>
                      <a:pt x="10" y="0"/>
                    </a:cubicBezTo>
                    <a:cubicBezTo>
                      <a:pt x="5" y="0"/>
                      <a:pt x="0" y="5"/>
                      <a:pt x="0" y="11"/>
                    </a:cubicBezTo>
                    <a:cubicBezTo>
                      <a:pt x="0" y="17"/>
                      <a:pt x="4" y="22"/>
                      <a:pt x="10" y="22"/>
                    </a:cubicBezTo>
                    <a:cubicBezTo>
                      <a:pt x="10" y="22"/>
                      <a:pt x="10" y="22"/>
                      <a:pt x="10" y="22"/>
                    </a:cubicBezTo>
                    <a:cubicBezTo>
                      <a:pt x="16" y="22"/>
                      <a:pt x="21" y="17"/>
                      <a:pt x="21" y="11"/>
                    </a:cubicBezTo>
                    <a:cubicBezTo>
                      <a:pt x="21" y="5"/>
                      <a:pt x="17" y="0"/>
                      <a:pt x="11"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1" name="Freeform 146"/>
              <p:cNvSpPr>
                <a:spLocks noEditPoints="1"/>
              </p:cNvSpPr>
              <p:nvPr/>
            </p:nvSpPr>
            <p:spPr bwMode="auto">
              <a:xfrm>
                <a:off x="3678238" y="5343525"/>
                <a:ext cx="252413" cy="247650"/>
              </a:xfrm>
              <a:custGeom>
                <a:avLst/>
                <a:gdLst>
                  <a:gd name="T0" fmla="*/ 34 w 67"/>
                  <a:gd name="T1" fmla="*/ 0 h 66"/>
                  <a:gd name="T2" fmla="*/ 33 w 67"/>
                  <a:gd name="T3" fmla="*/ 0 h 66"/>
                  <a:gd name="T4" fmla="*/ 33 w 67"/>
                  <a:gd name="T5" fmla="*/ 11 h 66"/>
                  <a:gd name="T6" fmla="*/ 34 w 67"/>
                  <a:gd name="T7" fmla="*/ 11 h 66"/>
                  <a:gd name="T8" fmla="*/ 56 w 67"/>
                  <a:gd name="T9" fmla="*/ 34 h 66"/>
                  <a:gd name="T10" fmla="*/ 56 w 67"/>
                  <a:gd name="T11" fmla="*/ 34 h 66"/>
                  <a:gd name="T12" fmla="*/ 34 w 67"/>
                  <a:gd name="T13" fmla="*/ 55 h 66"/>
                  <a:gd name="T14" fmla="*/ 33 w 67"/>
                  <a:gd name="T15" fmla="*/ 55 h 66"/>
                  <a:gd name="T16" fmla="*/ 33 w 67"/>
                  <a:gd name="T17" fmla="*/ 66 h 66"/>
                  <a:gd name="T18" fmla="*/ 34 w 67"/>
                  <a:gd name="T19" fmla="*/ 66 h 66"/>
                  <a:gd name="T20" fmla="*/ 67 w 67"/>
                  <a:gd name="T21" fmla="*/ 34 h 66"/>
                  <a:gd name="T22" fmla="*/ 34 w 67"/>
                  <a:gd name="T23" fmla="*/ 0 h 66"/>
                  <a:gd name="T24" fmla="*/ 33 w 67"/>
                  <a:gd name="T25" fmla="*/ 0 h 66"/>
                  <a:gd name="T26" fmla="*/ 33 w 67"/>
                  <a:gd name="T27" fmla="*/ 0 h 66"/>
                  <a:gd name="T28" fmla="*/ 0 w 67"/>
                  <a:gd name="T29" fmla="*/ 32 h 66"/>
                  <a:gd name="T30" fmla="*/ 33 w 67"/>
                  <a:gd name="T31" fmla="*/ 66 h 66"/>
                  <a:gd name="T32" fmla="*/ 33 w 67"/>
                  <a:gd name="T33" fmla="*/ 66 h 66"/>
                  <a:gd name="T34" fmla="*/ 33 w 67"/>
                  <a:gd name="T35" fmla="*/ 55 h 66"/>
                  <a:gd name="T36" fmla="*/ 33 w 67"/>
                  <a:gd name="T37" fmla="*/ 55 h 66"/>
                  <a:gd name="T38" fmla="*/ 11 w 67"/>
                  <a:gd name="T39" fmla="*/ 32 h 66"/>
                  <a:gd name="T40" fmla="*/ 33 w 67"/>
                  <a:gd name="T41" fmla="*/ 11 h 66"/>
                  <a:gd name="T42" fmla="*/ 33 w 67"/>
                  <a:gd name="T43" fmla="*/ 11 h 66"/>
                  <a:gd name="T44" fmla="*/ 33 w 67"/>
                  <a:gd name="T4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6">
                    <a:moveTo>
                      <a:pt x="34" y="0"/>
                    </a:moveTo>
                    <a:cubicBezTo>
                      <a:pt x="34" y="0"/>
                      <a:pt x="34" y="0"/>
                      <a:pt x="33" y="0"/>
                    </a:cubicBezTo>
                    <a:cubicBezTo>
                      <a:pt x="33" y="11"/>
                      <a:pt x="33" y="11"/>
                      <a:pt x="33" y="11"/>
                    </a:cubicBezTo>
                    <a:cubicBezTo>
                      <a:pt x="34" y="11"/>
                      <a:pt x="34" y="11"/>
                      <a:pt x="34" y="11"/>
                    </a:cubicBezTo>
                    <a:cubicBezTo>
                      <a:pt x="46" y="11"/>
                      <a:pt x="56" y="21"/>
                      <a:pt x="56" y="34"/>
                    </a:cubicBezTo>
                    <a:cubicBezTo>
                      <a:pt x="56" y="34"/>
                      <a:pt x="56" y="34"/>
                      <a:pt x="56" y="34"/>
                    </a:cubicBezTo>
                    <a:cubicBezTo>
                      <a:pt x="55" y="46"/>
                      <a:pt x="45" y="55"/>
                      <a:pt x="34" y="55"/>
                    </a:cubicBezTo>
                    <a:cubicBezTo>
                      <a:pt x="33" y="55"/>
                      <a:pt x="33" y="55"/>
                      <a:pt x="33" y="55"/>
                    </a:cubicBezTo>
                    <a:cubicBezTo>
                      <a:pt x="33" y="66"/>
                      <a:pt x="33" y="66"/>
                      <a:pt x="33" y="66"/>
                    </a:cubicBezTo>
                    <a:cubicBezTo>
                      <a:pt x="34" y="66"/>
                      <a:pt x="34" y="66"/>
                      <a:pt x="34" y="66"/>
                    </a:cubicBezTo>
                    <a:cubicBezTo>
                      <a:pt x="51" y="66"/>
                      <a:pt x="66" y="52"/>
                      <a:pt x="67" y="34"/>
                    </a:cubicBezTo>
                    <a:cubicBezTo>
                      <a:pt x="67" y="16"/>
                      <a:pt x="53" y="0"/>
                      <a:pt x="34" y="0"/>
                    </a:cubicBezTo>
                    <a:close/>
                    <a:moveTo>
                      <a:pt x="33" y="0"/>
                    </a:moveTo>
                    <a:cubicBezTo>
                      <a:pt x="33" y="0"/>
                      <a:pt x="33" y="0"/>
                      <a:pt x="33" y="0"/>
                    </a:cubicBezTo>
                    <a:cubicBezTo>
                      <a:pt x="16" y="0"/>
                      <a:pt x="1" y="14"/>
                      <a:pt x="0" y="32"/>
                    </a:cubicBezTo>
                    <a:cubicBezTo>
                      <a:pt x="0" y="50"/>
                      <a:pt x="14" y="66"/>
                      <a:pt x="33" y="66"/>
                    </a:cubicBezTo>
                    <a:cubicBezTo>
                      <a:pt x="33" y="66"/>
                      <a:pt x="33" y="66"/>
                      <a:pt x="33" y="66"/>
                    </a:cubicBezTo>
                    <a:cubicBezTo>
                      <a:pt x="33" y="55"/>
                      <a:pt x="33" y="55"/>
                      <a:pt x="33" y="55"/>
                    </a:cubicBezTo>
                    <a:cubicBezTo>
                      <a:pt x="33" y="55"/>
                      <a:pt x="33" y="55"/>
                      <a:pt x="33" y="55"/>
                    </a:cubicBezTo>
                    <a:cubicBezTo>
                      <a:pt x="21" y="55"/>
                      <a:pt x="11" y="45"/>
                      <a:pt x="11" y="32"/>
                    </a:cubicBezTo>
                    <a:cubicBezTo>
                      <a:pt x="12" y="20"/>
                      <a:pt x="21" y="11"/>
                      <a:pt x="33" y="11"/>
                    </a:cubicBezTo>
                    <a:cubicBezTo>
                      <a:pt x="33" y="11"/>
                      <a:pt x="33" y="11"/>
                      <a:pt x="33" y="11"/>
                    </a:cubicBezTo>
                    <a:lnTo>
                      <a:pt x="3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2" name="Freeform 147"/>
              <p:cNvSpPr/>
              <p:nvPr/>
            </p:nvSpPr>
            <p:spPr bwMode="auto">
              <a:xfrm>
                <a:off x="3581400" y="5521325"/>
                <a:ext cx="225425" cy="212725"/>
              </a:xfrm>
              <a:custGeom>
                <a:avLst/>
                <a:gdLst>
                  <a:gd name="T0" fmla="*/ 28 w 60"/>
                  <a:gd name="T1" fmla="*/ 7 h 57"/>
                  <a:gd name="T2" fmla="*/ 24 w 60"/>
                  <a:gd name="T3" fmla="*/ 0 h 57"/>
                  <a:gd name="T4" fmla="*/ 6 w 60"/>
                  <a:gd name="T5" fmla="*/ 18 h 57"/>
                  <a:gd name="T6" fmla="*/ 15 w 60"/>
                  <a:gd name="T7" fmla="*/ 52 h 57"/>
                  <a:gd name="T8" fmla="*/ 30 w 60"/>
                  <a:gd name="T9" fmla="*/ 57 h 57"/>
                  <a:gd name="T10" fmla="*/ 50 w 60"/>
                  <a:gd name="T11" fmla="*/ 48 h 57"/>
                  <a:gd name="T12" fmla="*/ 60 w 60"/>
                  <a:gd name="T13" fmla="*/ 24 h 57"/>
                  <a:gd name="T14" fmla="*/ 59 w 60"/>
                  <a:gd name="T15" fmla="*/ 24 h 57"/>
                  <a:gd name="T16" fmla="*/ 59 w 60"/>
                  <a:gd name="T17" fmla="*/ 24 h 57"/>
                  <a:gd name="T18" fmla="*/ 52 w 60"/>
                  <a:gd name="T19" fmla="*/ 23 h 57"/>
                  <a:gd name="T20" fmla="*/ 46 w 60"/>
                  <a:gd name="T21" fmla="*/ 34 h 57"/>
                  <a:gd name="T22" fmla="*/ 33 w 60"/>
                  <a:gd name="T23" fmla="*/ 40 h 57"/>
                  <a:gd name="T24" fmla="*/ 25 w 60"/>
                  <a:gd name="T25" fmla="*/ 38 h 57"/>
                  <a:gd name="T26" fmla="*/ 21 w 60"/>
                  <a:gd name="T27" fmla="*/ 17 h 57"/>
                  <a:gd name="T28" fmla="*/ 28 w 60"/>
                  <a:gd name="T29"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7">
                    <a:moveTo>
                      <a:pt x="28" y="7"/>
                    </a:moveTo>
                    <a:cubicBezTo>
                      <a:pt x="27" y="5"/>
                      <a:pt x="25" y="3"/>
                      <a:pt x="24" y="0"/>
                    </a:cubicBezTo>
                    <a:cubicBezTo>
                      <a:pt x="16" y="5"/>
                      <a:pt x="9" y="11"/>
                      <a:pt x="6" y="18"/>
                    </a:cubicBezTo>
                    <a:cubicBezTo>
                      <a:pt x="0" y="30"/>
                      <a:pt x="4" y="45"/>
                      <a:pt x="15" y="52"/>
                    </a:cubicBezTo>
                    <a:cubicBezTo>
                      <a:pt x="20" y="56"/>
                      <a:pt x="25" y="57"/>
                      <a:pt x="30" y="57"/>
                    </a:cubicBezTo>
                    <a:cubicBezTo>
                      <a:pt x="38" y="57"/>
                      <a:pt x="45" y="54"/>
                      <a:pt x="50" y="48"/>
                    </a:cubicBezTo>
                    <a:cubicBezTo>
                      <a:pt x="56" y="42"/>
                      <a:pt x="59" y="33"/>
                      <a:pt x="60" y="24"/>
                    </a:cubicBezTo>
                    <a:cubicBezTo>
                      <a:pt x="59" y="24"/>
                      <a:pt x="59" y="24"/>
                      <a:pt x="59" y="24"/>
                    </a:cubicBezTo>
                    <a:cubicBezTo>
                      <a:pt x="59" y="24"/>
                      <a:pt x="59" y="24"/>
                      <a:pt x="59" y="24"/>
                    </a:cubicBezTo>
                    <a:cubicBezTo>
                      <a:pt x="56" y="24"/>
                      <a:pt x="54" y="24"/>
                      <a:pt x="52" y="23"/>
                    </a:cubicBezTo>
                    <a:cubicBezTo>
                      <a:pt x="50" y="27"/>
                      <a:pt x="48" y="31"/>
                      <a:pt x="46" y="34"/>
                    </a:cubicBezTo>
                    <a:cubicBezTo>
                      <a:pt x="42" y="38"/>
                      <a:pt x="38" y="40"/>
                      <a:pt x="33" y="40"/>
                    </a:cubicBezTo>
                    <a:cubicBezTo>
                      <a:pt x="30" y="40"/>
                      <a:pt x="28" y="39"/>
                      <a:pt x="25" y="38"/>
                    </a:cubicBezTo>
                    <a:cubicBezTo>
                      <a:pt x="19" y="33"/>
                      <a:pt x="17" y="25"/>
                      <a:pt x="21" y="17"/>
                    </a:cubicBezTo>
                    <a:cubicBezTo>
                      <a:pt x="22" y="14"/>
                      <a:pt x="25" y="10"/>
                      <a:pt x="2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3" name="Freeform 148"/>
              <p:cNvSpPr/>
              <p:nvPr/>
            </p:nvSpPr>
            <p:spPr bwMode="auto">
              <a:xfrm>
                <a:off x="3813175" y="5513388"/>
                <a:ext cx="225425" cy="209550"/>
              </a:xfrm>
              <a:custGeom>
                <a:avLst/>
                <a:gdLst>
                  <a:gd name="T0" fmla="*/ 46 w 60"/>
                  <a:gd name="T1" fmla="*/ 50 h 56"/>
                  <a:gd name="T2" fmla="*/ 53 w 60"/>
                  <a:gd name="T3" fmla="*/ 16 h 56"/>
                  <a:gd name="T4" fmla="*/ 34 w 60"/>
                  <a:gd name="T5" fmla="*/ 0 h 56"/>
                  <a:gd name="T6" fmla="*/ 30 w 60"/>
                  <a:gd name="T7" fmla="*/ 7 h 56"/>
                  <a:gd name="T8" fmla="*/ 38 w 60"/>
                  <a:gd name="T9" fmla="*/ 16 h 56"/>
                  <a:gd name="T10" fmla="*/ 35 w 60"/>
                  <a:gd name="T11" fmla="*/ 36 h 56"/>
                  <a:gd name="T12" fmla="*/ 27 w 60"/>
                  <a:gd name="T13" fmla="*/ 39 h 56"/>
                  <a:gd name="T14" fmla="*/ 15 w 60"/>
                  <a:gd name="T15" fmla="*/ 35 h 56"/>
                  <a:gd name="T16" fmla="*/ 7 w 60"/>
                  <a:gd name="T17" fmla="*/ 25 h 56"/>
                  <a:gd name="T18" fmla="*/ 0 w 60"/>
                  <a:gd name="T19" fmla="*/ 26 h 56"/>
                  <a:gd name="T20" fmla="*/ 3 w 60"/>
                  <a:gd name="T21" fmla="*/ 37 h 56"/>
                  <a:gd name="T22" fmla="*/ 5 w 60"/>
                  <a:gd name="T23" fmla="*/ 40 h 56"/>
                  <a:gd name="T24" fmla="*/ 11 w 60"/>
                  <a:gd name="T25" fmla="*/ 49 h 56"/>
                  <a:gd name="T26" fmla="*/ 30 w 60"/>
                  <a:gd name="T27" fmla="*/ 56 h 56"/>
                  <a:gd name="T28" fmla="*/ 46 w 60"/>
                  <a:gd name="T29"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6">
                    <a:moveTo>
                      <a:pt x="46" y="50"/>
                    </a:moveTo>
                    <a:cubicBezTo>
                      <a:pt x="58" y="42"/>
                      <a:pt x="60" y="26"/>
                      <a:pt x="53" y="16"/>
                    </a:cubicBezTo>
                    <a:cubicBezTo>
                      <a:pt x="49" y="9"/>
                      <a:pt x="42" y="3"/>
                      <a:pt x="34" y="0"/>
                    </a:cubicBezTo>
                    <a:cubicBezTo>
                      <a:pt x="33" y="2"/>
                      <a:pt x="32" y="5"/>
                      <a:pt x="30" y="7"/>
                    </a:cubicBezTo>
                    <a:cubicBezTo>
                      <a:pt x="34" y="10"/>
                      <a:pt x="37" y="13"/>
                      <a:pt x="38" y="16"/>
                    </a:cubicBezTo>
                    <a:cubicBezTo>
                      <a:pt x="42" y="23"/>
                      <a:pt x="41" y="32"/>
                      <a:pt x="35" y="36"/>
                    </a:cubicBezTo>
                    <a:cubicBezTo>
                      <a:pt x="33" y="38"/>
                      <a:pt x="30" y="39"/>
                      <a:pt x="27" y="39"/>
                    </a:cubicBezTo>
                    <a:cubicBezTo>
                      <a:pt x="23" y="39"/>
                      <a:pt x="18" y="38"/>
                      <a:pt x="15" y="35"/>
                    </a:cubicBezTo>
                    <a:cubicBezTo>
                      <a:pt x="12" y="32"/>
                      <a:pt x="9" y="29"/>
                      <a:pt x="7" y="25"/>
                    </a:cubicBezTo>
                    <a:cubicBezTo>
                      <a:pt x="5" y="25"/>
                      <a:pt x="2" y="26"/>
                      <a:pt x="0" y="26"/>
                    </a:cubicBezTo>
                    <a:cubicBezTo>
                      <a:pt x="1" y="30"/>
                      <a:pt x="2" y="34"/>
                      <a:pt x="3" y="37"/>
                    </a:cubicBezTo>
                    <a:cubicBezTo>
                      <a:pt x="4" y="38"/>
                      <a:pt x="4" y="39"/>
                      <a:pt x="5" y="40"/>
                    </a:cubicBezTo>
                    <a:cubicBezTo>
                      <a:pt x="6" y="44"/>
                      <a:pt x="9" y="46"/>
                      <a:pt x="11" y="49"/>
                    </a:cubicBezTo>
                    <a:cubicBezTo>
                      <a:pt x="16" y="54"/>
                      <a:pt x="23" y="56"/>
                      <a:pt x="30" y="56"/>
                    </a:cubicBezTo>
                    <a:cubicBezTo>
                      <a:pt x="36" y="56"/>
                      <a:pt x="41" y="54"/>
                      <a:pt x="4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4" name="Freeform 149"/>
              <p:cNvSpPr/>
              <p:nvPr/>
            </p:nvSpPr>
            <p:spPr bwMode="auto">
              <a:xfrm>
                <a:off x="3502025" y="5313363"/>
                <a:ext cx="211138" cy="207963"/>
              </a:xfrm>
              <a:custGeom>
                <a:avLst/>
                <a:gdLst>
                  <a:gd name="T0" fmla="*/ 19 w 56"/>
                  <a:gd name="T1" fmla="*/ 52 h 55"/>
                  <a:gd name="T2" fmla="*/ 33 w 56"/>
                  <a:gd name="T3" fmla="*/ 55 h 55"/>
                  <a:gd name="T4" fmla="*/ 45 w 56"/>
                  <a:gd name="T5" fmla="*/ 54 h 55"/>
                  <a:gd name="T6" fmla="*/ 43 w 56"/>
                  <a:gd name="T7" fmla="*/ 46 h 55"/>
                  <a:gd name="T8" fmla="*/ 31 w 56"/>
                  <a:gd name="T9" fmla="*/ 43 h 55"/>
                  <a:gd name="T10" fmla="*/ 21 w 56"/>
                  <a:gd name="T11" fmla="*/ 25 h 55"/>
                  <a:gd name="T12" fmla="*/ 37 w 56"/>
                  <a:gd name="T13" fmla="*/ 14 h 55"/>
                  <a:gd name="T14" fmla="*/ 39 w 56"/>
                  <a:gd name="T15" fmla="*/ 14 h 55"/>
                  <a:gd name="T16" fmla="*/ 50 w 56"/>
                  <a:gd name="T17" fmla="*/ 18 h 55"/>
                  <a:gd name="T18" fmla="*/ 56 w 56"/>
                  <a:gd name="T19" fmla="*/ 12 h 55"/>
                  <a:gd name="T20" fmla="*/ 33 w 56"/>
                  <a:gd name="T21" fmla="*/ 1 h 55"/>
                  <a:gd name="T22" fmla="*/ 30 w 56"/>
                  <a:gd name="T23" fmla="*/ 0 h 55"/>
                  <a:gd name="T24" fmla="*/ 4 w 56"/>
                  <a:gd name="T25" fmla="*/ 20 h 55"/>
                  <a:gd name="T26" fmla="*/ 19 w 56"/>
                  <a:gd name="T2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19" y="52"/>
                    </a:moveTo>
                    <a:cubicBezTo>
                      <a:pt x="23" y="54"/>
                      <a:pt x="28" y="55"/>
                      <a:pt x="33" y="55"/>
                    </a:cubicBezTo>
                    <a:cubicBezTo>
                      <a:pt x="37" y="55"/>
                      <a:pt x="41" y="54"/>
                      <a:pt x="45" y="54"/>
                    </a:cubicBezTo>
                    <a:cubicBezTo>
                      <a:pt x="44" y="51"/>
                      <a:pt x="43" y="49"/>
                      <a:pt x="43" y="46"/>
                    </a:cubicBezTo>
                    <a:cubicBezTo>
                      <a:pt x="38" y="46"/>
                      <a:pt x="34" y="45"/>
                      <a:pt x="31" y="43"/>
                    </a:cubicBezTo>
                    <a:cubicBezTo>
                      <a:pt x="23" y="40"/>
                      <a:pt x="19" y="32"/>
                      <a:pt x="21" y="25"/>
                    </a:cubicBezTo>
                    <a:cubicBezTo>
                      <a:pt x="23" y="18"/>
                      <a:pt x="29" y="14"/>
                      <a:pt x="37" y="14"/>
                    </a:cubicBezTo>
                    <a:cubicBezTo>
                      <a:pt x="37" y="14"/>
                      <a:pt x="38" y="14"/>
                      <a:pt x="39" y="14"/>
                    </a:cubicBezTo>
                    <a:cubicBezTo>
                      <a:pt x="43" y="15"/>
                      <a:pt x="46" y="16"/>
                      <a:pt x="50" y="18"/>
                    </a:cubicBezTo>
                    <a:cubicBezTo>
                      <a:pt x="52" y="16"/>
                      <a:pt x="54" y="14"/>
                      <a:pt x="56" y="12"/>
                    </a:cubicBezTo>
                    <a:cubicBezTo>
                      <a:pt x="49" y="6"/>
                      <a:pt x="41" y="1"/>
                      <a:pt x="33" y="1"/>
                    </a:cubicBezTo>
                    <a:cubicBezTo>
                      <a:pt x="32" y="0"/>
                      <a:pt x="31" y="0"/>
                      <a:pt x="30" y="0"/>
                    </a:cubicBezTo>
                    <a:cubicBezTo>
                      <a:pt x="18" y="0"/>
                      <a:pt x="7" y="8"/>
                      <a:pt x="4" y="20"/>
                    </a:cubicBezTo>
                    <a:cubicBezTo>
                      <a:pt x="0" y="34"/>
                      <a:pt x="7" y="47"/>
                      <a:pt x="19" y="5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5" name="Freeform 150"/>
              <p:cNvSpPr/>
              <p:nvPr/>
            </p:nvSpPr>
            <p:spPr bwMode="auto">
              <a:xfrm>
                <a:off x="4684713" y="4356100"/>
                <a:ext cx="146050" cy="263525"/>
              </a:xfrm>
              <a:custGeom>
                <a:avLst/>
                <a:gdLst>
                  <a:gd name="T0" fmla="*/ 39 w 39"/>
                  <a:gd name="T1" fmla="*/ 35 h 70"/>
                  <a:gd name="T2" fmla="*/ 19 w 39"/>
                  <a:gd name="T3" fmla="*/ 0 h 70"/>
                  <a:gd name="T4" fmla="*/ 0 w 39"/>
                  <a:gd name="T5" fmla="*/ 35 h 70"/>
                  <a:gd name="T6" fmla="*/ 19 w 39"/>
                  <a:gd name="T7" fmla="*/ 70 h 70"/>
                  <a:gd name="T8" fmla="*/ 39 w 39"/>
                  <a:gd name="T9" fmla="*/ 35 h 70"/>
                </a:gdLst>
                <a:ahLst/>
                <a:cxnLst>
                  <a:cxn ang="0">
                    <a:pos x="T0" y="T1"/>
                  </a:cxn>
                  <a:cxn ang="0">
                    <a:pos x="T2" y="T3"/>
                  </a:cxn>
                  <a:cxn ang="0">
                    <a:pos x="T4" y="T5"/>
                  </a:cxn>
                  <a:cxn ang="0">
                    <a:pos x="T6" y="T7"/>
                  </a:cxn>
                  <a:cxn ang="0">
                    <a:pos x="T8" y="T9"/>
                  </a:cxn>
                </a:cxnLst>
                <a:rect l="0" t="0" r="r" b="b"/>
                <a:pathLst>
                  <a:path w="39" h="70">
                    <a:moveTo>
                      <a:pt x="39" y="35"/>
                    </a:moveTo>
                    <a:cubicBezTo>
                      <a:pt x="39" y="23"/>
                      <a:pt x="31" y="5"/>
                      <a:pt x="19" y="0"/>
                    </a:cubicBezTo>
                    <a:cubicBezTo>
                      <a:pt x="7" y="5"/>
                      <a:pt x="0" y="23"/>
                      <a:pt x="0" y="35"/>
                    </a:cubicBezTo>
                    <a:cubicBezTo>
                      <a:pt x="0" y="47"/>
                      <a:pt x="7" y="65"/>
                      <a:pt x="19" y="70"/>
                    </a:cubicBezTo>
                    <a:cubicBezTo>
                      <a:pt x="31" y="65"/>
                      <a:pt x="39" y="47"/>
                      <a:pt x="3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6" name="Freeform 151"/>
              <p:cNvSpPr/>
              <p:nvPr/>
            </p:nvSpPr>
            <p:spPr bwMode="auto">
              <a:xfrm>
                <a:off x="4786313" y="4521200"/>
                <a:ext cx="239713" cy="192088"/>
              </a:xfrm>
              <a:custGeom>
                <a:avLst/>
                <a:gdLst>
                  <a:gd name="T0" fmla="*/ 2 w 64"/>
                  <a:gd name="T1" fmla="*/ 43 h 51"/>
                  <a:gd name="T2" fmla="*/ 42 w 64"/>
                  <a:gd name="T3" fmla="*/ 43 h 51"/>
                  <a:gd name="T4" fmla="*/ 62 w 64"/>
                  <a:gd name="T5" fmla="*/ 9 h 51"/>
                  <a:gd name="T6" fmla="*/ 22 w 64"/>
                  <a:gd name="T7" fmla="*/ 8 h 51"/>
                  <a:gd name="T8" fmla="*/ 2 w 64"/>
                  <a:gd name="T9" fmla="*/ 43 h 51"/>
                </a:gdLst>
                <a:ahLst/>
                <a:cxnLst>
                  <a:cxn ang="0">
                    <a:pos x="T0" y="T1"/>
                  </a:cxn>
                  <a:cxn ang="0">
                    <a:pos x="T2" y="T3"/>
                  </a:cxn>
                  <a:cxn ang="0">
                    <a:pos x="T4" y="T5"/>
                  </a:cxn>
                  <a:cxn ang="0">
                    <a:pos x="T6" y="T7"/>
                  </a:cxn>
                  <a:cxn ang="0">
                    <a:pos x="T8" y="T9"/>
                  </a:cxn>
                </a:cxnLst>
                <a:rect l="0" t="0" r="r" b="b"/>
                <a:pathLst>
                  <a:path w="64" h="51">
                    <a:moveTo>
                      <a:pt x="2" y="43"/>
                    </a:moveTo>
                    <a:cubicBezTo>
                      <a:pt x="12" y="51"/>
                      <a:pt x="31" y="49"/>
                      <a:pt x="42" y="43"/>
                    </a:cubicBezTo>
                    <a:cubicBezTo>
                      <a:pt x="52" y="37"/>
                      <a:pt x="64" y="22"/>
                      <a:pt x="62" y="9"/>
                    </a:cubicBezTo>
                    <a:cubicBezTo>
                      <a:pt x="52" y="0"/>
                      <a:pt x="33" y="2"/>
                      <a:pt x="22" y="8"/>
                    </a:cubicBezTo>
                    <a:cubicBezTo>
                      <a:pt x="12" y="14"/>
                      <a:pt x="0" y="30"/>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7" name="Freeform 152"/>
              <p:cNvSpPr/>
              <p:nvPr/>
            </p:nvSpPr>
            <p:spPr bwMode="auto">
              <a:xfrm>
                <a:off x="4786313" y="4713288"/>
                <a:ext cx="239713" cy="187325"/>
              </a:xfrm>
              <a:custGeom>
                <a:avLst/>
                <a:gdLst>
                  <a:gd name="T0" fmla="*/ 42 w 64"/>
                  <a:gd name="T1" fmla="*/ 42 h 50"/>
                  <a:gd name="T2" fmla="*/ 62 w 64"/>
                  <a:gd name="T3" fmla="*/ 8 h 50"/>
                  <a:gd name="T4" fmla="*/ 22 w 64"/>
                  <a:gd name="T5" fmla="*/ 8 h 50"/>
                  <a:gd name="T6" fmla="*/ 2 w 64"/>
                  <a:gd name="T7" fmla="*/ 42 h 50"/>
                  <a:gd name="T8" fmla="*/ 42 w 64"/>
                  <a:gd name="T9" fmla="*/ 42 h 50"/>
                </a:gdLst>
                <a:ahLst/>
                <a:cxnLst>
                  <a:cxn ang="0">
                    <a:pos x="T0" y="T1"/>
                  </a:cxn>
                  <a:cxn ang="0">
                    <a:pos x="T2" y="T3"/>
                  </a:cxn>
                  <a:cxn ang="0">
                    <a:pos x="T4" y="T5"/>
                  </a:cxn>
                  <a:cxn ang="0">
                    <a:pos x="T6" y="T7"/>
                  </a:cxn>
                  <a:cxn ang="0">
                    <a:pos x="T8" y="T9"/>
                  </a:cxn>
                </a:cxnLst>
                <a:rect l="0" t="0" r="r" b="b"/>
                <a:pathLst>
                  <a:path w="64" h="50">
                    <a:moveTo>
                      <a:pt x="42" y="42"/>
                    </a:moveTo>
                    <a:cubicBezTo>
                      <a:pt x="52" y="36"/>
                      <a:pt x="64" y="21"/>
                      <a:pt x="62" y="8"/>
                    </a:cubicBezTo>
                    <a:cubicBezTo>
                      <a:pt x="52" y="0"/>
                      <a:pt x="33" y="2"/>
                      <a:pt x="22" y="8"/>
                    </a:cubicBezTo>
                    <a:cubicBezTo>
                      <a:pt x="12" y="14"/>
                      <a:pt x="0" y="29"/>
                      <a:pt x="2" y="42"/>
                    </a:cubicBezTo>
                    <a:cubicBezTo>
                      <a:pt x="12" y="50"/>
                      <a:pt x="31" y="48"/>
                      <a:pt x="4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8" name="Freeform 153"/>
              <p:cNvSpPr/>
              <p:nvPr/>
            </p:nvSpPr>
            <p:spPr bwMode="auto">
              <a:xfrm>
                <a:off x="4489450" y="4521200"/>
                <a:ext cx="239713" cy="192088"/>
              </a:xfrm>
              <a:custGeom>
                <a:avLst/>
                <a:gdLst>
                  <a:gd name="T0" fmla="*/ 22 w 64"/>
                  <a:gd name="T1" fmla="*/ 43 h 51"/>
                  <a:gd name="T2" fmla="*/ 62 w 64"/>
                  <a:gd name="T3" fmla="*/ 43 h 51"/>
                  <a:gd name="T4" fmla="*/ 41 w 64"/>
                  <a:gd name="T5" fmla="*/ 8 h 51"/>
                  <a:gd name="T6" fmla="*/ 1 w 64"/>
                  <a:gd name="T7" fmla="*/ 9 h 51"/>
                  <a:gd name="T8" fmla="*/ 22 w 64"/>
                  <a:gd name="T9" fmla="*/ 43 h 51"/>
                </a:gdLst>
                <a:ahLst/>
                <a:cxnLst>
                  <a:cxn ang="0">
                    <a:pos x="T0" y="T1"/>
                  </a:cxn>
                  <a:cxn ang="0">
                    <a:pos x="T2" y="T3"/>
                  </a:cxn>
                  <a:cxn ang="0">
                    <a:pos x="T4" y="T5"/>
                  </a:cxn>
                  <a:cxn ang="0">
                    <a:pos x="T6" y="T7"/>
                  </a:cxn>
                  <a:cxn ang="0">
                    <a:pos x="T8" y="T9"/>
                  </a:cxn>
                </a:cxnLst>
                <a:rect l="0" t="0" r="r" b="b"/>
                <a:pathLst>
                  <a:path w="64" h="51">
                    <a:moveTo>
                      <a:pt x="22" y="43"/>
                    </a:moveTo>
                    <a:cubicBezTo>
                      <a:pt x="33" y="49"/>
                      <a:pt x="52" y="51"/>
                      <a:pt x="62" y="43"/>
                    </a:cubicBezTo>
                    <a:cubicBezTo>
                      <a:pt x="64" y="30"/>
                      <a:pt x="52" y="14"/>
                      <a:pt x="41" y="8"/>
                    </a:cubicBezTo>
                    <a:cubicBezTo>
                      <a:pt x="31" y="2"/>
                      <a:pt x="12" y="0"/>
                      <a:pt x="1" y="9"/>
                    </a:cubicBezTo>
                    <a:cubicBezTo>
                      <a:pt x="0" y="22"/>
                      <a:pt x="11" y="37"/>
                      <a:pt x="2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9" name="Freeform 154"/>
              <p:cNvSpPr/>
              <p:nvPr/>
            </p:nvSpPr>
            <p:spPr bwMode="auto">
              <a:xfrm>
                <a:off x="4489450" y="4713288"/>
                <a:ext cx="239713" cy="187325"/>
              </a:xfrm>
              <a:custGeom>
                <a:avLst/>
                <a:gdLst>
                  <a:gd name="T0" fmla="*/ 22 w 64"/>
                  <a:gd name="T1" fmla="*/ 42 h 50"/>
                  <a:gd name="T2" fmla="*/ 62 w 64"/>
                  <a:gd name="T3" fmla="*/ 42 h 50"/>
                  <a:gd name="T4" fmla="*/ 41 w 64"/>
                  <a:gd name="T5" fmla="*/ 8 h 50"/>
                  <a:gd name="T6" fmla="*/ 1 w 64"/>
                  <a:gd name="T7" fmla="*/ 8 h 50"/>
                  <a:gd name="T8" fmla="*/ 22 w 64"/>
                  <a:gd name="T9" fmla="*/ 42 h 50"/>
                </a:gdLst>
                <a:ahLst/>
                <a:cxnLst>
                  <a:cxn ang="0">
                    <a:pos x="T0" y="T1"/>
                  </a:cxn>
                  <a:cxn ang="0">
                    <a:pos x="T2" y="T3"/>
                  </a:cxn>
                  <a:cxn ang="0">
                    <a:pos x="T4" y="T5"/>
                  </a:cxn>
                  <a:cxn ang="0">
                    <a:pos x="T6" y="T7"/>
                  </a:cxn>
                  <a:cxn ang="0">
                    <a:pos x="T8" y="T9"/>
                  </a:cxn>
                </a:cxnLst>
                <a:rect l="0" t="0" r="r" b="b"/>
                <a:pathLst>
                  <a:path w="64" h="50">
                    <a:moveTo>
                      <a:pt x="22" y="42"/>
                    </a:moveTo>
                    <a:cubicBezTo>
                      <a:pt x="33" y="48"/>
                      <a:pt x="52" y="50"/>
                      <a:pt x="62" y="42"/>
                    </a:cubicBezTo>
                    <a:cubicBezTo>
                      <a:pt x="64" y="29"/>
                      <a:pt x="52" y="14"/>
                      <a:pt x="41" y="8"/>
                    </a:cubicBezTo>
                    <a:cubicBezTo>
                      <a:pt x="31" y="2"/>
                      <a:pt x="12" y="0"/>
                      <a:pt x="1" y="8"/>
                    </a:cubicBezTo>
                    <a:cubicBezTo>
                      <a:pt x="0" y="21"/>
                      <a:pt x="11" y="36"/>
                      <a:pt x="2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0" name="Freeform 155"/>
              <p:cNvSpPr/>
              <p:nvPr/>
            </p:nvSpPr>
            <p:spPr bwMode="auto">
              <a:xfrm>
                <a:off x="4740275" y="4645025"/>
                <a:ext cx="30163" cy="300038"/>
              </a:xfrm>
              <a:custGeom>
                <a:avLst/>
                <a:gdLst>
                  <a:gd name="T0" fmla="*/ 0 w 8"/>
                  <a:gd name="T1" fmla="*/ 2 h 80"/>
                  <a:gd name="T2" fmla="*/ 0 w 8"/>
                  <a:gd name="T3" fmla="*/ 78 h 80"/>
                  <a:gd name="T4" fmla="*/ 4 w 8"/>
                  <a:gd name="T5" fmla="*/ 80 h 80"/>
                  <a:gd name="T6" fmla="*/ 8 w 8"/>
                  <a:gd name="T7" fmla="*/ 78 h 80"/>
                  <a:gd name="T8" fmla="*/ 8 w 8"/>
                  <a:gd name="T9" fmla="*/ 2 h 80"/>
                  <a:gd name="T10" fmla="*/ 4 w 8"/>
                  <a:gd name="T11" fmla="*/ 0 h 80"/>
                  <a:gd name="T12" fmla="*/ 0 w 8"/>
                  <a:gd name="T13" fmla="*/ 2 h 80"/>
                </a:gdLst>
                <a:ahLst/>
                <a:cxnLst>
                  <a:cxn ang="0">
                    <a:pos x="T0" y="T1"/>
                  </a:cxn>
                  <a:cxn ang="0">
                    <a:pos x="T2" y="T3"/>
                  </a:cxn>
                  <a:cxn ang="0">
                    <a:pos x="T4" y="T5"/>
                  </a:cxn>
                  <a:cxn ang="0">
                    <a:pos x="T6" y="T7"/>
                  </a:cxn>
                  <a:cxn ang="0">
                    <a:pos x="T8" y="T9"/>
                  </a:cxn>
                  <a:cxn ang="0">
                    <a:pos x="T10" y="T11"/>
                  </a:cxn>
                  <a:cxn ang="0">
                    <a:pos x="T12" y="T13"/>
                  </a:cxn>
                </a:cxnLst>
                <a:rect l="0" t="0" r="r" b="b"/>
                <a:pathLst>
                  <a:path w="8" h="80">
                    <a:moveTo>
                      <a:pt x="0" y="2"/>
                    </a:moveTo>
                    <a:cubicBezTo>
                      <a:pt x="0" y="78"/>
                      <a:pt x="0" y="78"/>
                      <a:pt x="0" y="78"/>
                    </a:cubicBezTo>
                    <a:cubicBezTo>
                      <a:pt x="0" y="79"/>
                      <a:pt x="2" y="80"/>
                      <a:pt x="4" y="80"/>
                    </a:cubicBezTo>
                    <a:cubicBezTo>
                      <a:pt x="6" y="80"/>
                      <a:pt x="8" y="79"/>
                      <a:pt x="8" y="78"/>
                    </a:cubicBezTo>
                    <a:cubicBezTo>
                      <a:pt x="8" y="2"/>
                      <a:pt x="8" y="2"/>
                      <a:pt x="8" y="2"/>
                    </a:cubicBezTo>
                    <a:cubicBezTo>
                      <a:pt x="8" y="1"/>
                      <a:pt x="6" y="0"/>
                      <a:pt x="4" y="0"/>
                    </a:cubicBezTo>
                    <a:cubicBezTo>
                      <a:pt x="2" y="0"/>
                      <a:pt x="0" y="1"/>
                      <a:pt x="0" y="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1" name="Freeform 156"/>
              <p:cNvSpPr/>
              <p:nvPr/>
            </p:nvSpPr>
            <p:spPr bwMode="auto">
              <a:xfrm>
                <a:off x="1716088" y="4656138"/>
                <a:ext cx="47625" cy="260350"/>
              </a:xfrm>
              <a:custGeom>
                <a:avLst/>
                <a:gdLst>
                  <a:gd name="T0" fmla="*/ 13 w 13"/>
                  <a:gd name="T1" fmla="*/ 1 h 69"/>
                  <a:gd name="T2" fmla="*/ 7 w 13"/>
                  <a:gd name="T3" fmla="*/ 0 h 69"/>
                  <a:gd name="T4" fmla="*/ 7 w 13"/>
                  <a:gd name="T5" fmla="*/ 0 h 69"/>
                  <a:gd name="T6" fmla="*/ 0 w 13"/>
                  <a:gd name="T7" fmla="*/ 1 h 69"/>
                  <a:gd name="T8" fmla="*/ 0 w 13"/>
                  <a:gd name="T9" fmla="*/ 69 h 69"/>
                  <a:gd name="T10" fmla="*/ 13 w 13"/>
                  <a:gd name="T11" fmla="*/ 69 h 69"/>
                  <a:gd name="T12" fmla="*/ 13 w 13"/>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3" h="69">
                    <a:moveTo>
                      <a:pt x="13" y="1"/>
                    </a:moveTo>
                    <a:cubicBezTo>
                      <a:pt x="11" y="0"/>
                      <a:pt x="9" y="0"/>
                      <a:pt x="7" y="0"/>
                    </a:cubicBezTo>
                    <a:cubicBezTo>
                      <a:pt x="7" y="0"/>
                      <a:pt x="7" y="0"/>
                      <a:pt x="7" y="0"/>
                    </a:cubicBezTo>
                    <a:cubicBezTo>
                      <a:pt x="4" y="0"/>
                      <a:pt x="2" y="0"/>
                      <a:pt x="0" y="1"/>
                    </a:cubicBezTo>
                    <a:cubicBezTo>
                      <a:pt x="0" y="69"/>
                      <a:pt x="0" y="69"/>
                      <a:pt x="0" y="69"/>
                    </a:cubicBezTo>
                    <a:cubicBezTo>
                      <a:pt x="13" y="69"/>
                      <a:pt x="13" y="69"/>
                      <a:pt x="13" y="69"/>
                    </a:cubicBezTo>
                    <a:lnTo>
                      <a:pt x="13"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2" name="Freeform 157"/>
              <p:cNvSpPr/>
              <p:nvPr/>
            </p:nvSpPr>
            <p:spPr bwMode="auto">
              <a:xfrm>
                <a:off x="1716088" y="4295775"/>
                <a:ext cx="47625" cy="33338"/>
              </a:xfrm>
              <a:custGeom>
                <a:avLst/>
                <a:gdLst>
                  <a:gd name="T0" fmla="*/ 8 w 13"/>
                  <a:gd name="T1" fmla="*/ 9 h 9"/>
                  <a:gd name="T2" fmla="*/ 9 w 13"/>
                  <a:gd name="T3" fmla="*/ 9 h 9"/>
                  <a:gd name="T4" fmla="*/ 13 w 13"/>
                  <a:gd name="T5" fmla="*/ 9 h 9"/>
                  <a:gd name="T6" fmla="*/ 13 w 13"/>
                  <a:gd name="T7" fmla="*/ 0 h 9"/>
                  <a:gd name="T8" fmla="*/ 0 w 13"/>
                  <a:gd name="T9" fmla="*/ 0 h 9"/>
                  <a:gd name="T10" fmla="*/ 0 w 13"/>
                  <a:gd name="T11" fmla="*/ 9 h 9"/>
                  <a:gd name="T12" fmla="*/ 8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8" y="9"/>
                    </a:moveTo>
                    <a:cubicBezTo>
                      <a:pt x="8" y="9"/>
                      <a:pt x="9" y="9"/>
                      <a:pt x="9" y="9"/>
                    </a:cubicBezTo>
                    <a:cubicBezTo>
                      <a:pt x="11" y="9"/>
                      <a:pt x="12" y="9"/>
                      <a:pt x="13" y="9"/>
                    </a:cubicBezTo>
                    <a:cubicBezTo>
                      <a:pt x="13" y="0"/>
                      <a:pt x="13" y="0"/>
                      <a:pt x="13" y="0"/>
                    </a:cubicBezTo>
                    <a:cubicBezTo>
                      <a:pt x="0" y="0"/>
                      <a:pt x="0" y="0"/>
                      <a:pt x="0" y="0"/>
                    </a:cubicBezTo>
                    <a:cubicBezTo>
                      <a:pt x="0" y="9"/>
                      <a:pt x="0" y="9"/>
                      <a:pt x="0" y="9"/>
                    </a:cubicBezTo>
                    <a:cubicBezTo>
                      <a:pt x="2" y="9"/>
                      <a:pt x="5" y="9"/>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3" name="Freeform 158"/>
              <p:cNvSpPr/>
              <p:nvPr/>
            </p:nvSpPr>
            <p:spPr bwMode="auto">
              <a:xfrm>
                <a:off x="1501775" y="4344988"/>
                <a:ext cx="487363" cy="360363"/>
              </a:xfrm>
              <a:custGeom>
                <a:avLst/>
                <a:gdLst>
                  <a:gd name="T0" fmla="*/ 70 w 130"/>
                  <a:gd name="T1" fmla="*/ 1 h 96"/>
                  <a:gd name="T2" fmla="*/ 66 w 130"/>
                  <a:gd name="T3" fmla="*/ 0 h 96"/>
                  <a:gd name="T4" fmla="*/ 65 w 130"/>
                  <a:gd name="T5" fmla="*/ 0 h 96"/>
                  <a:gd name="T6" fmla="*/ 57 w 130"/>
                  <a:gd name="T7" fmla="*/ 1 h 96"/>
                  <a:gd name="T8" fmla="*/ 0 w 130"/>
                  <a:gd name="T9" fmla="*/ 63 h 96"/>
                  <a:gd name="T10" fmla="*/ 5 w 130"/>
                  <a:gd name="T11" fmla="*/ 88 h 96"/>
                  <a:gd name="T12" fmla="*/ 7 w 130"/>
                  <a:gd name="T13" fmla="*/ 91 h 96"/>
                  <a:gd name="T14" fmla="*/ 10 w 130"/>
                  <a:gd name="T15" fmla="*/ 87 h 96"/>
                  <a:gd name="T16" fmla="*/ 27 w 130"/>
                  <a:gd name="T17" fmla="*/ 77 h 96"/>
                  <a:gd name="T18" fmla="*/ 27 w 130"/>
                  <a:gd name="T19" fmla="*/ 77 h 96"/>
                  <a:gd name="T20" fmla="*/ 44 w 130"/>
                  <a:gd name="T21" fmla="*/ 88 h 96"/>
                  <a:gd name="T22" fmla="*/ 45 w 130"/>
                  <a:gd name="T23" fmla="*/ 91 h 96"/>
                  <a:gd name="T24" fmla="*/ 47 w 130"/>
                  <a:gd name="T25" fmla="*/ 88 h 96"/>
                  <a:gd name="T26" fmla="*/ 57 w 130"/>
                  <a:gd name="T27" fmla="*/ 79 h 96"/>
                  <a:gd name="T28" fmla="*/ 64 w 130"/>
                  <a:gd name="T29" fmla="*/ 78 h 96"/>
                  <a:gd name="T30" fmla="*/ 64 w 130"/>
                  <a:gd name="T31" fmla="*/ 78 h 96"/>
                  <a:gd name="T32" fmla="*/ 70 w 130"/>
                  <a:gd name="T33" fmla="*/ 79 h 96"/>
                  <a:gd name="T34" fmla="*/ 81 w 130"/>
                  <a:gd name="T35" fmla="*/ 89 h 96"/>
                  <a:gd name="T36" fmla="*/ 83 w 130"/>
                  <a:gd name="T37" fmla="*/ 92 h 96"/>
                  <a:gd name="T38" fmla="*/ 85 w 130"/>
                  <a:gd name="T39" fmla="*/ 89 h 96"/>
                  <a:gd name="T40" fmla="*/ 101 w 130"/>
                  <a:gd name="T41" fmla="*/ 79 h 96"/>
                  <a:gd name="T42" fmla="*/ 101 w 130"/>
                  <a:gd name="T43" fmla="*/ 79 h 96"/>
                  <a:gd name="T44" fmla="*/ 118 w 130"/>
                  <a:gd name="T45" fmla="*/ 90 h 96"/>
                  <a:gd name="T46" fmla="*/ 119 w 130"/>
                  <a:gd name="T47" fmla="*/ 94 h 96"/>
                  <a:gd name="T48" fmla="*/ 120 w 130"/>
                  <a:gd name="T49" fmla="*/ 96 h 96"/>
                  <a:gd name="T50" fmla="*/ 122 w 130"/>
                  <a:gd name="T51" fmla="*/ 94 h 96"/>
                  <a:gd name="T52" fmla="*/ 123 w 130"/>
                  <a:gd name="T53" fmla="*/ 91 h 96"/>
                  <a:gd name="T54" fmla="*/ 129 w 130"/>
                  <a:gd name="T55" fmla="*/ 67 h 96"/>
                  <a:gd name="T56" fmla="*/ 70 w 130"/>
                  <a:gd name="T5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 h="96">
                    <a:moveTo>
                      <a:pt x="70" y="1"/>
                    </a:moveTo>
                    <a:cubicBezTo>
                      <a:pt x="69" y="1"/>
                      <a:pt x="68" y="1"/>
                      <a:pt x="66" y="0"/>
                    </a:cubicBezTo>
                    <a:cubicBezTo>
                      <a:pt x="66" y="0"/>
                      <a:pt x="65" y="0"/>
                      <a:pt x="65" y="0"/>
                    </a:cubicBezTo>
                    <a:cubicBezTo>
                      <a:pt x="62" y="0"/>
                      <a:pt x="59" y="1"/>
                      <a:pt x="57" y="1"/>
                    </a:cubicBezTo>
                    <a:cubicBezTo>
                      <a:pt x="26" y="5"/>
                      <a:pt x="1" y="31"/>
                      <a:pt x="0" y="63"/>
                    </a:cubicBezTo>
                    <a:cubicBezTo>
                      <a:pt x="0" y="72"/>
                      <a:pt x="2" y="80"/>
                      <a:pt x="5" y="88"/>
                    </a:cubicBezTo>
                    <a:cubicBezTo>
                      <a:pt x="5" y="90"/>
                      <a:pt x="6" y="91"/>
                      <a:pt x="7" y="91"/>
                    </a:cubicBezTo>
                    <a:cubicBezTo>
                      <a:pt x="8" y="91"/>
                      <a:pt x="9" y="89"/>
                      <a:pt x="10" y="87"/>
                    </a:cubicBezTo>
                    <a:cubicBezTo>
                      <a:pt x="13" y="81"/>
                      <a:pt x="19" y="77"/>
                      <a:pt x="27" y="77"/>
                    </a:cubicBezTo>
                    <a:cubicBezTo>
                      <a:pt x="27" y="77"/>
                      <a:pt x="27" y="77"/>
                      <a:pt x="27" y="77"/>
                    </a:cubicBezTo>
                    <a:cubicBezTo>
                      <a:pt x="34" y="77"/>
                      <a:pt x="41" y="82"/>
                      <a:pt x="44" y="88"/>
                    </a:cubicBezTo>
                    <a:cubicBezTo>
                      <a:pt x="45" y="90"/>
                      <a:pt x="45" y="91"/>
                      <a:pt x="45" y="91"/>
                    </a:cubicBezTo>
                    <a:cubicBezTo>
                      <a:pt x="46" y="91"/>
                      <a:pt x="46" y="90"/>
                      <a:pt x="47" y="88"/>
                    </a:cubicBezTo>
                    <a:cubicBezTo>
                      <a:pt x="49" y="84"/>
                      <a:pt x="53" y="81"/>
                      <a:pt x="57" y="79"/>
                    </a:cubicBezTo>
                    <a:cubicBezTo>
                      <a:pt x="59" y="79"/>
                      <a:pt x="61" y="78"/>
                      <a:pt x="64" y="78"/>
                    </a:cubicBezTo>
                    <a:cubicBezTo>
                      <a:pt x="64" y="78"/>
                      <a:pt x="64" y="78"/>
                      <a:pt x="64" y="78"/>
                    </a:cubicBezTo>
                    <a:cubicBezTo>
                      <a:pt x="66" y="78"/>
                      <a:pt x="68" y="79"/>
                      <a:pt x="70" y="79"/>
                    </a:cubicBezTo>
                    <a:cubicBezTo>
                      <a:pt x="75" y="81"/>
                      <a:pt x="79" y="85"/>
                      <a:pt x="81" y="89"/>
                    </a:cubicBezTo>
                    <a:cubicBezTo>
                      <a:pt x="82" y="91"/>
                      <a:pt x="82" y="92"/>
                      <a:pt x="83" y="92"/>
                    </a:cubicBezTo>
                    <a:cubicBezTo>
                      <a:pt x="83" y="92"/>
                      <a:pt x="84" y="91"/>
                      <a:pt x="85" y="89"/>
                    </a:cubicBezTo>
                    <a:cubicBezTo>
                      <a:pt x="88" y="83"/>
                      <a:pt x="94" y="79"/>
                      <a:pt x="101" y="79"/>
                    </a:cubicBezTo>
                    <a:cubicBezTo>
                      <a:pt x="101" y="79"/>
                      <a:pt x="101" y="79"/>
                      <a:pt x="101" y="79"/>
                    </a:cubicBezTo>
                    <a:cubicBezTo>
                      <a:pt x="109" y="79"/>
                      <a:pt x="115" y="84"/>
                      <a:pt x="118" y="90"/>
                    </a:cubicBezTo>
                    <a:cubicBezTo>
                      <a:pt x="118" y="91"/>
                      <a:pt x="119" y="93"/>
                      <a:pt x="119" y="94"/>
                    </a:cubicBezTo>
                    <a:cubicBezTo>
                      <a:pt x="119" y="95"/>
                      <a:pt x="120" y="96"/>
                      <a:pt x="120" y="96"/>
                    </a:cubicBezTo>
                    <a:cubicBezTo>
                      <a:pt x="121" y="96"/>
                      <a:pt x="121" y="95"/>
                      <a:pt x="122" y="94"/>
                    </a:cubicBezTo>
                    <a:cubicBezTo>
                      <a:pt x="122" y="93"/>
                      <a:pt x="123" y="92"/>
                      <a:pt x="123" y="91"/>
                    </a:cubicBezTo>
                    <a:cubicBezTo>
                      <a:pt x="127" y="83"/>
                      <a:pt x="129" y="75"/>
                      <a:pt x="129" y="67"/>
                    </a:cubicBezTo>
                    <a:cubicBezTo>
                      <a:pt x="130" y="32"/>
                      <a:pt x="104" y="4"/>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4" name="Freeform 159"/>
              <p:cNvSpPr/>
              <p:nvPr/>
            </p:nvSpPr>
            <p:spPr bwMode="auto">
              <a:xfrm>
                <a:off x="2624138" y="4656138"/>
                <a:ext cx="187325" cy="134938"/>
              </a:xfrm>
              <a:custGeom>
                <a:avLst/>
                <a:gdLst>
                  <a:gd name="T0" fmla="*/ 32 w 50"/>
                  <a:gd name="T1" fmla="*/ 11 h 36"/>
                  <a:gd name="T2" fmla="*/ 44 w 50"/>
                  <a:gd name="T3" fmla="*/ 3 h 36"/>
                  <a:gd name="T4" fmla="*/ 50 w 50"/>
                  <a:gd name="T5" fmla="*/ 1 h 36"/>
                  <a:gd name="T6" fmla="*/ 30 w 50"/>
                  <a:gd name="T7" fmla="*/ 3 h 36"/>
                  <a:gd name="T8" fmla="*/ 16 w 50"/>
                  <a:gd name="T9" fmla="*/ 14 h 36"/>
                  <a:gd name="T10" fmla="*/ 10 w 50"/>
                  <a:gd name="T11" fmla="*/ 24 h 36"/>
                  <a:gd name="T12" fmla="*/ 0 w 50"/>
                  <a:gd name="T13" fmla="*/ 36 h 36"/>
                  <a:gd name="T14" fmla="*/ 17 w 50"/>
                  <a:gd name="T15" fmla="*/ 29 h 36"/>
                  <a:gd name="T16" fmla="*/ 32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32" y="11"/>
                    </a:moveTo>
                    <a:cubicBezTo>
                      <a:pt x="36" y="7"/>
                      <a:pt x="40" y="5"/>
                      <a:pt x="44" y="3"/>
                    </a:cubicBezTo>
                    <a:cubicBezTo>
                      <a:pt x="45" y="3"/>
                      <a:pt x="48" y="1"/>
                      <a:pt x="50" y="1"/>
                    </a:cubicBezTo>
                    <a:cubicBezTo>
                      <a:pt x="43" y="1"/>
                      <a:pt x="36" y="0"/>
                      <a:pt x="30" y="3"/>
                    </a:cubicBezTo>
                    <a:cubicBezTo>
                      <a:pt x="24" y="5"/>
                      <a:pt x="20" y="9"/>
                      <a:pt x="16" y="14"/>
                    </a:cubicBezTo>
                    <a:cubicBezTo>
                      <a:pt x="14" y="17"/>
                      <a:pt x="12" y="20"/>
                      <a:pt x="10" y="24"/>
                    </a:cubicBezTo>
                    <a:cubicBezTo>
                      <a:pt x="8" y="28"/>
                      <a:pt x="5" y="34"/>
                      <a:pt x="0" y="36"/>
                    </a:cubicBezTo>
                    <a:cubicBezTo>
                      <a:pt x="6" y="35"/>
                      <a:pt x="12" y="32"/>
                      <a:pt x="17" y="29"/>
                    </a:cubicBezTo>
                    <a:cubicBezTo>
                      <a:pt x="23" y="24"/>
                      <a:pt x="27" y="17"/>
                      <a:pt x="3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5" name="Freeform 160"/>
              <p:cNvSpPr/>
              <p:nvPr/>
            </p:nvSpPr>
            <p:spPr bwMode="auto">
              <a:xfrm>
                <a:off x="2638425" y="4660900"/>
                <a:ext cx="244475" cy="165100"/>
              </a:xfrm>
              <a:custGeom>
                <a:avLst/>
                <a:gdLst>
                  <a:gd name="T0" fmla="*/ 42 w 65"/>
                  <a:gd name="T1" fmla="*/ 5 h 44"/>
                  <a:gd name="T2" fmla="*/ 26 w 65"/>
                  <a:gd name="T3" fmla="*/ 19 h 44"/>
                  <a:gd name="T4" fmla="*/ 14 w 65"/>
                  <a:gd name="T5" fmla="*/ 32 h 44"/>
                  <a:gd name="T6" fmla="*/ 0 w 65"/>
                  <a:gd name="T7" fmla="*/ 38 h 44"/>
                  <a:gd name="T8" fmla="*/ 35 w 65"/>
                  <a:gd name="T9" fmla="*/ 37 h 44"/>
                  <a:gd name="T10" fmla="*/ 55 w 65"/>
                  <a:gd name="T11" fmla="*/ 11 h 44"/>
                  <a:gd name="T12" fmla="*/ 62 w 65"/>
                  <a:gd name="T13" fmla="*/ 3 h 44"/>
                  <a:gd name="T14" fmla="*/ 65 w 65"/>
                  <a:gd name="T15" fmla="*/ 1 h 44"/>
                  <a:gd name="T16" fmla="*/ 42 w 65"/>
                  <a:gd name="T17" fmla="*/ 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42" y="5"/>
                    </a:moveTo>
                    <a:cubicBezTo>
                      <a:pt x="35" y="9"/>
                      <a:pt x="31" y="13"/>
                      <a:pt x="26" y="19"/>
                    </a:cubicBezTo>
                    <a:cubicBezTo>
                      <a:pt x="23" y="24"/>
                      <a:pt x="19" y="29"/>
                      <a:pt x="14" y="32"/>
                    </a:cubicBezTo>
                    <a:cubicBezTo>
                      <a:pt x="10" y="34"/>
                      <a:pt x="4" y="37"/>
                      <a:pt x="0" y="38"/>
                    </a:cubicBezTo>
                    <a:cubicBezTo>
                      <a:pt x="11" y="44"/>
                      <a:pt x="25" y="44"/>
                      <a:pt x="35" y="37"/>
                    </a:cubicBezTo>
                    <a:cubicBezTo>
                      <a:pt x="45" y="31"/>
                      <a:pt x="49" y="21"/>
                      <a:pt x="55" y="11"/>
                    </a:cubicBezTo>
                    <a:cubicBezTo>
                      <a:pt x="57" y="8"/>
                      <a:pt x="59" y="6"/>
                      <a:pt x="62" y="3"/>
                    </a:cubicBezTo>
                    <a:cubicBezTo>
                      <a:pt x="62" y="3"/>
                      <a:pt x="64" y="1"/>
                      <a:pt x="65" y="1"/>
                    </a:cubicBezTo>
                    <a:cubicBezTo>
                      <a:pt x="57" y="0"/>
                      <a:pt x="49" y="1"/>
                      <a:pt x="4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6" name="Freeform 161"/>
              <p:cNvSpPr/>
              <p:nvPr/>
            </p:nvSpPr>
            <p:spPr bwMode="auto">
              <a:xfrm>
                <a:off x="2624138" y="4518025"/>
                <a:ext cx="161925" cy="115888"/>
              </a:xfrm>
              <a:custGeom>
                <a:avLst/>
                <a:gdLst>
                  <a:gd name="T0" fmla="*/ 14 w 43"/>
                  <a:gd name="T1" fmla="*/ 12 h 31"/>
                  <a:gd name="T2" fmla="*/ 9 w 43"/>
                  <a:gd name="T3" fmla="*/ 20 h 31"/>
                  <a:gd name="T4" fmla="*/ 0 w 43"/>
                  <a:gd name="T5" fmla="*/ 31 h 31"/>
                  <a:gd name="T6" fmla="*/ 15 w 43"/>
                  <a:gd name="T7" fmla="*/ 24 h 31"/>
                  <a:gd name="T8" fmla="*/ 28 w 43"/>
                  <a:gd name="T9" fmla="*/ 9 h 31"/>
                  <a:gd name="T10" fmla="*/ 38 w 43"/>
                  <a:gd name="T11" fmla="*/ 3 h 31"/>
                  <a:gd name="T12" fmla="*/ 43 w 43"/>
                  <a:gd name="T13" fmla="*/ 1 h 31"/>
                  <a:gd name="T14" fmla="*/ 26 w 43"/>
                  <a:gd name="T15" fmla="*/ 2 h 31"/>
                  <a:gd name="T16" fmla="*/ 14 w 43"/>
                  <a:gd name="T1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4" y="12"/>
                    </a:moveTo>
                    <a:cubicBezTo>
                      <a:pt x="12" y="15"/>
                      <a:pt x="11" y="17"/>
                      <a:pt x="9" y="20"/>
                    </a:cubicBezTo>
                    <a:cubicBezTo>
                      <a:pt x="7" y="24"/>
                      <a:pt x="5" y="29"/>
                      <a:pt x="0" y="31"/>
                    </a:cubicBezTo>
                    <a:cubicBezTo>
                      <a:pt x="6" y="30"/>
                      <a:pt x="11" y="28"/>
                      <a:pt x="15" y="24"/>
                    </a:cubicBezTo>
                    <a:cubicBezTo>
                      <a:pt x="20" y="20"/>
                      <a:pt x="24" y="14"/>
                      <a:pt x="28" y="9"/>
                    </a:cubicBezTo>
                    <a:cubicBezTo>
                      <a:pt x="31" y="6"/>
                      <a:pt x="34" y="4"/>
                      <a:pt x="38" y="3"/>
                    </a:cubicBezTo>
                    <a:cubicBezTo>
                      <a:pt x="39" y="2"/>
                      <a:pt x="42" y="1"/>
                      <a:pt x="43" y="1"/>
                    </a:cubicBezTo>
                    <a:cubicBezTo>
                      <a:pt x="37" y="0"/>
                      <a:pt x="31" y="0"/>
                      <a:pt x="26" y="2"/>
                    </a:cubicBezTo>
                    <a:cubicBezTo>
                      <a:pt x="21" y="4"/>
                      <a:pt x="17" y="8"/>
                      <a:pt x="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7" name="Freeform 162"/>
              <p:cNvSpPr/>
              <p:nvPr/>
            </p:nvSpPr>
            <p:spPr bwMode="auto">
              <a:xfrm>
                <a:off x="2638425" y="4521200"/>
                <a:ext cx="211138" cy="142875"/>
              </a:xfrm>
              <a:custGeom>
                <a:avLst/>
                <a:gdLst>
                  <a:gd name="T0" fmla="*/ 53 w 56"/>
                  <a:gd name="T1" fmla="*/ 3 h 38"/>
                  <a:gd name="T2" fmla="*/ 56 w 56"/>
                  <a:gd name="T3" fmla="*/ 1 h 38"/>
                  <a:gd name="T4" fmla="*/ 36 w 56"/>
                  <a:gd name="T5" fmla="*/ 4 h 38"/>
                  <a:gd name="T6" fmla="*/ 22 w 56"/>
                  <a:gd name="T7" fmla="*/ 17 h 38"/>
                  <a:gd name="T8" fmla="*/ 12 w 56"/>
                  <a:gd name="T9" fmla="*/ 27 h 38"/>
                  <a:gd name="T10" fmla="*/ 0 w 56"/>
                  <a:gd name="T11" fmla="*/ 32 h 38"/>
                  <a:gd name="T12" fmla="*/ 30 w 56"/>
                  <a:gd name="T13" fmla="*/ 32 h 38"/>
                  <a:gd name="T14" fmla="*/ 47 w 56"/>
                  <a:gd name="T15" fmla="*/ 10 h 38"/>
                  <a:gd name="T16" fmla="*/ 53 w 56"/>
                  <a:gd name="T1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53" y="3"/>
                    </a:moveTo>
                    <a:cubicBezTo>
                      <a:pt x="53" y="2"/>
                      <a:pt x="55" y="1"/>
                      <a:pt x="56" y="1"/>
                    </a:cubicBezTo>
                    <a:cubicBezTo>
                      <a:pt x="49" y="0"/>
                      <a:pt x="42" y="1"/>
                      <a:pt x="36" y="4"/>
                    </a:cubicBezTo>
                    <a:cubicBezTo>
                      <a:pt x="30" y="7"/>
                      <a:pt x="26" y="11"/>
                      <a:pt x="22" y="17"/>
                    </a:cubicBezTo>
                    <a:cubicBezTo>
                      <a:pt x="19" y="20"/>
                      <a:pt x="16" y="25"/>
                      <a:pt x="12" y="27"/>
                    </a:cubicBezTo>
                    <a:cubicBezTo>
                      <a:pt x="8" y="29"/>
                      <a:pt x="4" y="32"/>
                      <a:pt x="0" y="32"/>
                    </a:cubicBezTo>
                    <a:cubicBezTo>
                      <a:pt x="9" y="38"/>
                      <a:pt x="21" y="38"/>
                      <a:pt x="30" y="32"/>
                    </a:cubicBezTo>
                    <a:cubicBezTo>
                      <a:pt x="39" y="27"/>
                      <a:pt x="42" y="18"/>
                      <a:pt x="47" y="10"/>
                    </a:cubicBezTo>
                    <a:cubicBezTo>
                      <a:pt x="48" y="7"/>
                      <a:pt x="50" y="5"/>
                      <a:pt x="5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8" name="Freeform 163"/>
              <p:cNvSpPr/>
              <p:nvPr/>
            </p:nvSpPr>
            <p:spPr bwMode="auto">
              <a:xfrm>
                <a:off x="2417763" y="4656138"/>
                <a:ext cx="187325" cy="134938"/>
              </a:xfrm>
              <a:custGeom>
                <a:avLst/>
                <a:gdLst>
                  <a:gd name="T0" fmla="*/ 18 w 50"/>
                  <a:gd name="T1" fmla="*/ 11 h 36"/>
                  <a:gd name="T2" fmla="*/ 33 w 50"/>
                  <a:gd name="T3" fmla="*/ 29 h 36"/>
                  <a:gd name="T4" fmla="*/ 50 w 50"/>
                  <a:gd name="T5" fmla="*/ 36 h 36"/>
                  <a:gd name="T6" fmla="*/ 40 w 50"/>
                  <a:gd name="T7" fmla="*/ 24 h 36"/>
                  <a:gd name="T8" fmla="*/ 34 w 50"/>
                  <a:gd name="T9" fmla="*/ 14 h 36"/>
                  <a:gd name="T10" fmla="*/ 21 w 50"/>
                  <a:gd name="T11" fmla="*/ 3 h 36"/>
                  <a:gd name="T12" fmla="*/ 0 w 50"/>
                  <a:gd name="T13" fmla="*/ 1 h 36"/>
                  <a:gd name="T14" fmla="*/ 6 w 50"/>
                  <a:gd name="T15" fmla="*/ 3 h 36"/>
                  <a:gd name="T16" fmla="*/ 18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18" y="11"/>
                    </a:moveTo>
                    <a:cubicBezTo>
                      <a:pt x="23" y="17"/>
                      <a:pt x="27" y="24"/>
                      <a:pt x="33" y="29"/>
                    </a:cubicBezTo>
                    <a:cubicBezTo>
                      <a:pt x="38" y="32"/>
                      <a:pt x="44" y="35"/>
                      <a:pt x="50" y="36"/>
                    </a:cubicBezTo>
                    <a:cubicBezTo>
                      <a:pt x="45" y="34"/>
                      <a:pt x="42" y="28"/>
                      <a:pt x="40" y="24"/>
                    </a:cubicBezTo>
                    <a:cubicBezTo>
                      <a:pt x="38" y="20"/>
                      <a:pt x="37" y="17"/>
                      <a:pt x="34" y="14"/>
                    </a:cubicBezTo>
                    <a:cubicBezTo>
                      <a:pt x="31" y="9"/>
                      <a:pt x="26" y="5"/>
                      <a:pt x="21" y="3"/>
                    </a:cubicBezTo>
                    <a:cubicBezTo>
                      <a:pt x="14" y="0"/>
                      <a:pt x="7" y="1"/>
                      <a:pt x="0" y="1"/>
                    </a:cubicBezTo>
                    <a:cubicBezTo>
                      <a:pt x="2" y="1"/>
                      <a:pt x="5" y="3"/>
                      <a:pt x="6" y="3"/>
                    </a:cubicBezTo>
                    <a:cubicBezTo>
                      <a:pt x="11" y="5"/>
                      <a:pt x="15" y="7"/>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9" name="Freeform 164"/>
              <p:cNvSpPr/>
              <p:nvPr/>
            </p:nvSpPr>
            <p:spPr bwMode="auto">
              <a:xfrm>
                <a:off x="2346325" y="4660900"/>
                <a:ext cx="244475" cy="165100"/>
              </a:xfrm>
              <a:custGeom>
                <a:avLst/>
                <a:gdLst>
                  <a:gd name="T0" fmla="*/ 10 w 65"/>
                  <a:gd name="T1" fmla="*/ 11 h 44"/>
                  <a:gd name="T2" fmla="*/ 30 w 65"/>
                  <a:gd name="T3" fmla="*/ 37 h 44"/>
                  <a:gd name="T4" fmla="*/ 65 w 65"/>
                  <a:gd name="T5" fmla="*/ 38 h 44"/>
                  <a:gd name="T6" fmla="*/ 52 w 65"/>
                  <a:gd name="T7" fmla="*/ 32 h 44"/>
                  <a:gd name="T8" fmla="*/ 39 w 65"/>
                  <a:gd name="T9" fmla="*/ 19 h 44"/>
                  <a:gd name="T10" fmla="*/ 23 w 65"/>
                  <a:gd name="T11" fmla="*/ 5 h 44"/>
                  <a:gd name="T12" fmla="*/ 0 w 65"/>
                  <a:gd name="T13" fmla="*/ 1 h 44"/>
                  <a:gd name="T14" fmla="*/ 4 w 65"/>
                  <a:gd name="T15" fmla="*/ 3 h 44"/>
                  <a:gd name="T16" fmla="*/ 10 w 65"/>
                  <a:gd name="T1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10" y="11"/>
                    </a:moveTo>
                    <a:cubicBezTo>
                      <a:pt x="16" y="21"/>
                      <a:pt x="20" y="31"/>
                      <a:pt x="30" y="37"/>
                    </a:cubicBezTo>
                    <a:cubicBezTo>
                      <a:pt x="41" y="44"/>
                      <a:pt x="55" y="44"/>
                      <a:pt x="65" y="38"/>
                    </a:cubicBezTo>
                    <a:cubicBezTo>
                      <a:pt x="61" y="37"/>
                      <a:pt x="55" y="34"/>
                      <a:pt x="52" y="32"/>
                    </a:cubicBezTo>
                    <a:cubicBezTo>
                      <a:pt x="47" y="29"/>
                      <a:pt x="43" y="24"/>
                      <a:pt x="39" y="19"/>
                    </a:cubicBezTo>
                    <a:cubicBezTo>
                      <a:pt x="35" y="13"/>
                      <a:pt x="30" y="9"/>
                      <a:pt x="23" y="5"/>
                    </a:cubicBezTo>
                    <a:cubicBezTo>
                      <a:pt x="16" y="1"/>
                      <a:pt x="8" y="0"/>
                      <a:pt x="0" y="1"/>
                    </a:cubicBezTo>
                    <a:cubicBezTo>
                      <a:pt x="1" y="1"/>
                      <a:pt x="3" y="3"/>
                      <a:pt x="4" y="3"/>
                    </a:cubicBezTo>
                    <a:cubicBezTo>
                      <a:pt x="6" y="6"/>
                      <a:pt x="9" y="8"/>
                      <a:pt x="1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0" name="Freeform 165"/>
              <p:cNvSpPr/>
              <p:nvPr/>
            </p:nvSpPr>
            <p:spPr bwMode="auto">
              <a:xfrm>
                <a:off x="2443163" y="4518025"/>
                <a:ext cx="161925" cy="115888"/>
              </a:xfrm>
              <a:custGeom>
                <a:avLst/>
                <a:gdLst>
                  <a:gd name="T0" fmla="*/ 18 w 43"/>
                  <a:gd name="T1" fmla="*/ 2 h 31"/>
                  <a:gd name="T2" fmla="*/ 0 w 43"/>
                  <a:gd name="T3" fmla="*/ 1 h 31"/>
                  <a:gd name="T4" fmla="*/ 5 w 43"/>
                  <a:gd name="T5" fmla="*/ 3 h 31"/>
                  <a:gd name="T6" fmla="*/ 15 w 43"/>
                  <a:gd name="T7" fmla="*/ 9 h 31"/>
                  <a:gd name="T8" fmla="*/ 28 w 43"/>
                  <a:gd name="T9" fmla="*/ 24 h 31"/>
                  <a:gd name="T10" fmla="*/ 43 w 43"/>
                  <a:gd name="T11" fmla="*/ 31 h 31"/>
                  <a:gd name="T12" fmla="*/ 34 w 43"/>
                  <a:gd name="T13" fmla="*/ 20 h 31"/>
                  <a:gd name="T14" fmla="*/ 29 w 43"/>
                  <a:gd name="T15" fmla="*/ 12 h 31"/>
                  <a:gd name="T16" fmla="*/ 18 w 43"/>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8" y="2"/>
                    </a:moveTo>
                    <a:cubicBezTo>
                      <a:pt x="12" y="0"/>
                      <a:pt x="6" y="0"/>
                      <a:pt x="0" y="1"/>
                    </a:cubicBezTo>
                    <a:cubicBezTo>
                      <a:pt x="2" y="1"/>
                      <a:pt x="4" y="2"/>
                      <a:pt x="5" y="3"/>
                    </a:cubicBezTo>
                    <a:cubicBezTo>
                      <a:pt x="9" y="4"/>
                      <a:pt x="12" y="6"/>
                      <a:pt x="15" y="9"/>
                    </a:cubicBezTo>
                    <a:cubicBezTo>
                      <a:pt x="20" y="14"/>
                      <a:pt x="23" y="20"/>
                      <a:pt x="28" y="24"/>
                    </a:cubicBezTo>
                    <a:cubicBezTo>
                      <a:pt x="32" y="28"/>
                      <a:pt x="38" y="30"/>
                      <a:pt x="43" y="31"/>
                    </a:cubicBezTo>
                    <a:cubicBezTo>
                      <a:pt x="39" y="29"/>
                      <a:pt x="36" y="24"/>
                      <a:pt x="34" y="20"/>
                    </a:cubicBezTo>
                    <a:cubicBezTo>
                      <a:pt x="33" y="17"/>
                      <a:pt x="31" y="15"/>
                      <a:pt x="29" y="12"/>
                    </a:cubicBezTo>
                    <a:cubicBezTo>
                      <a:pt x="26" y="8"/>
                      <a:pt x="22" y="4"/>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1" name="Freeform 166"/>
              <p:cNvSpPr/>
              <p:nvPr/>
            </p:nvSpPr>
            <p:spPr bwMode="auto">
              <a:xfrm>
                <a:off x="2382838" y="4521200"/>
                <a:ext cx="211138" cy="142875"/>
              </a:xfrm>
              <a:custGeom>
                <a:avLst/>
                <a:gdLst>
                  <a:gd name="T0" fmla="*/ 0 w 56"/>
                  <a:gd name="T1" fmla="*/ 1 h 38"/>
                  <a:gd name="T2" fmla="*/ 3 w 56"/>
                  <a:gd name="T3" fmla="*/ 3 h 38"/>
                  <a:gd name="T4" fmla="*/ 8 w 56"/>
                  <a:gd name="T5" fmla="*/ 10 h 38"/>
                  <a:gd name="T6" fmla="*/ 25 w 56"/>
                  <a:gd name="T7" fmla="*/ 32 h 38"/>
                  <a:gd name="T8" fmla="*/ 56 w 56"/>
                  <a:gd name="T9" fmla="*/ 32 h 38"/>
                  <a:gd name="T10" fmla="*/ 44 w 56"/>
                  <a:gd name="T11" fmla="*/ 27 h 38"/>
                  <a:gd name="T12" fmla="*/ 33 w 56"/>
                  <a:gd name="T13" fmla="*/ 17 h 38"/>
                  <a:gd name="T14" fmla="*/ 19 w 56"/>
                  <a:gd name="T15" fmla="*/ 4 h 38"/>
                  <a:gd name="T16" fmla="*/ 0 w 56"/>
                  <a:gd name="T1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0" y="1"/>
                    </a:moveTo>
                    <a:cubicBezTo>
                      <a:pt x="1" y="1"/>
                      <a:pt x="2" y="2"/>
                      <a:pt x="3" y="3"/>
                    </a:cubicBezTo>
                    <a:cubicBezTo>
                      <a:pt x="5" y="5"/>
                      <a:pt x="7" y="7"/>
                      <a:pt x="8" y="10"/>
                    </a:cubicBezTo>
                    <a:cubicBezTo>
                      <a:pt x="13" y="18"/>
                      <a:pt x="17" y="27"/>
                      <a:pt x="25" y="32"/>
                    </a:cubicBezTo>
                    <a:cubicBezTo>
                      <a:pt x="34" y="38"/>
                      <a:pt x="46" y="38"/>
                      <a:pt x="56" y="32"/>
                    </a:cubicBezTo>
                    <a:cubicBezTo>
                      <a:pt x="52" y="32"/>
                      <a:pt x="47" y="29"/>
                      <a:pt x="44" y="27"/>
                    </a:cubicBezTo>
                    <a:cubicBezTo>
                      <a:pt x="40" y="25"/>
                      <a:pt x="36" y="20"/>
                      <a:pt x="33" y="17"/>
                    </a:cubicBezTo>
                    <a:cubicBezTo>
                      <a:pt x="29" y="11"/>
                      <a:pt x="25" y="7"/>
                      <a:pt x="19" y="4"/>
                    </a:cubicBezTo>
                    <a:cubicBezTo>
                      <a:pt x="13" y="1"/>
                      <a:pt x="6"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2" name="Freeform 167"/>
              <p:cNvSpPr/>
              <p:nvPr/>
            </p:nvSpPr>
            <p:spPr bwMode="auto">
              <a:xfrm>
                <a:off x="2613025" y="4419600"/>
                <a:ext cx="85725" cy="180975"/>
              </a:xfrm>
              <a:custGeom>
                <a:avLst/>
                <a:gdLst>
                  <a:gd name="T0" fmla="*/ 15 w 23"/>
                  <a:gd name="T1" fmla="*/ 16 h 48"/>
                  <a:gd name="T2" fmla="*/ 3 w 23"/>
                  <a:gd name="T3" fmla="*/ 32 h 48"/>
                  <a:gd name="T4" fmla="*/ 0 w 23"/>
                  <a:gd name="T5" fmla="*/ 48 h 48"/>
                  <a:gd name="T6" fmla="*/ 8 w 23"/>
                  <a:gd name="T7" fmla="*/ 37 h 48"/>
                  <a:gd name="T8" fmla="*/ 16 w 23"/>
                  <a:gd name="T9" fmla="*/ 31 h 48"/>
                  <a:gd name="T10" fmla="*/ 23 w 23"/>
                  <a:gd name="T11" fmla="*/ 17 h 48"/>
                  <a:gd name="T12" fmla="*/ 20 w 23"/>
                  <a:gd name="T13" fmla="*/ 0 h 48"/>
                  <a:gd name="T14" fmla="*/ 19 w 23"/>
                  <a:gd name="T15" fmla="*/ 5 h 48"/>
                  <a:gd name="T16" fmla="*/ 15 w 23"/>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8">
                    <a:moveTo>
                      <a:pt x="15" y="16"/>
                    </a:moveTo>
                    <a:cubicBezTo>
                      <a:pt x="11" y="22"/>
                      <a:pt x="6" y="26"/>
                      <a:pt x="3" y="32"/>
                    </a:cubicBezTo>
                    <a:cubicBezTo>
                      <a:pt x="1" y="37"/>
                      <a:pt x="0" y="43"/>
                      <a:pt x="0" y="48"/>
                    </a:cubicBezTo>
                    <a:cubicBezTo>
                      <a:pt x="1" y="44"/>
                      <a:pt x="5" y="40"/>
                      <a:pt x="8" y="37"/>
                    </a:cubicBezTo>
                    <a:cubicBezTo>
                      <a:pt x="11" y="35"/>
                      <a:pt x="14" y="33"/>
                      <a:pt x="16" y="31"/>
                    </a:cubicBezTo>
                    <a:cubicBezTo>
                      <a:pt x="19" y="27"/>
                      <a:pt x="22" y="22"/>
                      <a:pt x="23" y="17"/>
                    </a:cubicBezTo>
                    <a:cubicBezTo>
                      <a:pt x="23" y="11"/>
                      <a:pt x="22" y="5"/>
                      <a:pt x="20" y="0"/>
                    </a:cubicBezTo>
                    <a:cubicBezTo>
                      <a:pt x="20" y="1"/>
                      <a:pt x="20" y="4"/>
                      <a:pt x="19" y="5"/>
                    </a:cubicBezTo>
                    <a:cubicBezTo>
                      <a:pt x="19" y="9"/>
                      <a:pt x="17" y="13"/>
                      <a:pt x="1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3" name="Freeform 168"/>
              <p:cNvSpPr/>
              <p:nvPr/>
            </p:nvSpPr>
            <p:spPr bwMode="auto">
              <a:xfrm>
                <a:off x="2563813" y="4359275"/>
                <a:ext cx="115888" cy="233363"/>
              </a:xfrm>
              <a:custGeom>
                <a:avLst/>
                <a:gdLst>
                  <a:gd name="T0" fmla="*/ 10 w 31"/>
                  <a:gd name="T1" fmla="*/ 62 h 62"/>
                  <a:gd name="T2" fmla="*/ 12 w 31"/>
                  <a:gd name="T3" fmla="*/ 49 h 62"/>
                  <a:gd name="T4" fmla="*/ 20 w 31"/>
                  <a:gd name="T5" fmla="*/ 37 h 62"/>
                  <a:gd name="T6" fmla="*/ 29 w 31"/>
                  <a:gd name="T7" fmla="*/ 20 h 62"/>
                  <a:gd name="T8" fmla="*/ 28 w 31"/>
                  <a:gd name="T9" fmla="*/ 0 h 62"/>
                  <a:gd name="T10" fmla="*/ 27 w 31"/>
                  <a:gd name="T11" fmla="*/ 4 h 62"/>
                  <a:gd name="T12" fmla="*/ 21 w 31"/>
                  <a:gd name="T13" fmla="*/ 11 h 62"/>
                  <a:gd name="T14" fmla="*/ 3 w 31"/>
                  <a:gd name="T15" fmla="*/ 32 h 62"/>
                  <a:gd name="T16" fmla="*/ 10 w 31"/>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2">
                    <a:moveTo>
                      <a:pt x="10" y="62"/>
                    </a:moveTo>
                    <a:cubicBezTo>
                      <a:pt x="9" y="58"/>
                      <a:pt x="10" y="53"/>
                      <a:pt x="12" y="49"/>
                    </a:cubicBezTo>
                    <a:cubicBezTo>
                      <a:pt x="13" y="45"/>
                      <a:pt x="17" y="40"/>
                      <a:pt x="20" y="37"/>
                    </a:cubicBezTo>
                    <a:cubicBezTo>
                      <a:pt x="24" y="31"/>
                      <a:pt x="27" y="27"/>
                      <a:pt x="29" y="20"/>
                    </a:cubicBezTo>
                    <a:cubicBezTo>
                      <a:pt x="31" y="14"/>
                      <a:pt x="30" y="7"/>
                      <a:pt x="28" y="0"/>
                    </a:cubicBezTo>
                    <a:cubicBezTo>
                      <a:pt x="28" y="1"/>
                      <a:pt x="27" y="3"/>
                      <a:pt x="27" y="4"/>
                    </a:cubicBezTo>
                    <a:cubicBezTo>
                      <a:pt x="25" y="6"/>
                      <a:pt x="23" y="9"/>
                      <a:pt x="21" y="11"/>
                    </a:cubicBezTo>
                    <a:cubicBezTo>
                      <a:pt x="14" y="18"/>
                      <a:pt x="6" y="23"/>
                      <a:pt x="3" y="32"/>
                    </a:cubicBezTo>
                    <a:cubicBezTo>
                      <a:pt x="0" y="42"/>
                      <a:pt x="2" y="54"/>
                      <a:pt x="10"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4" name="Freeform 169"/>
              <p:cNvSpPr/>
              <p:nvPr/>
            </p:nvSpPr>
            <p:spPr bwMode="auto">
              <a:xfrm>
                <a:off x="6665913" y="3668713"/>
                <a:ext cx="277813" cy="450850"/>
              </a:xfrm>
              <a:custGeom>
                <a:avLst/>
                <a:gdLst>
                  <a:gd name="T0" fmla="*/ 175 w 175"/>
                  <a:gd name="T1" fmla="*/ 166 h 284"/>
                  <a:gd name="T2" fmla="*/ 175 w 175"/>
                  <a:gd name="T3" fmla="*/ 0 h 284"/>
                  <a:gd name="T4" fmla="*/ 88 w 175"/>
                  <a:gd name="T5" fmla="*/ 0 h 284"/>
                  <a:gd name="T6" fmla="*/ 0 w 175"/>
                  <a:gd name="T7" fmla="*/ 227 h 284"/>
                  <a:gd name="T8" fmla="*/ 128 w 175"/>
                  <a:gd name="T9" fmla="*/ 284 h 284"/>
                  <a:gd name="T10" fmla="*/ 175 w 175"/>
                  <a:gd name="T11" fmla="*/ 166 h 284"/>
                </a:gdLst>
                <a:ahLst/>
                <a:cxnLst>
                  <a:cxn ang="0">
                    <a:pos x="T0" y="T1"/>
                  </a:cxn>
                  <a:cxn ang="0">
                    <a:pos x="T2" y="T3"/>
                  </a:cxn>
                  <a:cxn ang="0">
                    <a:pos x="T4" y="T5"/>
                  </a:cxn>
                  <a:cxn ang="0">
                    <a:pos x="T6" y="T7"/>
                  </a:cxn>
                  <a:cxn ang="0">
                    <a:pos x="T8" y="T9"/>
                  </a:cxn>
                  <a:cxn ang="0">
                    <a:pos x="T10" y="T11"/>
                  </a:cxn>
                </a:cxnLst>
                <a:rect l="0" t="0" r="r" b="b"/>
                <a:pathLst>
                  <a:path w="175" h="284">
                    <a:moveTo>
                      <a:pt x="175" y="166"/>
                    </a:moveTo>
                    <a:lnTo>
                      <a:pt x="175" y="0"/>
                    </a:lnTo>
                    <a:lnTo>
                      <a:pt x="88" y="0"/>
                    </a:lnTo>
                    <a:lnTo>
                      <a:pt x="0" y="227"/>
                    </a:lnTo>
                    <a:lnTo>
                      <a:pt x="128" y="284"/>
                    </a:lnTo>
                    <a:lnTo>
                      <a:pt x="175" y="1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5" name="Freeform 170"/>
              <p:cNvSpPr/>
              <p:nvPr/>
            </p:nvSpPr>
            <p:spPr bwMode="auto">
              <a:xfrm>
                <a:off x="6959600" y="3668713"/>
                <a:ext cx="52388" cy="142875"/>
              </a:xfrm>
              <a:custGeom>
                <a:avLst/>
                <a:gdLst>
                  <a:gd name="T0" fmla="*/ 0 w 14"/>
                  <a:gd name="T1" fmla="*/ 38 h 38"/>
                  <a:gd name="T2" fmla="*/ 14 w 14"/>
                  <a:gd name="T3" fmla="*/ 2 h 38"/>
                  <a:gd name="T4" fmla="*/ 14 w 14"/>
                  <a:gd name="T5" fmla="*/ 0 h 38"/>
                  <a:gd name="T6" fmla="*/ 0 w 14"/>
                  <a:gd name="T7" fmla="*/ 0 h 38"/>
                  <a:gd name="T8" fmla="*/ 0 w 14"/>
                  <a:gd name="T9" fmla="*/ 38 h 38"/>
                </a:gdLst>
                <a:ahLst/>
                <a:cxnLst>
                  <a:cxn ang="0">
                    <a:pos x="T0" y="T1"/>
                  </a:cxn>
                  <a:cxn ang="0">
                    <a:pos x="T2" y="T3"/>
                  </a:cxn>
                  <a:cxn ang="0">
                    <a:pos x="T4" y="T5"/>
                  </a:cxn>
                  <a:cxn ang="0">
                    <a:pos x="T6" y="T7"/>
                  </a:cxn>
                  <a:cxn ang="0">
                    <a:pos x="T8" y="T9"/>
                  </a:cxn>
                </a:cxnLst>
                <a:rect l="0" t="0" r="r" b="b"/>
                <a:pathLst>
                  <a:path w="14" h="38">
                    <a:moveTo>
                      <a:pt x="0" y="38"/>
                    </a:moveTo>
                    <a:cubicBezTo>
                      <a:pt x="13" y="31"/>
                      <a:pt x="14" y="14"/>
                      <a:pt x="14" y="2"/>
                    </a:cubicBezTo>
                    <a:cubicBezTo>
                      <a:pt x="14" y="1"/>
                      <a:pt x="14" y="1"/>
                      <a:pt x="14" y="0"/>
                    </a:cubicBezTo>
                    <a:cubicBezTo>
                      <a:pt x="0" y="0"/>
                      <a:pt x="0" y="0"/>
                      <a:pt x="0" y="0"/>
                    </a:cubicBez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6" name="Freeform 171"/>
              <p:cNvSpPr/>
              <p:nvPr/>
            </p:nvSpPr>
            <p:spPr bwMode="auto">
              <a:xfrm>
                <a:off x="6959600" y="3668713"/>
                <a:ext cx="277813" cy="450850"/>
              </a:xfrm>
              <a:custGeom>
                <a:avLst/>
                <a:gdLst>
                  <a:gd name="T0" fmla="*/ 18 w 74"/>
                  <a:gd name="T1" fmla="*/ 0 h 120"/>
                  <a:gd name="T2" fmla="*/ 18 w 74"/>
                  <a:gd name="T3" fmla="*/ 2 h 120"/>
                  <a:gd name="T4" fmla="*/ 0 w 74"/>
                  <a:gd name="T5" fmla="*/ 43 h 120"/>
                  <a:gd name="T6" fmla="*/ 0 w 74"/>
                  <a:gd name="T7" fmla="*/ 70 h 120"/>
                  <a:gd name="T8" fmla="*/ 21 w 74"/>
                  <a:gd name="T9" fmla="*/ 120 h 120"/>
                  <a:gd name="T10" fmla="*/ 74 w 74"/>
                  <a:gd name="T11" fmla="*/ 96 h 120"/>
                  <a:gd name="T12" fmla="*/ 37 w 74"/>
                  <a:gd name="T13" fmla="*/ 0 h 120"/>
                  <a:gd name="T14" fmla="*/ 18 w 74"/>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20">
                    <a:moveTo>
                      <a:pt x="18" y="0"/>
                    </a:moveTo>
                    <a:cubicBezTo>
                      <a:pt x="18" y="1"/>
                      <a:pt x="18" y="1"/>
                      <a:pt x="18" y="2"/>
                    </a:cubicBezTo>
                    <a:cubicBezTo>
                      <a:pt x="18" y="17"/>
                      <a:pt x="16" y="36"/>
                      <a:pt x="0" y="43"/>
                    </a:cubicBezTo>
                    <a:cubicBezTo>
                      <a:pt x="0" y="70"/>
                      <a:pt x="0" y="70"/>
                      <a:pt x="0" y="70"/>
                    </a:cubicBezTo>
                    <a:cubicBezTo>
                      <a:pt x="21" y="120"/>
                      <a:pt x="21" y="120"/>
                      <a:pt x="21" y="120"/>
                    </a:cubicBezTo>
                    <a:cubicBezTo>
                      <a:pt x="74" y="96"/>
                      <a:pt x="74" y="96"/>
                      <a:pt x="74" y="96"/>
                    </a:cubicBezTo>
                    <a:cubicBezTo>
                      <a:pt x="37" y="0"/>
                      <a:pt x="37" y="0"/>
                      <a:pt x="37" y="0"/>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7" name="Freeform 172"/>
              <p:cNvSpPr/>
              <p:nvPr/>
            </p:nvSpPr>
            <p:spPr bwMode="auto">
              <a:xfrm>
                <a:off x="6805613" y="3619500"/>
                <a:ext cx="292100" cy="38100"/>
              </a:xfrm>
              <a:custGeom>
                <a:avLst/>
                <a:gdLst>
                  <a:gd name="T0" fmla="*/ 184 w 184"/>
                  <a:gd name="T1" fmla="*/ 0 h 24"/>
                  <a:gd name="T2" fmla="*/ 0 w 184"/>
                  <a:gd name="T3" fmla="*/ 0 h 24"/>
                  <a:gd name="T4" fmla="*/ 0 w 184"/>
                  <a:gd name="T5" fmla="*/ 24 h 24"/>
                  <a:gd name="T6" fmla="*/ 87 w 184"/>
                  <a:gd name="T7" fmla="*/ 24 h 24"/>
                  <a:gd name="T8" fmla="*/ 97 w 184"/>
                  <a:gd name="T9" fmla="*/ 24 h 24"/>
                  <a:gd name="T10" fmla="*/ 184 w 184"/>
                  <a:gd name="T11" fmla="*/ 24 h 24"/>
                  <a:gd name="T12" fmla="*/ 184 w 18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84" h="24">
                    <a:moveTo>
                      <a:pt x="184" y="0"/>
                    </a:moveTo>
                    <a:lnTo>
                      <a:pt x="0" y="0"/>
                    </a:lnTo>
                    <a:lnTo>
                      <a:pt x="0" y="24"/>
                    </a:lnTo>
                    <a:lnTo>
                      <a:pt x="87" y="24"/>
                    </a:lnTo>
                    <a:lnTo>
                      <a:pt x="97" y="24"/>
                    </a:lnTo>
                    <a:lnTo>
                      <a:pt x="184" y="24"/>
                    </a:lnTo>
                    <a:lnTo>
                      <a:pt x="1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8" name="Freeform 173"/>
              <p:cNvSpPr>
                <a:spLocks noEditPoints="1"/>
              </p:cNvSpPr>
              <p:nvPr/>
            </p:nvSpPr>
            <p:spPr bwMode="auto">
              <a:xfrm>
                <a:off x="5749925" y="4540250"/>
                <a:ext cx="390525" cy="307975"/>
              </a:xfrm>
              <a:custGeom>
                <a:avLst/>
                <a:gdLst>
                  <a:gd name="T0" fmla="*/ 94 w 104"/>
                  <a:gd name="T1" fmla="*/ 18 h 82"/>
                  <a:gd name="T2" fmla="*/ 84 w 104"/>
                  <a:gd name="T3" fmla="*/ 19 h 82"/>
                  <a:gd name="T4" fmla="*/ 84 w 104"/>
                  <a:gd name="T5" fmla="*/ 23 h 82"/>
                  <a:gd name="T6" fmla="*/ 95 w 104"/>
                  <a:gd name="T7" fmla="*/ 46 h 82"/>
                  <a:gd name="T8" fmla="*/ 95 w 104"/>
                  <a:gd name="T9" fmla="*/ 57 h 82"/>
                  <a:gd name="T10" fmla="*/ 84 w 104"/>
                  <a:gd name="T11" fmla="*/ 82 h 82"/>
                  <a:gd name="T12" fmla="*/ 104 w 104"/>
                  <a:gd name="T13" fmla="*/ 77 h 82"/>
                  <a:gd name="T14" fmla="*/ 104 w 104"/>
                  <a:gd name="T15" fmla="*/ 30 h 82"/>
                  <a:gd name="T16" fmla="*/ 84 w 104"/>
                  <a:gd name="T17" fmla="*/ 0 h 82"/>
                  <a:gd name="T18" fmla="*/ 52 w 104"/>
                  <a:gd name="T19" fmla="*/ 7 h 82"/>
                  <a:gd name="T20" fmla="*/ 84 w 104"/>
                  <a:gd name="T21" fmla="*/ 19 h 82"/>
                  <a:gd name="T22" fmla="*/ 52 w 104"/>
                  <a:gd name="T23" fmla="*/ 65 h 82"/>
                  <a:gd name="T24" fmla="*/ 79 w 104"/>
                  <a:gd name="T25" fmla="*/ 77 h 82"/>
                  <a:gd name="T26" fmla="*/ 84 w 104"/>
                  <a:gd name="T27" fmla="*/ 82 h 82"/>
                  <a:gd name="T28" fmla="*/ 74 w 104"/>
                  <a:gd name="T29" fmla="*/ 57 h 82"/>
                  <a:gd name="T30" fmla="*/ 84 w 104"/>
                  <a:gd name="T31" fmla="*/ 46 h 82"/>
                  <a:gd name="T32" fmla="*/ 52 w 104"/>
                  <a:gd name="T33" fmla="*/ 23 h 82"/>
                  <a:gd name="T34" fmla="*/ 52 w 104"/>
                  <a:gd name="T35" fmla="*/ 0 h 82"/>
                  <a:gd name="T36" fmla="*/ 20 w 104"/>
                  <a:gd name="T37" fmla="*/ 1 h 82"/>
                  <a:gd name="T38" fmla="*/ 26 w 104"/>
                  <a:gd name="T39" fmla="*/ 7 h 82"/>
                  <a:gd name="T40" fmla="*/ 52 w 104"/>
                  <a:gd name="T41" fmla="*/ 7 h 82"/>
                  <a:gd name="T42" fmla="*/ 20 w 104"/>
                  <a:gd name="T43" fmla="*/ 82 h 82"/>
                  <a:gd name="T44" fmla="*/ 25 w 104"/>
                  <a:gd name="T45" fmla="*/ 77 h 82"/>
                  <a:gd name="T46" fmla="*/ 52 w 104"/>
                  <a:gd name="T47" fmla="*/ 65 h 82"/>
                  <a:gd name="T48" fmla="*/ 20 w 104"/>
                  <a:gd name="T49" fmla="*/ 23 h 82"/>
                  <a:gd name="T50" fmla="*/ 30 w 104"/>
                  <a:gd name="T51" fmla="*/ 46 h 82"/>
                  <a:gd name="T52" fmla="*/ 30 w 104"/>
                  <a:gd name="T53" fmla="*/ 57 h 82"/>
                  <a:gd name="T54" fmla="*/ 20 w 104"/>
                  <a:gd name="T55" fmla="*/ 82 h 82"/>
                  <a:gd name="T56" fmla="*/ 11 w 104"/>
                  <a:gd name="T57" fmla="*/ 18 h 82"/>
                  <a:gd name="T58" fmla="*/ 0 w 104"/>
                  <a:gd name="T59" fmla="*/ 63 h 82"/>
                  <a:gd name="T60" fmla="*/ 0 w 104"/>
                  <a:gd name="T61" fmla="*/ 77 h 82"/>
                  <a:gd name="T62" fmla="*/ 20 w 104"/>
                  <a:gd name="T63" fmla="*/ 82 h 82"/>
                  <a:gd name="T64" fmla="*/ 10 w 104"/>
                  <a:gd name="T65" fmla="*/ 57 h 82"/>
                  <a:gd name="T66" fmla="*/ 20 w 104"/>
                  <a:gd name="T67" fmla="*/ 46 h 82"/>
                  <a:gd name="T68" fmla="*/ 18 w 104"/>
                  <a:gd name="T69" fmla="*/ 23 h 82"/>
                  <a:gd name="T70" fmla="*/ 20 w 104"/>
                  <a:gd name="T71"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82">
                    <a:moveTo>
                      <a:pt x="104" y="30"/>
                    </a:moveTo>
                    <a:cubicBezTo>
                      <a:pt x="94" y="18"/>
                      <a:pt x="94" y="18"/>
                      <a:pt x="94" y="18"/>
                    </a:cubicBezTo>
                    <a:cubicBezTo>
                      <a:pt x="84" y="1"/>
                      <a:pt x="84" y="1"/>
                      <a:pt x="84" y="1"/>
                    </a:cubicBezTo>
                    <a:cubicBezTo>
                      <a:pt x="84" y="19"/>
                      <a:pt x="84" y="19"/>
                      <a:pt x="84" y="19"/>
                    </a:cubicBezTo>
                    <a:cubicBezTo>
                      <a:pt x="87" y="23"/>
                      <a:pt x="87" y="23"/>
                      <a:pt x="87" y="23"/>
                    </a:cubicBezTo>
                    <a:cubicBezTo>
                      <a:pt x="84" y="23"/>
                      <a:pt x="84" y="23"/>
                      <a:pt x="84" y="23"/>
                    </a:cubicBezTo>
                    <a:cubicBezTo>
                      <a:pt x="84" y="46"/>
                      <a:pt x="84" y="46"/>
                      <a:pt x="84" y="46"/>
                    </a:cubicBezTo>
                    <a:cubicBezTo>
                      <a:pt x="95" y="46"/>
                      <a:pt x="95" y="46"/>
                      <a:pt x="95" y="46"/>
                    </a:cubicBezTo>
                    <a:cubicBezTo>
                      <a:pt x="95" y="57"/>
                      <a:pt x="95" y="57"/>
                      <a:pt x="95" y="57"/>
                    </a:cubicBezTo>
                    <a:cubicBezTo>
                      <a:pt x="95" y="57"/>
                      <a:pt x="95" y="57"/>
                      <a:pt x="95" y="57"/>
                    </a:cubicBezTo>
                    <a:cubicBezTo>
                      <a:pt x="84" y="57"/>
                      <a:pt x="84" y="57"/>
                      <a:pt x="84" y="57"/>
                    </a:cubicBezTo>
                    <a:cubicBezTo>
                      <a:pt x="84" y="82"/>
                      <a:pt x="84" y="82"/>
                      <a:pt x="84" y="82"/>
                    </a:cubicBezTo>
                    <a:cubicBezTo>
                      <a:pt x="99" y="82"/>
                      <a:pt x="99" y="82"/>
                      <a:pt x="99" y="82"/>
                    </a:cubicBezTo>
                    <a:cubicBezTo>
                      <a:pt x="102" y="82"/>
                      <a:pt x="104" y="80"/>
                      <a:pt x="104" y="77"/>
                    </a:cubicBezTo>
                    <a:cubicBezTo>
                      <a:pt x="104" y="65"/>
                      <a:pt x="104" y="65"/>
                      <a:pt x="104" y="65"/>
                    </a:cubicBezTo>
                    <a:lnTo>
                      <a:pt x="104" y="30"/>
                    </a:lnTo>
                    <a:close/>
                    <a:moveTo>
                      <a:pt x="84" y="1"/>
                    </a:moveTo>
                    <a:cubicBezTo>
                      <a:pt x="84" y="0"/>
                      <a:pt x="84" y="0"/>
                      <a:pt x="84" y="0"/>
                    </a:cubicBezTo>
                    <a:cubicBezTo>
                      <a:pt x="52" y="0"/>
                      <a:pt x="52" y="0"/>
                      <a:pt x="52" y="0"/>
                    </a:cubicBezTo>
                    <a:cubicBezTo>
                      <a:pt x="52" y="7"/>
                      <a:pt x="52" y="7"/>
                      <a:pt x="52" y="7"/>
                    </a:cubicBezTo>
                    <a:cubicBezTo>
                      <a:pt x="78" y="7"/>
                      <a:pt x="78" y="7"/>
                      <a:pt x="78" y="7"/>
                    </a:cubicBezTo>
                    <a:cubicBezTo>
                      <a:pt x="84" y="19"/>
                      <a:pt x="84" y="19"/>
                      <a:pt x="84" y="19"/>
                    </a:cubicBezTo>
                    <a:cubicBezTo>
                      <a:pt x="84" y="1"/>
                      <a:pt x="84" y="1"/>
                      <a:pt x="84" y="1"/>
                    </a:cubicBezTo>
                    <a:close/>
                    <a:moveTo>
                      <a:pt x="52" y="65"/>
                    </a:moveTo>
                    <a:cubicBezTo>
                      <a:pt x="79" y="65"/>
                      <a:pt x="79" y="65"/>
                      <a:pt x="79" y="65"/>
                    </a:cubicBezTo>
                    <a:cubicBezTo>
                      <a:pt x="79" y="77"/>
                      <a:pt x="79" y="77"/>
                      <a:pt x="79" y="77"/>
                    </a:cubicBezTo>
                    <a:cubicBezTo>
                      <a:pt x="79" y="80"/>
                      <a:pt x="81" y="82"/>
                      <a:pt x="84" y="82"/>
                    </a:cubicBezTo>
                    <a:cubicBezTo>
                      <a:pt x="84" y="82"/>
                      <a:pt x="84" y="82"/>
                      <a:pt x="84" y="82"/>
                    </a:cubicBezTo>
                    <a:cubicBezTo>
                      <a:pt x="84" y="57"/>
                      <a:pt x="84" y="57"/>
                      <a:pt x="84" y="57"/>
                    </a:cubicBezTo>
                    <a:cubicBezTo>
                      <a:pt x="74" y="57"/>
                      <a:pt x="74" y="57"/>
                      <a:pt x="74" y="57"/>
                    </a:cubicBezTo>
                    <a:cubicBezTo>
                      <a:pt x="74" y="46"/>
                      <a:pt x="74" y="46"/>
                      <a:pt x="74" y="46"/>
                    </a:cubicBezTo>
                    <a:cubicBezTo>
                      <a:pt x="84" y="46"/>
                      <a:pt x="84" y="46"/>
                      <a:pt x="84" y="46"/>
                    </a:cubicBezTo>
                    <a:cubicBezTo>
                      <a:pt x="84" y="23"/>
                      <a:pt x="84" y="23"/>
                      <a:pt x="84" y="23"/>
                    </a:cubicBezTo>
                    <a:cubicBezTo>
                      <a:pt x="52" y="23"/>
                      <a:pt x="52" y="23"/>
                      <a:pt x="52" y="23"/>
                    </a:cubicBezTo>
                    <a:lnTo>
                      <a:pt x="52" y="65"/>
                    </a:lnTo>
                    <a:close/>
                    <a:moveTo>
                      <a:pt x="52" y="0"/>
                    </a:moveTo>
                    <a:cubicBezTo>
                      <a:pt x="21" y="0"/>
                      <a:pt x="21" y="0"/>
                      <a:pt x="21" y="0"/>
                    </a:cubicBezTo>
                    <a:cubicBezTo>
                      <a:pt x="20" y="1"/>
                      <a:pt x="20" y="1"/>
                      <a:pt x="20" y="1"/>
                    </a:cubicBezTo>
                    <a:cubicBezTo>
                      <a:pt x="20" y="19"/>
                      <a:pt x="20" y="19"/>
                      <a:pt x="20" y="19"/>
                    </a:cubicBezTo>
                    <a:cubicBezTo>
                      <a:pt x="26" y="7"/>
                      <a:pt x="26" y="7"/>
                      <a:pt x="26" y="7"/>
                    </a:cubicBezTo>
                    <a:cubicBezTo>
                      <a:pt x="26" y="7"/>
                      <a:pt x="26" y="7"/>
                      <a:pt x="26" y="7"/>
                    </a:cubicBezTo>
                    <a:cubicBezTo>
                      <a:pt x="52" y="7"/>
                      <a:pt x="52" y="7"/>
                      <a:pt x="52" y="7"/>
                    </a:cubicBezTo>
                    <a:cubicBezTo>
                      <a:pt x="52" y="0"/>
                      <a:pt x="52" y="0"/>
                      <a:pt x="52" y="0"/>
                    </a:cubicBezTo>
                    <a:close/>
                    <a:moveTo>
                      <a:pt x="20" y="82"/>
                    </a:moveTo>
                    <a:cubicBezTo>
                      <a:pt x="20" y="82"/>
                      <a:pt x="20" y="82"/>
                      <a:pt x="20" y="82"/>
                    </a:cubicBezTo>
                    <a:cubicBezTo>
                      <a:pt x="23" y="82"/>
                      <a:pt x="25" y="80"/>
                      <a:pt x="25" y="77"/>
                    </a:cubicBezTo>
                    <a:cubicBezTo>
                      <a:pt x="25" y="65"/>
                      <a:pt x="25" y="65"/>
                      <a:pt x="25" y="65"/>
                    </a:cubicBezTo>
                    <a:cubicBezTo>
                      <a:pt x="52" y="65"/>
                      <a:pt x="52" y="65"/>
                      <a:pt x="52" y="65"/>
                    </a:cubicBezTo>
                    <a:cubicBezTo>
                      <a:pt x="52" y="23"/>
                      <a:pt x="52" y="23"/>
                      <a:pt x="52" y="23"/>
                    </a:cubicBezTo>
                    <a:cubicBezTo>
                      <a:pt x="20" y="23"/>
                      <a:pt x="20" y="23"/>
                      <a:pt x="20" y="23"/>
                    </a:cubicBezTo>
                    <a:cubicBezTo>
                      <a:pt x="20" y="46"/>
                      <a:pt x="20" y="46"/>
                      <a:pt x="20" y="46"/>
                    </a:cubicBezTo>
                    <a:cubicBezTo>
                      <a:pt x="30" y="46"/>
                      <a:pt x="30" y="46"/>
                      <a:pt x="30" y="46"/>
                    </a:cubicBezTo>
                    <a:cubicBezTo>
                      <a:pt x="30" y="57"/>
                      <a:pt x="30" y="57"/>
                      <a:pt x="30" y="57"/>
                    </a:cubicBezTo>
                    <a:cubicBezTo>
                      <a:pt x="30" y="57"/>
                      <a:pt x="30" y="57"/>
                      <a:pt x="30" y="57"/>
                    </a:cubicBezTo>
                    <a:cubicBezTo>
                      <a:pt x="20" y="57"/>
                      <a:pt x="20" y="57"/>
                      <a:pt x="20" y="57"/>
                    </a:cubicBezTo>
                    <a:lnTo>
                      <a:pt x="20" y="82"/>
                    </a:lnTo>
                    <a:close/>
                    <a:moveTo>
                      <a:pt x="20" y="1"/>
                    </a:moveTo>
                    <a:cubicBezTo>
                      <a:pt x="11" y="18"/>
                      <a:pt x="11" y="18"/>
                      <a:pt x="11" y="18"/>
                    </a:cubicBezTo>
                    <a:cubicBezTo>
                      <a:pt x="0" y="30"/>
                      <a:pt x="0" y="30"/>
                      <a:pt x="0" y="30"/>
                    </a:cubicBezTo>
                    <a:cubicBezTo>
                      <a:pt x="0" y="63"/>
                      <a:pt x="0" y="63"/>
                      <a:pt x="0" y="63"/>
                    </a:cubicBezTo>
                    <a:cubicBezTo>
                      <a:pt x="0" y="65"/>
                      <a:pt x="0" y="65"/>
                      <a:pt x="0" y="65"/>
                    </a:cubicBezTo>
                    <a:cubicBezTo>
                      <a:pt x="0" y="77"/>
                      <a:pt x="0" y="77"/>
                      <a:pt x="0" y="77"/>
                    </a:cubicBezTo>
                    <a:cubicBezTo>
                      <a:pt x="0" y="80"/>
                      <a:pt x="3" y="82"/>
                      <a:pt x="5" y="82"/>
                    </a:cubicBezTo>
                    <a:cubicBezTo>
                      <a:pt x="20" y="82"/>
                      <a:pt x="20" y="82"/>
                      <a:pt x="20" y="82"/>
                    </a:cubicBezTo>
                    <a:cubicBezTo>
                      <a:pt x="20" y="57"/>
                      <a:pt x="20" y="57"/>
                      <a:pt x="20" y="57"/>
                    </a:cubicBezTo>
                    <a:cubicBezTo>
                      <a:pt x="10" y="57"/>
                      <a:pt x="10" y="57"/>
                      <a:pt x="10" y="57"/>
                    </a:cubicBezTo>
                    <a:cubicBezTo>
                      <a:pt x="10" y="46"/>
                      <a:pt x="10" y="46"/>
                      <a:pt x="10" y="46"/>
                    </a:cubicBezTo>
                    <a:cubicBezTo>
                      <a:pt x="20" y="46"/>
                      <a:pt x="20" y="46"/>
                      <a:pt x="20" y="46"/>
                    </a:cubicBezTo>
                    <a:cubicBezTo>
                      <a:pt x="20" y="23"/>
                      <a:pt x="20" y="23"/>
                      <a:pt x="20" y="23"/>
                    </a:cubicBezTo>
                    <a:cubicBezTo>
                      <a:pt x="18" y="23"/>
                      <a:pt x="18" y="23"/>
                      <a:pt x="18" y="23"/>
                    </a:cubicBezTo>
                    <a:cubicBezTo>
                      <a:pt x="20" y="19"/>
                      <a:pt x="20" y="19"/>
                      <a:pt x="20" y="19"/>
                    </a:cubicBezTo>
                    <a:lnTo>
                      <a:pt x="2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9" name="Freeform 178"/>
              <p:cNvSpPr/>
              <p:nvPr/>
            </p:nvSpPr>
            <p:spPr bwMode="auto">
              <a:xfrm>
                <a:off x="11985330" y="624681"/>
                <a:ext cx="225425" cy="161925"/>
              </a:xfrm>
              <a:custGeom>
                <a:avLst/>
                <a:gdLst>
                  <a:gd name="T0" fmla="*/ 21 w 60"/>
                  <a:gd name="T1" fmla="*/ 13 h 43"/>
                  <a:gd name="T2" fmla="*/ 40 w 60"/>
                  <a:gd name="T3" fmla="*/ 35 h 43"/>
                  <a:gd name="T4" fmla="*/ 60 w 60"/>
                  <a:gd name="T5" fmla="*/ 43 h 43"/>
                  <a:gd name="T6" fmla="*/ 48 w 60"/>
                  <a:gd name="T7" fmla="*/ 29 h 43"/>
                  <a:gd name="T8" fmla="*/ 41 w 60"/>
                  <a:gd name="T9" fmla="*/ 17 h 43"/>
                  <a:gd name="T10" fmla="*/ 25 w 60"/>
                  <a:gd name="T11" fmla="*/ 3 h 43"/>
                  <a:gd name="T12" fmla="*/ 0 w 60"/>
                  <a:gd name="T13" fmla="*/ 2 h 43"/>
                  <a:gd name="T14" fmla="*/ 7 w 60"/>
                  <a:gd name="T15" fmla="*/ 4 h 43"/>
                  <a:gd name="T16" fmla="*/ 21 w 60"/>
                  <a:gd name="T17" fmla="*/ 1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3">
                    <a:moveTo>
                      <a:pt x="21" y="13"/>
                    </a:moveTo>
                    <a:cubicBezTo>
                      <a:pt x="28" y="20"/>
                      <a:pt x="32" y="29"/>
                      <a:pt x="40" y="35"/>
                    </a:cubicBezTo>
                    <a:cubicBezTo>
                      <a:pt x="45" y="39"/>
                      <a:pt x="53" y="42"/>
                      <a:pt x="60" y="43"/>
                    </a:cubicBezTo>
                    <a:cubicBezTo>
                      <a:pt x="54" y="41"/>
                      <a:pt x="51" y="34"/>
                      <a:pt x="48" y="29"/>
                    </a:cubicBezTo>
                    <a:cubicBezTo>
                      <a:pt x="46" y="25"/>
                      <a:pt x="44" y="21"/>
                      <a:pt x="41" y="17"/>
                    </a:cubicBezTo>
                    <a:cubicBezTo>
                      <a:pt x="37" y="11"/>
                      <a:pt x="31" y="6"/>
                      <a:pt x="25" y="3"/>
                    </a:cubicBezTo>
                    <a:cubicBezTo>
                      <a:pt x="17" y="0"/>
                      <a:pt x="8" y="1"/>
                      <a:pt x="0" y="2"/>
                    </a:cubicBezTo>
                    <a:cubicBezTo>
                      <a:pt x="2" y="1"/>
                      <a:pt x="6" y="3"/>
                      <a:pt x="7" y="4"/>
                    </a:cubicBezTo>
                    <a:cubicBezTo>
                      <a:pt x="12" y="6"/>
                      <a:pt x="17" y="9"/>
                      <a:pt x="2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0" name="Freeform 179"/>
              <p:cNvSpPr/>
              <p:nvPr/>
            </p:nvSpPr>
            <p:spPr bwMode="auto">
              <a:xfrm>
                <a:off x="11629232" y="652461"/>
                <a:ext cx="296863" cy="198438"/>
              </a:xfrm>
              <a:custGeom>
                <a:avLst/>
                <a:gdLst>
                  <a:gd name="T0" fmla="*/ 12 w 79"/>
                  <a:gd name="T1" fmla="*/ 13 h 53"/>
                  <a:gd name="T2" fmla="*/ 36 w 79"/>
                  <a:gd name="T3" fmla="*/ 44 h 53"/>
                  <a:gd name="T4" fmla="*/ 79 w 79"/>
                  <a:gd name="T5" fmla="*/ 45 h 53"/>
                  <a:gd name="T6" fmla="*/ 62 w 79"/>
                  <a:gd name="T7" fmla="*/ 38 h 53"/>
                  <a:gd name="T8" fmla="*/ 47 w 79"/>
                  <a:gd name="T9" fmla="*/ 23 h 53"/>
                  <a:gd name="T10" fmla="*/ 28 w 79"/>
                  <a:gd name="T11" fmla="*/ 5 h 53"/>
                  <a:gd name="T12" fmla="*/ 0 w 79"/>
                  <a:gd name="T13" fmla="*/ 0 h 53"/>
                  <a:gd name="T14" fmla="*/ 4 w 79"/>
                  <a:gd name="T15" fmla="*/ 3 h 53"/>
                  <a:gd name="T16" fmla="*/ 12 w 79"/>
                  <a:gd name="T17"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53">
                    <a:moveTo>
                      <a:pt x="12" y="13"/>
                    </a:moveTo>
                    <a:cubicBezTo>
                      <a:pt x="19" y="25"/>
                      <a:pt x="24" y="37"/>
                      <a:pt x="36" y="44"/>
                    </a:cubicBezTo>
                    <a:cubicBezTo>
                      <a:pt x="49" y="52"/>
                      <a:pt x="65" y="53"/>
                      <a:pt x="79" y="45"/>
                    </a:cubicBezTo>
                    <a:cubicBezTo>
                      <a:pt x="73" y="44"/>
                      <a:pt x="66" y="41"/>
                      <a:pt x="62" y="38"/>
                    </a:cubicBezTo>
                    <a:cubicBezTo>
                      <a:pt x="56" y="34"/>
                      <a:pt x="51" y="28"/>
                      <a:pt x="47" y="23"/>
                    </a:cubicBezTo>
                    <a:cubicBezTo>
                      <a:pt x="41" y="15"/>
                      <a:pt x="36" y="10"/>
                      <a:pt x="28" y="5"/>
                    </a:cubicBezTo>
                    <a:cubicBezTo>
                      <a:pt x="19" y="1"/>
                      <a:pt x="10" y="0"/>
                      <a:pt x="0" y="0"/>
                    </a:cubicBezTo>
                    <a:cubicBezTo>
                      <a:pt x="1" y="0"/>
                      <a:pt x="4" y="3"/>
                      <a:pt x="4" y="3"/>
                    </a:cubicBezTo>
                    <a:cubicBezTo>
                      <a:pt x="8" y="6"/>
                      <a:pt x="10" y="10"/>
                      <a:pt x="1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1" name="Freeform 180"/>
              <p:cNvSpPr/>
              <p:nvPr/>
            </p:nvSpPr>
            <p:spPr bwMode="auto">
              <a:xfrm>
                <a:off x="11777663" y="1027113"/>
                <a:ext cx="192087" cy="138113"/>
              </a:xfrm>
              <a:custGeom>
                <a:avLst/>
                <a:gdLst>
                  <a:gd name="T0" fmla="*/ 20 w 51"/>
                  <a:gd name="T1" fmla="*/ 2 h 37"/>
                  <a:gd name="T2" fmla="*/ 0 w 51"/>
                  <a:gd name="T3" fmla="*/ 1 h 37"/>
                  <a:gd name="T4" fmla="*/ 6 w 51"/>
                  <a:gd name="T5" fmla="*/ 3 h 37"/>
                  <a:gd name="T6" fmla="*/ 17 w 51"/>
                  <a:gd name="T7" fmla="*/ 11 h 37"/>
                  <a:gd name="T8" fmla="*/ 33 w 51"/>
                  <a:gd name="T9" fmla="*/ 29 h 37"/>
                  <a:gd name="T10" fmla="*/ 51 w 51"/>
                  <a:gd name="T11" fmla="*/ 37 h 37"/>
                  <a:gd name="T12" fmla="*/ 40 w 51"/>
                  <a:gd name="T13" fmla="*/ 24 h 37"/>
                  <a:gd name="T14" fmla="*/ 34 w 51"/>
                  <a:gd name="T15" fmla="*/ 14 h 37"/>
                  <a:gd name="T16" fmla="*/ 20 w 51"/>
                  <a:gd name="T1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7">
                    <a:moveTo>
                      <a:pt x="20" y="2"/>
                    </a:moveTo>
                    <a:cubicBezTo>
                      <a:pt x="14" y="0"/>
                      <a:pt x="6" y="0"/>
                      <a:pt x="0" y="1"/>
                    </a:cubicBezTo>
                    <a:cubicBezTo>
                      <a:pt x="1" y="1"/>
                      <a:pt x="4" y="2"/>
                      <a:pt x="6" y="3"/>
                    </a:cubicBezTo>
                    <a:cubicBezTo>
                      <a:pt x="10" y="5"/>
                      <a:pt x="14" y="7"/>
                      <a:pt x="17" y="11"/>
                    </a:cubicBezTo>
                    <a:cubicBezTo>
                      <a:pt x="23" y="17"/>
                      <a:pt x="27" y="24"/>
                      <a:pt x="33" y="29"/>
                    </a:cubicBezTo>
                    <a:cubicBezTo>
                      <a:pt x="38" y="33"/>
                      <a:pt x="44" y="36"/>
                      <a:pt x="51" y="37"/>
                    </a:cubicBezTo>
                    <a:cubicBezTo>
                      <a:pt x="46" y="35"/>
                      <a:pt x="43" y="29"/>
                      <a:pt x="40" y="24"/>
                    </a:cubicBezTo>
                    <a:cubicBezTo>
                      <a:pt x="38" y="21"/>
                      <a:pt x="37" y="17"/>
                      <a:pt x="34" y="14"/>
                    </a:cubicBezTo>
                    <a:cubicBezTo>
                      <a:pt x="31" y="9"/>
                      <a:pt x="26" y="5"/>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2" name="Freeform 181"/>
              <p:cNvSpPr/>
              <p:nvPr/>
            </p:nvSpPr>
            <p:spPr bwMode="auto">
              <a:xfrm>
                <a:off x="12214212" y="458786"/>
                <a:ext cx="250825" cy="169864"/>
              </a:xfrm>
              <a:custGeom>
                <a:avLst/>
                <a:gdLst>
                  <a:gd name="T0" fmla="*/ 0 w 67"/>
                  <a:gd name="T1" fmla="*/ 1 h 45"/>
                  <a:gd name="T2" fmla="*/ 3 w 67"/>
                  <a:gd name="T3" fmla="*/ 3 h 45"/>
                  <a:gd name="T4" fmla="*/ 10 w 67"/>
                  <a:gd name="T5" fmla="*/ 12 h 45"/>
                  <a:gd name="T6" fmla="*/ 30 w 67"/>
                  <a:gd name="T7" fmla="*/ 38 h 45"/>
                  <a:gd name="T8" fmla="*/ 67 w 67"/>
                  <a:gd name="T9" fmla="*/ 39 h 45"/>
                  <a:gd name="T10" fmla="*/ 52 w 67"/>
                  <a:gd name="T11" fmla="*/ 33 h 45"/>
                  <a:gd name="T12" fmla="*/ 40 w 67"/>
                  <a:gd name="T13" fmla="*/ 20 h 45"/>
                  <a:gd name="T14" fmla="*/ 23 w 67"/>
                  <a:gd name="T15" fmla="*/ 5 h 45"/>
                  <a:gd name="T16" fmla="*/ 0 w 67"/>
                  <a:gd name="T17"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5">
                    <a:moveTo>
                      <a:pt x="0" y="1"/>
                    </a:moveTo>
                    <a:cubicBezTo>
                      <a:pt x="1" y="1"/>
                      <a:pt x="3" y="3"/>
                      <a:pt x="3" y="3"/>
                    </a:cubicBezTo>
                    <a:cubicBezTo>
                      <a:pt x="6" y="6"/>
                      <a:pt x="8" y="9"/>
                      <a:pt x="10" y="12"/>
                    </a:cubicBezTo>
                    <a:cubicBezTo>
                      <a:pt x="16" y="22"/>
                      <a:pt x="20" y="32"/>
                      <a:pt x="30" y="38"/>
                    </a:cubicBezTo>
                    <a:cubicBezTo>
                      <a:pt x="41" y="45"/>
                      <a:pt x="55" y="45"/>
                      <a:pt x="67" y="39"/>
                    </a:cubicBezTo>
                    <a:cubicBezTo>
                      <a:pt x="62" y="38"/>
                      <a:pt x="56" y="35"/>
                      <a:pt x="52" y="33"/>
                    </a:cubicBezTo>
                    <a:cubicBezTo>
                      <a:pt x="47" y="30"/>
                      <a:pt x="43" y="24"/>
                      <a:pt x="40" y="20"/>
                    </a:cubicBezTo>
                    <a:cubicBezTo>
                      <a:pt x="35" y="14"/>
                      <a:pt x="30" y="9"/>
                      <a:pt x="23" y="5"/>
                    </a:cubicBezTo>
                    <a:cubicBezTo>
                      <a:pt x="16" y="1"/>
                      <a:pt x="8"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3" name="Freeform 182"/>
              <p:cNvSpPr/>
              <p:nvPr/>
            </p:nvSpPr>
            <p:spPr bwMode="auto">
              <a:xfrm>
                <a:off x="12438048" y="212725"/>
                <a:ext cx="53976" cy="119064"/>
              </a:xfrm>
              <a:custGeom>
                <a:avLst/>
                <a:gdLst>
                  <a:gd name="T0" fmla="*/ 14 w 14"/>
                  <a:gd name="T1" fmla="*/ 0 h 32"/>
                  <a:gd name="T2" fmla="*/ 4 w 14"/>
                  <a:gd name="T3" fmla="*/ 13 h 32"/>
                  <a:gd name="T4" fmla="*/ 1 w 14"/>
                  <a:gd name="T5" fmla="*/ 32 h 32"/>
                  <a:gd name="T6" fmla="*/ 10 w 14"/>
                  <a:gd name="T7" fmla="*/ 19 h 32"/>
                  <a:gd name="T8" fmla="*/ 14 w 14"/>
                  <a:gd name="T9" fmla="*/ 16 h 32"/>
                  <a:gd name="T10" fmla="*/ 14 w 14"/>
                  <a:gd name="T11" fmla="*/ 0 h 32"/>
                </a:gdLst>
                <a:ahLst/>
                <a:cxnLst>
                  <a:cxn ang="0">
                    <a:pos x="T0" y="T1"/>
                  </a:cxn>
                  <a:cxn ang="0">
                    <a:pos x="T2" y="T3"/>
                  </a:cxn>
                  <a:cxn ang="0">
                    <a:pos x="T4" y="T5"/>
                  </a:cxn>
                  <a:cxn ang="0">
                    <a:pos x="T6" y="T7"/>
                  </a:cxn>
                  <a:cxn ang="0">
                    <a:pos x="T8" y="T9"/>
                  </a:cxn>
                  <a:cxn ang="0">
                    <a:pos x="T10" y="T11"/>
                  </a:cxn>
                </a:cxnLst>
                <a:rect l="0" t="0" r="r" b="b"/>
                <a:pathLst>
                  <a:path w="14" h="32">
                    <a:moveTo>
                      <a:pt x="14" y="0"/>
                    </a:moveTo>
                    <a:cubicBezTo>
                      <a:pt x="10" y="4"/>
                      <a:pt x="7" y="8"/>
                      <a:pt x="4" y="13"/>
                    </a:cubicBezTo>
                    <a:cubicBezTo>
                      <a:pt x="1" y="19"/>
                      <a:pt x="0" y="26"/>
                      <a:pt x="1" y="32"/>
                    </a:cubicBezTo>
                    <a:cubicBezTo>
                      <a:pt x="1" y="27"/>
                      <a:pt x="7" y="22"/>
                      <a:pt x="10" y="19"/>
                    </a:cubicBezTo>
                    <a:cubicBezTo>
                      <a:pt x="12" y="18"/>
                      <a:pt x="13" y="17"/>
                      <a:pt x="14" y="16"/>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4" name="Freeform 183"/>
              <p:cNvSpPr/>
              <p:nvPr/>
            </p:nvSpPr>
            <p:spPr bwMode="auto">
              <a:xfrm>
                <a:off x="12243565" y="47830"/>
                <a:ext cx="112713" cy="249238"/>
              </a:xfrm>
              <a:custGeom>
                <a:avLst/>
                <a:gdLst>
                  <a:gd name="T0" fmla="*/ 12 w 30"/>
                  <a:gd name="T1" fmla="*/ 66 h 66"/>
                  <a:gd name="T2" fmla="*/ 15 w 30"/>
                  <a:gd name="T3" fmla="*/ 50 h 66"/>
                  <a:gd name="T4" fmla="*/ 25 w 30"/>
                  <a:gd name="T5" fmla="*/ 35 h 66"/>
                  <a:gd name="T6" fmla="*/ 30 w 30"/>
                  <a:gd name="T7" fmla="*/ 28 h 66"/>
                  <a:gd name="T8" fmla="*/ 30 w 30"/>
                  <a:gd name="T9" fmla="*/ 0 h 66"/>
                  <a:gd name="T10" fmla="*/ 26 w 30"/>
                  <a:gd name="T11" fmla="*/ 4 h 66"/>
                  <a:gd name="T12" fmla="*/ 4 w 30"/>
                  <a:gd name="T13" fmla="*/ 30 h 66"/>
                  <a:gd name="T14" fmla="*/ 12 w 30"/>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6">
                    <a:moveTo>
                      <a:pt x="12" y="66"/>
                    </a:moveTo>
                    <a:cubicBezTo>
                      <a:pt x="11" y="61"/>
                      <a:pt x="13" y="55"/>
                      <a:pt x="15" y="50"/>
                    </a:cubicBezTo>
                    <a:cubicBezTo>
                      <a:pt x="17" y="45"/>
                      <a:pt x="21" y="40"/>
                      <a:pt x="25" y="35"/>
                    </a:cubicBezTo>
                    <a:cubicBezTo>
                      <a:pt x="27" y="33"/>
                      <a:pt x="28" y="30"/>
                      <a:pt x="30" y="28"/>
                    </a:cubicBezTo>
                    <a:cubicBezTo>
                      <a:pt x="30" y="0"/>
                      <a:pt x="30" y="0"/>
                      <a:pt x="30" y="0"/>
                    </a:cubicBezTo>
                    <a:cubicBezTo>
                      <a:pt x="29" y="2"/>
                      <a:pt x="27" y="3"/>
                      <a:pt x="26" y="4"/>
                    </a:cubicBezTo>
                    <a:cubicBezTo>
                      <a:pt x="18" y="12"/>
                      <a:pt x="8" y="18"/>
                      <a:pt x="4" y="30"/>
                    </a:cubicBezTo>
                    <a:cubicBezTo>
                      <a:pt x="0" y="42"/>
                      <a:pt x="3" y="56"/>
                      <a:pt x="1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5" name="Freeform 184"/>
              <p:cNvSpPr/>
              <p:nvPr/>
            </p:nvSpPr>
            <p:spPr bwMode="auto">
              <a:xfrm>
                <a:off x="3490913" y="4708525"/>
                <a:ext cx="307975" cy="277813"/>
              </a:xfrm>
              <a:custGeom>
                <a:avLst/>
                <a:gdLst>
                  <a:gd name="T0" fmla="*/ 8 w 82"/>
                  <a:gd name="T1" fmla="*/ 7 h 74"/>
                  <a:gd name="T2" fmla="*/ 1 w 82"/>
                  <a:gd name="T3" fmla="*/ 22 h 74"/>
                  <a:gd name="T4" fmla="*/ 0 w 82"/>
                  <a:gd name="T5" fmla="*/ 26 h 74"/>
                  <a:gd name="T6" fmla="*/ 0 w 82"/>
                  <a:gd name="T7" fmla="*/ 27 h 74"/>
                  <a:gd name="T8" fmla="*/ 0 w 82"/>
                  <a:gd name="T9" fmla="*/ 31 h 74"/>
                  <a:gd name="T10" fmla="*/ 0 w 82"/>
                  <a:gd name="T11" fmla="*/ 34 h 74"/>
                  <a:gd name="T12" fmla="*/ 3 w 82"/>
                  <a:gd name="T13" fmla="*/ 48 h 74"/>
                  <a:gd name="T14" fmla="*/ 12 w 82"/>
                  <a:gd name="T15" fmla="*/ 64 h 74"/>
                  <a:gd name="T16" fmla="*/ 13 w 82"/>
                  <a:gd name="T17" fmla="*/ 65 h 74"/>
                  <a:gd name="T18" fmla="*/ 18 w 82"/>
                  <a:gd name="T19" fmla="*/ 71 h 74"/>
                  <a:gd name="T20" fmla="*/ 20 w 82"/>
                  <a:gd name="T21" fmla="*/ 72 h 74"/>
                  <a:gd name="T22" fmla="*/ 29 w 82"/>
                  <a:gd name="T23" fmla="*/ 73 h 74"/>
                  <a:gd name="T24" fmla="*/ 29 w 82"/>
                  <a:gd name="T25" fmla="*/ 73 h 74"/>
                  <a:gd name="T26" fmla="*/ 33 w 82"/>
                  <a:gd name="T27" fmla="*/ 71 h 74"/>
                  <a:gd name="T28" fmla="*/ 36 w 82"/>
                  <a:gd name="T29" fmla="*/ 70 h 74"/>
                  <a:gd name="T30" fmla="*/ 41 w 82"/>
                  <a:gd name="T31" fmla="*/ 70 h 74"/>
                  <a:gd name="T32" fmla="*/ 41 w 82"/>
                  <a:gd name="T33" fmla="*/ 70 h 74"/>
                  <a:gd name="T34" fmla="*/ 46 w 82"/>
                  <a:gd name="T35" fmla="*/ 70 h 74"/>
                  <a:gd name="T36" fmla="*/ 49 w 82"/>
                  <a:gd name="T37" fmla="*/ 71 h 74"/>
                  <a:gd name="T38" fmla="*/ 53 w 82"/>
                  <a:gd name="T39" fmla="*/ 73 h 74"/>
                  <a:gd name="T40" fmla="*/ 54 w 82"/>
                  <a:gd name="T41" fmla="*/ 73 h 74"/>
                  <a:gd name="T42" fmla="*/ 63 w 82"/>
                  <a:gd name="T43" fmla="*/ 72 h 74"/>
                  <a:gd name="T44" fmla="*/ 64 w 82"/>
                  <a:gd name="T45" fmla="*/ 71 h 74"/>
                  <a:gd name="T46" fmla="*/ 70 w 82"/>
                  <a:gd name="T47" fmla="*/ 65 h 74"/>
                  <a:gd name="T48" fmla="*/ 70 w 82"/>
                  <a:gd name="T49" fmla="*/ 64 h 74"/>
                  <a:gd name="T50" fmla="*/ 79 w 82"/>
                  <a:gd name="T51" fmla="*/ 48 h 74"/>
                  <a:gd name="T52" fmla="*/ 82 w 82"/>
                  <a:gd name="T53" fmla="*/ 34 h 74"/>
                  <a:gd name="T54" fmla="*/ 82 w 82"/>
                  <a:gd name="T55" fmla="*/ 31 h 74"/>
                  <a:gd name="T56" fmla="*/ 82 w 82"/>
                  <a:gd name="T57" fmla="*/ 27 h 74"/>
                  <a:gd name="T58" fmla="*/ 82 w 82"/>
                  <a:gd name="T59" fmla="*/ 26 h 74"/>
                  <a:gd name="T60" fmla="*/ 82 w 82"/>
                  <a:gd name="T61" fmla="*/ 22 h 74"/>
                  <a:gd name="T62" fmla="*/ 74 w 82"/>
                  <a:gd name="T63" fmla="*/ 7 h 74"/>
                  <a:gd name="T64" fmla="*/ 72 w 82"/>
                  <a:gd name="T65" fmla="*/ 5 h 74"/>
                  <a:gd name="T66" fmla="*/ 61 w 82"/>
                  <a:gd name="T67" fmla="*/ 0 h 74"/>
                  <a:gd name="T68" fmla="*/ 48 w 82"/>
                  <a:gd name="T69" fmla="*/ 2 h 74"/>
                  <a:gd name="T70" fmla="*/ 41 w 82"/>
                  <a:gd name="T71" fmla="*/ 4 h 74"/>
                  <a:gd name="T72" fmla="*/ 34 w 82"/>
                  <a:gd name="T73" fmla="*/ 2 h 74"/>
                  <a:gd name="T74" fmla="*/ 22 w 82"/>
                  <a:gd name="T75" fmla="*/ 0 h 74"/>
                  <a:gd name="T76" fmla="*/ 10 w 82"/>
                  <a:gd name="T77" fmla="*/ 5 h 74"/>
                  <a:gd name="T78" fmla="*/ 8 w 82"/>
                  <a:gd name="T79"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74">
                    <a:moveTo>
                      <a:pt x="8" y="7"/>
                    </a:moveTo>
                    <a:cubicBezTo>
                      <a:pt x="4" y="11"/>
                      <a:pt x="2" y="16"/>
                      <a:pt x="1" y="22"/>
                    </a:cubicBezTo>
                    <a:cubicBezTo>
                      <a:pt x="0" y="24"/>
                      <a:pt x="0" y="25"/>
                      <a:pt x="0" y="26"/>
                    </a:cubicBezTo>
                    <a:cubicBezTo>
                      <a:pt x="0" y="27"/>
                      <a:pt x="0" y="27"/>
                      <a:pt x="0" y="27"/>
                    </a:cubicBezTo>
                    <a:cubicBezTo>
                      <a:pt x="0" y="28"/>
                      <a:pt x="0" y="30"/>
                      <a:pt x="0" y="31"/>
                    </a:cubicBezTo>
                    <a:cubicBezTo>
                      <a:pt x="0" y="32"/>
                      <a:pt x="0" y="33"/>
                      <a:pt x="0" y="34"/>
                    </a:cubicBezTo>
                    <a:cubicBezTo>
                      <a:pt x="1" y="39"/>
                      <a:pt x="2" y="43"/>
                      <a:pt x="3" y="48"/>
                    </a:cubicBezTo>
                    <a:cubicBezTo>
                      <a:pt x="5" y="54"/>
                      <a:pt x="8" y="59"/>
                      <a:pt x="12" y="64"/>
                    </a:cubicBezTo>
                    <a:cubicBezTo>
                      <a:pt x="12" y="64"/>
                      <a:pt x="12" y="65"/>
                      <a:pt x="13" y="65"/>
                    </a:cubicBezTo>
                    <a:cubicBezTo>
                      <a:pt x="14" y="67"/>
                      <a:pt x="16" y="69"/>
                      <a:pt x="18" y="71"/>
                    </a:cubicBezTo>
                    <a:cubicBezTo>
                      <a:pt x="19" y="71"/>
                      <a:pt x="19" y="71"/>
                      <a:pt x="20" y="72"/>
                    </a:cubicBezTo>
                    <a:cubicBezTo>
                      <a:pt x="22" y="74"/>
                      <a:pt x="25" y="74"/>
                      <a:pt x="29" y="73"/>
                    </a:cubicBezTo>
                    <a:cubicBezTo>
                      <a:pt x="29" y="73"/>
                      <a:pt x="29" y="73"/>
                      <a:pt x="29" y="73"/>
                    </a:cubicBezTo>
                    <a:cubicBezTo>
                      <a:pt x="30" y="72"/>
                      <a:pt x="32" y="72"/>
                      <a:pt x="33" y="71"/>
                    </a:cubicBezTo>
                    <a:cubicBezTo>
                      <a:pt x="34" y="71"/>
                      <a:pt x="35" y="71"/>
                      <a:pt x="36" y="70"/>
                    </a:cubicBezTo>
                    <a:cubicBezTo>
                      <a:pt x="38" y="70"/>
                      <a:pt x="41" y="70"/>
                      <a:pt x="41" y="70"/>
                    </a:cubicBezTo>
                    <a:cubicBezTo>
                      <a:pt x="41" y="70"/>
                      <a:pt x="41" y="70"/>
                      <a:pt x="41" y="70"/>
                    </a:cubicBezTo>
                    <a:cubicBezTo>
                      <a:pt x="43" y="70"/>
                      <a:pt x="45" y="70"/>
                      <a:pt x="46" y="70"/>
                    </a:cubicBezTo>
                    <a:cubicBezTo>
                      <a:pt x="47" y="71"/>
                      <a:pt x="48" y="71"/>
                      <a:pt x="49" y="71"/>
                    </a:cubicBezTo>
                    <a:cubicBezTo>
                      <a:pt x="51" y="72"/>
                      <a:pt x="52" y="72"/>
                      <a:pt x="53" y="73"/>
                    </a:cubicBezTo>
                    <a:cubicBezTo>
                      <a:pt x="54" y="73"/>
                      <a:pt x="54" y="73"/>
                      <a:pt x="54" y="73"/>
                    </a:cubicBezTo>
                    <a:cubicBezTo>
                      <a:pt x="57" y="74"/>
                      <a:pt x="60" y="74"/>
                      <a:pt x="63" y="72"/>
                    </a:cubicBezTo>
                    <a:cubicBezTo>
                      <a:pt x="63" y="71"/>
                      <a:pt x="64" y="71"/>
                      <a:pt x="64" y="71"/>
                    </a:cubicBezTo>
                    <a:cubicBezTo>
                      <a:pt x="66" y="69"/>
                      <a:pt x="68" y="67"/>
                      <a:pt x="70" y="65"/>
                    </a:cubicBezTo>
                    <a:cubicBezTo>
                      <a:pt x="70" y="65"/>
                      <a:pt x="70" y="64"/>
                      <a:pt x="70" y="64"/>
                    </a:cubicBezTo>
                    <a:cubicBezTo>
                      <a:pt x="74" y="59"/>
                      <a:pt x="77" y="54"/>
                      <a:pt x="79" y="48"/>
                    </a:cubicBezTo>
                    <a:cubicBezTo>
                      <a:pt x="81" y="43"/>
                      <a:pt x="82" y="39"/>
                      <a:pt x="82" y="34"/>
                    </a:cubicBezTo>
                    <a:cubicBezTo>
                      <a:pt x="82" y="33"/>
                      <a:pt x="82" y="32"/>
                      <a:pt x="82" y="31"/>
                    </a:cubicBezTo>
                    <a:cubicBezTo>
                      <a:pt x="82" y="30"/>
                      <a:pt x="82" y="28"/>
                      <a:pt x="82" y="27"/>
                    </a:cubicBezTo>
                    <a:cubicBezTo>
                      <a:pt x="82" y="27"/>
                      <a:pt x="82" y="27"/>
                      <a:pt x="82" y="26"/>
                    </a:cubicBezTo>
                    <a:cubicBezTo>
                      <a:pt x="82" y="25"/>
                      <a:pt x="82" y="24"/>
                      <a:pt x="82" y="22"/>
                    </a:cubicBezTo>
                    <a:cubicBezTo>
                      <a:pt x="81" y="16"/>
                      <a:pt x="78" y="11"/>
                      <a:pt x="74" y="7"/>
                    </a:cubicBezTo>
                    <a:cubicBezTo>
                      <a:pt x="73" y="6"/>
                      <a:pt x="73" y="6"/>
                      <a:pt x="72" y="5"/>
                    </a:cubicBezTo>
                    <a:cubicBezTo>
                      <a:pt x="69" y="2"/>
                      <a:pt x="65" y="1"/>
                      <a:pt x="61" y="0"/>
                    </a:cubicBezTo>
                    <a:cubicBezTo>
                      <a:pt x="56" y="0"/>
                      <a:pt x="52" y="0"/>
                      <a:pt x="48" y="2"/>
                    </a:cubicBezTo>
                    <a:cubicBezTo>
                      <a:pt x="46" y="3"/>
                      <a:pt x="41" y="4"/>
                      <a:pt x="41" y="4"/>
                    </a:cubicBezTo>
                    <a:cubicBezTo>
                      <a:pt x="41" y="4"/>
                      <a:pt x="37" y="3"/>
                      <a:pt x="34" y="2"/>
                    </a:cubicBezTo>
                    <a:cubicBezTo>
                      <a:pt x="30" y="0"/>
                      <a:pt x="26" y="0"/>
                      <a:pt x="22" y="0"/>
                    </a:cubicBezTo>
                    <a:cubicBezTo>
                      <a:pt x="17" y="1"/>
                      <a:pt x="13" y="2"/>
                      <a:pt x="10" y="5"/>
                    </a:cubicBezTo>
                    <a:cubicBezTo>
                      <a:pt x="9" y="6"/>
                      <a:pt x="9" y="6"/>
                      <a:pt x="8" y="7"/>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6" name="Freeform 185"/>
              <p:cNvSpPr/>
              <p:nvPr/>
            </p:nvSpPr>
            <p:spPr bwMode="auto">
              <a:xfrm>
                <a:off x="3573463" y="4622800"/>
                <a:ext cx="71438" cy="82550"/>
              </a:xfrm>
              <a:custGeom>
                <a:avLst/>
                <a:gdLst>
                  <a:gd name="T0" fmla="*/ 6 w 19"/>
                  <a:gd name="T1" fmla="*/ 16 h 22"/>
                  <a:gd name="T2" fmla="*/ 14 w 19"/>
                  <a:gd name="T3" fmla="*/ 22 h 22"/>
                  <a:gd name="T4" fmla="*/ 19 w 19"/>
                  <a:gd name="T5" fmla="*/ 22 h 22"/>
                  <a:gd name="T6" fmla="*/ 19 w 19"/>
                  <a:gd name="T7" fmla="*/ 22 h 22"/>
                  <a:gd name="T8" fmla="*/ 15 w 19"/>
                  <a:gd name="T9" fmla="*/ 8 h 22"/>
                  <a:gd name="T10" fmla="*/ 1 w 19"/>
                  <a:gd name="T11" fmla="*/ 0 h 22"/>
                  <a:gd name="T12" fmla="*/ 0 w 19"/>
                  <a:gd name="T13" fmla="*/ 0 h 22"/>
                  <a:gd name="T14" fmla="*/ 0 w 19"/>
                  <a:gd name="T15" fmla="*/ 0 h 22"/>
                  <a:gd name="T16" fmla="*/ 0 w 19"/>
                  <a:gd name="T17" fmla="*/ 5 h 22"/>
                  <a:gd name="T18" fmla="*/ 6 w 19"/>
                  <a:gd name="T1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6" y="16"/>
                    </a:moveTo>
                    <a:cubicBezTo>
                      <a:pt x="8" y="19"/>
                      <a:pt x="11" y="21"/>
                      <a:pt x="14" y="22"/>
                    </a:cubicBezTo>
                    <a:cubicBezTo>
                      <a:pt x="15" y="22"/>
                      <a:pt x="17" y="22"/>
                      <a:pt x="19" y="22"/>
                    </a:cubicBezTo>
                    <a:cubicBezTo>
                      <a:pt x="19" y="22"/>
                      <a:pt x="19" y="22"/>
                      <a:pt x="19" y="22"/>
                    </a:cubicBezTo>
                    <a:cubicBezTo>
                      <a:pt x="19" y="17"/>
                      <a:pt x="18" y="12"/>
                      <a:pt x="15" y="8"/>
                    </a:cubicBezTo>
                    <a:cubicBezTo>
                      <a:pt x="11" y="4"/>
                      <a:pt x="7" y="1"/>
                      <a:pt x="1" y="0"/>
                    </a:cubicBezTo>
                    <a:cubicBezTo>
                      <a:pt x="1" y="0"/>
                      <a:pt x="1" y="0"/>
                      <a:pt x="0" y="0"/>
                    </a:cubicBezTo>
                    <a:cubicBezTo>
                      <a:pt x="0" y="0"/>
                      <a:pt x="0" y="0"/>
                      <a:pt x="0" y="0"/>
                    </a:cubicBezTo>
                    <a:cubicBezTo>
                      <a:pt x="0" y="2"/>
                      <a:pt x="0" y="3"/>
                      <a:pt x="0" y="5"/>
                    </a:cubicBezTo>
                    <a:cubicBezTo>
                      <a:pt x="1" y="10"/>
                      <a:pt x="3" y="13"/>
                      <a:pt x="6" y="16"/>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7" name="Freeform 186"/>
              <p:cNvSpPr>
                <a:spLocks noEditPoints="1"/>
              </p:cNvSpPr>
              <p:nvPr/>
            </p:nvSpPr>
            <p:spPr bwMode="auto">
              <a:xfrm>
                <a:off x="1997075" y="749300"/>
                <a:ext cx="415925" cy="414338"/>
              </a:xfrm>
              <a:custGeom>
                <a:avLst/>
                <a:gdLst>
                  <a:gd name="T0" fmla="*/ 56 w 111"/>
                  <a:gd name="T1" fmla="*/ 110 h 110"/>
                  <a:gd name="T2" fmla="*/ 111 w 111"/>
                  <a:gd name="T3" fmla="*/ 55 h 110"/>
                  <a:gd name="T4" fmla="*/ 56 w 111"/>
                  <a:gd name="T5" fmla="*/ 0 h 110"/>
                  <a:gd name="T6" fmla="*/ 56 w 111"/>
                  <a:gd name="T7" fmla="*/ 0 h 110"/>
                  <a:gd name="T8" fmla="*/ 56 w 111"/>
                  <a:gd name="T9" fmla="*/ 39 h 110"/>
                  <a:gd name="T10" fmla="*/ 84 w 111"/>
                  <a:gd name="T11" fmla="*/ 27 h 110"/>
                  <a:gd name="T12" fmla="*/ 67 w 111"/>
                  <a:gd name="T13" fmla="*/ 66 h 110"/>
                  <a:gd name="T14" fmla="*/ 56 w 111"/>
                  <a:gd name="T15" fmla="*/ 71 h 110"/>
                  <a:gd name="T16" fmla="*/ 56 w 111"/>
                  <a:gd name="T17" fmla="*/ 110 h 110"/>
                  <a:gd name="T18" fmla="*/ 56 w 111"/>
                  <a:gd name="T19" fmla="*/ 0 h 110"/>
                  <a:gd name="T20" fmla="*/ 0 w 111"/>
                  <a:gd name="T21" fmla="*/ 55 h 110"/>
                  <a:gd name="T22" fmla="*/ 56 w 111"/>
                  <a:gd name="T23" fmla="*/ 110 h 110"/>
                  <a:gd name="T24" fmla="*/ 56 w 111"/>
                  <a:gd name="T25" fmla="*/ 71 h 110"/>
                  <a:gd name="T26" fmla="*/ 27 w 111"/>
                  <a:gd name="T27" fmla="*/ 83 h 110"/>
                  <a:gd name="T28" fmla="*/ 45 w 111"/>
                  <a:gd name="T29" fmla="*/ 44 h 110"/>
                  <a:gd name="T30" fmla="*/ 45 w 111"/>
                  <a:gd name="T31" fmla="*/ 44 h 110"/>
                  <a:gd name="T32" fmla="*/ 56 w 111"/>
                  <a:gd name="T33" fmla="*/ 39 h 110"/>
                  <a:gd name="T34" fmla="*/ 56 w 111"/>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10">
                    <a:moveTo>
                      <a:pt x="56" y="110"/>
                    </a:moveTo>
                    <a:cubicBezTo>
                      <a:pt x="86" y="110"/>
                      <a:pt x="111" y="85"/>
                      <a:pt x="111" y="55"/>
                    </a:cubicBezTo>
                    <a:cubicBezTo>
                      <a:pt x="111" y="24"/>
                      <a:pt x="86" y="0"/>
                      <a:pt x="56" y="0"/>
                    </a:cubicBezTo>
                    <a:cubicBezTo>
                      <a:pt x="56" y="0"/>
                      <a:pt x="56" y="0"/>
                      <a:pt x="56" y="0"/>
                    </a:cubicBezTo>
                    <a:cubicBezTo>
                      <a:pt x="56" y="39"/>
                      <a:pt x="56" y="39"/>
                      <a:pt x="56" y="39"/>
                    </a:cubicBezTo>
                    <a:cubicBezTo>
                      <a:pt x="84" y="27"/>
                      <a:pt x="84" y="27"/>
                      <a:pt x="84" y="27"/>
                    </a:cubicBezTo>
                    <a:cubicBezTo>
                      <a:pt x="67" y="66"/>
                      <a:pt x="67" y="66"/>
                      <a:pt x="67" y="66"/>
                    </a:cubicBezTo>
                    <a:cubicBezTo>
                      <a:pt x="56" y="71"/>
                      <a:pt x="56" y="71"/>
                      <a:pt x="56" y="71"/>
                    </a:cubicBezTo>
                    <a:cubicBezTo>
                      <a:pt x="56" y="110"/>
                      <a:pt x="56" y="110"/>
                      <a:pt x="56" y="110"/>
                    </a:cubicBezTo>
                    <a:close/>
                    <a:moveTo>
                      <a:pt x="56" y="0"/>
                    </a:moveTo>
                    <a:cubicBezTo>
                      <a:pt x="25" y="0"/>
                      <a:pt x="0" y="24"/>
                      <a:pt x="0" y="55"/>
                    </a:cubicBezTo>
                    <a:cubicBezTo>
                      <a:pt x="0" y="85"/>
                      <a:pt x="25" y="110"/>
                      <a:pt x="56" y="110"/>
                    </a:cubicBezTo>
                    <a:cubicBezTo>
                      <a:pt x="56" y="71"/>
                      <a:pt x="56" y="71"/>
                      <a:pt x="56" y="71"/>
                    </a:cubicBezTo>
                    <a:cubicBezTo>
                      <a:pt x="27" y="83"/>
                      <a:pt x="27" y="83"/>
                      <a:pt x="27" y="83"/>
                    </a:cubicBezTo>
                    <a:cubicBezTo>
                      <a:pt x="45" y="44"/>
                      <a:pt x="45" y="44"/>
                      <a:pt x="45" y="44"/>
                    </a:cubicBezTo>
                    <a:cubicBezTo>
                      <a:pt x="45" y="44"/>
                      <a:pt x="45" y="44"/>
                      <a:pt x="45" y="44"/>
                    </a:cubicBezTo>
                    <a:cubicBezTo>
                      <a:pt x="56" y="39"/>
                      <a:pt x="56" y="39"/>
                      <a:pt x="56" y="39"/>
                    </a:cubicBezTo>
                    <a:lnTo>
                      <a:pt x="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8" name="Oval 187"/>
              <p:cNvSpPr>
                <a:spLocks noChangeArrowheads="1"/>
              </p:cNvSpPr>
              <p:nvPr/>
            </p:nvSpPr>
            <p:spPr bwMode="auto">
              <a:xfrm>
                <a:off x="2181225" y="930275"/>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9" name="Freeform 188"/>
              <p:cNvSpPr/>
              <p:nvPr/>
            </p:nvSpPr>
            <p:spPr bwMode="auto">
              <a:xfrm>
                <a:off x="7515225" y="9525"/>
                <a:ext cx="330200" cy="115888"/>
              </a:xfrm>
              <a:custGeom>
                <a:avLst/>
                <a:gdLst>
                  <a:gd name="T0" fmla="*/ 88 w 88"/>
                  <a:gd name="T1" fmla="*/ 0 h 31"/>
                  <a:gd name="T2" fmla="*/ 44 w 88"/>
                  <a:gd name="T3" fmla="*/ 31 h 31"/>
                  <a:gd name="T4" fmla="*/ 0 w 88"/>
                  <a:gd name="T5" fmla="*/ 0 h 31"/>
                  <a:gd name="T6" fmla="*/ 88 w 88"/>
                  <a:gd name="T7" fmla="*/ 0 h 31"/>
                </a:gdLst>
                <a:ahLst/>
                <a:cxnLst>
                  <a:cxn ang="0">
                    <a:pos x="T0" y="T1"/>
                  </a:cxn>
                  <a:cxn ang="0">
                    <a:pos x="T2" y="T3"/>
                  </a:cxn>
                  <a:cxn ang="0">
                    <a:pos x="T4" y="T5"/>
                  </a:cxn>
                  <a:cxn ang="0">
                    <a:pos x="T6" y="T7"/>
                  </a:cxn>
                </a:cxnLst>
                <a:rect l="0" t="0" r="r" b="b"/>
                <a:pathLst>
                  <a:path w="88" h="31">
                    <a:moveTo>
                      <a:pt x="88" y="0"/>
                    </a:moveTo>
                    <a:cubicBezTo>
                      <a:pt x="82" y="18"/>
                      <a:pt x="64" y="31"/>
                      <a:pt x="44" y="31"/>
                    </a:cubicBezTo>
                    <a:cubicBezTo>
                      <a:pt x="24" y="31"/>
                      <a:pt x="7" y="18"/>
                      <a:pt x="0" y="0"/>
                    </a:cubicBezTo>
                    <a:lnTo>
                      <a:pt x="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0" name="Rectangle 189"/>
              <p:cNvSpPr>
                <a:spLocks noChangeArrowheads="1"/>
              </p:cNvSpPr>
              <p:nvPr/>
            </p:nvSpPr>
            <p:spPr bwMode="auto">
              <a:xfrm>
                <a:off x="7658100" y="149225"/>
                <a:ext cx="44450"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1" name="Freeform 190"/>
              <p:cNvSpPr/>
              <p:nvPr/>
            </p:nvSpPr>
            <p:spPr bwMode="auto">
              <a:xfrm>
                <a:off x="7807325" y="73025"/>
                <a:ext cx="79375" cy="79375"/>
              </a:xfrm>
              <a:custGeom>
                <a:avLst/>
                <a:gdLst>
                  <a:gd name="T0" fmla="*/ 22 w 50"/>
                  <a:gd name="T1" fmla="*/ 0 h 50"/>
                  <a:gd name="T2" fmla="*/ 50 w 50"/>
                  <a:gd name="T3" fmla="*/ 29 h 50"/>
                  <a:gd name="T4" fmla="*/ 29 w 50"/>
                  <a:gd name="T5" fmla="*/ 50 h 50"/>
                  <a:gd name="T6" fmla="*/ 0 w 50"/>
                  <a:gd name="T7" fmla="*/ 22 h 50"/>
                  <a:gd name="T8" fmla="*/ 22 w 50"/>
                  <a:gd name="T9" fmla="*/ 0 h 50"/>
                </a:gdLst>
                <a:ahLst/>
                <a:cxnLst>
                  <a:cxn ang="0">
                    <a:pos x="T0" y="T1"/>
                  </a:cxn>
                  <a:cxn ang="0">
                    <a:pos x="T2" y="T3"/>
                  </a:cxn>
                  <a:cxn ang="0">
                    <a:pos x="T4" y="T5"/>
                  </a:cxn>
                  <a:cxn ang="0">
                    <a:pos x="T6" y="T7"/>
                  </a:cxn>
                  <a:cxn ang="0">
                    <a:pos x="T8" y="T9"/>
                  </a:cxn>
                </a:cxnLst>
                <a:rect l="0" t="0" r="r" b="b"/>
                <a:pathLst>
                  <a:path w="50" h="50">
                    <a:moveTo>
                      <a:pt x="22" y="0"/>
                    </a:moveTo>
                    <a:lnTo>
                      <a:pt x="50" y="29"/>
                    </a:lnTo>
                    <a:lnTo>
                      <a:pt x="29" y="50"/>
                    </a:lnTo>
                    <a:lnTo>
                      <a:pt x="0" y="22"/>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2" name="Freeform 191"/>
              <p:cNvSpPr/>
              <p:nvPr/>
            </p:nvSpPr>
            <p:spPr bwMode="auto">
              <a:xfrm>
                <a:off x="7477125" y="73025"/>
                <a:ext cx="74613" cy="79375"/>
              </a:xfrm>
              <a:custGeom>
                <a:avLst/>
                <a:gdLst>
                  <a:gd name="T0" fmla="*/ 29 w 47"/>
                  <a:gd name="T1" fmla="*/ 0 h 50"/>
                  <a:gd name="T2" fmla="*/ 47 w 47"/>
                  <a:gd name="T3" fmla="*/ 22 h 50"/>
                  <a:gd name="T4" fmla="*/ 19 w 47"/>
                  <a:gd name="T5" fmla="*/ 50 h 50"/>
                  <a:gd name="T6" fmla="*/ 0 w 47"/>
                  <a:gd name="T7" fmla="*/ 29 h 50"/>
                  <a:gd name="T8" fmla="*/ 29 w 47"/>
                  <a:gd name="T9" fmla="*/ 0 h 50"/>
                </a:gdLst>
                <a:ahLst/>
                <a:cxnLst>
                  <a:cxn ang="0">
                    <a:pos x="T0" y="T1"/>
                  </a:cxn>
                  <a:cxn ang="0">
                    <a:pos x="T2" y="T3"/>
                  </a:cxn>
                  <a:cxn ang="0">
                    <a:pos x="T4" y="T5"/>
                  </a:cxn>
                  <a:cxn ang="0">
                    <a:pos x="T6" y="T7"/>
                  </a:cxn>
                  <a:cxn ang="0">
                    <a:pos x="T8" y="T9"/>
                  </a:cxn>
                </a:cxnLst>
                <a:rect l="0" t="0" r="r" b="b"/>
                <a:pathLst>
                  <a:path w="47" h="50">
                    <a:moveTo>
                      <a:pt x="29" y="0"/>
                    </a:moveTo>
                    <a:lnTo>
                      <a:pt x="47" y="22"/>
                    </a:lnTo>
                    <a:lnTo>
                      <a:pt x="19" y="50"/>
                    </a:lnTo>
                    <a:lnTo>
                      <a:pt x="0" y="29"/>
                    </a:ln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3" name="Freeform 192"/>
              <p:cNvSpPr/>
              <p:nvPr/>
            </p:nvSpPr>
            <p:spPr bwMode="auto">
              <a:xfrm>
                <a:off x="7859713" y="9525"/>
                <a:ext cx="76200" cy="60325"/>
              </a:xfrm>
              <a:custGeom>
                <a:avLst/>
                <a:gdLst>
                  <a:gd name="T0" fmla="*/ 22 w 48"/>
                  <a:gd name="T1" fmla="*/ 0 h 38"/>
                  <a:gd name="T2" fmla="*/ 48 w 48"/>
                  <a:gd name="T3" fmla="*/ 12 h 38"/>
                  <a:gd name="T4" fmla="*/ 38 w 48"/>
                  <a:gd name="T5" fmla="*/ 38 h 38"/>
                  <a:gd name="T6" fmla="*/ 0 w 48"/>
                  <a:gd name="T7" fmla="*/ 21 h 38"/>
                  <a:gd name="T8" fmla="*/ 10 w 48"/>
                  <a:gd name="T9" fmla="*/ 0 h 38"/>
                  <a:gd name="T10" fmla="*/ 22 w 48"/>
                  <a:gd name="T11" fmla="*/ 0 h 38"/>
                </a:gdLst>
                <a:ahLst/>
                <a:cxnLst>
                  <a:cxn ang="0">
                    <a:pos x="T0" y="T1"/>
                  </a:cxn>
                  <a:cxn ang="0">
                    <a:pos x="T2" y="T3"/>
                  </a:cxn>
                  <a:cxn ang="0">
                    <a:pos x="T4" y="T5"/>
                  </a:cxn>
                  <a:cxn ang="0">
                    <a:pos x="T6" y="T7"/>
                  </a:cxn>
                  <a:cxn ang="0">
                    <a:pos x="T8" y="T9"/>
                  </a:cxn>
                  <a:cxn ang="0">
                    <a:pos x="T10" y="T11"/>
                  </a:cxn>
                </a:cxnLst>
                <a:rect l="0" t="0" r="r" b="b"/>
                <a:pathLst>
                  <a:path w="48" h="38">
                    <a:moveTo>
                      <a:pt x="22" y="0"/>
                    </a:moveTo>
                    <a:lnTo>
                      <a:pt x="48" y="12"/>
                    </a:lnTo>
                    <a:lnTo>
                      <a:pt x="38" y="38"/>
                    </a:lnTo>
                    <a:lnTo>
                      <a:pt x="0" y="21"/>
                    </a:lnTo>
                    <a:lnTo>
                      <a:pt x="10"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4" name="Freeform 193"/>
              <p:cNvSpPr/>
              <p:nvPr/>
            </p:nvSpPr>
            <p:spPr bwMode="auto">
              <a:xfrm>
                <a:off x="7559675" y="125413"/>
                <a:ext cx="63500" cy="76200"/>
              </a:xfrm>
              <a:custGeom>
                <a:avLst/>
                <a:gdLst>
                  <a:gd name="T0" fmla="*/ 40 w 40"/>
                  <a:gd name="T1" fmla="*/ 12 h 48"/>
                  <a:gd name="T2" fmla="*/ 26 w 40"/>
                  <a:gd name="T3" fmla="*/ 48 h 48"/>
                  <a:gd name="T4" fmla="*/ 0 w 40"/>
                  <a:gd name="T5" fmla="*/ 38 h 48"/>
                  <a:gd name="T6" fmla="*/ 14 w 40"/>
                  <a:gd name="T7" fmla="*/ 0 h 48"/>
                  <a:gd name="T8" fmla="*/ 40 w 40"/>
                  <a:gd name="T9" fmla="*/ 12 h 48"/>
                </a:gdLst>
                <a:ahLst/>
                <a:cxnLst>
                  <a:cxn ang="0">
                    <a:pos x="T0" y="T1"/>
                  </a:cxn>
                  <a:cxn ang="0">
                    <a:pos x="T2" y="T3"/>
                  </a:cxn>
                  <a:cxn ang="0">
                    <a:pos x="T4" y="T5"/>
                  </a:cxn>
                  <a:cxn ang="0">
                    <a:pos x="T6" y="T7"/>
                  </a:cxn>
                  <a:cxn ang="0">
                    <a:pos x="T8" y="T9"/>
                  </a:cxn>
                </a:cxnLst>
                <a:rect l="0" t="0" r="r" b="b"/>
                <a:pathLst>
                  <a:path w="40" h="48">
                    <a:moveTo>
                      <a:pt x="40" y="12"/>
                    </a:moveTo>
                    <a:lnTo>
                      <a:pt x="26" y="48"/>
                    </a:lnTo>
                    <a:lnTo>
                      <a:pt x="0" y="38"/>
                    </a:lnTo>
                    <a:lnTo>
                      <a:pt x="14" y="0"/>
                    </a:lnTo>
                    <a:lnTo>
                      <a:pt x="4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5" name="Freeform 194"/>
              <p:cNvSpPr/>
              <p:nvPr/>
            </p:nvSpPr>
            <p:spPr bwMode="auto">
              <a:xfrm>
                <a:off x="7740650" y="125413"/>
                <a:ext cx="63500" cy="76200"/>
              </a:xfrm>
              <a:custGeom>
                <a:avLst/>
                <a:gdLst>
                  <a:gd name="T0" fmla="*/ 40 w 40"/>
                  <a:gd name="T1" fmla="*/ 36 h 48"/>
                  <a:gd name="T2" fmla="*/ 14 w 40"/>
                  <a:gd name="T3" fmla="*/ 48 h 48"/>
                  <a:gd name="T4" fmla="*/ 0 w 40"/>
                  <a:gd name="T5" fmla="*/ 10 h 48"/>
                  <a:gd name="T6" fmla="*/ 26 w 40"/>
                  <a:gd name="T7" fmla="*/ 0 h 48"/>
                  <a:gd name="T8" fmla="*/ 40 w 40"/>
                  <a:gd name="T9" fmla="*/ 36 h 48"/>
                </a:gdLst>
                <a:ahLst/>
                <a:cxnLst>
                  <a:cxn ang="0">
                    <a:pos x="T0" y="T1"/>
                  </a:cxn>
                  <a:cxn ang="0">
                    <a:pos x="T2" y="T3"/>
                  </a:cxn>
                  <a:cxn ang="0">
                    <a:pos x="T4" y="T5"/>
                  </a:cxn>
                  <a:cxn ang="0">
                    <a:pos x="T6" y="T7"/>
                  </a:cxn>
                  <a:cxn ang="0">
                    <a:pos x="T8" y="T9"/>
                  </a:cxn>
                </a:cxnLst>
                <a:rect l="0" t="0" r="r" b="b"/>
                <a:pathLst>
                  <a:path w="40" h="48">
                    <a:moveTo>
                      <a:pt x="40" y="36"/>
                    </a:moveTo>
                    <a:lnTo>
                      <a:pt x="14" y="48"/>
                    </a:lnTo>
                    <a:lnTo>
                      <a:pt x="0" y="10"/>
                    </a:lnTo>
                    <a:lnTo>
                      <a:pt x="26" y="0"/>
                    </a:lnTo>
                    <a:lnTo>
                      <a:pt x="4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6" name="Freeform 195"/>
              <p:cNvSpPr/>
              <p:nvPr/>
            </p:nvSpPr>
            <p:spPr bwMode="auto">
              <a:xfrm>
                <a:off x="7424738" y="9525"/>
                <a:ext cx="79375" cy="60325"/>
              </a:xfrm>
              <a:custGeom>
                <a:avLst/>
                <a:gdLst>
                  <a:gd name="T0" fmla="*/ 50 w 50"/>
                  <a:gd name="T1" fmla="*/ 24 h 38"/>
                  <a:gd name="T2" fmla="*/ 12 w 50"/>
                  <a:gd name="T3" fmla="*/ 38 h 38"/>
                  <a:gd name="T4" fmla="*/ 0 w 50"/>
                  <a:gd name="T5" fmla="*/ 12 h 38"/>
                  <a:gd name="T6" fmla="*/ 28 w 50"/>
                  <a:gd name="T7" fmla="*/ 0 h 38"/>
                  <a:gd name="T8" fmla="*/ 40 w 50"/>
                  <a:gd name="T9" fmla="*/ 0 h 38"/>
                  <a:gd name="T10" fmla="*/ 50 w 50"/>
                  <a:gd name="T11" fmla="*/ 24 h 38"/>
                </a:gdLst>
                <a:ahLst/>
                <a:cxnLst>
                  <a:cxn ang="0">
                    <a:pos x="T0" y="T1"/>
                  </a:cxn>
                  <a:cxn ang="0">
                    <a:pos x="T2" y="T3"/>
                  </a:cxn>
                  <a:cxn ang="0">
                    <a:pos x="T4" y="T5"/>
                  </a:cxn>
                  <a:cxn ang="0">
                    <a:pos x="T6" y="T7"/>
                  </a:cxn>
                  <a:cxn ang="0">
                    <a:pos x="T8" y="T9"/>
                  </a:cxn>
                  <a:cxn ang="0">
                    <a:pos x="T10" y="T11"/>
                  </a:cxn>
                </a:cxnLst>
                <a:rect l="0" t="0" r="r" b="b"/>
                <a:pathLst>
                  <a:path w="50" h="38">
                    <a:moveTo>
                      <a:pt x="50" y="24"/>
                    </a:moveTo>
                    <a:lnTo>
                      <a:pt x="12" y="38"/>
                    </a:lnTo>
                    <a:lnTo>
                      <a:pt x="0" y="12"/>
                    </a:lnTo>
                    <a:lnTo>
                      <a:pt x="28" y="0"/>
                    </a:lnTo>
                    <a:lnTo>
                      <a:pt x="40" y="0"/>
                    </a:lnTo>
                    <a:lnTo>
                      <a:pt x="5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7" name="Freeform 196"/>
              <p:cNvSpPr/>
              <p:nvPr/>
            </p:nvSpPr>
            <p:spPr bwMode="auto">
              <a:xfrm>
                <a:off x="3749675" y="4130675"/>
                <a:ext cx="274638" cy="447675"/>
              </a:xfrm>
              <a:custGeom>
                <a:avLst/>
                <a:gdLst>
                  <a:gd name="T0" fmla="*/ 173 w 173"/>
                  <a:gd name="T1" fmla="*/ 163 h 282"/>
                  <a:gd name="T2" fmla="*/ 173 w 173"/>
                  <a:gd name="T3" fmla="*/ 0 h 282"/>
                  <a:gd name="T4" fmla="*/ 88 w 173"/>
                  <a:gd name="T5" fmla="*/ 0 h 282"/>
                  <a:gd name="T6" fmla="*/ 0 w 173"/>
                  <a:gd name="T7" fmla="*/ 225 h 282"/>
                  <a:gd name="T8" fmla="*/ 126 w 173"/>
                  <a:gd name="T9" fmla="*/ 282 h 282"/>
                  <a:gd name="T10" fmla="*/ 173 w 173"/>
                  <a:gd name="T11" fmla="*/ 163 h 282"/>
                </a:gdLst>
                <a:ahLst/>
                <a:cxnLst>
                  <a:cxn ang="0">
                    <a:pos x="T0" y="T1"/>
                  </a:cxn>
                  <a:cxn ang="0">
                    <a:pos x="T2" y="T3"/>
                  </a:cxn>
                  <a:cxn ang="0">
                    <a:pos x="T4" y="T5"/>
                  </a:cxn>
                  <a:cxn ang="0">
                    <a:pos x="T6" y="T7"/>
                  </a:cxn>
                  <a:cxn ang="0">
                    <a:pos x="T8" y="T9"/>
                  </a:cxn>
                  <a:cxn ang="0">
                    <a:pos x="T10" y="T11"/>
                  </a:cxn>
                </a:cxnLst>
                <a:rect l="0" t="0" r="r" b="b"/>
                <a:pathLst>
                  <a:path w="173" h="282">
                    <a:moveTo>
                      <a:pt x="173" y="163"/>
                    </a:moveTo>
                    <a:lnTo>
                      <a:pt x="173" y="0"/>
                    </a:lnTo>
                    <a:lnTo>
                      <a:pt x="88" y="0"/>
                    </a:lnTo>
                    <a:lnTo>
                      <a:pt x="0" y="225"/>
                    </a:lnTo>
                    <a:lnTo>
                      <a:pt x="126" y="282"/>
                    </a:lnTo>
                    <a:lnTo>
                      <a:pt x="173"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8" name="Freeform 197"/>
              <p:cNvSpPr/>
              <p:nvPr/>
            </p:nvSpPr>
            <p:spPr bwMode="auto">
              <a:xfrm>
                <a:off x="4043363" y="4130675"/>
                <a:ext cx="52388" cy="139700"/>
              </a:xfrm>
              <a:custGeom>
                <a:avLst/>
                <a:gdLst>
                  <a:gd name="T0" fmla="*/ 0 w 14"/>
                  <a:gd name="T1" fmla="*/ 37 h 37"/>
                  <a:gd name="T2" fmla="*/ 13 w 14"/>
                  <a:gd name="T3" fmla="*/ 1 h 37"/>
                  <a:gd name="T4" fmla="*/ 14 w 14"/>
                  <a:gd name="T5" fmla="*/ 0 h 37"/>
                  <a:gd name="T6" fmla="*/ 0 w 14"/>
                  <a:gd name="T7" fmla="*/ 0 h 37"/>
                  <a:gd name="T8" fmla="*/ 0 w 14"/>
                  <a:gd name="T9" fmla="*/ 37 h 37"/>
                </a:gdLst>
                <a:ahLst/>
                <a:cxnLst>
                  <a:cxn ang="0">
                    <a:pos x="T0" y="T1"/>
                  </a:cxn>
                  <a:cxn ang="0">
                    <a:pos x="T2" y="T3"/>
                  </a:cxn>
                  <a:cxn ang="0">
                    <a:pos x="T4" y="T5"/>
                  </a:cxn>
                  <a:cxn ang="0">
                    <a:pos x="T6" y="T7"/>
                  </a:cxn>
                  <a:cxn ang="0">
                    <a:pos x="T8" y="T9"/>
                  </a:cxn>
                </a:cxnLst>
                <a:rect l="0" t="0" r="r" b="b"/>
                <a:pathLst>
                  <a:path w="14" h="37">
                    <a:moveTo>
                      <a:pt x="0" y="37"/>
                    </a:moveTo>
                    <a:cubicBezTo>
                      <a:pt x="12" y="30"/>
                      <a:pt x="13" y="13"/>
                      <a:pt x="13" y="1"/>
                    </a:cubicBezTo>
                    <a:cubicBezTo>
                      <a:pt x="13" y="0"/>
                      <a:pt x="13" y="0"/>
                      <a:pt x="14" y="0"/>
                    </a:cubicBezTo>
                    <a:cubicBezTo>
                      <a:pt x="0" y="0"/>
                      <a:pt x="0" y="0"/>
                      <a:pt x="0" y="0"/>
                    </a:cubicBez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9" name="Freeform 198"/>
              <p:cNvSpPr/>
              <p:nvPr/>
            </p:nvSpPr>
            <p:spPr bwMode="auto">
              <a:xfrm>
                <a:off x="4043363" y="4130675"/>
                <a:ext cx="277813" cy="447675"/>
              </a:xfrm>
              <a:custGeom>
                <a:avLst/>
                <a:gdLst>
                  <a:gd name="T0" fmla="*/ 17 w 74"/>
                  <a:gd name="T1" fmla="*/ 0 h 119"/>
                  <a:gd name="T2" fmla="*/ 18 w 74"/>
                  <a:gd name="T3" fmla="*/ 1 h 119"/>
                  <a:gd name="T4" fmla="*/ 0 w 74"/>
                  <a:gd name="T5" fmla="*/ 42 h 119"/>
                  <a:gd name="T6" fmla="*/ 0 w 74"/>
                  <a:gd name="T7" fmla="*/ 69 h 119"/>
                  <a:gd name="T8" fmla="*/ 20 w 74"/>
                  <a:gd name="T9" fmla="*/ 119 h 119"/>
                  <a:gd name="T10" fmla="*/ 74 w 74"/>
                  <a:gd name="T11" fmla="*/ 95 h 119"/>
                  <a:gd name="T12" fmla="*/ 36 w 74"/>
                  <a:gd name="T13" fmla="*/ 0 h 119"/>
                  <a:gd name="T14" fmla="*/ 17 w 74"/>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9">
                    <a:moveTo>
                      <a:pt x="17" y="0"/>
                    </a:moveTo>
                    <a:cubicBezTo>
                      <a:pt x="18" y="0"/>
                      <a:pt x="18" y="0"/>
                      <a:pt x="18" y="1"/>
                    </a:cubicBezTo>
                    <a:cubicBezTo>
                      <a:pt x="17" y="16"/>
                      <a:pt x="16" y="35"/>
                      <a:pt x="0" y="42"/>
                    </a:cubicBezTo>
                    <a:cubicBezTo>
                      <a:pt x="0" y="69"/>
                      <a:pt x="0" y="69"/>
                      <a:pt x="0" y="69"/>
                    </a:cubicBezTo>
                    <a:cubicBezTo>
                      <a:pt x="20" y="119"/>
                      <a:pt x="20" y="119"/>
                      <a:pt x="20" y="119"/>
                    </a:cubicBezTo>
                    <a:cubicBezTo>
                      <a:pt x="74" y="95"/>
                      <a:pt x="74" y="95"/>
                      <a:pt x="74" y="95"/>
                    </a:cubicBezTo>
                    <a:cubicBezTo>
                      <a:pt x="36" y="0"/>
                      <a:pt x="36" y="0"/>
                      <a:pt x="36" y="0"/>
                    </a:cubicBez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0" name="Freeform 199"/>
              <p:cNvSpPr/>
              <p:nvPr/>
            </p:nvSpPr>
            <p:spPr bwMode="auto">
              <a:xfrm>
                <a:off x="3889375" y="4078288"/>
                <a:ext cx="288925" cy="36513"/>
              </a:xfrm>
              <a:custGeom>
                <a:avLst/>
                <a:gdLst>
                  <a:gd name="T0" fmla="*/ 182 w 182"/>
                  <a:gd name="T1" fmla="*/ 0 h 23"/>
                  <a:gd name="T2" fmla="*/ 0 w 182"/>
                  <a:gd name="T3" fmla="*/ 0 h 23"/>
                  <a:gd name="T4" fmla="*/ 0 w 182"/>
                  <a:gd name="T5" fmla="*/ 23 h 23"/>
                  <a:gd name="T6" fmla="*/ 85 w 182"/>
                  <a:gd name="T7" fmla="*/ 23 h 23"/>
                  <a:gd name="T8" fmla="*/ 97 w 182"/>
                  <a:gd name="T9" fmla="*/ 23 h 23"/>
                  <a:gd name="T10" fmla="*/ 182 w 182"/>
                  <a:gd name="T11" fmla="*/ 23 h 23"/>
                  <a:gd name="T12" fmla="*/ 182 w 1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82" h="23">
                    <a:moveTo>
                      <a:pt x="182" y="0"/>
                    </a:moveTo>
                    <a:lnTo>
                      <a:pt x="0" y="0"/>
                    </a:lnTo>
                    <a:lnTo>
                      <a:pt x="0" y="23"/>
                    </a:lnTo>
                    <a:lnTo>
                      <a:pt x="85" y="23"/>
                    </a:lnTo>
                    <a:lnTo>
                      <a:pt x="97" y="23"/>
                    </a:lnTo>
                    <a:lnTo>
                      <a:pt x="182" y="23"/>
                    </a:lnTo>
                    <a:lnTo>
                      <a:pt x="18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1" name="Freeform 200"/>
              <p:cNvSpPr>
                <a:spLocks noEditPoints="1"/>
              </p:cNvSpPr>
              <p:nvPr/>
            </p:nvSpPr>
            <p:spPr bwMode="auto">
              <a:xfrm>
                <a:off x="5154613" y="5106988"/>
                <a:ext cx="471488" cy="236538"/>
              </a:xfrm>
              <a:custGeom>
                <a:avLst/>
                <a:gdLst>
                  <a:gd name="T0" fmla="*/ 108 w 126"/>
                  <a:gd name="T1" fmla="*/ 44 h 63"/>
                  <a:gd name="T2" fmla="*/ 126 w 126"/>
                  <a:gd name="T3" fmla="*/ 22 h 63"/>
                  <a:gd name="T4" fmla="*/ 108 w 126"/>
                  <a:gd name="T5" fmla="*/ 0 h 63"/>
                  <a:gd name="T6" fmla="*/ 108 w 126"/>
                  <a:gd name="T7" fmla="*/ 10 h 63"/>
                  <a:gd name="T8" fmla="*/ 116 w 126"/>
                  <a:gd name="T9" fmla="*/ 22 h 63"/>
                  <a:gd name="T10" fmla="*/ 108 w 126"/>
                  <a:gd name="T11" fmla="*/ 34 h 63"/>
                  <a:gd name="T12" fmla="*/ 108 w 126"/>
                  <a:gd name="T13" fmla="*/ 44 h 63"/>
                  <a:gd name="T14" fmla="*/ 53 w 126"/>
                  <a:gd name="T15" fmla="*/ 63 h 63"/>
                  <a:gd name="T16" fmla="*/ 94 w 126"/>
                  <a:gd name="T17" fmla="*/ 42 h 63"/>
                  <a:gd name="T18" fmla="*/ 104 w 126"/>
                  <a:gd name="T19" fmla="*/ 45 h 63"/>
                  <a:gd name="T20" fmla="*/ 108 w 126"/>
                  <a:gd name="T21" fmla="*/ 44 h 63"/>
                  <a:gd name="T22" fmla="*/ 108 w 126"/>
                  <a:gd name="T23" fmla="*/ 34 h 63"/>
                  <a:gd name="T24" fmla="*/ 104 w 126"/>
                  <a:gd name="T25" fmla="*/ 35 h 63"/>
                  <a:gd name="T26" fmla="*/ 100 w 126"/>
                  <a:gd name="T27" fmla="*/ 34 h 63"/>
                  <a:gd name="T28" fmla="*/ 106 w 126"/>
                  <a:gd name="T29" fmla="*/ 10 h 63"/>
                  <a:gd name="T30" fmla="*/ 106 w 126"/>
                  <a:gd name="T31" fmla="*/ 10 h 63"/>
                  <a:gd name="T32" fmla="*/ 106 w 126"/>
                  <a:gd name="T33" fmla="*/ 10 h 63"/>
                  <a:gd name="T34" fmla="*/ 108 w 126"/>
                  <a:gd name="T35" fmla="*/ 10 h 63"/>
                  <a:gd name="T36" fmla="*/ 108 w 126"/>
                  <a:gd name="T37" fmla="*/ 0 h 63"/>
                  <a:gd name="T38" fmla="*/ 105 w 126"/>
                  <a:gd name="T39" fmla="*/ 0 h 63"/>
                  <a:gd name="T40" fmla="*/ 105 w 126"/>
                  <a:gd name="T41" fmla="*/ 0 h 63"/>
                  <a:gd name="T42" fmla="*/ 0 w 126"/>
                  <a:gd name="T43" fmla="*/ 0 h 63"/>
                  <a:gd name="T44" fmla="*/ 0 w 126"/>
                  <a:gd name="T45" fmla="*/ 10 h 63"/>
                  <a:gd name="T46" fmla="*/ 53 w 126"/>
                  <a:gd name="T4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3">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8"/>
                      <a:pt x="113" y="32"/>
                      <a:pt x="108" y="34"/>
                    </a:cubicBezTo>
                    <a:lnTo>
                      <a:pt x="108" y="44"/>
                    </a:lnTo>
                    <a:close/>
                    <a:moveTo>
                      <a:pt x="53" y="63"/>
                    </a:moveTo>
                    <a:cubicBezTo>
                      <a:pt x="70" y="63"/>
                      <a:pt x="85" y="55"/>
                      <a:pt x="94" y="42"/>
                    </a:cubicBezTo>
                    <a:cubicBezTo>
                      <a:pt x="97" y="44"/>
                      <a:pt x="100" y="45"/>
                      <a:pt x="104" y="45"/>
                    </a:cubicBezTo>
                    <a:cubicBezTo>
                      <a:pt x="105" y="45"/>
                      <a:pt x="107" y="44"/>
                      <a:pt x="108" y="44"/>
                    </a:cubicBezTo>
                    <a:cubicBezTo>
                      <a:pt x="108" y="34"/>
                      <a:pt x="108" y="34"/>
                      <a:pt x="108" y="34"/>
                    </a:cubicBezTo>
                    <a:cubicBezTo>
                      <a:pt x="107" y="35"/>
                      <a:pt x="105" y="35"/>
                      <a:pt x="104" y="35"/>
                    </a:cubicBezTo>
                    <a:cubicBezTo>
                      <a:pt x="102" y="35"/>
                      <a:pt x="101" y="35"/>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0" y="0"/>
                      <a:pt x="0" y="0"/>
                      <a:pt x="0" y="0"/>
                    </a:cubicBezTo>
                    <a:cubicBezTo>
                      <a:pt x="0" y="3"/>
                      <a:pt x="0" y="6"/>
                      <a:pt x="0" y="10"/>
                    </a:cubicBezTo>
                    <a:cubicBezTo>
                      <a:pt x="0" y="39"/>
                      <a:pt x="23" y="63"/>
                      <a:pt x="53" y="6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2" name="Rectangle 201"/>
              <p:cNvSpPr>
                <a:spLocks noChangeArrowheads="1"/>
              </p:cNvSpPr>
              <p:nvPr/>
            </p:nvSpPr>
            <p:spPr bwMode="auto">
              <a:xfrm>
                <a:off x="5154613" y="5362575"/>
                <a:ext cx="427038" cy="3810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3" name="Freeform 202"/>
              <p:cNvSpPr/>
              <p:nvPr/>
            </p:nvSpPr>
            <p:spPr bwMode="auto">
              <a:xfrm>
                <a:off x="5251450" y="4897438"/>
                <a:ext cx="74613" cy="195263"/>
              </a:xfrm>
              <a:custGeom>
                <a:avLst/>
                <a:gdLst>
                  <a:gd name="T0" fmla="*/ 7 w 20"/>
                  <a:gd name="T1" fmla="*/ 39 h 52"/>
                  <a:gd name="T2" fmla="*/ 10 w 20"/>
                  <a:gd name="T3" fmla="*/ 50 h 52"/>
                  <a:gd name="T4" fmla="*/ 18 w 20"/>
                  <a:gd name="T5" fmla="*/ 32 h 52"/>
                  <a:gd name="T6" fmla="*/ 13 w 20"/>
                  <a:gd name="T7" fmla="*/ 21 h 52"/>
                  <a:gd name="T8" fmla="*/ 13 w 20"/>
                  <a:gd name="T9" fmla="*/ 13 h 52"/>
                  <a:gd name="T10" fmla="*/ 7 w 20"/>
                  <a:gd name="T11" fmla="*/ 4 h 52"/>
                  <a:gd name="T12" fmla="*/ 2 w 20"/>
                  <a:gd name="T13" fmla="*/ 22 h 52"/>
                  <a:gd name="T14" fmla="*/ 7 w 20"/>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39"/>
                    </a:moveTo>
                    <a:cubicBezTo>
                      <a:pt x="0" y="42"/>
                      <a:pt x="3" y="52"/>
                      <a:pt x="10" y="50"/>
                    </a:cubicBezTo>
                    <a:cubicBezTo>
                      <a:pt x="18" y="47"/>
                      <a:pt x="20" y="39"/>
                      <a:pt x="18" y="32"/>
                    </a:cubicBezTo>
                    <a:cubicBezTo>
                      <a:pt x="17" y="28"/>
                      <a:pt x="15" y="24"/>
                      <a:pt x="13" y="21"/>
                    </a:cubicBezTo>
                    <a:cubicBezTo>
                      <a:pt x="12" y="19"/>
                      <a:pt x="10" y="15"/>
                      <a:pt x="13" y="13"/>
                    </a:cubicBezTo>
                    <a:cubicBezTo>
                      <a:pt x="19" y="9"/>
                      <a:pt x="13" y="0"/>
                      <a:pt x="7" y="4"/>
                    </a:cubicBezTo>
                    <a:cubicBezTo>
                      <a:pt x="1" y="8"/>
                      <a:pt x="0" y="15"/>
                      <a:pt x="2" y="22"/>
                    </a:cubicBezTo>
                    <a:cubicBezTo>
                      <a:pt x="3" y="25"/>
                      <a:pt x="12" y="38"/>
                      <a:pt x="7"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4" name="Freeform 203"/>
              <p:cNvSpPr/>
              <p:nvPr/>
            </p:nvSpPr>
            <p:spPr bwMode="auto">
              <a:xfrm>
                <a:off x="5360988" y="4897438"/>
                <a:ext cx="77788" cy="195263"/>
              </a:xfrm>
              <a:custGeom>
                <a:avLst/>
                <a:gdLst>
                  <a:gd name="T0" fmla="*/ 8 w 21"/>
                  <a:gd name="T1" fmla="*/ 39 h 52"/>
                  <a:gd name="T2" fmla="*/ 11 w 21"/>
                  <a:gd name="T3" fmla="*/ 50 h 52"/>
                  <a:gd name="T4" fmla="*/ 19 w 21"/>
                  <a:gd name="T5" fmla="*/ 32 h 52"/>
                  <a:gd name="T6" fmla="*/ 14 w 21"/>
                  <a:gd name="T7" fmla="*/ 21 h 52"/>
                  <a:gd name="T8" fmla="*/ 14 w 21"/>
                  <a:gd name="T9" fmla="*/ 13 h 52"/>
                  <a:gd name="T10" fmla="*/ 8 w 21"/>
                  <a:gd name="T11" fmla="*/ 4 h 52"/>
                  <a:gd name="T12" fmla="*/ 3 w 21"/>
                  <a:gd name="T13" fmla="*/ 22 h 52"/>
                  <a:gd name="T14" fmla="*/ 8 w 21"/>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8" y="39"/>
                    </a:moveTo>
                    <a:cubicBezTo>
                      <a:pt x="1" y="42"/>
                      <a:pt x="4" y="52"/>
                      <a:pt x="11" y="50"/>
                    </a:cubicBezTo>
                    <a:cubicBezTo>
                      <a:pt x="18" y="47"/>
                      <a:pt x="21" y="39"/>
                      <a:pt x="19" y="32"/>
                    </a:cubicBezTo>
                    <a:cubicBezTo>
                      <a:pt x="18" y="28"/>
                      <a:pt x="16" y="24"/>
                      <a:pt x="14" y="21"/>
                    </a:cubicBezTo>
                    <a:cubicBezTo>
                      <a:pt x="13" y="19"/>
                      <a:pt x="11" y="15"/>
                      <a:pt x="14" y="13"/>
                    </a:cubicBezTo>
                    <a:cubicBezTo>
                      <a:pt x="20" y="9"/>
                      <a:pt x="14" y="0"/>
                      <a:pt x="8" y="4"/>
                    </a:cubicBezTo>
                    <a:cubicBezTo>
                      <a:pt x="2" y="8"/>
                      <a:pt x="0" y="15"/>
                      <a:pt x="3" y="22"/>
                    </a:cubicBezTo>
                    <a:cubicBezTo>
                      <a:pt x="4" y="25"/>
                      <a:pt x="13" y="38"/>
                      <a:pt x="8"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5" name="Oval 204"/>
              <p:cNvSpPr>
                <a:spLocks noChangeArrowheads="1"/>
              </p:cNvSpPr>
              <p:nvPr/>
            </p:nvSpPr>
            <p:spPr bwMode="auto">
              <a:xfrm>
                <a:off x="4910138" y="3492500"/>
                <a:ext cx="157163" cy="157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6" name="Freeform 205"/>
              <p:cNvSpPr/>
              <p:nvPr/>
            </p:nvSpPr>
            <p:spPr bwMode="auto">
              <a:xfrm>
                <a:off x="4492625" y="3638550"/>
                <a:ext cx="758825" cy="588963"/>
              </a:xfrm>
              <a:custGeom>
                <a:avLst/>
                <a:gdLst>
                  <a:gd name="T0" fmla="*/ 383 w 478"/>
                  <a:gd name="T1" fmla="*/ 76 h 371"/>
                  <a:gd name="T2" fmla="*/ 331 w 478"/>
                  <a:gd name="T3" fmla="*/ 35 h 371"/>
                  <a:gd name="T4" fmla="*/ 242 w 478"/>
                  <a:gd name="T5" fmla="*/ 0 h 371"/>
                  <a:gd name="T6" fmla="*/ 133 w 478"/>
                  <a:gd name="T7" fmla="*/ 0 h 371"/>
                  <a:gd name="T8" fmla="*/ 78 w 478"/>
                  <a:gd name="T9" fmla="*/ 118 h 371"/>
                  <a:gd name="T10" fmla="*/ 64 w 478"/>
                  <a:gd name="T11" fmla="*/ 114 h 371"/>
                  <a:gd name="T12" fmla="*/ 59 w 478"/>
                  <a:gd name="T13" fmla="*/ 128 h 371"/>
                  <a:gd name="T14" fmla="*/ 57 w 478"/>
                  <a:gd name="T15" fmla="*/ 132 h 371"/>
                  <a:gd name="T16" fmla="*/ 55 w 478"/>
                  <a:gd name="T17" fmla="*/ 137 h 371"/>
                  <a:gd name="T18" fmla="*/ 38 w 478"/>
                  <a:gd name="T19" fmla="*/ 130 h 371"/>
                  <a:gd name="T20" fmla="*/ 0 w 478"/>
                  <a:gd name="T21" fmla="*/ 220 h 371"/>
                  <a:gd name="T22" fmla="*/ 90 w 478"/>
                  <a:gd name="T23" fmla="*/ 258 h 371"/>
                  <a:gd name="T24" fmla="*/ 97 w 478"/>
                  <a:gd name="T25" fmla="*/ 260 h 371"/>
                  <a:gd name="T26" fmla="*/ 97 w 478"/>
                  <a:gd name="T27" fmla="*/ 258 h 371"/>
                  <a:gd name="T28" fmla="*/ 135 w 478"/>
                  <a:gd name="T29" fmla="*/ 170 h 371"/>
                  <a:gd name="T30" fmla="*/ 119 w 478"/>
                  <a:gd name="T31" fmla="*/ 163 h 371"/>
                  <a:gd name="T32" fmla="*/ 121 w 478"/>
                  <a:gd name="T33" fmla="*/ 159 h 371"/>
                  <a:gd name="T34" fmla="*/ 123 w 478"/>
                  <a:gd name="T35" fmla="*/ 154 h 371"/>
                  <a:gd name="T36" fmla="*/ 128 w 478"/>
                  <a:gd name="T37" fmla="*/ 140 h 371"/>
                  <a:gd name="T38" fmla="*/ 114 w 478"/>
                  <a:gd name="T39" fmla="*/ 135 h 371"/>
                  <a:gd name="T40" fmla="*/ 156 w 478"/>
                  <a:gd name="T41" fmla="*/ 38 h 371"/>
                  <a:gd name="T42" fmla="*/ 227 w 478"/>
                  <a:gd name="T43" fmla="*/ 38 h 371"/>
                  <a:gd name="T44" fmla="*/ 178 w 478"/>
                  <a:gd name="T45" fmla="*/ 175 h 371"/>
                  <a:gd name="T46" fmla="*/ 166 w 478"/>
                  <a:gd name="T47" fmla="*/ 251 h 371"/>
                  <a:gd name="T48" fmla="*/ 145 w 478"/>
                  <a:gd name="T49" fmla="*/ 253 h 371"/>
                  <a:gd name="T50" fmla="*/ 135 w 478"/>
                  <a:gd name="T51" fmla="*/ 277 h 371"/>
                  <a:gd name="T52" fmla="*/ 130 w 478"/>
                  <a:gd name="T53" fmla="*/ 286 h 371"/>
                  <a:gd name="T54" fmla="*/ 121 w 478"/>
                  <a:gd name="T55" fmla="*/ 282 h 371"/>
                  <a:gd name="T56" fmla="*/ 64 w 478"/>
                  <a:gd name="T57" fmla="*/ 260 h 371"/>
                  <a:gd name="T58" fmla="*/ 57 w 478"/>
                  <a:gd name="T59" fmla="*/ 260 h 371"/>
                  <a:gd name="T60" fmla="*/ 59 w 478"/>
                  <a:gd name="T61" fmla="*/ 310 h 371"/>
                  <a:gd name="T62" fmla="*/ 208 w 478"/>
                  <a:gd name="T63" fmla="*/ 298 h 371"/>
                  <a:gd name="T64" fmla="*/ 225 w 478"/>
                  <a:gd name="T65" fmla="*/ 208 h 371"/>
                  <a:gd name="T66" fmla="*/ 227 w 478"/>
                  <a:gd name="T67" fmla="*/ 211 h 371"/>
                  <a:gd name="T68" fmla="*/ 286 w 478"/>
                  <a:gd name="T69" fmla="*/ 253 h 371"/>
                  <a:gd name="T70" fmla="*/ 291 w 478"/>
                  <a:gd name="T71" fmla="*/ 371 h 371"/>
                  <a:gd name="T72" fmla="*/ 341 w 478"/>
                  <a:gd name="T73" fmla="*/ 369 h 371"/>
                  <a:gd name="T74" fmla="*/ 334 w 478"/>
                  <a:gd name="T75" fmla="*/ 227 h 371"/>
                  <a:gd name="T76" fmla="*/ 263 w 478"/>
                  <a:gd name="T77" fmla="*/ 175 h 371"/>
                  <a:gd name="T78" fmla="*/ 315 w 478"/>
                  <a:gd name="T79" fmla="*/ 69 h 371"/>
                  <a:gd name="T80" fmla="*/ 383 w 478"/>
                  <a:gd name="T81" fmla="*/ 123 h 371"/>
                  <a:gd name="T82" fmla="*/ 478 w 478"/>
                  <a:gd name="T83" fmla="*/ 43 h 371"/>
                  <a:gd name="T84" fmla="*/ 454 w 478"/>
                  <a:gd name="T85" fmla="*/ 14 h 371"/>
                  <a:gd name="T86" fmla="*/ 383 w 478"/>
                  <a:gd name="T87" fmla="*/ 7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8" h="371">
                    <a:moveTo>
                      <a:pt x="383" y="76"/>
                    </a:moveTo>
                    <a:lnTo>
                      <a:pt x="331" y="35"/>
                    </a:lnTo>
                    <a:lnTo>
                      <a:pt x="242" y="0"/>
                    </a:lnTo>
                    <a:lnTo>
                      <a:pt x="133" y="0"/>
                    </a:lnTo>
                    <a:lnTo>
                      <a:pt x="78" y="118"/>
                    </a:lnTo>
                    <a:lnTo>
                      <a:pt x="64" y="114"/>
                    </a:lnTo>
                    <a:lnTo>
                      <a:pt x="59" y="128"/>
                    </a:lnTo>
                    <a:lnTo>
                      <a:pt x="57" y="132"/>
                    </a:lnTo>
                    <a:lnTo>
                      <a:pt x="55" y="137"/>
                    </a:lnTo>
                    <a:lnTo>
                      <a:pt x="38" y="130"/>
                    </a:lnTo>
                    <a:lnTo>
                      <a:pt x="0" y="220"/>
                    </a:lnTo>
                    <a:lnTo>
                      <a:pt x="90" y="258"/>
                    </a:lnTo>
                    <a:lnTo>
                      <a:pt x="97" y="260"/>
                    </a:lnTo>
                    <a:lnTo>
                      <a:pt x="97" y="258"/>
                    </a:lnTo>
                    <a:lnTo>
                      <a:pt x="135" y="170"/>
                    </a:lnTo>
                    <a:lnTo>
                      <a:pt x="119" y="163"/>
                    </a:lnTo>
                    <a:lnTo>
                      <a:pt x="121" y="159"/>
                    </a:lnTo>
                    <a:lnTo>
                      <a:pt x="123" y="154"/>
                    </a:lnTo>
                    <a:lnTo>
                      <a:pt x="128" y="140"/>
                    </a:lnTo>
                    <a:lnTo>
                      <a:pt x="114" y="135"/>
                    </a:lnTo>
                    <a:lnTo>
                      <a:pt x="156" y="38"/>
                    </a:lnTo>
                    <a:lnTo>
                      <a:pt x="227" y="38"/>
                    </a:lnTo>
                    <a:lnTo>
                      <a:pt x="178" y="175"/>
                    </a:lnTo>
                    <a:lnTo>
                      <a:pt x="166" y="251"/>
                    </a:lnTo>
                    <a:lnTo>
                      <a:pt x="145" y="253"/>
                    </a:lnTo>
                    <a:lnTo>
                      <a:pt x="135" y="277"/>
                    </a:lnTo>
                    <a:lnTo>
                      <a:pt x="130" y="286"/>
                    </a:lnTo>
                    <a:lnTo>
                      <a:pt x="121" y="282"/>
                    </a:lnTo>
                    <a:lnTo>
                      <a:pt x="64" y="260"/>
                    </a:lnTo>
                    <a:lnTo>
                      <a:pt x="57" y="260"/>
                    </a:lnTo>
                    <a:lnTo>
                      <a:pt x="59" y="310"/>
                    </a:lnTo>
                    <a:lnTo>
                      <a:pt x="208" y="298"/>
                    </a:lnTo>
                    <a:lnTo>
                      <a:pt x="225" y="208"/>
                    </a:lnTo>
                    <a:lnTo>
                      <a:pt x="227" y="211"/>
                    </a:lnTo>
                    <a:lnTo>
                      <a:pt x="286" y="253"/>
                    </a:lnTo>
                    <a:lnTo>
                      <a:pt x="291" y="371"/>
                    </a:lnTo>
                    <a:lnTo>
                      <a:pt x="341" y="369"/>
                    </a:lnTo>
                    <a:lnTo>
                      <a:pt x="334" y="227"/>
                    </a:lnTo>
                    <a:lnTo>
                      <a:pt x="263" y="175"/>
                    </a:lnTo>
                    <a:lnTo>
                      <a:pt x="315" y="69"/>
                    </a:lnTo>
                    <a:lnTo>
                      <a:pt x="383" y="123"/>
                    </a:lnTo>
                    <a:lnTo>
                      <a:pt x="478" y="43"/>
                    </a:lnTo>
                    <a:lnTo>
                      <a:pt x="454" y="14"/>
                    </a:lnTo>
                    <a:lnTo>
                      <a:pt x="383"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7" name="Freeform 206"/>
              <p:cNvSpPr/>
              <p:nvPr/>
            </p:nvSpPr>
            <p:spPr bwMode="auto">
              <a:xfrm>
                <a:off x="4451350" y="3825875"/>
                <a:ext cx="82550" cy="153988"/>
              </a:xfrm>
              <a:custGeom>
                <a:avLst/>
                <a:gdLst>
                  <a:gd name="T0" fmla="*/ 0 w 52"/>
                  <a:gd name="T1" fmla="*/ 90 h 97"/>
                  <a:gd name="T2" fmla="*/ 38 w 52"/>
                  <a:gd name="T3" fmla="*/ 0 h 97"/>
                  <a:gd name="T4" fmla="*/ 52 w 52"/>
                  <a:gd name="T5" fmla="*/ 7 h 97"/>
                  <a:gd name="T6" fmla="*/ 15 w 52"/>
                  <a:gd name="T7" fmla="*/ 97 h 97"/>
                  <a:gd name="T8" fmla="*/ 0 w 52"/>
                  <a:gd name="T9" fmla="*/ 90 h 97"/>
                </a:gdLst>
                <a:ahLst/>
                <a:cxnLst>
                  <a:cxn ang="0">
                    <a:pos x="T0" y="T1"/>
                  </a:cxn>
                  <a:cxn ang="0">
                    <a:pos x="T2" y="T3"/>
                  </a:cxn>
                  <a:cxn ang="0">
                    <a:pos x="T4" y="T5"/>
                  </a:cxn>
                  <a:cxn ang="0">
                    <a:pos x="T6" y="T7"/>
                  </a:cxn>
                  <a:cxn ang="0">
                    <a:pos x="T8" y="T9"/>
                  </a:cxn>
                </a:cxnLst>
                <a:rect l="0" t="0" r="r" b="b"/>
                <a:pathLst>
                  <a:path w="52" h="97">
                    <a:moveTo>
                      <a:pt x="0" y="90"/>
                    </a:moveTo>
                    <a:lnTo>
                      <a:pt x="38" y="0"/>
                    </a:lnTo>
                    <a:lnTo>
                      <a:pt x="52" y="7"/>
                    </a:lnTo>
                    <a:lnTo>
                      <a:pt x="15" y="97"/>
                    </a:lnTo>
                    <a:lnTo>
                      <a:pt x="0"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8" name="Freeform 207"/>
              <p:cNvSpPr/>
              <p:nvPr/>
            </p:nvSpPr>
            <p:spPr bwMode="auto">
              <a:xfrm>
                <a:off x="4665663" y="3916363"/>
                <a:ext cx="82550" cy="153988"/>
              </a:xfrm>
              <a:custGeom>
                <a:avLst/>
                <a:gdLst>
                  <a:gd name="T0" fmla="*/ 24 w 52"/>
                  <a:gd name="T1" fmla="*/ 78 h 97"/>
                  <a:gd name="T2" fmla="*/ 52 w 52"/>
                  <a:gd name="T3" fmla="*/ 7 h 97"/>
                  <a:gd name="T4" fmla="*/ 38 w 52"/>
                  <a:gd name="T5" fmla="*/ 0 h 97"/>
                  <a:gd name="T6" fmla="*/ 5 w 52"/>
                  <a:gd name="T7" fmla="*/ 81 h 97"/>
                  <a:gd name="T8" fmla="*/ 0 w 52"/>
                  <a:gd name="T9" fmla="*/ 90 h 97"/>
                  <a:gd name="T10" fmla="*/ 14 w 52"/>
                  <a:gd name="T11" fmla="*/ 97 h 97"/>
                  <a:gd name="T12" fmla="*/ 24 w 52"/>
                  <a:gd name="T13" fmla="*/ 78 h 97"/>
                </a:gdLst>
                <a:ahLst/>
                <a:cxnLst>
                  <a:cxn ang="0">
                    <a:pos x="T0" y="T1"/>
                  </a:cxn>
                  <a:cxn ang="0">
                    <a:pos x="T2" y="T3"/>
                  </a:cxn>
                  <a:cxn ang="0">
                    <a:pos x="T4" y="T5"/>
                  </a:cxn>
                  <a:cxn ang="0">
                    <a:pos x="T6" y="T7"/>
                  </a:cxn>
                  <a:cxn ang="0">
                    <a:pos x="T8" y="T9"/>
                  </a:cxn>
                  <a:cxn ang="0">
                    <a:pos x="T10" y="T11"/>
                  </a:cxn>
                  <a:cxn ang="0">
                    <a:pos x="T12" y="T13"/>
                  </a:cxn>
                </a:cxnLst>
                <a:rect l="0" t="0" r="r" b="b"/>
                <a:pathLst>
                  <a:path w="52" h="97">
                    <a:moveTo>
                      <a:pt x="24" y="78"/>
                    </a:moveTo>
                    <a:lnTo>
                      <a:pt x="52" y="7"/>
                    </a:lnTo>
                    <a:lnTo>
                      <a:pt x="38" y="0"/>
                    </a:lnTo>
                    <a:lnTo>
                      <a:pt x="5" y="81"/>
                    </a:lnTo>
                    <a:lnTo>
                      <a:pt x="0" y="90"/>
                    </a:lnTo>
                    <a:lnTo>
                      <a:pt x="14" y="97"/>
                    </a:lnTo>
                    <a:lnTo>
                      <a:pt x="24"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9" name="Freeform 208"/>
              <p:cNvSpPr/>
              <p:nvPr/>
            </p:nvSpPr>
            <p:spPr bwMode="auto">
              <a:xfrm>
                <a:off x="9655175" y="1065213"/>
                <a:ext cx="465138" cy="646113"/>
              </a:xfrm>
              <a:custGeom>
                <a:avLst/>
                <a:gdLst>
                  <a:gd name="T0" fmla="*/ 67 w 124"/>
                  <a:gd name="T1" fmla="*/ 33 h 172"/>
                  <a:gd name="T2" fmla="*/ 67 w 124"/>
                  <a:gd name="T3" fmla="*/ 33 h 172"/>
                  <a:gd name="T4" fmla="*/ 67 w 124"/>
                  <a:gd name="T5" fmla="*/ 137 h 172"/>
                  <a:gd name="T6" fmla="*/ 45 w 124"/>
                  <a:gd name="T7" fmla="*/ 160 h 172"/>
                  <a:gd name="T8" fmla="*/ 15 w 124"/>
                  <a:gd name="T9" fmla="*/ 144 h 172"/>
                  <a:gd name="T10" fmla="*/ 20 w 124"/>
                  <a:gd name="T11" fmla="*/ 144 h 172"/>
                  <a:gd name="T12" fmla="*/ 20 w 124"/>
                  <a:gd name="T13" fmla="*/ 135 h 172"/>
                  <a:gd name="T14" fmla="*/ 0 w 124"/>
                  <a:gd name="T15" fmla="*/ 135 h 172"/>
                  <a:gd name="T16" fmla="*/ 0 w 124"/>
                  <a:gd name="T17" fmla="*/ 144 h 172"/>
                  <a:gd name="T18" fmla="*/ 6 w 124"/>
                  <a:gd name="T19" fmla="*/ 144 h 172"/>
                  <a:gd name="T20" fmla="*/ 42 w 124"/>
                  <a:gd name="T21" fmla="*/ 170 h 172"/>
                  <a:gd name="T22" fmla="*/ 77 w 124"/>
                  <a:gd name="T23" fmla="*/ 135 h 172"/>
                  <a:gd name="T24" fmla="*/ 76 w 124"/>
                  <a:gd name="T25" fmla="*/ 33 h 172"/>
                  <a:gd name="T26" fmla="*/ 95 w 124"/>
                  <a:gd name="T27" fmla="*/ 11 h 172"/>
                  <a:gd name="T28" fmla="*/ 114 w 124"/>
                  <a:gd name="T29" fmla="*/ 34 h 172"/>
                  <a:gd name="T30" fmla="*/ 114 w 124"/>
                  <a:gd name="T31" fmla="*/ 149 h 172"/>
                  <a:gd name="T32" fmla="*/ 124 w 124"/>
                  <a:gd name="T33" fmla="*/ 149 h 172"/>
                  <a:gd name="T34" fmla="*/ 124 w 124"/>
                  <a:gd name="T35" fmla="*/ 32 h 172"/>
                  <a:gd name="T36" fmla="*/ 97 w 124"/>
                  <a:gd name="T37" fmla="*/ 1 h 172"/>
                  <a:gd name="T38" fmla="*/ 67 w 124"/>
                  <a:gd name="T39" fmla="*/ 3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72">
                    <a:moveTo>
                      <a:pt x="67" y="33"/>
                    </a:moveTo>
                    <a:cubicBezTo>
                      <a:pt x="67" y="33"/>
                      <a:pt x="67" y="33"/>
                      <a:pt x="67" y="33"/>
                    </a:cubicBezTo>
                    <a:cubicBezTo>
                      <a:pt x="67" y="33"/>
                      <a:pt x="67" y="136"/>
                      <a:pt x="67" y="137"/>
                    </a:cubicBezTo>
                    <a:cubicBezTo>
                      <a:pt x="67" y="149"/>
                      <a:pt x="57" y="157"/>
                      <a:pt x="45" y="160"/>
                    </a:cubicBezTo>
                    <a:cubicBezTo>
                      <a:pt x="35" y="163"/>
                      <a:pt x="13" y="158"/>
                      <a:pt x="15" y="144"/>
                    </a:cubicBezTo>
                    <a:cubicBezTo>
                      <a:pt x="20" y="144"/>
                      <a:pt x="20" y="144"/>
                      <a:pt x="20" y="144"/>
                    </a:cubicBezTo>
                    <a:cubicBezTo>
                      <a:pt x="20" y="135"/>
                      <a:pt x="20" y="135"/>
                      <a:pt x="20" y="135"/>
                    </a:cubicBezTo>
                    <a:cubicBezTo>
                      <a:pt x="0" y="135"/>
                      <a:pt x="0" y="135"/>
                      <a:pt x="0" y="135"/>
                    </a:cubicBezTo>
                    <a:cubicBezTo>
                      <a:pt x="0" y="144"/>
                      <a:pt x="0" y="144"/>
                      <a:pt x="0" y="144"/>
                    </a:cubicBezTo>
                    <a:cubicBezTo>
                      <a:pt x="6" y="144"/>
                      <a:pt x="6" y="144"/>
                      <a:pt x="6" y="144"/>
                    </a:cubicBezTo>
                    <a:cubicBezTo>
                      <a:pt x="5" y="162"/>
                      <a:pt x="25" y="172"/>
                      <a:pt x="42" y="170"/>
                    </a:cubicBezTo>
                    <a:cubicBezTo>
                      <a:pt x="61" y="169"/>
                      <a:pt x="77" y="153"/>
                      <a:pt x="77" y="135"/>
                    </a:cubicBezTo>
                    <a:cubicBezTo>
                      <a:pt x="77" y="133"/>
                      <a:pt x="76" y="33"/>
                      <a:pt x="76" y="33"/>
                    </a:cubicBezTo>
                    <a:cubicBezTo>
                      <a:pt x="76" y="22"/>
                      <a:pt x="83" y="11"/>
                      <a:pt x="95" y="11"/>
                    </a:cubicBezTo>
                    <a:cubicBezTo>
                      <a:pt x="108" y="11"/>
                      <a:pt x="114" y="22"/>
                      <a:pt x="114" y="34"/>
                    </a:cubicBezTo>
                    <a:cubicBezTo>
                      <a:pt x="114" y="35"/>
                      <a:pt x="114" y="149"/>
                      <a:pt x="114" y="149"/>
                    </a:cubicBezTo>
                    <a:cubicBezTo>
                      <a:pt x="114" y="155"/>
                      <a:pt x="124" y="155"/>
                      <a:pt x="124" y="149"/>
                    </a:cubicBezTo>
                    <a:cubicBezTo>
                      <a:pt x="124" y="149"/>
                      <a:pt x="124" y="33"/>
                      <a:pt x="124" y="32"/>
                    </a:cubicBezTo>
                    <a:cubicBezTo>
                      <a:pt x="124" y="16"/>
                      <a:pt x="113" y="3"/>
                      <a:pt x="97" y="1"/>
                    </a:cubicBezTo>
                    <a:cubicBezTo>
                      <a:pt x="79" y="0"/>
                      <a:pt x="67" y="17"/>
                      <a:pt x="67"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0" name="Freeform 209"/>
              <p:cNvSpPr/>
              <p:nvPr/>
            </p:nvSpPr>
            <p:spPr bwMode="auto">
              <a:xfrm>
                <a:off x="9594850" y="1219200"/>
                <a:ext cx="195263" cy="334963"/>
              </a:xfrm>
              <a:custGeom>
                <a:avLst/>
                <a:gdLst>
                  <a:gd name="T0" fmla="*/ 16 w 52"/>
                  <a:gd name="T1" fmla="*/ 89 h 89"/>
                  <a:gd name="T2" fmla="*/ 36 w 52"/>
                  <a:gd name="T3" fmla="*/ 89 h 89"/>
                  <a:gd name="T4" fmla="*/ 43 w 52"/>
                  <a:gd name="T5" fmla="*/ 89 h 89"/>
                  <a:gd name="T6" fmla="*/ 52 w 52"/>
                  <a:gd name="T7" fmla="*/ 0 h 89"/>
                  <a:gd name="T8" fmla="*/ 26 w 52"/>
                  <a:gd name="T9" fmla="*/ 7 h 89"/>
                  <a:gd name="T10" fmla="*/ 0 w 52"/>
                  <a:gd name="T11" fmla="*/ 0 h 89"/>
                  <a:gd name="T12" fmla="*/ 9 w 52"/>
                  <a:gd name="T13" fmla="*/ 89 h 89"/>
                  <a:gd name="T14" fmla="*/ 16 w 52"/>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89">
                    <a:moveTo>
                      <a:pt x="16" y="89"/>
                    </a:moveTo>
                    <a:cubicBezTo>
                      <a:pt x="36" y="89"/>
                      <a:pt x="36" y="89"/>
                      <a:pt x="36" y="89"/>
                    </a:cubicBezTo>
                    <a:cubicBezTo>
                      <a:pt x="43" y="89"/>
                      <a:pt x="43" y="89"/>
                      <a:pt x="43" y="89"/>
                    </a:cubicBezTo>
                    <a:cubicBezTo>
                      <a:pt x="52" y="0"/>
                      <a:pt x="52" y="0"/>
                      <a:pt x="52" y="0"/>
                    </a:cubicBezTo>
                    <a:cubicBezTo>
                      <a:pt x="45" y="5"/>
                      <a:pt x="36" y="7"/>
                      <a:pt x="26" y="7"/>
                    </a:cubicBezTo>
                    <a:cubicBezTo>
                      <a:pt x="16" y="7"/>
                      <a:pt x="7" y="5"/>
                      <a:pt x="0" y="0"/>
                    </a:cubicBezTo>
                    <a:cubicBezTo>
                      <a:pt x="9" y="89"/>
                      <a:pt x="9" y="89"/>
                      <a:pt x="9" y="89"/>
                    </a:cubicBezTo>
                    <a:lnTo>
                      <a:pt x="16"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1" name="Freeform 210"/>
              <p:cNvSpPr/>
              <p:nvPr/>
            </p:nvSpPr>
            <p:spPr bwMode="auto">
              <a:xfrm>
                <a:off x="9567863" y="1008063"/>
                <a:ext cx="247650" cy="222250"/>
              </a:xfrm>
              <a:custGeom>
                <a:avLst/>
                <a:gdLst>
                  <a:gd name="T0" fmla="*/ 0 w 66"/>
                  <a:gd name="T1" fmla="*/ 33 h 59"/>
                  <a:gd name="T2" fmla="*/ 3 w 66"/>
                  <a:gd name="T3" fmla="*/ 45 h 59"/>
                  <a:gd name="T4" fmla="*/ 5 w 66"/>
                  <a:gd name="T5" fmla="*/ 48 h 59"/>
                  <a:gd name="T6" fmla="*/ 7 w 66"/>
                  <a:gd name="T7" fmla="*/ 50 h 59"/>
                  <a:gd name="T8" fmla="*/ 7 w 66"/>
                  <a:gd name="T9" fmla="*/ 50 h 59"/>
                  <a:gd name="T10" fmla="*/ 7 w 66"/>
                  <a:gd name="T11" fmla="*/ 51 h 59"/>
                  <a:gd name="T12" fmla="*/ 32 w 66"/>
                  <a:gd name="T13" fmla="*/ 59 h 59"/>
                  <a:gd name="T14" fmla="*/ 33 w 66"/>
                  <a:gd name="T15" fmla="*/ 59 h 59"/>
                  <a:gd name="T16" fmla="*/ 34 w 66"/>
                  <a:gd name="T17" fmla="*/ 59 h 59"/>
                  <a:gd name="T18" fmla="*/ 59 w 66"/>
                  <a:gd name="T19" fmla="*/ 51 h 59"/>
                  <a:gd name="T20" fmla="*/ 59 w 66"/>
                  <a:gd name="T21" fmla="*/ 50 h 59"/>
                  <a:gd name="T22" fmla="*/ 59 w 66"/>
                  <a:gd name="T23" fmla="*/ 50 h 59"/>
                  <a:gd name="T24" fmla="*/ 61 w 66"/>
                  <a:gd name="T25" fmla="*/ 48 h 59"/>
                  <a:gd name="T26" fmla="*/ 63 w 66"/>
                  <a:gd name="T27" fmla="*/ 45 h 59"/>
                  <a:gd name="T28" fmla="*/ 66 w 66"/>
                  <a:gd name="T29" fmla="*/ 33 h 59"/>
                  <a:gd name="T30" fmla="*/ 33 w 66"/>
                  <a:gd name="T31" fmla="*/ 0 h 59"/>
                  <a:gd name="T32" fmla="*/ 0 w 66"/>
                  <a:gd name="T33" fmla="*/ 3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59">
                    <a:moveTo>
                      <a:pt x="0" y="33"/>
                    </a:moveTo>
                    <a:cubicBezTo>
                      <a:pt x="0" y="38"/>
                      <a:pt x="1" y="42"/>
                      <a:pt x="3" y="45"/>
                    </a:cubicBezTo>
                    <a:cubicBezTo>
                      <a:pt x="4" y="46"/>
                      <a:pt x="4" y="47"/>
                      <a:pt x="5" y="48"/>
                    </a:cubicBezTo>
                    <a:cubicBezTo>
                      <a:pt x="5" y="49"/>
                      <a:pt x="6" y="50"/>
                      <a:pt x="7" y="50"/>
                    </a:cubicBezTo>
                    <a:cubicBezTo>
                      <a:pt x="7" y="50"/>
                      <a:pt x="7" y="50"/>
                      <a:pt x="7" y="50"/>
                    </a:cubicBezTo>
                    <a:cubicBezTo>
                      <a:pt x="7" y="50"/>
                      <a:pt x="7" y="50"/>
                      <a:pt x="7" y="51"/>
                    </a:cubicBezTo>
                    <a:cubicBezTo>
                      <a:pt x="15" y="56"/>
                      <a:pt x="23" y="58"/>
                      <a:pt x="32" y="59"/>
                    </a:cubicBezTo>
                    <a:cubicBezTo>
                      <a:pt x="33" y="59"/>
                      <a:pt x="33" y="59"/>
                      <a:pt x="33" y="59"/>
                    </a:cubicBezTo>
                    <a:cubicBezTo>
                      <a:pt x="33" y="59"/>
                      <a:pt x="33" y="59"/>
                      <a:pt x="34" y="59"/>
                    </a:cubicBezTo>
                    <a:cubicBezTo>
                      <a:pt x="43" y="58"/>
                      <a:pt x="51" y="56"/>
                      <a:pt x="59" y="51"/>
                    </a:cubicBezTo>
                    <a:cubicBezTo>
                      <a:pt x="59" y="50"/>
                      <a:pt x="59" y="50"/>
                      <a:pt x="59" y="50"/>
                    </a:cubicBezTo>
                    <a:cubicBezTo>
                      <a:pt x="59" y="50"/>
                      <a:pt x="59" y="50"/>
                      <a:pt x="59" y="50"/>
                    </a:cubicBezTo>
                    <a:cubicBezTo>
                      <a:pt x="60" y="50"/>
                      <a:pt x="60" y="49"/>
                      <a:pt x="61" y="48"/>
                    </a:cubicBezTo>
                    <a:cubicBezTo>
                      <a:pt x="62" y="47"/>
                      <a:pt x="62" y="46"/>
                      <a:pt x="63" y="45"/>
                    </a:cubicBezTo>
                    <a:cubicBezTo>
                      <a:pt x="65" y="42"/>
                      <a:pt x="66" y="38"/>
                      <a:pt x="66" y="33"/>
                    </a:cubicBezTo>
                    <a:cubicBezTo>
                      <a:pt x="66" y="15"/>
                      <a:pt x="51" y="0"/>
                      <a:pt x="33" y="0"/>
                    </a:cubicBezTo>
                    <a:cubicBezTo>
                      <a:pt x="15" y="0"/>
                      <a:pt x="0" y="15"/>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2" name="Freeform 211"/>
              <p:cNvSpPr/>
              <p:nvPr/>
            </p:nvSpPr>
            <p:spPr bwMode="auto">
              <a:xfrm>
                <a:off x="0" y="9525"/>
                <a:ext cx="168275" cy="161925"/>
              </a:xfrm>
              <a:custGeom>
                <a:avLst/>
                <a:gdLst>
                  <a:gd name="T0" fmla="*/ 40 w 45"/>
                  <a:gd name="T1" fmla="*/ 8 h 43"/>
                  <a:gd name="T2" fmla="*/ 16 w 45"/>
                  <a:gd name="T3" fmla="*/ 3 h 43"/>
                  <a:gd name="T4" fmla="*/ 10 w 45"/>
                  <a:gd name="T5" fmla="*/ 0 h 43"/>
                  <a:gd name="T6" fmla="*/ 6 w 45"/>
                  <a:gd name="T7" fmla="*/ 0 h 43"/>
                  <a:gd name="T8" fmla="*/ 0 w 45"/>
                  <a:gd name="T9" fmla="*/ 3 h 43"/>
                  <a:gd name="T10" fmla="*/ 0 w 45"/>
                  <a:gd name="T11" fmla="*/ 41 h 43"/>
                  <a:gd name="T12" fmla="*/ 21 w 45"/>
                  <a:gd name="T13" fmla="*/ 41 h 43"/>
                  <a:gd name="T14" fmla="*/ 42 w 45"/>
                  <a:gd name="T15" fmla="*/ 12 h 43"/>
                  <a:gd name="T16" fmla="*/ 40 w 45"/>
                  <a:gd name="T17"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3">
                    <a:moveTo>
                      <a:pt x="40" y="8"/>
                    </a:moveTo>
                    <a:cubicBezTo>
                      <a:pt x="32" y="9"/>
                      <a:pt x="23" y="8"/>
                      <a:pt x="16" y="3"/>
                    </a:cubicBezTo>
                    <a:cubicBezTo>
                      <a:pt x="14" y="2"/>
                      <a:pt x="12" y="1"/>
                      <a:pt x="10" y="0"/>
                    </a:cubicBezTo>
                    <a:cubicBezTo>
                      <a:pt x="6" y="0"/>
                      <a:pt x="6" y="0"/>
                      <a:pt x="6" y="0"/>
                    </a:cubicBezTo>
                    <a:cubicBezTo>
                      <a:pt x="4" y="1"/>
                      <a:pt x="2" y="2"/>
                      <a:pt x="0" y="3"/>
                    </a:cubicBezTo>
                    <a:cubicBezTo>
                      <a:pt x="0" y="41"/>
                      <a:pt x="0" y="41"/>
                      <a:pt x="0" y="41"/>
                    </a:cubicBezTo>
                    <a:cubicBezTo>
                      <a:pt x="6" y="43"/>
                      <a:pt x="14" y="43"/>
                      <a:pt x="21" y="41"/>
                    </a:cubicBezTo>
                    <a:cubicBezTo>
                      <a:pt x="36" y="37"/>
                      <a:pt x="45" y="24"/>
                      <a:pt x="42" y="12"/>
                    </a:cubicBezTo>
                    <a:cubicBezTo>
                      <a:pt x="41" y="11"/>
                      <a:pt x="41" y="10"/>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3" name="Freeform 212"/>
              <p:cNvSpPr/>
              <p:nvPr/>
            </p:nvSpPr>
            <p:spPr bwMode="auto">
              <a:xfrm>
                <a:off x="74613" y="9525"/>
                <a:ext cx="104775" cy="11113"/>
              </a:xfrm>
              <a:custGeom>
                <a:avLst/>
                <a:gdLst>
                  <a:gd name="T0" fmla="*/ 0 w 28"/>
                  <a:gd name="T1" fmla="*/ 0 h 3"/>
                  <a:gd name="T2" fmla="*/ 15 w 28"/>
                  <a:gd name="T3" fmla="*/ 3 h 3"/>
                  <a:gd name="T4" fmla="*/ 23 w 28"/>
                  <a:gd name="T5" fmla="*/ 2 h 3"/>
                  <a:gd name="T6" fmla="*/ 28 w 28"/>
                  <a:gd name="T7" fmla="*/ 0 h 3"/>
                  <a:gd name="T8" fmla="*/ 0 w 28"/>
                  <a:gd name="T9" fmla="*/ 0 h 3"/>
                </a:gdLst>
                <a:ahLst/>
                <a:cxnLst>
                  <a:cxn ang="0">
                    <a:pos x="T0" y="T1"/>
                  </a:cxn>
                  <a:cxn ang="0">
                    <a:pos x="T2" y="T3"/>
                  </a:cxn>
                  <a:cxn ang="0">
                    <a:pos x="T4" y="T5"/>
                  </a:cxn>
                  <a:cxn ang="0">
                    <a:pos x="T6" y="T7"/>
                  </a:cxn>
                  <a:cxn ang="0">
                    <a:pos x="T8" y="T9"/>
                  </a:cxn>
                </a:cxnLst>
                <a:rect l="0" t="0" r="r" b="b"/>
                <a:pathLst>
                  <a:path w="28" h="3">
                    <a:moveTo>
                      <a:pt x="0" y="0"/>
                    </a:moveTo>
                    <a:cubicBezTo>
                      <a:pt x="5" y="2"/>
                      <a:pt x="10" y="3"/>
                      <a:pt x="15" y="3"/>
                    </a:cubicBezTo>
                    <a:cubicBezTo>
                      <a:pt x="18" y="3"/>
                      <a:pt x="21" y="3"/>
                      <a:pt x="23" y="2"/>
                    </a:cubicBezTo>
                    <a:cubicBezTo>
                      <a:pt x="25" y="2"/>
                      <a:pt x="27" y="1"/>
                      <a:pt x="2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4" name="Freeform 213"/>
              <p:cNvSpPr/>
              <p:nvPr/>
            </p:nvSpPr>
            <p:spPr bwMode="auto">
              <a:xfrm>
                <a:off x="203200" y="114300"/>
                <a:ext cx="190500" cy="219075"/>
              </a:xfrm>
              <a:custGeom>
                <a:avLst/>
                <a:gdLst>
                  <a:gd name="T0" fmla="*/ 33 w 51"/>
                  <a:gd name="T1" fmla="*/ 55 h 58"/>
                  <a:gd name="T2" fmla="*/ 46 w 51"/>
                  <a:gd name="T3" fmla="*/ 22 h 58"/>
                  <a:gd name="T4" fmla="*/ 46 w 51"/>
                  <a:gd name="T5" fmla="*/ 21 h 58"/>
                  <a:gd name="T6" fmla="*/ 39 w 51"/>
                  <a:gd name="T7" fmla="*/ 18 h 58"/>
                  <a:gd name="T8" fmla="*/ 22 w 51"/>
                  <a:gd name="T9" fmla="*/ 0 h 58"/>
                  <a:gd name="T10" fmla="*/ 17 w 51"/>
                  <a:gd name="T11" fmla="*/ 1 h 58"/>
                  <a:gd name="T12" fmla="*/ 4 w 51"/>
                  <a:gd name="T13" fmla="*/ 34 h 58"/>
                  <a:gd name="T14" fmla="*/ 33 w 51"/>
                  <a:gd name="T15" fmla="*/ 55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8">
                    <a:moveTo>
                      <a:pt x="33" y="55"/>
                    </a:moveTo>
                    <a:cubicBezTo>
                      <a:pt x="45" y="51"/>
                      <a:pt x="51" y="37"/>
                      <a:pt x="46" y="22"/>
                    </a:cubicBezTo>
                    <a:cubicBezTo>
                      <a:pt x="46" y="21"/>
                      <a:pt x="46" y="21"/>
                      <a:pt x="46" y="21"/>
                    </a:cubicBezTo>
                    <a:cubicBezTo>
                      <a:pt x="44" y="20"/>
                      <a:pt x="41" y="19"/>
                      <a:pt x="39" y="18"/>
                    </a:cubicBezTo>
                    <a:cubicBezTo>
                      <a:pt x="31" y="14"/>
                      <a:pt x="25" y="7"/>
                      <a:pt x="22" y="0"/>
                    </a:cubicBezTo>
                    <a:cubicBezTo>
                      <a:pt x="20" y="0"/>
                      <a:pt x="19" y="0"/>
                      <a:pt x="17" y="1"/>
                    </a:cubicBezTo>
                    <a:cubicBezTo>
                      <a:pt x="6" y="4"/>
                      <a:pt x="0" y="19"/>
                      <a:pt x="4" y="34"/>
                    </a:cubicBezTo>
                    <a:cubicBezTo>
                      <a:pt x="9" y="49"/>
                      <a:pt x="22" y="58"/>
                      <a:pt x="3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5" name="Freeform 214"/>
              <p:cNvSpPr/>
              <p:nvPr/>
            </p:nvSpPr>
            <p:spPr bwMode="auto">
              <a:xfrm>
                <a:off x="288925" y="9525"/>
                <a:ext cx="371475" cy="184150"/>
              </a:xfrm>
              <a:custGeom>
                <a:avLst/>
                <a:gdLst>
                  <a:gd name="T0" fmla="*/ 4 w 99"/>
                  <a:gd name="T1" fmla="*/ 0 h 49"/>
                  <a:gd name="T2" fmla="*/ 2 w 99"/>
                  <a:gd name="T3" fmla="*/ 22 h 49"/>
                  <a:gd name="T4" fmla="*/ 5 w 99"/>
                  <a:gd name="T5" fmla="*/ 29 h 49"/>
                  <a:gd name="T6" fmla="*/ 19 w 99"/>
                  <a:gd name="T7" fmla="*/ 41 h 49"/>
                  <a:gd name="T8" fmla="*/ 20 w 99"/>
                  <a:gd name="T9" fmla="*/ 42 h 49"/>
                  <a:gd name="T10" fmla="*/ 60 w 99"/>
                  <a:gd name="T11" fmla="*/ 44 h 49"/>
                  <a:gd name="T12" fmla="*/ 97 w 99"/>
                  <a:gd name="T13" fmla="*/ 0 h 49"/>
                  <a:gd name="T14" fmla="*/ 4 w 99"/>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9">
                    <a:moveTo>
                      <a:pt x="4" y="0"/>
                    </a:moveTo>
                    <a:cubicBezTo>
                      <a:pt x="1" y="7"/>
                      <a:pt x="0" y="15"/>
                      <a:pt x="2" y="22"/>
                    </a:cubicBezTo>
                    <a:cubicBezTo>
                      <a:pt x="3" y="24"/>
                      <a:pt x="4" y="27"/>
                      <a:pt x="5" y="29"/>
                    </a:cubicBezTo>
                    <a:cubicBezTo>
                      <a:pt x="9" y="34"/>
                      <a:pt x="13" y="38"/>
                      <a:pt x="19" y="41"/>
                    </a:cubicBezTo>
                    <a:cubicBezTo>
                      <a:pt x="19" y="42"/>
                      <a:pt x="20" y="42"/>
                      <a:pt x="20" y="42"/>
                    </a:cubicBezTo>
                    <a:cubicBezTo>
                      <a:pt x="31" y="47"/>
                      <a:pt x="45" y="49"/>
                      <a:pt x="60" y="44"/>
                    </a:cubicBezTo>
                    <a:cubicBezTo>
                      <a:pt x="83" y="38"/>
                      <a:pt x="99" y="18"/>
                      <a:pt x="97"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6" name="Freeform 215"/>
              <p:cNvSpPr/>
              <p:nvPr/>
            </p:nvSpPr>
            <p:spPr bwMode="auto">
              <a:xfrm>
                <a:off x="115888" y="9525"/>
                <a:ext cx="169863" cy="222250"/>
              </a:xfrm>
              <a:custGeom>
                <a:avLst/>
                <a:gdLst>
                  <a:gd name="T0" fmla="*/ 28 w 45"/>
                  <a:gd name="T1" fmla="*/ 0 h 59"/>
                  <a:gd name="T2" fmla="*/ 2 w 45"/>
                  <a:gd name="T3" fmla="*/ 47 h 59"/>
                  <a:gd name="T4" fmla="*/ 5 w 45"/>
                  <a:gd name="T5" fmla="*/ 57 h 59"/>
                  <a:gd name="T6" fmla="*/ 15 w 45"/>
                  <a:gd name="T7" fmla="*/ 55 h 59"/>
                  <a:gd name="T8" fmla="*/ 43 w 45"/>
                  <a:gd name="T9" fmla="*/ 4 h 59"/>
                  <a:gd name="T10" fmla="*/ 45 w 45"/>
                  <a:gd name="T11" fmla="*/ 0 h 59"/>
                  <a:gd name="T12" fmla="*/ 28 w 45"/>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45" h="59">
                    <a:moveTo>
                      <a:pt x="28" y="0"/>
                    </a:moveTo>
                    <a:cubicBezTo>
                      <a:pt x="2" y="47"/>
                      <a:pt x="2" y="47"/>
                      <a:pt x="2" y="47"/>
                    </a:cubicBezTo>
                    <a:cubicBezTo>
                      <a:pt x="0" y="51"/>
                      <a:pt x="2" y="56"/>
                      <a:pt x="5" y="57"/>
                    </a:cubicBezTo>
                    <a:cubicBezTo>
                      <a:pt x="9" y="59"/>
                      <a:pt x="13" y="58"/>
                      <a:pt x="15" y="55"/>
                    </a:cubicBezTo>
                    <a:cubicBezTo>
                      <a:pt x="43" y="4"/>
                      <a:pt x="43" y="4"/>
                      <a:pt x="43" y="4"/>
                    </a:cubicBezTo>
                    <a:cubicBezTo>
                      <a:pt x="45" y="0"/>
                      <a:pt x="45" y="0"/>
                      <a:pt x="45" y="0"/>
                    </a:cubicBez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7" name="Freeform 216"/>
              <p:cNvSpPr>
                <a:spLocks noEditPoints="1"/>
              </p:cNvSpPr>
              <p:nvPr/>
            </p:nvSpPr>
            <p:spPr bwMode="auto">
              <a:xfrm>
                <a:off x="473075" y="3781425"/>
                <a:ext cx="277813" cy="220663"/>
              </a:xfrm>
              <a:custGeom>
                <a:avLst/>
                <a:gdLst>
                  <a:gd name="T0" fmla="*/ 67 w 74"/>
                  <a:gd name="T1" fmla="*/ 14 h 59"/>
                  <a:gd name="T2" fmla="*/ 60 w 74"/>
                  <a:gd name="T3" fmla="*/ 14 h 59"/>
                  <a:gd name="T4" fmla="*/ 60 w 74"/>
                  <a:gd name="T5" fmla="*/ 17 h 59"/>
                  <a:gd name="T6" fmla="*/ 68 w 74"/>
                  <a:gd name="T7" fmla="*/ 34 h 59"/>
                  <a:gd name="T8" fmla="*/ 68 w 74"/>
                  <a:gd name="T9" fmla="*/ 41 h 59"/>
                  <a:gd name="T10" fmla="*/ 60 w 74"/>
                  <a:gd name="T11" fmla="*/ 59 h 59"/>
                  <a:gd name="T12" fmla="*/ 74 w 74"/>
                  <a:gd name="T13" fmla="*/ 56 h 59"/>
                  <a:gd name="T14" fmla="*/ 74 w 74"/>
                  <a:gd name="T15" fmla="*/ 22 h 59"/>
                  <a:gd name="T16" fmla="*/ 60 w 74"/>
                  <a:gd name="T17" fmla="*/ 0 h 59"/>
                  <a:gd name="T18" fmla="*/ 37 w 74"/>
                  <a:gd name="T19" fmla="*/ 5 h 59"/>
                  <a:gd name="T20" fmla="*/ 60 w 74"/>
                  <a:gd name="T21" fmla="*/ 14 h 59"/>
                  <a:gd name="T22" fmla="*/ 37 w 74"/>
                  <a:gd name="T23" fmla="*/ 47 h 59"/>
                  <a:gd name="T24" fmla="*/ 57 w 74"/>
                  <a:gd name="T25" fmla="*/ 56 h 59"/>
                  <a:gd name="T26" fmla="*/ 60 w 74"/>
                  <a:gd name="T27" fmla="*/ 59 h 59"/>
                  <a:gd name="T28" fmla="*/ 53 w 74"/>
                  <a:gd name="T29" fmla="*/ 41 h 59"/>
                  <a:gd name="T30" fmla="*/ 60 w 74"/>
                  <a:gd name="T31" fmla="*/ 34 h 59"/>
                  <a:gd name="T32" fmla="*/ 37 w 74"/>
                  <a:gd name="T33" fmla="*/ 17 h 59"/>
                  <a:gd name="T34" fmla="*/ 37 w 74"/>
                  <a:gd name="T35" fmla="*/ 0 h 59"/>
                  <a:gd name="T36" fmla="*/ 14 w 74"/>
                  <a:gd name="T37" fmla="*/ 1 h 59"/>
                  <a:gd name="T38" fmla="*/ 19 w 74"/>
                  <a:gd name="T39" fmla="*/ 5 h 59"/>
                  <a:gd name="T40" fmla="*/ 37 w 74"/>
                  <a:gd name="T41" fmla="*/ 5 h 59"/>
                  <a:gd name="T42" fmla="*/ 14 w 74"/>
                  <a:gd name="T43" fmla="*/ 59 h 59"/>
                  <a:gd name="T44" fmla="*/ 18 w 74"/>
                  <a:gd name="T45" fmla="*/ 56 h 59"/>
                  <a:gd name="T46" fmla="*/ 37 w 74"/>
                  <a:gd name="T47" fmla="*/ 47 h 59"/>
                  <a:gd name="T48" fmla="*/ 14 w 74"/>
                  <a:gd name="T49" fmla="*/ 17 h 59"/>
                  <a:gd name="T50" fmla="*/ 22 w 74"/>
                  <a:gd name="T51" fmla="*/ 34 h 59"/>
                  <a:gd name="T52" fmla="*/ 22 w 74"/>
                  <a:gd name="T53" fmla="*/ 41 h 59"/>
                  <a:gd name="T54" fmla="*/ 14 w 74"/>
                  <a:gd name="T55" fmla="*/ 59 h 59"/>
                  <a:gd name="T56" fmla="*/ 8 w 74"/>
                  <a:gd name="T57" fmla="*/ 14 h 59"/>
                  <a:gd name="T58" fmla="*/ 0 w 74"/>
                  <a:gd name="T59" fmla="*/ 46 h 59"/>
                  <a:gd name="T60" fmla="*/ 0 w 74"/>
                  <a:gd name="T61" fmla="*/ 56 h 59"/>
                  <a:gd name="T62" fmla="*/ 14 w 74"/>
                  <a:gd name="T63" fmla="*/ 59 h 59"/>
                  <a:gd name="T64" fmla="*/ 7 w 74"/>
                  <a:gd name="T65" fmla="*/ 41 h 59"/>
                  <a:gd name="T66" fmla="*/ 14 w 74"/>
                  <a:gd name="T67" fmla="*/ 34 h 59"/>
                  <a:gd name="T68" fmla="*/ 13 w 74"/>
                  <a:gd name="T69" fmla="*/ 17 h 59"/>
                  <a:gd name="T70" fmla="*/ 14 w 74"/>
                  <a:gd name="T71"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59">
                    <a:moveTo>
                      <a:pt x="74" y="22"/>
                    </a:moveTo>
                    <a:cubicBezTo>
                      <a:pt x="67" y="14"/>
                      <a:pt x="67" y="14"/>
                      <a:pt x="67" y="14"/>
                    </a:cubicBezTo>
                    <a:cubicBezTo>
                      <a:pt x="60" y="1"/>
                      <a:pt x="60" y="1"/>
                      <a:pt x="60" y="1"/>
                    </a:cubicBezTo>
                    <a:cubicBezTo>
                      <a:pt x="60" y="14"/>
                      <a:pt x="60" y="14"/>
                      <a:pt x="60" y="14"/>
                    </a:cubicBezTo>
                    <a:cubicBezTo>
                      <a:pt x="62" y="17"/>
                      <a:pt x="62" y="17"/>
                      <a:pt x="62" y="17"/>
                    </a:cubicBezTo>
                    <a:cubicBezTo>
                      <a:pt x="60" y="17"/>
                      <a:pt x="60" y="17"/>
                      <a:pt x="60" y="17"/>
                    </a:cubicBezTo>
                    <a:cubicBezTo>
                      <a:pt x="60" y="34"/>
                      <a:pt x="60" y="34"/>
                      <a:pt x="60" y="34"/>
                    </a:cubicBezTo>
                    <a:cubicBezTo>
                      <a:pt x="68" y="34"/>
                      <a:pt x="68" y="34"/>
                      <a:pt x="68" y="34"/>
                    </a:cubicBezTo>
                    <a:cubicBezTo>
                      <a:pt x="68" y="41"/>
                      <a:pt x="68" y="41"/>
                      <a:pt x="68" y="41"/>
                    </a:cubicBezTo>
                    <a:cubicBezTo>
                      <a:pt x="68" y="41"/>
                      <a:pt x="68" y="41"/>
                      <a:pt x="68" y="41"/>
                    </a:cubicBezTo>
                    <a:cubicBezTo>
                      <a:pt x="60" y="41"/>
                      <a:pt x="60" y="41"/>
                      <a:pt x="60" y="41"/>
                    </a:cubicBezTo>
                    <a:cubicBezTo>
                      <a:pt x="60" y="59"/>
                      <a:pt x="60" y="59"/>
                      <a:pt x="60" y="59"/>
                    </a:cubicBezTo>
                    <a:cubicBezTo>
                      <a:pt x="71" y="59"/>
                      <a:pt x="71" y="59"/>
                      <a:pt x="71" y="59"/>
                    </a:cubicBezTo>
                    <a:cubicBezTo>
                      <a:pt x="73" y="59"/>
                      <a:pt x="74" y="58"/>
                      <a:pt x="74" y="56"/>
                    </a:cubicBezTo>
                    <a:cubicBezTo>
                      <a:pt x="74" y="47"/>
                      <a:pt x="74" y="47"/>
                      <a:pt x="74" y="47"/>
                    </a:cubicBezTo>
                    <a:lnTo>
                      <a:pt x="74" y="22"/>
                    </a:lnTo>
                    <a:close/>
                    <a:moveTo>
                      <a:pt x="60" y="1"/>
                    </a:moveTo>
                    <a:cubicBezTo>
                      <a:pt x="60" y="0"/>
                      <a:pt x="60" y="0"/>
                      <a:pt x="60" y="0"/>
                    </a:cubicBezTo>
                    <a:cubicBezTo>
                      <a:pt x="37" y="0"/>
                      <a:pt x="37" y="0"/>
                      <a:pt x="37" y="0"/>
                    </a:cubicBezTo>
                    <a:cubicBezTo>
                      <a:pt x="37" y="5"/>
                      <a:pt x="37" y="5"/>
                      <a:pt x="37" y="5"/>
                    </a:cubicBezTo>
                    <a:cubicBezTo>
                      <a:pt x="56" y="5"/>
                      <a:pt x="56" y="5"/>
                      <a:pt x="56" y="5"/>
                    </a:cubicBezTo>
                    <a:cubicBezTo>
                      <a:pt x="60" y="14"/>
                      <a:pt x="60" y="14"/>
                      <a:pt x="60" y="14"/>
                    </a:cubicBezTo>
                    <a:cubicBezTo>
                      <a:pt x="60" y="1"/>
                      <a:pt x="60" y="1"/>
                      <a:pt x="60" y="1"/>
                    </a:cubicBezTo>
                    <a:close/>
                    <a:moveTo>
                      <a:pt x="37" y="47"/>
                    </a:moveTo>
                    <a:cubicBezTo>
                      <a:pt x="57" y="47"/>
                      <a:pt x="57" y="47"/>
                      <a:pt x="57" y="47"/>
                    </a:cubicBezTo>
                    <a:cubicBezTo>
                      <a:pt x="57" y="56"/>
                      <a:pt x="57" y="56"/>
                      <a:pt x="57" y="56"/>
                    </a:cubicBezTo>
                    <a:cubicBezTo>
                      <a:pt x="57" y="58"/>
                      <a:pt x="58" y="59"/>
                      <a:pt x="60" y="59"/>
                    </a:cubicBezTo>
                    <a:cubicBezTo>
                      <a:pt x="60" y="59"/>
                      <a:pt x="60" y="59"/>
                      <a:pt x="60" y="59"/>
                    </a:cubicBezTo>
                    <a:cubicBezTo>
                      <a:pt x="60" y="41"/>
                      <a:pt x="60" y="41"/>
                      <a:pt x="60" y="41"/>
                    </a:cubicBezTo>
                    <a:cubicBezTo>
                      <a:pt x="53" y="41"/>
                      <a:pt x="53" y="41"/>
                      <a:pt x="53" y="41"/>
                    </a:cubicBezTo>
                    <a:cubicBezTo>
                      <a:pt x="53" y="34"/>
                      <a:pt x="53" y="34"/>
                      <a:pt x="53" y="34"/>
                    </a:cubicBezTo>
                    <a:cubicBezTo>
                      <a:pt x="60" y="34"/>
                      <a:pt x="60" y="34"/>
                      <a:pt x="60" y="34"/>
                    </a:cubicBezTo>
                    <a:cubicBezTo>
                      <a:pt x="60" y="17"/>
                      <a:pt x="60" y="17"/>
                      <a:pt x="60" y="17"/>
                    </a:cubicBezTo>
                    <a:cubicBezTo>
                      <a:pt x="37" y="17"/>
                      <a:pt x="37" y="17"/>
                      <a:pt x="37" y="17"/>
                    </a:cubicBezTo>
                    <a:lnTo>
                      <a:pt x="37" y="47"/>
                    </a:lnTo>
                    <a:close/>
                    <a:moveTo>
                      <a:pt x="37" y="0"/>
                    </a:moveTo>
                    <a:cubicBezTo>
                      <a:pt x="15" y="0"/>
                      <a:pt x="15" y="0"/>
                      <a:pt x="15" y="0"/>
                    </a:cubicBezTo>
                    <a:cubicBezTo>
                      <a:pt x="14" y="1"/>
                      <a:pt x="14" y="1"/>
                      <a:pt x="14" y="1"/>
                    </a:cubicBezTo>
                    <a:cubicBezTo>
                      <a:pt x="14" y="14"/>
                      <a:pt x="14" y="14"/>
                      <a:pt x="14" y="14"/>
                    </a:cubicBezTo>
                    <a:cubicBezTo>
                      <a:pt x="19" y="5"/>
                      <a:pt x="19" y="5"/>
                      <a:pt x="19" y="5"/>
                    </a:cubicBezTo>
                    <a:cubicBezTo>
                      <a:pt x="19" y="5"/>
                      <a:pt x="19" y="5"/>
                      <a:pt x="19" y="5"/>
                    </a:cubicBezTo>
                    <a:cubicBezTo>
                      <a:pt x="37" y="5"/>
                      <a:pt x="37" y="5"/>
                      <a:pt x="37" y="5"/>
                    </a:cubicBezTo>
                    <a:cubicBezTo>
                      <a:pt x="37" y="0"/>
                      <a:pt x="37" y="0"/>
                      <a:pt x="37" y="0"/>
                    </a:cubicBezTo>
                    <a:close/>
                    <a:moveTo>
                      <a:pt x="14" y="59"/>
                    </a:moveTo>
                    <a:cubicBezTo>
                      <a:pt x="15" y="59"/>
                      <a:pt x="15" y="59"/>
                      <a:pt x="15" y="59"/>
                    </a:cubicBezTo>
                    <a:cubicBezTo>
                      <a:pt x="16" y="59"/>
                      <a:pt x="18" y="58"/>
                      <a:pt x="18" y="56"/>
                    </a:cubicBezTo>
                    <a:cubicBezTo>
                      <a:pt x="18" y="47"/>
                      <a:pt x="18" y="47"/>
                      <a:pt x="18" y="47"/>
                    </a:cubicBezTo>
                    <a:cubicBezTo>
                      <a:pt x="37" y="47"/>
                      <a:pt x="37" y="47"/>
                      <a:pt x="37" y="47"/>
                    </a:cubicBezTo>
                    <a:cubicBezTo>
                      <a:pt x="37" y="17"/>
                      <a:pt x="37" y="17"/>
                      <a:pt x="37" y="17"/>
                    </a:cubicBezTo>
                    <a:cubicBezTo>
                      <a:pt x="14" y="17"/>
                      <a:pt x="14" y="17"/>
                      <a:pt x="14" y="17"/>
                    </a:cubicBezTo>
                    <a:cubicBezTo>
                      <a:pt x="14" y="34"/>
                      <a:pt x="14" y="34"/>
                      <a:pt x="14" y="34"/>
                    </a:cubicBezTo>
                    <a:cubicBezTo>
                      <a:pt x="22" y="34"/>
                      <a:pt x="22" y="34"/>
                      <a:pt x="22" y="34"/>
                    </a:cubicBezTo>
                    <a:cubicBezTo>
                      <a:pt x="22" y="41"/>
                      <a:pt x="22" y="41"/>
                      <a:pt x="22" y="41"/>
                    </a:cubicBezTo>
                    <a:cubicBezTo>
                      <a:pt x="22" y="41"/>
                      <a:pt x="22" y="41"/>
                      <a:pt x="22" y="41"/>
                    </a:cubicBezTo>
                    <a:cubicBezTo>
                      <a:pt x="14" y="41"/>
                      <a:pt x="14" y="41"/>
                      <a:pt x="14" y="41"/>
                    </a:cubicBezTo>
                    <a:lnTo>
                      <a:pt x="14" y="59"/>
                    </a:lnTo>
                    <a:close/>
                    <a:moveTo>
                      <a:pt x="14" y="1"/>
                    </a:moveTo>
                    <a:cubicBezTo>
                      <a:pt x="8" y="14"/>
                      <a:pt x="8" y="14"/>
                      <a:pt x="8" y="14"/>
                    </a:cubicBezTo>
                    <a:cubicBezTo>
                      <a:pt x="0" y="22"/>
                      <a:pt x="0" y="22"/>
                      <a:pt x="0" y="22"/>
                    </a:cubicBezTo>
                    <a:cubicBezTo>
                      <a:pt x="0" y="46"/>
                      <a:pt x="0" y="46"/>
                      <a:pt x="0" y="46"/>
                    </a:cubicBezTo>
                    <a:cubicBezTo>
                      <a:pt x="0" y="47"/>
                      <a:pt x="0" y="47"/>
                      <a:pt x="0" y="47"/>
                    </a:cubicBezTo>
                    <a:cubicBezTo>
                      <a:pt x="0" y="56"/>
                      <a:pt x="0" y="56"/>
                      <a:pt x="0" y="56"/>
                    </a:cubicBezTo>
                    <a:cubicBezTo>
                      <a:pt x="0" y="58"/>
                      <a:pt x="2" y="59"/>
                      <a:pt x="4" y="59"/>
                    </a:cubicBezTo>
                    <a:cubicBezTo>
                      <a:pt x="14" y="59"/>
                      <a:pt x="14" y="59"/>
                      <a:pt x="14" y="59"/>
                    </a:cubicBezTo>
                    <a:cubicBezTo>
                      <a:pt x="14" y="41"/>
                      <a:pt x="14" y="41"/>
                      <a:pt x="14" y="41"/>
                    </a:cubicBezTo>
                    <a:cubicBezTo>
                      <a:pt x="7" y="41"/>
                      <a:pt x="7" y="41"/>
                      <a:pt x="7" y="41"/>
                    </a:cubicBezTo>
                    <a:cubicBezTo>
                      <a:pt x="7" y="34"/>
                      <a:pt x="7" y="34"/>
                      <a:pt x="7" y="34"/>
                    </a:cubicBezTo>
                    <a:cubicBezTo>
                      <a:pt x="14" y="34"/>
                      <a:pt x="14" y="34"/>
                      <a:pt x="14" y="34"/>
                    </a:cubicBezTo>
                    <a:cubicBezTo>
                      <a:pt x="14" y="17"/>
                      <a:pt x="14" y="17"/>
                      <a:pt x="14" y="17"/>
                    </a:cubicBezTo>
                    <a:cubicBezTo>
                      <a:pt x="13" y="17"/>
                      <a:pt x="13" y="17"/>
                      <a:pt x="13" y="17"/>
                    </a:cubicBezTo>
                    <a:cubicBezTo>
                      <a:pt x="14" y="14"/>
                      <a:pt x="14" y="14"/>
                      <a:pt x="14" y="14"/>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8" name="Freeform 217"/>
              <p:cNvSpPr/>
              <p:nvPr/>
            </p:nvSpPr>
            <p:spPr bwMode="auto">
              <a:xfrm>
                <a:off x="0" y="3113088"/>
                <a:ext cx="153988" cy="420688"/>
              </a:xfrm>
              <a:custGeom>
                <a:avLst/>
                <a:gdLst>
                  <a:gd name="T0" fmla="*/ 0 w 41"/>
                  <a:gd name="T1" fmla="*/ 112 h 112"/>
                  <a:gd name="T2" fmla="*/ 11 w 41"/>
                  <a:gd name="T3" fmla="*/ 112 h 112"/>
                  <a:gd name="T4" fmla="*/ 11 w 41"/>
                  <a:gd name="T5" fmla="*/ 40 h 112"/>
                  <a:gd name="T6" fmla="*/ 29 w 41"/>
                  <a:gd name="T7" fmla="*/ 57 h 112"/>
                  <a:gd name="T8" fmla="*/ 41 w 41"/>
                  <a:gd name="T9" fmla="*/ 38 h 112"/>
                  <a:gd name="T10" fmla="*/ 0 w 41"/>
                  <a:gd name="T11" fmla="*/ 0 h 112"/>
                  <a:gd name="T12" fmla="*/ 0 w 4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112"/>
                    </a:moveTo>
                    <a:cubicBezTo>
                      <a:pt x="11" y="112"/>
                      <a:pt x="11" y="112"/>
                      <a:pt x="11" y="112"/>
                    </a:cubicBezTo>
                    <a:cubicBezTo>
                      <a:pt x="11" y="40"/>
                      <a:pt x="11" y="40"/>
                      <a:pt x="11" y="40"/>
                    </a:cubicBezTo>
                    <a:cubicBezTo>
                      <a:pt x="17" y="44"/>
                      <a:pt x="29" y="57"/>
                      <a:pt x="29" y="57"/>
                    </a:cubicBezTo>
                    <a:cubicBezTo>
                      <a:pt x="41" y="38"/>
                      <a:pt x="41" y="38"/>
                      <a:pt x="41" y="38"/>
                    </a:cubicBezTo>
                    <a:cubicBezTo>
                      <a:pt x="36" y="24"/>
                      <a:pt x="10" y="7"/>
                      <a:pt x="0" y="0"/>
                    </a:cubicBez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9" name="Freeform 218"/>
              <p:cNvSpPr>
                <a:spLocks noEditPoints="1"/>
              </p:cNvSpPr>
              <p:nvPr/>
            </p:nvSpPr>
            <p:spPr bwMode="auto">
              <a:xfrm>
                <a:off x="3119438" y="9525"/>
                <a:ext cx="588963" cy="412750"/>
              </a:xfrm>
              <a:custGeom>
                <a:avLst/>
                <a:gdLst>
                  <a:gd name="T0" fmla="*/ 78 w 157"/>
                  <a:gd name="T1" fmla="*/ 110 h 110"/>
                  <a:gd name="T2" fmla="*/ 157 w 157"/>
                  <a:gd name="T3" fmla="*/ 31 h 110"/>
                  <a:gd name="T4" fmla="*/ 151 w 157"/>
                  <a:gd name="T5" fmla="*/ 0 h 110"/>
                  <a:gd name="T6" fmla="*/ 133 w 157"/>
                  <a:gd name="T7" fmla="*/ 0 h 110"/>
                  <a:gd name="T8" fmla="*/ 141 w 157"/>
                  <a:gd name="T9" fmla="*/ 31 h 110"/>
                  <a:gd name="T10" fmla="*/ 78 w 157"/>
                  <a:gd name="T11" fmla="*/ 94 h 110"/>
                  <a:gd name="T12" fmla="*/ 78 w 157"/>
                  <a:gd name="T13" fmla="*/ 110 h 110"/>
                  <a:gd name="T14" fmla="*/ 78 w 157"/>
                  <a:gd name="T15" fmla="*/ 81 h 110"/>
                  <a:gd name="T16" fmla="*/ 78 w 157"/>
                  <a:gd name="T17" fmla="*/ 31 h 110"/>
                  <a:gd name="T18" fmla="*/ 85 w 157"/>
                  <a:gd name="T19" fmla="*/ 31 h 110"/>
                  <a:gd name="T20" fmla="*/ 85 w 157"/>
                  <a:gd name="T21" fmla="*/ 0 h 110"/>
                  <a:gd name="T22" fmla="*/ 117 w 157"/>
                  <a:gd name="T23" fmla="*/ 0 h 110"/>
                  <a:gd name="T24" fmla="*/ 128 w 157"/>
                  <a:gd name="T25" fmla="*/ 31 h 110"/>
                  <a:gd name="T26" fmla="*/ 78 w 157"/>
                  <a:gd name="T27" fmla="*/ 81 h 110"/>
                  <a:gd name="T28" fmla="*/ 6 w 157"/>
                  <a:gd name="T29" fmla="*/ 0 h 110"/>
                  <a:gd name="T30" fmla="*/ 0 w 157"/>
                  <a:gd name="T31" fmla="*/ 31 h 110"/>
                  <a:gd name="T32" fmla="*/ 78 w 157"/>
                  <a:gd name="T33" fmla="*/ 110 h 110"/>
                  <a:gd name="T34" fmla="*/ 78 w 157"/>
                  <a:gd name="T35" fmla="*/ 110 h 110"/>
                  <a:gd name="T36" fmla="*/ 78 w 157"/>
                  <a:gd name="T37" fmla="*/ 94 h 110"/>
                  <a:gd name="T38" fmla="*/ 78 w 157"/>
                  <a:gd name="T39" fmla="*/ 94 h 110"/>
                  <a:gd name="T40" fmla="*/ 78 w 157"/>
                  <a:gd name="T41" fmla="*/ 94 h 110"/>
                  <a:gd name="T42" fmla="*/ 15 w 157"/>
                  <a:gd name="T43" fmla="*/ 31 h 110"/>
                  <a:gd name="T44" fmla="*/ 23 w 157"/>
                  <a:gd name="T45" fmla="*/ 0 h 110"/>
                  <a:gd name="T46" fmla="*/ 6 w 157"/>
                  <a:gd name="T47" fmla="*/ 0 h 110"/>
                  <a:gd name="T48" fmla="*/ 78 w 157"/>
                  <a:gd name="T49" fmla="*/ 31 h 110"/>
                  <a:gd name="T50" fmla="*/ 78 w 157"/>
                  <a:gd name="T51" fmla="*/ 81 h 110"/>
                  <a:gd name="T52" fmla="*/ 78 w 157"/>
                  <a:gd name="T53" fmla="*/ 81 h 110"/>
                  <a:gd name="T54" fmla="*/ 28 w 157"/>
                  <a:gd name="T55" fmla="*/ 31 h 110"/>
                  <a:gd name="T56" fmla="*/ 39 w 157"/>
                  <a:gd name="T57" fmla="*/ 0 h 110"/>
                  <a:gd name="T58" fmla="*/ 72 w 157"/>
                  <a:gd name="T59" fmla="*/ 0 h 110"/>
                  <a:gd name="T60" fmla="*/ 72 w 157"/>
                  <a:gd name="T61" fmla="*/ 31 h 110"/>
                  <a:gd name="T62" fmla="*/ 78 w 157"/>
                  <a:gd name="T63" fmla="*/ 3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10">
                    <a:moveTo>
                      <a:pt x="78" y="110"/>
                    </a:moveTo>
                    <a:cubicBezTo>
                      <a:pt x="122" y="110"/>
                      <a:pt x="157" y="74"/>
                      <a:pt x="157" y="31"/>
                    </a:cubicBezTo>
                    <a:cubicBezTo>
                      <a:pt x="157" y="20"/>
                      <a:pt x="155" y="10"/>
                      <a:pt x="151" y="0"/>
                    </a:cubicBezTo>
                    <a:cubicBezTo>
                      <a:pt x="133" y="0"/>
                      <a:pt x="133" y="0"/>
                      <a:pt x="133" y="0"/>
                    </a:cubicBezTo>
                    <a:cubicBezTo>
                      <a:pt x="138" y="9"/>
                      <a:pt x="141" y="20"/>
                      <a:pt x="141" y="31"/>
                    </a:cubicBezTo>
                    <a:cubicBezTo>
                      <a:pt x="141" y="66"/>
                      <a:pt x="113" y="94"/>
                      <a:pt x="78" y="94"/>
                    </a:cubicBezTo>
                    <a:cubicBezTo>
                      <a:pt x="78" y="110"/>
                      <a:pt x="78" y="110"/>
                      <a:pt x="78" y="110"/>
                    </a:cubicBezTo>
                    <a:close/>
                    <a:moveTo>
                      <a:pt x="78" y="81"/>
                    </a:moveTo>
                    <a:cubicBezTo>
                      <a:pt x="78" y="31"/>
                      <a:pt x="78" y="31"/>
                      <a:pt x="78" y="31"/>
                    </a:cubicBezTo>
                    <a:cubicBezTo>
                      <a:pt x="85" y="31"/>
                      <a:pt x="85" y="31"/>
                      <a:pt x="85" y="31"/>
                    </a:cubicBezTo>
                    <a:cubicBezTo>
                      <a:pt x="85" y="0"/>
                      <a:pt x="85" y="0"/>
                      <a:pt x="85" y="0"/>
                    </a:cubicBezTo>
                    <a:cubicBezTo>
                      <a:pt x="117" y="0"/>
                      <a:pt x="117" y="0"/>
                      <a:pt x="117" y="0"/>
                    </a:cubicBezTo>
                    <a:cubicBezTo>
                      <a:pt x="124" y="9"/>
                      <a:pt x="128" y="20"/>
                      <a:pt x="128" y="31"/>
                    </a:cubicBezTo>
                    <a:cubicBezTo>
                      <a:pt x="128" y="59"/>
                      <a:pt x="106" y="81"/>
                      <a:pt x="78" y="81"/>
                    </a:cubicBezTo>
                    <a:close/>
                    <a:moveTo>
                      <a:pt x="6" y="0"/>
                    </a:moveTo>
                    <a:cubicBezTo>
                      <a:pt x="2" y="10"/>
                      <a:pt x="0" y="20"/>
                      <a:pt x="0" y="31"/>
                    </a:cubicBezTo>
                    <a:cubicBezTo>
                      <a:pt x="0" y="74"/>
                      <a:pt x="35" y="110"/>
                      <a:pt x="78" y="110"/>
                    </a:cubicBezTo>
                    <a:cubicBezTo>
                      <a:pt x="78" y="110"/>
                      <a:pt x="78" y="110"/>
                      <a:pt x="78" y="110"/>
                    </a:cubicBezTo>
                    <a:cubicBezTo>
                      <a:pt x="78" y="94"/>
                      <a:pt x="78" y="94"/>
                      <a:pt x="78" y="94"/>
                    </a:cubicBezTo>
                    <a:cubicBezTo>
                      <a:pt x="78" y="94"/>
                      <a:pt x="78" y="94"/>
                      <a:pt x="78" y="94"/>
                    </a:cubicBezTo>
                    <a:cubicBezTo>
                      <a:pt x="78" y="94"/>
                      <a:pt x="78" y="94"/>
                      <a:pt x="78" y="94"/>
                    </a:cubicBezTo>
                    <a:cubicBezTo>
                      <a:pt x="44" y="94"/>
                      <a:pt x="15" y="66"/>
                      <a:pt x="15" y="31"/>
                    </a:cubicBezTo>
                    <a:cubicBezTo>
                      <a:pt x="15" y="20"/>
                      <a:pt x="18" y="9"/>
                      <a:pt x="23" y="0"/>
                    </a:cubicBezTo>
                    <a:cubicBezTo>
                      <a:pt x="6" y="0"/>
                      <a:pt x="6" y="0"/>
                      <a:pt x="6" y="0"/>
                    </a:cubicBezTo>
                    <a:close/>
                    <a:moveTo>
                      <a:pt x="78" y="31"/>
                    </a:moveTo>
                    <a:cubicBezTo>
                      <a:pt x="78" y="81"/>
                      <a:pt x="78" y="81"/>
                      <a:pt x="78" y="81"/>
                    </a:cubicBezTo>
                    <a:cubicBezTo>
                      <a:pt x="78" y="81"/>
                      <a:pt x="78" y="81"/>
                      <a:pt x="78" y="81"/>
                    </a:cubicBezTo>
                    <a:cubicBezTo>
                      <a:pt x="51" y="81"/>
                      <a:pt x="28" y="59"/>
                      <a:pt x="28" y="31"/>
                    </a:cubicBezTo>
                    <a:cubicBezTo>
                      <a:pt x="28" y="20"/>
                      <a:pt x="32" y="9"/>
                      <a:pt x="39" y="0"/>
                    </a:cubicBezTo>
                    <a:cubicBezTo>
                      <a:pt x="72" y="0"/>
                      <a:pt x="72" y="0"/>
                      <a:pt x="72" y="0"/>
                    </a:cubicBezTo>
                    <a:cubicBezTo>
                      <a:pt x="72" y="31"/>
                      <a:pt x="72" y="31"/>
                      <a:pt x="72" y="31"/>
                    </a:cubicBezTo>
                    <a:lnTo>
                      <a:pt x="78"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0" name="Freeform 219"/>
              <p:cNvSpPr>
                <a:spLocks noEditPoints="1"/>
              </p:cNvSpPr>
              <p:nvPr/>
            </p:nvSpPr>
            <p:spPr bwMode="auto">
              <a:xfrm>
                <a:off x="8970963" y="9525"/>
                <a:ext cx="379413" cy="274638"/>
              </a:xfrm>
              <a:custGeom>
                <a:avLst/>
                <a:gdLst>
                  <a:gd name="T0" fmla="*/ 239 w 239"/>
                  <a:gd name="T1" fmla="*/ 173 h 173"/>
                  <a:gd name="T2" fmla="*/ 213 w 239"/>
                  <a:gd name="T3" fmla="*/ 0 h 173"/>
                  <a:gd name="T4" fmla="*/ 213 w 239"/>
                  <a:gd name="T5" fmla="*/ 36 h 173"/>
                  <a:gd name="T6" fmla="*/ 192 w 239"/>
                  <a:gd name="T7" fmla="*/ 64 h 173"/>
                  <a:gd name="T8" fmla="*/ 213 w 239"/>
                  <a:gd name="T9" fmla="*/ 95 h 173"/>
                  <a:gd name="T10" fmla="*/ 192 w 239"/>
                  <a:gd name="T11" fmla="*/ 95 h 173"/>
                  <a:gd name="T12" fmla="*/ 213 w 239"/>
                  <a:gd name="T13" fmla="*/ 116 h 173"/>
                  <a:gd name="T14" fmla="*/ 213 w 239"/>
                  <a:gd name="T15" fmla="*/ 147 h 173"/>
                  <a:gd name="T16" fmla="*/ 192 w 239"/>
                  <a:gd name="T17" fmla="*/ 173 h 173"/>
                  <a:gd name="T18" fmla="*/ 192 w 239"/>
                  <a:gd name="T19" fmla="*/ 173 h 173"/>
                  <a:gd name="T20" fmla="*/ 168 w 239"/>
                  <a:gd name="T21" fmla="*/ 147 h 173"/>
                  <a:gd name="T22" fmla="*/ 192 w 239"/>
                  <a:gd name="T23" fmla="*/ 116 h 173"/>
                  <a:gd name="T24" fmla="*/ 168 w 239"/>
                  <a:gd name="T25" fmla="*/ 95 h 173"/>
                  <a:gd name="T26" fmla="*/ 192 w 239"/>
                  <a:gd name="T27" fmla="*/ 64 h 173"/>
                  <a:gd name="T28" fmla="*/ 121 w 239"/>
                  <a:gd name="T29" fmla="*/ 36 h 173"/>
                  <a:gd name="T30" fmla="*/ 142 w 239"/>
                  <a:gd name="T31" fmla="*/ 64 h 173"/>
                  <a:gd name="T32" fmla="*/ 142 w 239"/>
                  <a:gd name="T33" fmla="*/ 95 h 173"/>
                  <a:gd name="T34" fmla="*/ 121 w 239"/>
                  <a:gd name="T35" fmla="*/ 116 h 173"/>
                  <a:gd name="T36" fmla="*/ 142 w 239"/>
                  <a:gd name="T37" fmla="*/ 147 h 173"/>
                  <a:gd name="T38" fmla="*/ 121 w 239"/>
                  <a:gd name="T39" fmla="*/ 147 h 173"/>
                  <a:gd name="T40" fmla="*/ 48 w 239"/>
                  <a:gd name="T41" fmla="*/ 173 h 173"/>
                  <a:gd name="T42" fmla="*/ 121 w 239"/>
                  <a:gd name="T43" fmla="*/ 147 h 173"/>
                  <a:gd name="T44" fmla="*/ 97 w 239"/>
                  <a:gd name="T45" fmla="*/ 116 h 173"/>
                  <a:gd name="T46" fmla="*/ 121 w 239"/>
                  <a:gd name="T47" fmla="*/ 95 h 173"/>
                  <a:gd name="T48" fmla="*/ 97 w 239"/>
                  <a:gd name="T49" fmla="*/ 64 h 173"/>
                  <a:gd name="T50" fmla="*/ 121 w 239"/>
                  <a:gd name="T51" fmla="*/ 36 h 173"/>
                  <a:gd name="T52" fmla="*/ 48 w 239"/>
                  <a:gd name="T53" fmla="*/ 64 h 173"/>
                  <a:gd name="T54" fmla="*/ 71 w 239"/>
                  <a:gd name="T55" fmla="*/ 95 h 173"/>
                  <a:gd name="T56" fmla="*/ 48 w 239"/>
                  <a:gd name="T57" fmla="*/ 95 h 173"/>
                  <a:gd name="T58" fmla="*/ 71 w 239"/>
                  <a:gd name="T59" fmla="*/ 116 h 173"/>
                  <a:gd name="T60" fmla="*/ 71 w 239"/>
                  <a:gd name="T61" fmla="*/ 147 h 173"/>
                  <a:gd name="T62" fmla="*/ 48 w 239"/>
                  <a:gd name="T63" fmla="*/ 173 h 173"/>
                  <a:gd name="T64" fmla="*/ 0 w 239"/>
                  <a:gd name="T65" fmla="*/ 173 h 173"/>
                  <a:gd name="T66" fmla="*/ 48 w 239"/>
                  <a:gd name="T67" fmla="*/ 147 h 173"/>
                  <a:gd name="T68" fmla="*/ 26 w 239"/>
                  <a:gd name="T69" fmla="*/ 116 h 173"/>
                  <a:gd name="T70" fmla="*/ 48 w 239"/>
                  <a:gd name="T71" fmla="*/ 95 h 173"/>
                  <a:gd name="T72" fmla="*/ 26 w 239"/>
                  <a:gd name="T73" fmla="*/ 64 h 173"/>
                  <a:gd name="T74" fmla="*/ 48 w 239"/>
                  <a:gd name="T75" fmla="*/ 36 h 173"/>
                  <a:gd name="T76" fmla="*/ 26 w 239"/>
                  <a:gd name="T7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173">
                    <a:moveTo>
                      <a:pt x="192" y="173"/>
                    </a:moveTo>
                    <a:lnTo>
                      <a:pt x="239" y="173"/>
                    </a:lnTo>
                    <a:lnTo>
                      <a:pt x="239" y="0"/>
                    </a:lnTo>
                    <a:lnTo>
                      <a:pt x="213" y="0"/>
                    </a:lnTo>
                    <a:lnTo>
                      <a:pt x="213" y="36"/>
                    </a:lnTo>
                    <a:lnTo>
                      <a:pt x="213" y="36"/>
                    </a:lnTo>
                    <a:lnTo>
                      <a:pt x="192" y="36"/>
                    </a:lnTo>
                    <a:lnTo>
                      <a:pt x="192" y="64"/>
                    </a:lnTo>
                    <a:lnTo>
                      <a:pt x="213" y="64"/>
                    </a:lnTo>
                    <a:lnTo>
                      <a:pt x="213" y="95"/>
                    </a:lnTo>
                    <a:lnTo>
                      <a:pt x="213" y="95"/>
                    </a:lnTo>
                    <a:lnTo>
                      <a:pt x="192" y="95"/>
                    </a:lnTo>
                    <a:lnTo>
                      <a:pt x="192" y="116"/>
                    </a:lnTo>
                    <a:lnTo>
                      <a:pt x="213" y="116"/>
                    </a:lnTo>
                    <a:lnTo>
                      <a:pt x="213" y="147"/>
                    </a:lnTo>
                    <a:lnTo>
                      <a:pt x="213" y="147"/>
                    </a:lnTo>
                    <a:lnTo>
                      <a:pt x="192" y="147"/>
                    </a:lnTo>
                    <a:lnTo>
                      <a:pt x="192" y="173"/>
                    </a:lnTo>
                    <a:close/>
                    <a:moveTo>
                      <a:pt x="121" y="173"/>
                    </a:moveTo>
                    <a:lnTo>
                      <a:pt x="192" y="173"/>
                    </a:lnTo>
                    <a:lnTo>
                      <a:pt x="192" y="147"/>
                    </a:lnTo>
                    <a:lnTo>
                      <a:pt x="168" y="147"/>
                    </a:lnTo>
                    <a:lnTo>
                      <a:pt x="168" y="116"/>
                    </a:lnTo>
                    <a:lnTo>
                      <a:pt x="192" y="116"/>
                    </a:lnTo>
                    <a:lnTo>
                      <a:pt x="192" y="95"/>
                    </a:lnTo>
                    <a:lnTo>
                      <a:pt x="168" y="95"/>
                    </a:lnTo>
                    <a:lnTo>
                      <a:pt x="168" y="64"/>
                    </a:lnTo>
                    <a:lnTo>
                      <a:pt x="192" y="64"/>
                    </a:lnTo>
                    <a:lnTo>
                      <a:pt x="192" y="36"/>
                    </a:lnTo>
                    <a:lnTo>
                      <a:pt x="121" y="36"/>
                    </a:lnTo>
                    <a:lnTo>
                      <a:pt x="121" y="64"/>
                    </a:lnTo>
                    <a:lnTo>
                      <a:pt x="142" y="64"/>
                    </a:lnTo>
                    <a:lnTo>
                      <a:pt x="142" y="95"/>
                    </a:lnTo>
                    <a:lnTo>
                      <a:pt x="142" y="95"/>
                    </a:lnTo>
                    <a:lnTo>
                      <a:pt x="121" y="95"/>
                    </a:lnTo>
                    <a:lnTo>
                      <a:pt x="121" y="116"/>
                    </a:lnTo>
                    <a:lnTo>
                      <a:pt x="142" y="116"/>
                    </a:lnTo>
                    <a:lnTo>
                      <a:pt x="142" y="147"/>
                    </a:lnTo>
                    <a:lnTo>
                      <a:pt x="142" y="147"/>
                    </a:lnTo>
                    <a:lnTo>
                      <a:pt x="121" y="147"/>
                    </a:lnTo>
                    <a:lnTo>
                      <a:pt x="121" y="173"/>
                    </a:lnTo>
                    <a:close/>
                    <a:moveTo>
                      <a:pt x="48" y="173"/>
                    </a:moveTo>
                    <a:lnTo>
                      <a:pt x="121" y="173"/>
                    </a:lnTo>
                    <a:lnTo>
                      <a:pt x="121" y="147"/>
                    </a:lnTo>
                    <a:lnTo>
                      <a:pt x="97" y="147"/>
                    </a:lnTo>
                    <a:lnTo>
                      <a:pt x="97" y="116"/>
                    </a:lnTo>
                    <a:lnTo>
                      <a:pt x="121" y="116"/>
                    </a:lnTo>
                    <a:lnTo>
                      <a:pt x="121" y="95"/>
                    </a:lnTo>
                    <a:lnTo>
                      <a:pt x="97" y="95"/>
                    </a:lnTo>
                    <a:lnTo>
                      <a:pt x="97" y="64"/>
                    </a:lnTo>
                    <a:lnTo>
                      <a:pt x="121" y="64"/>
                    </a:lnTo>
                    <a:lnTo>
                      <a:pt x="121" y="36"/>
                    </a:lnTo>
                    <a:lnTo>
                      <a:pt x="48" y="36"/>
                    </a:lnTo>
                    <a:lnTo>
                      <a:pt x="48" y="64"/>
                    </a:lnTo>
                    <a:lnTo>
                      <a:pt x="71" y="64"/>
                    </a:lnTo>
                    <a:lnTo>
                      <a:pt x="71" y="95"/>
                    </a:lnTo>
                    <a:lnTo>
                      <a:pt x="71" y="95"/>
                    </a:lnTo>
                    <a:lnTo>
                      <a:pt x="48" y="95"/>
                    </a:lnTo>
                    <a:lnTo>
                      <a:pt x="48" y="116"/>
                    </a:lnTo>
                    <a:lnTo>
                      <a:pt x="71" y="116"/>
                    </a:lnTo>
                    <a:lnTo>
                      <a:pt x="71" y="147"/>
                    </a:lnTo>
                    <a:lnTo>
                      <a:pt x="71" y="147"/>
                    </a:lnTo>
                    <a:lnTo>
                      <a:pt x="48" y="147"/>
                    </a:lnTo>
                    <a:lnTo>
                      <a:pt x="48" y="173"/>
                    </a:lnTo>
                    <a:close/>
                    <a:moveTo>
                      <a:pt x="0" y="0"/>
                    </a:moveTo>
                    <a:lnTo>
                      <a:pt x="0" y="173"/>
                    </a:lnTo>
                    <a:lnTo>
                      <a:pt x="48" y="173"/>
                    </a:lnTo>
                    <a:lnTo>
                      <a:pt x="48" y="147"/>
                    </a:lnTo>
                    <a:lnTo>
                      <a:pt x="26" y="147"/>
                    </a:lnTo>
                    <a:lnTo>
                      <a:pt x="26" y="116"/>
                    </a:lnTo>
                    <a:lnTo>
                      <a:pt x="48" y="116"/>
                    </a:lnTo>
                    <a:lnTo>
                      <a:pt x="48" y="95"/>
                    </a:lnTo>
                    <a:lnTo>
                      <a:pt x="26" y="95"/>
                    </a:lnTo>
                    <a:lnTo>
                      <a:pt x="26" y="64"/>
                    </a:lnTo>
                    <a:lnTo>
                      <a:pt x="48" y="64"/>
                    </a:lnTo>
                    <a:lnTo>
                      <a:pt x="48" y="36"/>
                    </a:lnTo>
                    <a:lnTo>
                      <a:pt x="26" y="36"/>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1" name="Freeform 220"/>
              <p:cNvSpPr/>
              <p:nvPr/>
            </p:nvSpPr>
            <p:spPr bwMode="auto">
              <a:xfrm>
                <a:off x="6246813" y="9525"/>
                <a:ext cx="374650" cy="192088"/>
              </a:xfrm>
              <a:custGeom>
                <a:avLst/>
                <a:gdLst>
                  <a:gd name="T0" fmla="*/ 0 w 100"/>
                  <a:gd name="T1" fmla="*/ 0 h 51"/>
                  <a:gd name="T2" fmla="*/ 84 w 100"/>
                  <a:gd name="T3" fmla="*/ 51 h 51"/>
                  <a:gd name="T4" fmla="*/ 100 w 100"/>
                  <a:gd name="T5" fmla="*/ 36 h 51"/>
                  <a:gd name="T6" fmla="*/ 78 w 100"/>
                  <a:gd name="T7" fmla="*/ 0 h 51"/>
                  <a:gd name="T8" fmla="*/ 0 w 100"/>
                  <a:gd name="T9" fmla="*/ 0 h 51"/>
                </a:gdLst>
                <a:ahLst/>
                <a:cxnLst>
                  <a:cxn ang="0">
                    <a:pos x="T0" y="T1"/>
                  </a:cxn>
                  <a:cxn ang="0">
                    <a:pos x="T2" y="T3"/>
                  </a:cxn>
                  <a:cxn ang="0">
                    <a:pos x="T4" y="T5"/>
                  </a:cxn>
                  <a:cxn ang="0">
                    <a:pos x="T6" y="T7"/>
                  </a:cxn>
                  <a:cxn ang="0">
                    <a:pos x="T8" y="T9"/>
                  </a:cxn>
                </a:cxnLst>
                <a:rect l="0" t="0" r="r" b="b"/>
                <a:pathLst>
                  <a:path w="100" h="51">
                    <a:moveTo>
                      <a:pt x="0" y="0"/>
                    </a:moveTo>
                    <a:cubicBezTo>
                      <a:pt x="12" y="17"/>
                      <a:pt x="37" y="39"/>
                      <a:pt x="84" y="51"/>
                    </a:cubicBezTo>
                    <a:cubicBezTo>
                      <a:pt x="90" y="46"/>
                      <a:pt x="95" y="41"/>
                      <a:pt x="100" y="36"/>
                    </a:cubicBezTo>
                    <a:cubicBezTo>
                      <a:pt x="87" y="23"/>
                      <a:pt x="80" y="10"/>
                      <a:pt x="7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2" name="Freeform 221"/>
              <p:cNvSpPr/>
              <p:nvPr/>
            </p:nvSpPr>
            <p:spPr bwMode="auto">
              <a:xfrm>
                <a:off x="6557963" y="9525"/>
                <a:ext cx="303213" cy="150813"/>
              </a:xfrm>
              <a:custGeom>
                <a:avLst/>
                <a:gdLst>
                  <a:gd name="T0" fmla="*/ 0 w 81"/>
                  <a:gd name="T1" fmla="*/ 0 h 40"/>
                  <a:gd name="T2" fmla="*/ 20 w 81"/>
                  <a:gd name="T3" fmla="*/ 33 h 40"/>
                  <a:gd name="T4" fmla="*/ 28 w 81"/>
                  <a:gd name="T5" fmla="*/ 40 h 40"/>
                  <a:gd name="T6" fmla="*/ 81 w 81"/>
                  <a:gd name="T7" fmla="*/ 0 h 40"/>
                  <a:gd name="T8" fmla="*/ 0 w 81"/>
                  <a:gd name="T9" fmla="*/ 0 h 40"/>
                </a:gdLst>
                <a:ahLst/>
                <a:cxnLst>
                  <a:cxn ang="0">
                    <a:pos x="T0" y="T1"/>
                  </a:cxn>
                  <a:cxn ang="0">
                    <a:pos x="T2" y="T3"/>
                  </a:cxn>
                  <a:cxn ang="0">
                    <a:pos x="T4" y="T5"/>
                  </a:cxn>
                  <a:cxn ang="0">
                    <a:pos x="T6" y="T7"/>
                  </a:cxn>
                  <a:cxn ang="0">
                    <a:pos x="T8" y="T9"/>
                  </a:cxn>
                </a:cxnLst>
                <a:rect l="0" t="0" r="r" b="b"/>
                <a:pathLst>
                  <a:path w="81" h="40">
                    <a:moveTo>
                      <a:pt x="0" y="0"/>
                    </a:moveTo>
                    <a:cubicBezTo>
                      <a:pt x="2" y="9"/>
                      <a:pt x="8" y="21"/>
                      <a:pt x="20" y="33"/>
                    </a:cubicBezTo>
                    <a:cubicBezTo>
                      <a:pt x="23" y="35"/>
                      <a:pt x="25" y="37"/>
                      <a:pt x="28" y="40"/>
                    </a:cubicBezTo>
                    <a:cubicBezTo>
                      <a:pt x="67" y="30"/>
                      <a:pt x="78" y="9"/>
                      <a:pt x="8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3" name="Freeform 222"/>
              <p:cNvSpPr/>
              <p:nvPr/>
            </p:nvSpPr>
            <p:spPr bwMode="auto">
              <a:xfrm>
                <a:off x="1925638" y="4818063"/>
                <a:ext cx="404813" cy="458788"/>
              </a:xfrm>
              <a:custGeom>
                <a:avLst/>
                <a:gdLst>
                  <a:gd name="T0" fmla="*/ 13 w 108"/>
                  <a:gd name="T1" fmla="*/ 4 h 122"/>
                  <a:gd name="T2" fmla="*/ 39 w 108"/>
                  <a:gd name="T3" fmla="*/ 18 h 122"/>
                  <a:gd name="T4" fmla="*/ 49 w 108"/>
                  <a:gd name="T5" fmla="*/ 34 h 122"/>
                  <a:gd name="T6" fmla="*/ 98 w 108"/>
                  <a:gd name="T7" fmla="*/ 24 h 122"/>
                  <a:gd name="T8" fmla="*/ 105 w 108"/>
                  <a:gd name="T9" fmla="*/ 35 h 122"/>
                  <a:gd name="T10" fmla="*/ 62 w 108"/>
                  <a:gd name="T11" fmla="*/ 53 h 122"/>
                  <a:gd name="T12" fmla="*/ 76 w 108"/>
                  <a:gd name="T13" fmla="*/ 74 h 122"/>
                  <a:gd name="T14" fmla="*/ 101 w 108"/>
                  <a:gd name="T15" fmla="*/ 75 h 122"/>
                  <a:gd name="T16" fmla="*/ 108 w 108"/>
                  <a:gd name="T17" fmla="*/ 86 h 122"/>
                  <a:gd name="T18" fmla="*/ 74 w 108"/>
                  <a:gd name="T19" fmla="*/ 95 h 122"/>
                  <a:gd name="T20" fmla="*/ 54 w 108"/>
                  <a:gd name="T21" fmla="*/ 122 h 122"/>
                  <a:gd name="T22" fmla="*/ 47 w 108"/>
                  <a:gd name="T23" fmla="*/ 111 h 122"/>
                  <a:gd name="T24" fmla="*/ 55 w 108"/>
                  <a:gd name="T25" fmla="*/ 89 h 122"/>
                  <a:gd name="T26" fmla="*/ 40 w 108"/>
                  <a:gd name="T27" fmla="*/ 68 h 122"/>
                  <a:gd name="T28" fmla="*/ 8 w 108"/>
                  <a:gd name="T29" fmla="*/ 100 h 122"/>
                  <a:gd name="T30" fmla="*/ 0 w 108"/>
                  <a:gd name="T31" fmla="*/ 89 h 122"/>
                  <a:gd name="T32" fmla="*/ 27 w 108"/>
                  <a:gd name="T33" fmla="*/ 48 h 122"/>
                  <a:gd name="T34" fmla="*/ 17 w 108"/>
                  <a:gd name="T35" fmla="*/ 33 h 122"/>
                  <a:gd name="T36" fmla="*/ 13 w 108"/>
                  <a:gd name="T37"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22">
                    <a:moveTo>
                      <a:pt x="13" y="4"/>
                    </a:moveTo>
                    <a:cubicBezTo>
                      <a:pt x="19" y="0"/>
                      <a:pt x="35" y="12"/>
                      <a:pt x="39" y="18"/>
                    </a:cubicBezTo>
                    <a:cubicBezTo>
                      <a:pt x="49" y="34"/>
                      <a:pt x="49" y="34"/>
                      <a:pt x="49" y="34"/>
                    </a:cubicBezTo>
                    <a:cubicBezTo>
                      <a:pt x="98" y="24"/>
                      <a:pt x="98" y="24"/>
                      <a:pt x="98" y="24"/>
                    </a:cubicBezTo>
                    <a:cubicBezTo>
                      <a:pt x="105" y="35"/>
                      <a:pt x="105" y="35"/>
                      <a:pt x="105" y="35"/>
                    </a:cubicBezTo>
                    <a:cubicBezTo>
                      <a:pt x="62" y="53"/>
                      <a:pt x="62" y="53"/>
                      <a:pt x="62" y="53"/>
                    </a:cubicBezTo>
                    <a:cubicBezTo>
                      <a:pt x="76" y="74"/>
                      <a:pt x="76" y="74"/>
                      <a:pt x="76" y="74"/>
                    </a:cubicBezTo>
                    <a:cubicBezTo>
                      <a:pt x="101" y="75"/>
                      <a:pt x="101" y="75"/>
                      <a:pt x="101" y="75"/>
                    </a:cubicBezTo>
                    <a:cubicBezTo>
                      <a:pt x="108" y="86"/>
                      <a:pt x="108" y="86"/>
                      <a:pt x="108" y="86"/>
                    </a:cubicBezTo>
                    <a:cubicBezTo>
                      <a:pt x="74" y="95"/>
                      <a:pt x="74" y="95"/>
                      <a:pt x="74" y="95"/>
                    </a:cubicBezTo>
                    <a:cubicBezTo>
                      <a:pt x="54" y="122"/>
                      <a:pt x="54" y="122"/>
                      <a:pt x="54" y="122"/>
                    </a:cubicBezTo>
                    <a:cubicBezTo>
                      <a:pt x="47" y="111"/>
                      <a:pt x="47" y="111"/>
                      <a:pt x="47" y="111"/>
                    </a:cubicBezTo>
                    <a:cubicBezTo>
                      <a:pt x="55" y="89"/>
                      <a:pt x="55" y="89"/>
                      <a:pt x="55" y="89"/>
                    </a:cubicBezTo>
                    <a:cubicBezTo>
                      <a:pt x="40" y="68"/>
                      <a:pt x="40" y="68"/>
                      <a:pt x="40" y="68"/>
                    </a:cubicBezTo>
                    <a:cubicBezTo>
                      <a:pt x="8" y="100"/>
                      <a:pt x="8" y="100"/>
                      <a:pt x="8" y="100"/>
                    </a:cubicBezTo>
                    <a:cubicBezTo>
                      <a:pt x="0" y="89"/>
                      <a:pt x="0" y="89"/>
                      <a:pt x="0" y="89"/>
                    </a:cubicBezTo>
                    <a:cubicBezTo>
                      <a:pt x="27" y="48"/>
                      <a:pt x="27" y="48"/>
                      <a:pt x="27" y="48"/>
                    </a:cubicBezTo>
                    <a:cubicBezTo>
                      <a:pt x="17" y="33"/>
                      <a:pt x="17" y="33"/>
                      <a:pt x="17" y="33"/>
                    </a:cubicBezTo>
                    <a:cubicBezTo>
                      <a:pt x="13" y="27"/>
                      <a:pt x="7" y="8"/>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4" name="Freeform 224"/>
              <p:cNvSpPr>
                <a:spLocks noEditPoints="1"/>
              </p:cNvSpPr>
              <p:nvPr/>
            </p:nvSpPr>
            <p:spPr bwMode="auto">
              <a:xfrm>
                <a:off x="9820275" y="9525"/>
                <a:ext cx="473075" cy="198438"/>
              </a:xfrm>
              <a:custGeom>
                <a:avLst/>
                <a:gdLst>
                  <a:gd name="T0" fmla="*/ 115 w 126"/>
                  <a:gd name="T1" fmla="*/ 15 h 53"/>
                  <a:gd name="T2" fmla="*/ 118 w 126"/>
                  <a:gd name="T3" fmla="*/ 22 h 53"/>
                  <a:gd name="T4" fmla="*/ 115 w 126"/>
                  <a:gd name="T5" fmla="*/ 3 h 53"/>
                  <a:gd name="T6" fmla="*/ 123 w 126"/>
                  <a:gd name="T7" fmla="*/ 0 h 53"/>
                  <a:gd name="T8" fmla="*/ 121 w 126"/>
                  <a:gd name="T9" fmla="*/ 8 h 53"/>
                  <a:gd name="T10" fmla="*/ 115 w 126"/>
                  <a:gd name="T11" fmla="*/ 0 h 53"/>
                  <a:gd name="T12" fmla="*/ 113 w 126"/>
                  <a:gd name="T13" fmla="*/ 0 h 53"/>
                  <a:gd name="T14" fmla="*/ 115 w 126"/>
                  <a:gd name="T15" fmla="*/ 15 h 53"/>
                  <a:gd name="T16" fmla="*/ 102 w 126"/>
                  <a:gd name="T17" fmla="*/ 22 h 53"/>
                  <a:gd name="T18" fmla="*/ 106 w 126"/>
                  <a:gd name="T19" fmla="*/ 37 h 53"/>
                  <a:gd name="T20" fmla="*/ 99 w 126"/>
                  <a:gd name="T21" fmla="*/ 15 h 53"/>
                  <a:gd name="T22" fmla="*/ 99 w 126"/>
                  <a:gd name="T23" fmla="*/ 1 h 53"/>
                  <a:gd name="T24" fmla="*/ 100 w 126"/>
                  <a:gd name="T25" fmla="*/ 0 h 53"/>
                  <a:gd name="T26" fmla="*/ 99 w 126"/>
                  <a:gd name="T27" fmla="*/ 0 h 53"/>
                  <a:gd name="T28" fmla="*/ 98 w 126"/>
                  <a:gd name="T29" fmla="*/ 0 h 53"/>
                  <a:gd name="T30" fmla="*/ 99 w 126"/>
                  <a:gd name="T31" fmla="*/ 15 h 53"/>
                  <a:gd name="T32" fmla="*/ 92 w 126"/>
                  <a:gd name="T33" fmla="*/ 12 h 53"/>
                  <a:gd name="T34" fmla="*/ 98 w 126"/>
                  <a:gd name="T35" fmla="*/ 5 h 53"/>
                  <a:gd name="T36" fmla="*/ 80 w 126"/>
                  <a:gd name="T37" fmla="*/ 0 h 53"/>
                  <a:gd name="T38" fmla="*/ 41 w 126"/>
                  <a:gd name="T39" fmla="*/ 5 h 53"/>
                  <a:gd name="T40" fmla="*/ 28 w 126"/>
                  <a:gd name="T41" fmla="*/ 12 h 53"/>
                  <a:gd name="T42" fmla="*/ 31 w 126"/>
                  <a:gd name="T43" fmla="*/ 15 h 53"/>
                  <a:gd name="T44" fmla="*/ 27 w 126"/>
                  <a:gd name="T45" fmla="*/ 29 h 53"/>
                  <a:gd name="T46" fmla="*/ 29 w 126"/>
                  <a:gd name="T47" fmla="*/ 43 h 53"/>
                  <a:gd name="T48" fmla="*/ 36 w 126"/>
                  <a:gd name="T49" fmla="*/ 20 h 53"/>
                  <a:gd name="T50" fmla="*/ 39 w 126"/>
                  <a:gd name="T51" fmla="*/ 23 h 53"/>
                  <a:gd name="T52" fmla="*/ 46 w 126"/>
                  <a:gd name="T53" fmla="*/ 10 h 53"/>
                  <a:gd name="T54" fmla="*/ 59 w 126"/>
                  <a:gd name="T55" fmla="*/ 8 h 53"/>
                  <a:gd name="T56" fmla="*/ 50 w 126"/>
                  <a:gd name="T57" fmla="*/ 24 h 53"/>
                  <a:gd name="T58" fmla="*/ 59 w 126"/>
                  <a:gd name="T59" fmla="*/ 25 h 53"/>
                  <a:gd name="T60" fmla="*/ 43 w 126"/>
                  <a:gd name="T61" fmla="*/ 46 h 53"/>
                  <a:gd name="T62" fmla="*/ 59 w 126"/>
                  <a:gd name="T63" fmla="*/ 40 h 53"/>
                  <a:gd name="T64" fmla="*/ 66 w 126"/>
                  <a:gd name="T65" fmla="*/ 53 h 53"/>
                  <a:gd name="T66" fmla="*/ 78 w 126"/>
                  <a:gd name="T67" fmla="*/ 51 h 53"/>
                  <a:gd name="T68" fmla="*/ 66 w 126"/>
                  <a:gd name="T69" fmla="*/ 30 h 53"/>
                  <a:gd name="T70" fmla="*/ 71 w 126"/>
                  <a:gd name="T71" fmla="*/ 29 h 53"/>
                  <a:gd name="T72" fmla="*/ 66 w 126"/>
                  <a:gd name="T73" fmla="*/ 15 h 53"/>
                  <a:gd name="T74" fmla="*/ 74 w 126"/>
                  <a:gd name="T75" fmla="*/ 5 h 53"/>
                  <a:gd name="T76" fmla="*/ 79 w 126"/>
                  <a:gd name="T77" fmla="*/ 23 h 53"/>
                  <a:gd name="T78" fmla="*/ 86 w 126"/>
                  <a:gd name="T79" fmla="*/ 17 h 53"/>
                  <a:gd name="T80" fmla="*/ 90 w 126"/>
                  <a:gd name="T81" fmla="*/ 43 h 53"/>
                  <a:gd name="T82" fmla="*/ 97 w 126"/>
                  <a:gd name="T83" fmla="*/ 27 h 53"/>
                  <a:gd name="T84" fmla="*/ 99 w 126"/>
                  <a:gd name="T85" fmla="*/ 15 h 53"/>
                  <a:gd name="T86" fmla="*/ 27 w 126"/>
                  <a:gd name="T87" fmla="*/ 0 h 53"/>
                  <a:gd name="T88" fmla="*/ 27 w 126"/>
                  <a:gd name="T89" fmla="*/ 1 h 53"/>
                  <a:gd name="T90" fmla="*/ 13 w 126"/>
                  <a:gd name="T91" fmla="*/ 0 h 53"/>
                  <a:gd name="T92" fmla="*/ 10 w 126"/>
                  <a:gd name="T93" fmla="*/ 3 h 53"/>
                  <a:gd name="T94" fmla="*/ 27 w 126"/>
                  <a:gd name="T95" fmla="*/ 1 h 53"/>
                  <a:gd name="T96" fmla="*/ 27 w 126"/>
                  <a:gd name="T97" fmla="*/ 0 h 53"/>
                  <a:gd name="T98" fmla="*/ 27 w 126"/>
                  <a:gd name="T99" fmla="*/ 29 h 53"/>
                  <a:gd name="T100" fmla="*/ 14 w 126"/>
                  <a:gd name="T101" fmla="*/ 32 h 53"/>
                  <a:gd name="T102" fmla="*/ 10 w 126"/>
                  <a:gd name="T103" fmla="*/ 22 h 53"/>
                  <a:gd name="T104" fmla="*/ 27 w 126"/>
                  <a:gd name="T105" fmla="*/ 15 h 53"/>
                  <a:gd name="T106" fmla="*/ 0 w 126"/>
                  <a:gd name="T107" fmla="*/ 3 h 53"/>
                  <a:gd name="T108" fmla="*/ 10 w 126"/>
                  <a:gd name="T109" fmla="*/ 3 h 53"/>
                  <a:gd name="T110" fmla="*/ 3 w 126"/>
                  <a:gd name="T111" fmla="*/ 0 h 53"/>
                  <a:gd name="T112" fmla="*/ 10 w 126"/>
                  <a:gd name="T113" fmla="*/ 22 h 53"/>
                  <a:gd name="T114" fmla="*/ 7 w 126"/>
                  <a:gd name="T115"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 h="53">
                    <a:moveTo>
                      <a:pt x="115" y="22"/>
                    </a:moveTo>
                    <a:cubicBezTo>
                      <a:pt x="115" y="15"/>
                      <a:pt x="115" y="15"/>
                      <a:pt x="115" y="15"/>
                    </a:cubicBezTo>
                    <a:cubicBezTo>
                      <a:pt x="118" y="15"/>
                      <a:pt x="118" y="15"/>
                      <a:pt x="118" y="15"/>
                    </a:cubicBezTo>
                    <a:cubicBezTo>
                      <a:pt x="118" y="22"/>
                      <a:pt x="118" y="22"/>
                      <a:pt x="118" y="22"/>
                    </a:cubicBezTo>
                    <a:cubicBezTo>
                      <a:pt x="115" y="22"/>
                      <a:pt x="115" y="22"/>
                      <a:pt x="115" y="22"/>
                    </a:cubicBezTo>
                    <a:close/>
                    <a:moveTo>
                      <a:pt x="115" y="3"/>
                    </a:moveTo>
                    <a:cubicBezTo>
                      <a:pt x="115" y="0"/>
                      <a:pt x="115" y="0"/>
                      <a:pt x="115" y="0"/>
                    </a:cubicBezTo>
                    <a:cubicBezTo>
                      <a:pt x="123" y="0"/>
                      <a:pt x="123" y="0"/>
                      <a:pt x="123" y="0"/>
                    </a:cubicBezTo>
                    <a:cubicBezTo>
                      <a:pt x="126" y="3"/>
                      <a:pt x="126" y="3"/>
                      <a:pt x="126" y="3"/>
                    </a:cubicBezTo>
                    <a:cubicBezTo>
                      <a:pt x="121" y="8"/>
                      <a:pt x="121" y="8"/>
                      <a:pt x="121" y="8"/>
                    </a:cubicBezTo>
                    <a:lnTo>
                      <a:pt x="115" y="3"/>
                    </a:lnTo>
                    <a:close/>
                    <a:moveTo>
                      <a:pt x="115" y="0"/>
                    </a:moveTo>
                    <a:cubicBezTo>
                      <a:pt x="115" y="3"/>
                      <a:pt x="115" y="3"/>
                      <a:pt x="115" y="3"/>
                    </a:cubicBezTo>
                    <a:cubicBezTo>
                      <a:pt x="113" y="0"/>
                      <a:pt x="113" y="0"/>
                      <a:pt x="113" y="0"/>
                    </a:cubicBezTo>
                    <a:cubicBezTo>
                      <a:pt x="115" y="0"/>
                      <a:pt x="115" y="0"/>
                      <a:pt x="115" y="0"/>
                    </a:cubicBezTo>
                    <a:close/>
                    <a:moveTo>
                      <a:pt x="115" y="15"/>
                    </a:moveTo>
                    <a:cubicBezTo>
                      <a:pt x="115" y="22"/>
                      <a:pt x="115" y="22"/>
                      <a:pt x="115" y="22"/>
                    </a:cubicBezTo>
                    <a:cubicBezTo>
                      <a:pt x="102" y="22"/>
                      <a:pt x="102" y="22"/>
                      <a:pt x="102" y="22"/>
                    </a:cubicBezTo>
                    <a:cubicBezTo>
                      <a:pt x="112" y="32"/>
                      <a:pt x="112" y="32"/>
                      <a:pt x="112" y="32"/>
                    </a:cubicBezTo>
                    <a:cubicBezTo>
                      <a:pt x="106" y="37"/>
                      <a:pt x="106" y="37"/>
                      <a:pt x="106" y="37"/>
                    </a:cubicBezTo>
                    <a:cubicBezTo>
                      <a:pt x="99" y="29"/>
                      <a:pt x="99" y="29"/>
                      <a:pt x="99" y="29"/>
                    </a:cubicBezTo>
                    <a:cubicBezTo>
                      <a:pt x="99" y="15"/>
                      <a:pt x="99" y="15"/>
                      <a:pt x="99" y="15"/>
                    </a:cubicBezTo>
                    <a:cubicBezTo>
                      <a:pt x="115" y="15"/>
                      <a:pt x="115" y="15"/>
                      <a:pt x="115" y="15"/>
                    </a:cubicBezTo>
                    <a:close/>
                    <a:moveTo>
                      <a:pt x="99" y="1"/>
                    </a:moveTo>
                    <a:cubicBezTo>
                      <a:pt x="99" y="0"/>
                      <a:pt x="99" y="0"/>
                      <a:pt x="99" y="0"/>
                    </a:cubicBezTo>
                    <a:cubicBezTo>
                      <a:pt x="100" y="0"/>
                      <a:pt x="100" y="0"/>
                      <a:pt x="100" y="0"/>
                    </a:cubicBezTo>
                    <a:lnTo>
                      <a:pt x="99" y="1"/>
                    </a:lnTo>
                    <a:close/>
                    <a:moveTo>
                      <a:pt x="99" y="0"/>
                    </a:moveTo>
                    <a:cubicBezTo>
                      <a:pt x="99" y="1"/>
                      <a:pt x="99" y="1"/>
                      <a:pt x="99" y="1"/>
                    </a:cubicBezTo>
                    <a:cubicBezTo>
                      <a:pt x="98" y="0"/>
                      <a:pt x="98" y="0"/>
                      <a:pt x="98" y="0"/>
                    </a:cubicBezTo>
                    <a:cubicBezTo>
                      <a:pt x="99" y="0"/>
                      <a:pt x="99" y="0"/>
                      <a:pt x="99" y="0"/>
                    </a:cubicBezTo>
                    <a:close/>
                    <a:moveTo>
                      <a:pt x="99" y="15"/>
                    </a:moveTo>
                    <a:cubicBezTo>
                      <a:pt x="95" y="15"/>
                      <a:pt x="95" y="15"/>
                      <a:pt x="95" y="15"/>
                    </a:cubicBezTo>
                    <a:cubicBezTo>
                      <a:pt x="92" y="12"/>
                      <a:pt x="92" y="12"/>
                      <a:pt x="92" y="12"/>
                    </a:cubicBezTo>
                    <a:cubicBezTo>
                      <a:pt x="98" y="12"/>
                      <a:pt x="98" y="12"/>
                      <a:pt x="98" y="12"/>
                    </a:cubicBezTo>
                    <a:cubicBezTo>
                      <a:pt x="98" y="5"/>
                      <a:pt x="98" y="5"/>
                      <a:pt x="98" y="5"/>
                    </a:cubicBezTo>
                    <a:cubicBezTo>
                      <a:pt x="84" y="5"/>
                      <a:pt x="84" y="5"/>
                      <a:pt x="84" y="5"/>
                    </a:cubicBezTo>
                    <a:cubicBezTo>
                      <a:pt x="80" y="0"/>
                      <a:pt x="80" y="0"/>
                      <a:pt x="80" y="0"/>
                    </a:cubicBezTo>
                    <a:cubicBezTo>
                      <a:pt x="46" y="0"/>
                      <a:pt x="46" y="0"/>
                      <a:pt x="46" y="0"/>
                    </a:cubicBezTo>
                    <a:cubicBezTo>
                      <a:pt x="41" y="5"/>
                      <a:pt x="41" y="5"/>
                      <a:pt x="41" y="5"/>
                    </a:cubicBezTo>
                    <a:cubicBezTo>
                      <a:pt x="28" y="5"/>
                      <a:pt x="28" y="5"/>
                      <a:pt x="28" y="5"/>
                    </a:cubicBezTo>
                    <a:cubicBezTo>
                      <a:pt x="28" y="12"/>
                      <a:pt x="28" y="12"/>
                      <a:pt x="28" y="12"/>
                    </a:cubicBezTo>
                    <a:cubicBezTo>
                      <a:pt x="34" y="12"/>
                      <a:pt x="34" y="12"/>
                      <a:pt x="34" y="12"/>
                    </a:cubicBezTo>
                    <a:cubicBezTo>
                      <a:pt x="31" y="15"/>
                      <a:pt x="31" y="15"/>
                      <a:pt x="31" y="15"/>
                    </a:cubicBezTo>
                    <a:cubicBezTo>
                      <a:pt x="27" y="15"/>
                      <a:pt x="27" y="15"/>
                      <a:pt x="27" y="15"/>
                    </a:cubicBezTo>
                    <a:cubicBezTo>
                      <a:pt x="27" y="29"/>
                      <a:pt x="27" y="29"/>
                      <a:pt x="27" y="29"/>
                    </a:cubicBezTo>
                    <a:cubicBezTo>
                      <a:pt x="29" y="27"/>
                      <a:pt x="29" y="27"/>
                      <a:pt x="29" y="27"/>
                    </a:cubicBezTo>
                    <a:cubicBezTo>
                      <a:pt x="29" y="43"/>
                      <a:pt x="29" y="43"/>
                      <a:pt x="29" y="43"/>
                    </a:cubicBezTo>
                    <a:cubicBezTo>
                      <a:pt x="36" y="43"/>
                      <a:pt x="36" y="43"/>
                      <a:pt x="36" y="43"/>
                    </a:cubicBezTo>
                    <a:cubicBezTo>
                      <a:pt x="36" y="20"/>
                      <a:pt x="36" y="20"/>
                      <a:pt x="36" y="20"/>
                    </a:cubicBezTo>
                    <a:cubicBezTo>
                      <a:pt x="39" y="17"/>
                      <a:pt x="39" y="17"/>
                      <a:pt x="39" y="17"/>
                    </a:cubicBezTo>
                    <a:cubicBezTo>
                      <a:pt x="39" y="23"/>
                      <a:pt x="39" y="23"/>
                      <a:pt x="39" y="23"/>
                    </a:cubicBezTo>
                    <a:cubicBezTo>
                      <a:pt x="46" y="23"/>
                      <a:pt x="46" y="23"/>
                      <a:pt x="46" y="23"/>
                    </a:cubicBezTo>
                    <a:cubicBezTo>
                      <a:pt x="46" y="10"/>
                      <a:pt x="46" y="10"/>
                      <a:pt x="46" y="10"/>
                    </a:cubicBezTo>
                    <a:cubicBezTo>
                      <a:pt x="51" y="5"/>
                      <a:pt x="51" y="5"/>
                      <a:pt x="51" y="5"/>
                    </a:cubicBezTo>
                    <a:cubicBezTo>
                      <a:pt x="54" y="6"/>
                      <a:pt x="56" y="7"/>
                      <a:pt x="59" y="8"/>
                    </a:cubicBezTo>
                    <a:cubicBezTo>
                      <a:pt x="59" y="15"/>
                      <a:pt x="59" y="15"/>
                      <a:pt x="59" y="15"/>
                    </a:cubicBezTo>
                    <a:cubicBezTo>
                      <a:pt x="50" y="24"/>
                      <a:pt x="50" y="24"/>
                      <a:pt x="50" y="24"/>
                    </a:cubicBezTo>
                    <a:cubicBezTo>
                      <a:pt x="55" y="29"/>
                      <a:pt x="55" y="29"/>
                      <a:pt x="55" y="29"/>
                    </a:cubicBezTo>
                    <a:cubicBezTo>
                      <a:pt x="59" y="25"/>
                      <a:pt x="59" y="25"/>
                      <a:pt x="59" y="25"/>
                    </a:cubicBezTo>
                    <a:cubicBezTo>
                      <a:pt x="59" y="30"/>
                      <a:pt x="59" y="30"/>
                      <a:pt x="59" y="30"/>
                    </a:cubicBezTo>
                    <a:cubicBezTo>
                      <a:pt x="43" y="46"/>
                      <a:pt x="43" y="46"/>
                      <a:pt x="43" y="46"/>
                    </a:cubicBezTo>
                    <a:cubicBezTo>
                      <a:pt x="48" y="51"/>
                      <a:pt x="48" y="51"/>
                      <a:pt x="48" y="51"/>
                    </a:cubicBezTo>
                    <a:cubicBezTo>
                      <a:pt x="59" y="40"/>
                      <a:pt x="59" y="40"/>
                      <a:pt x="59" y="40"/>
                    </a:cubicBezTo>
                    <a:cubicBezTo>
                      <a:pt x="59" y="53"/>
                      <a:pt x="59" y="53"/>
                      <a:pt x="59" y="53"/>
                    </a:cubicBezTo>
                    <a:cubicBezTo>
                      <a:pt x="66" y="53"/>
                      <a:pt x="66" y="53"/>
                      <a:pt x="66" y="53"/>
                    </a:cubicBezTo>
                    <a:cubicBezTo>
                      <a:pt x="66" y="40"/>
                      <a:pt x="66" y="40"/>
                      <a:pt x="66" y="40"/>
                    </a:cubicBezTo>
                    <a:cubicBezTo>
                      <a:pt x="78" y="51"/>
                      <a:pt x="78" y="51"/>
                      <a:pt x="78" y="51"/>
                    </a:cubicBezTo>
                    <a:cubicBezTo>
                      <a:pt x="83" y="46"/>
                      <a:pt x="83" y="46"/>
                      <a:pt x="83" y="46"/>
                    </a:cubicBezTo>
                    <a:cubicBezTo>
                      <a:pt x="66" y="30"/>
                      <a:pt x="66" y="30"/>
                      <a:pt x="66" y="30"/>
                    </a:cubicBezTo>
                    <a:cubicBezTo>
                      <a:pt x="66" y="25"/>
                      <a:pt x="66" y="25"/>
                      <a:pt x="66" y="25"/>
                    </a:cubicBezTo>
                    <a:cubicBezTo>
                      <a:pt x="71" y="29"/>
                      <a:pt x="71" y="29"/>
                      <a:pt x="71" y="29"/>
                    </a:cubicBezTo>
                    <a:cubicBezTo>
                      <a:pt x="76" y="24"/>
                      <a:pt x="76" y="24"/>
                      <a:pt x="76" y="24"/>
                    </a:cubicBezTo>
                    <a:cubicBezTo>
                      <a:pt x="66" y="15"/>
                      <a:pt x="66" y="15"/>
                      <a:pt x="66" y="15"/>
                    </a:cubicBezTo>
                    <a:cubicBezTo>
                      <a:pt x="66" y="8"/>
                      <a:pt x="66" y="8"/>
                      <a:pt x="66" y="8"/>
                    </a:cubicBezTo>
                    <a:cubicBezTo>
                      <a:pt x="69" y="7"/>
                      <a:pt x="72" y="6"/>
                      <a:pt x="74" y="5"/>
                    </a:cubicBezTo>
                    <a:cubicBezTo>
                      <a:pt x="79" y="10"/>
                      <a:pt x="79" y="10"/>
                      <a:pt x="79" y="10"/>
                    </a:cubicBezTo>
                    <a:cubicBezTo>
                      <a:pt x="79" y="23"/>
                      <a:pt x="79" y="23"/>
                      <a:pt x="79" y="23"/>
                    </a:cubicBezTo>
                    <a:cubicBezTo>
                      <a:pt x="86" y="23"/>
                      <a:pt x="86" y="23"/>
                      <a:pt x="86" y="23"/>
                    </a:cubicBezTo>
                    <a:cubicBezTo>
                      <a:pt x="86" y="17"/>
                      <a:pt x="86" y="17"/>
                      <a:pt x="86" y="17"/>
                    </a:cubicBezTo>
                    <a:cubicBezTo>
                      <a:pt x="90" y="20"/>
                      <a:pt x="90" y="20"/>
                      <a:pt x="90" y="20"/>
                    </a:cubicBezTo>
                    <a:cubicBezTo>
                      <a:pt x="90" y="43"/>
                      <a:pt x="90" y="43"/>
                      <a:pt x="90" y="43"/>
                    </a:cubicBezTo>
                    <a:cubicBezTo>
                      <a:pt x="97" y="43"/>
                      <a:pt x="97" y="43"/>
                      <a:pt x="97" y="43"/>
                    </a:cubicBezTo>
                    <a:cubicBezTo>
                      <a:pt x="97" y="27"/>
                      <a:pt x="97" y="27"/>
                      <a:pt x="97" y="27"/>
                    </a:cubicBezTo>
                    <a:cubicBezTo>
                      <a:pt x="99" y="29"/>
                      <a:pt x="99" y="29"/>
                      <a:pt x="99" y="29"/>
                    </a:cubicBezTo>
                    <a:cubicBezTo>
                      <a:pt x="99" y="15"/>
                      <a:pt x="99" y="15"/>
                      <a:pt x="99" y="15"/>
                    </a:cubicBezTo>
                    <a:close/>
                    <a:moveTo>
                      <a:pt x="27" y="1"/>
                    </a:moveTo>
                    <a:cubicBezTo>
                      <a:pt x="27" y="0"/>
                      <a:pt x="27" y="0"/>
                      <a:pt x="27" y="0"/>
                    </a:cubicBezTo>
                    <a:cubicBezTo>
                      <a:pt x="27" y="0"/>
                      <a:pt x="27" y="0"/>
                      <a:pt x="27" y="0"/>
                    </a:cubicBezTo>
                    <a:cubicBezTo>
                      <a:pt x="27" y="1"/>
                      <a:pt x="27" y="1"/>
                      <a:pt x="27" y="1"/>
                    </a:cubicBezTo>
                    <a:close/>
                    <a:moveTo>
                      <a:pt x="10" y="3"/>
                    </a:moveTo>
                    <a:cubicBezTo>
                      <a:pt x="13" y="0"/>
                      <a:pt x="13" y="0"/>
                      <a:pt x="13" y="0"/>
                    </a:cubicBezTo>
                    <a:cubicBezTo>
                      <a:pt x="10" y="0"/>
                      <a:pt x="10" y="0"/>
                      <a:pt x="10" y="0"/>
                    </a:cubicBezTo>
                    <a:cubicBezTo>
                      <a:pt x="10" y="3"/>
                      <a:pt x="10" y="3"/>
                      <a:pt x="10" y="3"/>
                    </a:cubicBezTo>
                    <a:close/>
                    <a:moveTo>
                      <a:pt x="27" y="0"/>
                    </a:moveTo>
                    <a:cubicBezTo>
                      <a:pt x="27" y="1"/>
                      <a:pt x="27" y="1"/>
                      <a:pt x="27" y="1"/>
                    </a:cubicBezTo>
                    <a:cubicBezTo>
                      <a:pt x="26" y="0"/>
                      <a:pt x="26" y="0"/>
                      <a:pt x="26" y="0"/>
                    </a:cubicBezTo>
                    <a:cubicBezTo>
                      <a:pt x="27" y="0"/>
                      <a:pt x="27" y="0"/>
                      <a:pt x="27" y="0"/>
                    </a:cubicBezTo>
                    <a:close/>
                    <a:moveTo>
                      <a:pt x="27" y="15"/>
                    </a:moveTo>
                    <a:cubicBezTo>
                      <a:pt x="27" y="29"/>
                      <a:pt x="27" y="29"/>
                      <a:pt x="27" y="29"/>
                    </a:cubicBezTo>
                    <a:cubicBezTo>
                      <a:pt x="19" y="37"/>
                      <a:pt x="19" y="37"/>
                      <a:pt x="19" y="37"/>
                    </a:cubicBezTo>
                    <a:cubicBezTo>
                      <a:pt x="14" y="32"/>
                      <a:pt x="14" y="32"/>
                      <a:pt x="14" y="32"/>
                    </a:cubicBezTo>
                    <a:cubicBezTo>
                      <a:pt x="24" y="22"/>
                      <a:pt x="24" y="22"/>
                      <a:pt x="24" y="22"/>
                    </a:cubicBezTo>
                    <a:cubicBezTo>
                      <a:pt x="10" y="22"/>
                      <a:pt x="10" y="22"/>
                      <a:pt x="10" y="22"/>
                    </a:cubicBezTo>
                    <a:cubicBezTo>
                      <a:pt x="10" y="15"/>
                      <a:pt x="10" y="15"/>
                      <a:pt x="10" y="15"/>
                    </a:cubicBezTo>
                    <a:lnTo>
                      <a:pt x="27" y="15"/>
                    </a:lnTo>
                    <a:close/>
                    <a:moveTo>
                      <a:pt x="3" y="0"/>
                    </a:moveTo>
                    <a:cubicBezTo>
                      <a:pt x="0" y="3"/>
                      <a:pt x="0" y="3"/>
                      <a:pt x="0" y="3"/>
                    </a:cubicBezTo>
                    <a:cubicBezTo>
                      <a:pt x="5" y="8"/>
                      <a:pt x="5" y="8"/>
                      <a:pt x="5" y="8"/>
                    </a:cubicBezTo>
                    <a:cubicBezTo>
                      <a:pt x="10" y="3"/>
                      <a:pt x="10" y="3"/>
                      <a:pt x="10" y="3"/>
                    </a:cubicBezTo>
                    <a:cubicBezTo>
                      <a:pt x="10" y="0"/>
                      <a:pt x="10" y="0"/>
                      <a:pt x="10" y="0"/>
                    </a:cubicBezTo>
                    <a:cubicBezTo>
                      <a:pt x="3" y="0"/>
                      <a:pt x="3" y="0"/>
                      <a:pt x="3" y="0"/>
                    </a:cubicBezTo>
                    <a:close/>
                    <a:moveTo>
                      <a:pt x="10" y="15"/>
                    </a:moveTo>
                    <a:cubicBezTo>
                      <a:pt x="10" y="22"/>
                      <a:pt x="10" y="22"/>
                      <a:pt x="10" y="22"/>
                    </a:cubicBezTo>
                    <a:cubicBezTo>
                      <a:pt x="7" y="22"/>
                      <a:pt x="7" y="22"/>
                      <a:pt x="7" y="22"/>
                    </a:cubicBezTo>
                    <a:cubicBezTo>
                      <a:pt x="7" y="15"/>
                      <a:pt x="7" y="15"/>
                      <a:pt x="7" y="15"/>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5" name="Freeform 225"/>
              <p:cNvSpPr/>
              <p:nvPr/>
            </p:nvSpPr>
            <p:spPr bwMode="auto">
              <a:xfrm>
                <a:off x="8682038" y="2805113"/>
                <a:ext cx="203200" cy="123825"/>
              </a:xfrm>
              <a:custGeom>
                <a:avLst/>
                <a:gdLst>
                  <a:gd name="T0" fmla="*/ 128 w 128"/>
                  <a:gd name="T1" fmla="*/ 0 h 78"/>
                  <a:gd name="T2" fmla="*/ 10 w 128"/>
                  <a:gd name="T3" fmla="*/ 0 h 78"/>
                  <a:gd name="T4" fmla="*/ 10 w 128"/>
                  <a:gd name="T5" fmla="*/ 23 h 78"/>
                  <a:gd name="T6" fmla="*/ 0 w 128"/>
                  <a:gd name="T7" fmla="*/ 23 h 78"/>
                  <a:gd name="T8" fmla="*/ 0 w 128"/>
                  <a:gd name="T9" fmla="*/ 56 h 78"/>
                  <a:gd name="T10" fmla="*/ 10 w 128"/>
                  <a:gd name="T11" fmla="*/ 56 h 78"/>
                  <a:gd name="T12" fmla="*/ 10 w 128"/>
                  <a:gd name="T13" fmla="*/ 78 h 78"/>
                  <a:gd name="T14" fmla="*/ 128 w 128"/>
                  <a:gd name="T15" fmla="*/ 78 h 78"/>
                  <a:gd name="T16" fmla="*/ 128 w 1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78">
                    <a:moveTo>
                      <a:pt x="128" y="0"/>
                    </a:moveTo>
                    <a:lnTo>
                      <a:pt x="10" y="0"/>
                    </a:lnTo>
                    <a:lnTo>
                      <a:pt x="10" y="23"/>
                    </a:lnTo>
                    <a:lnTo>
                      <a:pt x="0" y="23"/>
                    </a:lnTo>
                    <a:lnTo>
                      <a:pt x="0" y="56"/>
                    </a:lnTo>
                    <a:lnTo>
                      <a:pt x="10" y="56"/>
                    </a:lnTo>
                    <a:lnTo>
                      <a:pt x="10" y="78"/>
                    </a:lnTo>
                    <a:lnTo>
                      <a:pt x="128" y="78"/>
                    </a:lnTo>
                    <a:lnTo>
                      <a:pt x="1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6" name="Rectangle 226"/>
              <p:cNvSpPr>
                <a:spLocks noChangeArrowheads="1"/>
              </p:cNvSpPr>
              <p:nvPr/>
            </p:nvSpPr>
            <p:spPr bwMode="auto">
              <a:xfrm>
                <a:off x="8521700" y="2751138"/>
                <a:ext cx="285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7" name="Oval 227"/>
              <p:cNvSpPr>
                <a:spLocks noChangeArrowheads="1"/>
              </p:cNvSpPr>
              <p:nvPr/>
            </p:nvSpPr>
            <p:spPr bwMode="auto">
              <a:xfrm>
                <a:off x="8555038" y="2830513"/>
                <a:ext cx="63500" cy="635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8" name="Freeform 228"/>
              <p:cNvSpPr>
                <a:spLocks noEditPoints="1"/>
              </p:cNvSpPr>
              <p:nvPr/>
            </p:nvSpPr>
            <p:spPr bwMode="auto">
              <a:xfrm>
                <a:off x="8497888" y="2778125"/>
                <a:ext cx="173038" cy="330200"/>
              </a:xfrm>
              <a:custGeom>
                <a:avLst/>
                <a:gdLst>
                  <a:gd name="T0" fmla="*/ 24 w 46"/>
                  <a:gd name="T1" fmla="*/ 88 h 88"/>
                  <a:gd name="T2" fmla="*/ 46 w 46"/>
                  <a:gd name="T3" fmla="*/ 88 h 88"/>
                  <a:gd name="T4" fmla="*/ 46 w 46"/>
                  <a:gd name="T5" fmla="*/ 31 h 88"/>
                  <a:gd name="T6" fmla="*/ 46 w 46"/>
                  <a:gd name="T7" fmla="*/ 17 h 88"/>
                  <a:gd name="T8" fmla="*/ 46 w 46"/>
                  <a:gd name="T9" fmla="*/ 0 h 88"/>
                  <a:gd name="T10" fmla="*/ 24 w 46"/>
                  <a:gd name="T11" fmla="*/ 0 h 88"/>
                  <a:gd name="T12" fmla="*/ 24 w 46"/>
                  <a:gd name="T13" fmla="*/ 5 h 88"/>
                  <a:gd name="T14" fmla="*/ 24 w 46"/>
                  <a:gd name="T15" fmla="*/ 5 h 88"/>
                  <a:gd name="T16" fmla="*/ 24 w 46"/>
                  <a:gd name="T17" fmla="*/ 5 h 88"/>
                  <a:gd name="T18" fmla="*/ 41 w 46"/>
                  <a:gd name="T19" fmla="*/ 22 h 88"/>
                  <a:gd name="T20" fmla="*/ 24 w 46"/>
                  <a:gd name="T21" fmla="*/ 40 h 88"/>
                  <a:gd name="T22" fmla="*/ 24 w 46"/>
                  <a:gd name="T23" fmla="*/ 40 h 88"/>
                  <a:gd name="T24" fmla="*/ 24 w 46"/>
                  <a:gd name="T25" fmla="*/ 88 h 88"/>
                  <a:gd name="T26" fmla="*/ 0 w 46"/>
                  <a:gd name="T27" fmla="*/ 88 h 88"/>
                  <a:gd name="T28" fmla="*/ 24 w 46"/>
                  <a:gd name="T29" fmla="*/ 88 h 88"/>
                  <a:gd name="T30" fmla="*/ 24 w 46"/>
                  <a:gd name="T31" fmla="*/ 40 h 88"/>
                  <a:gd name="T32" fmla="*/ 6 w 46"/>
                  <a:gd name="T33" fmla="*/ 22 h 88"/>
                  <a:gd name="T34" fmla="*/ 24 w 46"/>
                  <a:gd name="T35" fmla="*/ 5 h 88"/>
                  <a:gd name="T36" fmla="*/ 24 w 46"/>
                  <a:gd name="T37" fmla="*/ 0 h 88"/>
                  <a:gd name="T38" fmla="*/ 0 w 46"/>
                  <a:gd name="T39" fmla="*/ 0 h 88"/>
                  <a:gd name="T40" fmla="*/ 0 w 46"/>
                  <a:gd name="T4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88">
                    <a:moveTo>
                      <a:pt x="24" y="88"/>
                    </a:moveTo>
                    <a:cubicBezTo>
                      <a:pt x="46" y="88"/>
                      <a:pt x="46" y="88"/>
                      <a:pt x="46" y="88"/>
                    </a:cubicBezTo>
                    <a:cubicBezTo>
                      <a:pt x="46" y="31"/>
                      <a:pt x="46" y="31"/>
                      <a:pt x="46" y="31"/>
                    </a:cubicBezTo>
                    <a:cubicBezTo>
                      <a:pt x="46" y="17"/>
                      <a:pt x="46" y="17"/>
                      <a:pt x="46" y="17"/>
                    </a:cubicBezTo>
                    <a:cubicBezTo>
                      <a:pt x="46" y="0"/>
                      <a:pt x="46" y="0"/>
                      <a:pt x="46" y="0"/>
                    </a:cubicBezTo>
                    <a:cubicBezTo>
                      <a:pt x="24" y="0"/>
                      <a:pt x="24" y="0"/>
                      <a:pt x="24" y="0"/>
                    </a:cubicBezTo>
                    <a:cubicBezTo>
                      <a:pt x="24" y="5"/>
                      <a:pt x="24" y="5"/>
                      <a:pt x="24" y="5"/>
                    </a:cubicBezTo>
                    <a:cubicBezTo>
                      <a:pt x="24" y="5"/>
                      <a:pt x="24" y="5"/>
                      <a:pt x="24" y="5"/>
                    </a:cubicBezTo>
                    <a:cubicBezTo>
                      <a:pt x="24" y="5"/>
                      <a:pt x="24" y="5"/>
                      <a:pt x="24" y="5"/>
                    </a:cubicBezTo>
                    <a:cubicBezTo>
                      <a:pt x="33" y="5"/>
                      <a:pt x="41" y="13"/>
                      <a:pt x="41" y="22"/>
                    </a:cubicBezTo>
                    <a:cubicBezTo>
                      <a:pt x="41" y="32"/>
                      <a:pt x="33" y="40"/>
                      <a:pt x="24" y="40"/>
                    </a:cubicBezTo>
                    <a:cubicBezTo>
                      <a:pt x="24" y="40"/>
                      <a:pt x="24" y="40"/>
                      <a:pt x="24" y="40"/>
                    </a:cubicBezTo>
                    <a:lnTo>
                      <a:pt x="24" y="88"/>
                    </a:lnTo>
                    <a:close/>
                    <a:moveTo>
                      <a:pt x="0" y="88"/>
                    </a:moveTo>
                    <a:cubicBezTo>
                      <a:pt x="24" y="88"/>
                      <a:pt x="24" y="88"/>
                      <a:pt x="24" y="88"/>
                    </a:cubicBezTo>
                    <a:cubicBezTo>
                      <a:pt x="24" y="40"/>
                      <a:pt x="24" y="40"/>
                      <a:pt x="24" y="40"/>
                    </a:cubicBezTo>
                    <a:cubicBezTo>
                      <a:pt x="14" y="40"/>
                      <a:pt x="6" y="32"/>
                      <a:pt x="6" y="22"/>
                    </a:cubicBezTo>
                    <a:cubicBezTo>
                      <a:pt x="6" y="13"/>
                      <a:pt x="14" y="5"/>
                      <a:pt x="24" y="5"/>
                    </a:cubicBezTo>
                    <a:cubicBezTo>
                      <a:pt x="24" y="0"/>
                      <a:pt x="24" y="0"/>
                      <a:pt x="24" y="0"/>
                    </a:cubicBezTo>
                    <a:cubicBezTo>
                      <a:pt x="0" y="0"/>
                      <a:pt x="0" y="0"/>
                      <a:pt x="0" y="0"/>
                    </a:cubicBez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9" name="Freeform 229"/>
              <p:cNvSpPr>
                <a:spLocks noEditPoints="1"/>
              </p:cNvSpPr>
              <p:nvPr/>
            </p:nvSpPr>
            <p:spPr bwMode="auto">
              <a:xfrm>
                <a:off x="8326438" y="2470150"/>
                <a:ext cx="423863" cy="198438"/>
              </a:xfrm>
              <a:custGeom>
                <a:avLst/>
                <a:gdLst>
                  <a:gd name="T0" fmla="*/ 238 w 267"/>
                  <a:gd name="T1" fmla="*/ 0 h 125"/>
                  <a:gd name="T2" fmla="*/ 238 w 267"/>
                  <a:gd name="T3" fmla="*/ 40 h 125"/>
                  <a:gd name="T4" fmla="*/ 238 w 267"/>
                  <a:gd name="T5" fmla="*/ 40 h 125"/>
                  <a:gd name="T6" fmla="*/ 238 w 267"/>
                  <a:gd name="T7" fmla="*/ 17 h 125"/>
                  <a:gd name="T8" fmla="*/ 231 w 267"/>
                  <a:gd name="T9" fmla="*/ 52 h 125"/>
                  <a:gd name="T10" fmla="*/ 219 w 267"/>
                  <a:gd name="T11" fmla="*/ 90 h 125"/>
                  <a:gd name="T12" fmla="*/ 219 w 267"/>
                  <a:gd name="T13" fmla="*/ 114 h 125"/>
                  <a:gd name="T14" fmla="*/ 219 w 267"/>
                  <a:gd name="T15" fmla="*/ 114 h 125"/>
                  <a:gd name="T16" fmla="*/ 219 w 267"/>
                  <a:gd name="T17" fmla="*/ 0 h 125"/>
                  <a:gd name="T18" fmla="*/ 215 w 267"/>
                  <a:gd name="T19" fmla="*/ 40 h 125"/>
                  <a:gd name="T20" fmla="*/ 219 w 267"/>
                  <a:gd name="T21" fmla="*/ 76 h 125"/>
                  <a:gd name="T22" fmla="*/ 219 w 267"/>
                  <a:gd name="T23" fmla="*/ 0 h 125"/>
                  <a:gd name="T24" fmla="*/ 184 w 267"/>
                  <a:gd name="T25" fmla="*/ 114 h 125"/>
                  <a:gd name="T26" fmla="*/ 184 w 267"/>
                  <a:gd name="T27" fmla="*/ 0 h 125"/>
                  <a:gd name="T28" fmla="*/ 184 w 267"/>
                  <a:gd name="T29" fmla="*/ 76 h 125"/>
                  <a:gd name="T30" fmla="*/ 191 w 267"/>
                  <a:gd name="T31" fmla="*/ 40 h 125"/>
                  <a:gd name="T32" fmla="*/ 203 w 267"/>
                  <a:gd name="T33" fmla="*/ 0 h 125"/>
                  <a:gd name="T34" fmla="*/ 167 w 267"/>
                  <a:gd name="T35" fmla="*/ 114 h 125"/>
                  <a:gd name="T36" fmla="*/ 167 w 267"/>
                  <a:gd name="T37" fmla="*/ 0 h 125"/>
                  <a:gd name="T38" fmla="*/ 167 w 267"/>
                  <a:gd name="T39" fmla="*/ 40 h 125"/>
                  <a:gd name="T40" fmla="*/ 172 w 267"/>
                  <a:gd name="T41" fmla="*/ 76 h 125"/>
                  <a:gd name="T42" fmla="*/ 184 w 267"/>
                  <a:gd name="T43" fmla="*/ 0 h 125"/>
                  <a:gd name="T44" fmla="*/ 149 w 267"/>
                  <a:gd name="T45" fmla="*/ 114 h 125"/>
                  <a:gd name="T46" fmla="*/ 149 w 267"/>
                  <a:gd name="T47" fmla="*/ 0 h 125"/>
                  <a:gd name="T48" fmla="*/ 149 w 267"/>
                  <a:gd name="T49" fmla="*/ 76 h 125"/>
                  <a:gd name="T50" fmla="*/ 156 w 267"/>
                  <a:gd name="T51" fmla="*/ 40 h 125"/>
                  <a:gd name="T52" fmla="*/ 167 w 267"/>
                  <a:gd name="T53" fmla="*/ 0 h 125"/>
                  <a:gd name="T54" fmla="*/ 132 w 267"/>
                  <a:gd name="T55" fmla="*/ 114 h 125"/>
                  <a:gd name="T56" fmla="*/ 132 w 267"/>
                  <a:gd name="T57" fmla="*/ 0 h 125"/>
                  <a:gd name="T58" fmla="*/ 132 w 267"/>
                  <a:gd name="T59" fmla="*/ 40 h 125"/>
                  <a:gd name="T60" fmla="*/ 139 w 267"/>
                  <a:gd name="T61" fmla="*/ 76 h 125"/>
                  <a:gd name="T62" fmla="*/ 149 w 267"/>
                  <a:gd name="T63" fmla="*/ 0 h 125"/>
                  <a:gd name="T64" fmla="*/ 115 w 267"/>
                  <a:gd name="T65" fmla="*/ 114 h 125"/>
                  <a:gd name="T66" fmla="*/ 115 w 267"/>
                  <a:gd name="T67" fmla="*/ 0 h 125"/>
                  <a:gd name="T68" fmla="*/ 115 w 267"/>
                  <a:gd name="T69" fmla="*/ 76 h 125"/>
                  <a:gd name="T70" fmla="*/ 120 w 267"/>
                  <a:gd name="T71" fmla="*/ 40 h 125"/>
                  <a:gd name="T72" fmla="*/ 132 w 267"/>
                  <a:gd name="T73" fmla="*/ 0 h 125"/>
                  <a:gd name="T74" fmla="*/ 97 w 267"/>
                  <a:gd name="T75" fmla="*/ 114 h 125"/>
                  <a:gd name="T76" fmla="*/ 97 w 267"/>
                  <a:gd name="T77" fmla="*/ 0 h 125"/>
                  <a:gd name="T78" fmla="*/ 97 w 267"/>
                  <a:gd name="T79" fmla="*/ 40 h 125"/>
                  <a:gd name="T80" fmla="*/ 104 w 267"/>
                  <a:gd name="T81" fmla="*/ 76 h 125"/>
                  <a:gd name="T82" fmla="*/ 115 w 267"/>
                  <a:gd name="T83" fmla="*/ 0 h 125"/>
                  <a:gd name="T84" fmla="*/ 80 w 267"/>
                  <a:gd name="T85" fmla="*/ 114 h 125"/>
                  <a:gd name="T86" fmla="*/ 80 w 267"/>
                  <a:gd name="T87" fmla="*/ 0 h 125"/>
                  <a:gd name="T88" fmla="*/ 80 w 267"/>
                  <a:gd name="T89" fmla="*/ 76 h 125"/>
                  <a:gd name="T90" fmla="*/ 85 w 267"/>
                  <a:gd name="T91" fmla="*/ 40 h 125"/>
                  <a:gd name="T92" fmla="*/ 97 w 267"/>
                  <a:gd name="T93" fmla="*/ 0 h 125"/>
                  <a:gd name="T94" fmla="*/ 61 w 267"/>
                  <a:gd name="T95" fmla="*/ 114 h 125"/>
                  <a:gd name="T96" fmla="*/ 61 w 267"/>
                  <a:gd name="T97" fmla="*/ 0 h 125"/>
                  <a:gd name="T98" fmla="*/ 61 w 267"/>
                  <a:gd name="T99" fmla="*/ 40 h 125"/>
                  <a:gd name="T100" fmla="*/ 68 w 267"/>
                  <a:gd name="T101" fmla="*/ 76 h 125"/>
                  <a:gd name="T102" fmla="*/ 80 w 267"/>
                  <a:gd name="T103" fmla="*/ 0 h 125"/>
                  <a:gd name="T104" fmla="*/ 45 w 267"/>
                  <a:gd name="T105" fmla="*/ 114 h 125"/>
                  <a:gd name="T106" fmla="*/ 45 w 267"/>
                  <a:gd name="T107" fmla="*/ 0 h 125"/>
                  <a:gd name="T108" fmla="*/ 45 w 267"/>
                  <a:gd name="T109" fmla="*/ 76 h 125"/>
                  <a:gd name="T110" fmla="*/ 49 w 267"/>
                  <a:gd name="T111" fmla="*/ 40 h 125"/>
                  <a:gd name="T112" fmla="*/ 61 w 267"/>
                  <a:gd name="T113" fmla="*/ 0 h 125"/>
                  <a:gd name="T114" fmla="*/ 45 w 267"/>
                  <a:gd name="T115" fmla="*/ 90 h 125"/>
                  <a:gd name="T116" fmla="*/ 33 w 267"/>
                  <a:gd name="T117" fmla="*/ 52 h 125"/>
                  <a:gd name="T118" fmla="*/ 26 w 267"/>
                  <a:gd name="T119" fmla="*/ 17 h 125"/>
                  <a:gd name="T120" fmla="*/ 26 w 267"/>
                  <a:gd name="T121" fmla="*/ 125 h 125"/>
                  <a:gd name="T122" fmla="*/ 14 w 267"/>
                  <a:gd name="T123" fmla="*/ 40 h 125"/>
                  <a:gd name="T124" fmla="*/ 26 w 267"/>
                  <a:gd name="T1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7" h="125">
                    <a:moveTo>
                      <a:pt x="238" y="125"/>
                    </a:moveTo>
                    <a:lnTo>
                      <a:pt x="267" y="125"/>
                    </a:lnTo>
                    <a:lnTo>
                      <a:pt x="267" y="0"/>
                    </a:lnTo>
                    <a:lnTo>
                      <a:pt x="238" y="0"/>
                    </a:lnTo>
                    <a:lnTo>
                      <a:pt x="238" y="17"/>
                    </a:lnTo>
                    <a:lnTo>
                      <a:pt x="250" y="17"/>
                    </a:lnTo>
                    <a:lnTo>
                      <a:pt x="250" y="40"/>
                    </a:lnTo>
                    <a:lnTo>
                      <a:pt x="238" y="40"/>
                    </a:lnTo>
                    <a:lnTo>
                      <a:pt x="238" y="125"/>
                    </a:lnTo>
                    <a:close/>
                    <a:moveTo>
                      <a:pt x="219" y="125"/>
                    </a:moveTo>
                    <a:lnTo>
                      <a:pt x="238" y="125"/>
                    </a:lnTo>
                    <a:lnTo>
                      <a:pt x="238" y="40"/>
                    </a:lnTo>
                    <a:lnTo>
                      <a:pt x="227" y="40"/>
                    </a:lnTo>
                    <a:lnTo>
                      <a:pt x="227" y="17"/>
                    </a:lnTo>
                    <a:lnTo>
                      <a:pt x="227" y="17"/>
                    </a:lnTo>
                    <a:lnTo>
                      <a:pt x="238" y="17"/>
                    </a:lnTo>
                    <a:lnTo>
                      <a:pt x="238" y="0"/>
                    </a:lnTo>
                    <a:lnTo>
                      <a:pt x="219" y="0"/>
                    </a:lnTo>
                    <a:lnTo>
                      <a:pt x="219" y="52"/>
                    </a:lnTo>
                    <a:lnTo>
                      <a:pt x="231" y="52"/>
                    </a:lnTo>
                    <a:lnTo>
                      <a:pt x="231" y="76"/>
                    </a:lnTo>
                    <a:lnTo>
                      <a:pt x="231" y="76"/>
                    </a:lnTo>
                    <a:lnTo>
                      <a:pt x="219" y="76"/>
                    </a:lnTo>
                    <a:lnTo>
                      <a:pt x="219" y="90"/>
                    </a:lnTo>
                    <a:lnTo>
                      <a:pt x="219" y="90"/>
                    </a:lnTo>
                    <a:lnTo>
                      <a:pt x="219" y="114"/>
                    </a:lnTo>
                    <a:lnTo>
                      <a:pt x="219" y="114"/>
                    </a:lnTo>
                    <a:lnTo>
                      <a:pt x="219" y="114"/>
                    </a:lnTo>
                    <a:lnTo>
                      <a:pt x="219" y="125"/>
                    </a:lnTo>
                    <a:close/>
                    <a:moveTo>
                      <a:pt x="203" y="125"/>
                    </a:moveTo>
                    <a:lnTo>
                      <a:pt x="219" y="125"/>
                    </a:lnTo>
                    <a:lnTo>
                      <a:pt x="219" y="114"/>
                    </a:lnTo>
                    <a:lnTo>
                      <a:pt x="203" y="114"/>
                    </a:lnTo>
                    <a:lnTo>
                      <a:pt x="203" y="125"/>
                    </a:lnTo>
                    <a:lnTo>
                      <a:pt x="203" y="125"/>
                    </a:lnTo>
                    <a:close/>
                    <a:moveTo>
                      <a:pt x="219" y="0"/>
                    </a:moveTo>
                    <a:lnTo>
                      <a:pt x="203" y="0"/>
                    </a:lnTo>
                    <a:lnTo>
                      <a:pt x="203" y="17"/>
                    </a:lnTo>
                    <a:lnTo>
                      <a:pt x="215" y="17"/>
                    </a:lnTo>
                    <a:lnTo>
                      <a:pt x="215" y="40"/>
                    </a:lnTo>
                    <a:lnTo>
                      <a:pt x="203" y="40"/>
                    </a:lnTo>
                    <a:lnTo>
                      <a:pt x="203" y="90"/>
                    </a:lnTo>
                    <a:lnTo>
                      <a:pt x="219" y="90"/>
                    </a:lnTo>
                    <a:lnTo>
                      <a:pt x="219" y="76"/>
                    </a:lnTo>
                    <a:lnTo>
                      <a:pt x="208" y="76"/>
                    </a:lnTo>
                    <a:lnTo>
                      <a:pt x="208" y="52"/>
                    </a:lnTo>
                    <a:lnTo>
                      <a:pt x="219" y="52"/>
                    </a:lnTo>
                    <a:lnTo>
                      <a:pt x="219" y="0"/>
                    </a:lnTo>
                    <a:close/>
                    <a:moveTo>
                      <a:pt x="184" y="125"/>
                    </a:moveTo>
                    <a:lnTo>
                      <a:pt x="203" y="125"/>
                    </a:lnTo>
                    <a:lnTo>
                      <a:pt x="203" y="114"/>
                    </a:lnTo>
                    <a:lnTo>
                      <a:pt x="184" y="114"/>
                    </a:lnTo>
                    <a:lnTo>
                      <a:pt x="184" y="125"/>
                    </a:lnTo>
                    <a:lnTo>
                      <a:pt x="184" y="125"/>
                    </a:lnTo>
                    <a:close/>
                    <a:moveTo>
                      <a:pt x="203" y="0"/>
                    </a:moveTo>
                    <a:lnTo>
                      <a:pt x="184" y="0"/>
                    </a:lnTo>
                    <a:lnTo>
                      <a:pt x="184" y="52"/>
                    </a:lnTo>
                    <a:lnTo>
                      <a:pt x="196" y="52"/>
                    </a:lnTo>
                    <a:lnTo>
                      <a:pt x="196" y="76"/>
                    </a:lnTo>
                    <a:lnTo>
                      <a:pt x="184" y="76"/>
                    </a:lnTo>
                    <a:lnTo>
                      <a:pt x="184" y="90"/>
                    </a:lnTo>
                    <a:lnTo>
                      <a:pt x="203" y="90"/>
                    </a:lnTo>
                    <a:lnTo>
                      <a:pt x="203" y="40"/>
                    </a:lnTo>
                    <a:lnTo>
                      <a:pt x="191" y="40"/>
                    </a:lnTo>
                    <a:lnTo>
                      <a:pt x="191" y="17"/>
                    </a:lnTo>
                    <a:lnTo>
                      <a:pt x="191" y="17"/>
                    </a:lnTo>
                    <a:lnTo>
                      <a:pt x="203" y="17"/>
                    </a:lnTo>
                    <a:lnTo>
                      <a:pt x="203" y="0"/>
                    </a:lnTo>
                    <a:close/>
                    <a:moveTo>
                      <a:pt x="167" y="125"/>
                    </a:moveTo>
                    <a:lnTo>
                      <a:pt x="184" y="125"/>
                    </a:lnTo>
                    <a:lnTo>
                      <a:pt x="184" y="114"/>
                    </a:lnTo>
                    <a:lnTo>
                      <a:pt x="167" y="114"/>
                    </a:lnTo>
                    <a:lnTo>
                      <a:pt x="167" y="125"/>
                    </a:lnTo>
                    <a:lnTo>
                      <a:pt x="167" y="125"/>
                    </a:lnTo>
                    <a:close/>
                    <a:moveTo>
                      <a:pt x="184" y="0"/>
                    </a:moveTo>
                    <a:lnTo>
                      <a:pt x="167" y="0"/>
                    </a:lnTo>
                    <a:lnTo>
                      <a:pt x="167" y="17"/>
                    </a:lnTo>
                    <a:lnTo>
                      <a:pt x="179" y="17"/>
                    </a:lnTo>
                    <a:lnTo>
                      <a:pt x="179" y="40"/>
                    </a:lnTo>
                    <a:lnTo>
                      <a:pt x="167" y="40"/>
                    </a:lnTo>
                    <a:lnTo>
                      <a:pt x="167" y="90"/>
                    </a:lnTo>
                    <a:lnTo>
                      <a:pt x="184" y="90"/>
                    </a:lnTo>
                    <a:lnTo>
                      <a:pt x="184" y="76"/>
                    </a:lnTo>
                    <a:lnTo>
                      <a:pt x="172" y="76"/>
                    </a:lnTo>
                    <a:lnTo>
                      <a:pt x="172" y="76"/>
                    </a:lnTo>
                    <a:lnTo>
                      <a:pt x="172" y="52"/>
                    </a:lnTo>
                    <a:lnTo>
                      <a:pt x="184" y="52"/>
                    </a:lnTo>
                    <a:lnTo>
                      <a:pt x="184" y="0"/>
                    </a:lnTo>
                    <a:close/>
                    <a:moveTo>
                      <a:pt x="149" y="125"/>
                    </a:moveTo>
                    <a:lnTo>
                      <a:pt x="167" y="125"/>
                    </a:lnTo>
                    <a:lnTo>
                      <a:pt x="167" y="114"/>
                    </a:lnTo>
                    <a:lnTo>
                      <a:pt x="149" y="114"/>
                    </a:lnTo>
                    <a:lnTo>
                      <a:pt x="149" y="125"/>
                    </a:lnTo>
                    <a:lnTo>
                      <a:pt x="149" y="125"/>
                    </a:lnTo>
                    <a:close/>
                    <a:moveTo>
                      <a:pt x="167" y="0"/>
                    </a:moveTo>
                    <a:lnTo>
                      <a:pt x="149" y="0"/>
                    </a:lnTo>
                    <a:lnTo>
                      <a:pt x="149" y="52"/>
                    </a:lnTo>
                    <a:lnTo>
                      <a:pt x="160" y="52"/>
                    </a:lnTo>
                    <a:lnTo>
                      <a:pt x="160" y="76"/>
                    </a:lnTo>
                    <a:lnTo>
                      <a:pt x="149" y="76"/>
                    </a:lnTo>
                    <a:lnTo>
                      <a:pt x="149" y="90"/>
                    </a:lnTo>
                    <a:lnTo>
                      <a:pt x="167" y="90"/>
                    </a:lnTo>
                    <a:lnTo>
                      <a:pt x="167" y="40"/>
                    </a:lnTo>
                    <a:lnTo>
                      <a:pt x="156" y="40"/>
                    </a:lnTo>
                    <a:lnTo>
                      <a:pt x="156" y="17"/>
                    </a:lnTo>
                    <a:lnTo>
                      <a:pt x="156" y="17"/>
                    </a:lnTo>
                    <a:lnTo>
                      <a:pt x="167" y="17"/>
                    </a:lnTo>
                    <a:lnTo>
                      <a:pt x="167" y="0"/>
                    </a:lnTo>
                    <a:close/>
                    <a:moveTo>
                      <a:pt x="132" y="125"/>
                    </a:moveTo>
                    <a:lnTo>
                      <a:pt x="149" y="125"/>
                    </a:lnTo>
                    <a:lnTo>
                      <a:pt x="149" y="114"/>
                    </a:lnTo>
                    <a:lnTo>
                      <a:pt x="132" y="114"/>
                    </a:lnTo>
                    <a:lnTo>
                      <a:pt x="132" y="125"/>
                    </a:lnTo>
                    <a:lnTo>
                      <a:pt x="132" y="125"/>
                    </a:lnTo>
                    <a:close/>
                    <a:moveTo>
                      <a:pt x="149" y="0"/>
                    </a:moveTo>
                    <a:lnTo>
                      <a:pt x="132" y="0"/>
                    </a:lnTo>
                    <a:lnTo>
                      <a:pt x="132" y="17"/>
                    </a:lnTo>
                    <a:lnTo>
                      <a:pt x="144" y="17"/>
                    </a:lnTo>
                    <a:lnTo>
                      <a:pt x="144" y="40"/>
                    </a:lnTo>
                    <a:lnTo>
                      <a:pt x="132" y="40"/>
                    </a:lnTo>
                    <a:lnTo>
                      <a:pt x="132" y="90"/>
                    </a:lnTo>
                    <a:lnTo>
                      <a:pt x="149" y="90"/>
                    </a:lnTo>
                    <a:lnTo>
                      <a:pt x="149" y="76"/>
                    </a:lnTo>
                    <a:lnTo>
                      <a:pt x="139" y="76"/>
                    </a:lnTo>
                    <a:lnTo>
                      <a:pt x="139" y="76"/>
                    </a:lnTo>
                    <a:lnTo>
                      <a:pt x="139" y="52"/>
                    </a:lnTo>
                    <a:lnTo>
                      <a:pt x="149" y="52"/>
                    </a:lnTo>
                    <a:lnTo>
                      <a:pt x="149" y="0"/>
                    </a:lnTo>
                    <a:close/>
                    <a:moveTo>
                      <a:pt x="115" y="125"/>
                    </a:moveTo>
                    <a:lnTo>
                      <a:pt x="132" y="125"/>
                    </a:lnTo>
                    <a:lnTo>
                      <a:pt x="132" y="114"/>
                    </a:lnTo>
                    <a:lnTo>
                      <a:pt x="115" y="114"/>
                    </a:lnTo>
                    <a:lnTo>
                      <a:pt x="115" y="125"/>
                    </a:lnTo>
                    <a:lnTo>
                      <a:pt x="115" y="125"/>
                    </a:lnTo>
                    <a:close/>
                    <a:moveTo>
                      <a:pt x="132" y="0"/>
                    </a:moveTo>
                    <a:lnTo>
                      <a:pt x="115" y="0"/>
                    </a:lnTo>
                    <a:lnTo>
                      <a:pt x="115" y="52"/>
                    </a:lnTo>
                    <a:lnTo>
                      <a:pt x="127" y="52"/>
                    </a:lnTo>
                    <a:lnTo>
                      <a:pt x="127" y="76"/>
                    </a:lnTo>
                    <a:lnTo>
                      <a:pt x="115" y="76"/>
                    </a:lnTo>
                    <a:lnTo>
                      <a:pt x="115" y="90"/>
                    </a:lnTo>
                    <a:lnTo>
                      <a:pt x="132" y="90"/>
                    </a:lnTo>
                    <a:lnTo>
                      <a:pt x="132" y="40"/>
                    </a:lnTo>
                    <a:lnTo>
                      <a:pt x="120" y="40"/>
                    </a:lnTo>
                    <a:lnTo>
                      <a:pt x="120" y="17"/>
                    </a:lnTo>
                    <a:lnTo>
                      <a:pt x="120" y="17"/>
                    </a:lnTo>
                    <a:lnTo>
                      <a:pt x="132" y="17"/>
                    </a:lnTo>
                    <a:lnTo>
                      <a:pt x="132" y="0"/>
                    </a:lnTo>
                    <a:close/>
                    <a:moveTo>
                      <a:pt x="97" y="125"/>
                    </a:moveTo>
                    <a:lnTo>
                      <a:pt x="115" y="125"/>
                    </a:lnTo>
                    <a:lnTo>
                      <a:pt x="115" y="114"/>
                    </a:lnTo>
                    <a:lnTo>
                      <a:pt x="97" y="114"/>
                    </a:lnTo>
                    <a:lnTo>
                      <a:pt x="97" y="125"/>
                    </a:lnTo>
                    <a:lnTo>
                      <a:pt x="97" y="125"/>
                    </a:lnTo>
                    <a:close/>
                    <a:moveTo>
                      <a:pt x="115" y="0"/>
                    </a:moveTo>
                    <a:lnTo>
                      <a:pt x="97" y="0"/>
                    </a:lnTo>
                    <a:lnTo>
                      <a:pt x="97" y="17"/>
                    </a:lnTo>
                    <a:lnTo>
                      <a:pt x="108" y="17"/>
                    </a:lnTo>
                    <a:lnTo>
                      <a:pt x="108" y="40"/>
                    </a:lnTo>
                    <a:lnTo>
                      <a:pt x="97" y="40"/>
                    </a:lnTo>
                    <a:lnTo>
                      <a:pt x="97" y="90"/>
                    </a:lnTo>
                    <a:lnTo>
                      <a:pt x="115" y="90"/>
                    </a:lnTo>
                    <a:lnTo>
                      <a:pt x="115" y="76"/>
                    </a:lnTo>
                    <a:lnTo>
                      <a:pt x="104" y="76"/>
                    </a:lnTo>
                    <a:lnTo>
                      <a:pt x="104" y="76"/>
                    </a:lnTo>
                    <a:lnTo>
                      <a:pt x="104" y="52"/>
                    </a:lnTo>
                    <a:lnTo>
                      <a:pt x="115" y="52"/>
                    </a:lnTo>
                    <a:lnTo>
                      <a:pt x="115" y="0"/>
                    </a:lnTo>
                    <a:close/>
                    <a:moveTo>
                      <a:pt x="80" y="125"/>
                    </a:moveTo>
                    <a:lnTo>
                      <a:pt x="97" y="125"/>
                    </a:lnTo>
                    <a:lnTo>
                      <a:pt x="97" y="114"/>
                    </a:lnTo>
                    <a:lnTo>
                      <a:pt x="80" y="114"/>
                    </a:lnTo>
                    <a:lnTo>
                      <a:pt x="80" y="125"/>
                    </a:lnTo>
                    <a:lnTo>
                      <a:pt x="80" y="125"/>
                    </a:lnTo>
                    <a:close/>
                    <a:moveTo>
                      <a:pt x="97" y="0"/>
                    </a:moveTo>
                    <a:lnTo>
                      <a:pt x="80" y="0"/>
                    </a:lnTo>
                    <a:lnTo>
                      <a:pt x="80" y="52"/>
                    </a:lnTo>
                    <a:lnTo>
                      <a:pt x="92" y="52"/>
                    </a:lnTo>
                    <a:lnTo>
                      <a:pt x="92" y="76"/>
                    </a:lnTo>
                    <a:lnTo>
                      <a:pt x="80" y="76"/>
                    </a:lnTo>
                    <a:lnTo>
                      <a:pt x="80" y="90"/>
                    </a:lnTo>
                    <a:lnTo>
                      <a:pt x="97" y="90"/>
                    </a:lnTo>
                    <a:lnTo>
                      <a:pt x="97" y="40"/>
                    </a:lnTo>
                    <a:lnTo>
                      <a:pt x="85" y="40"/>
                    </a:lnTo>
                    <a:lnTo>
                      <a:pt x="85" y="17"/>
                    </a:lnTo>
                    <a:lnTo>
                      <a:pt x="85" y="17"/>
                    </a:lnTo>
                    <a:lnTo>
                      <a:pt x="97" y="17"/>
                    </a:lnTo>
                    <a:lnTo>
                      <a:pt x="97" y="0"/>
                    </a:lnTo>
                    <a:close/>
                    <a:moveTo>
                      <a:pt x="61" y="125"/>
                    </a:moveTo>
                    <a:lnTo>
                      <a:pt x="80" y="125"/>
                    </a:lnTo>
                    <a:lnTo>
                      <a:pt x="80" y="114"/>
                    </a:lnTo>
                    <a:lnTo>
                      <a:pt x="61" y="114"/>
                    </a:lnTo>
                    <a:lnTo>
                      <a:pt x="61" y="125"/>
                    </a:lnTo>
                    <a:lnTo>
                      <a:pt x="61" y="125"/>
                    </a:lnTo>
                    <a:close/>
                    <a:moveTo>
                      <a:pt x="80" y="0"/>
                    </a:moveTo>
                    <a:lnTo>
                      <a:pt x="61" y="0"/>
                    </a:lnTo>
                    <a:lnTo>
                      <a:pt x="61" y="17"/>
                    </a:lnTo>
                    <a:lnTo>
                      <a:pt x="73" y="17"/>
                    </a:lnTo>
                    <a:lnTo>
                      <a:pt x="73" y="40"/>
                    </a:lnTo>
                    <a:lnTo>
                      <a:pt x="61" y="40"/>
                    </a:lnTo>
                    <a:lnTo>
                      <a:pt x="61" y="90"/>
                    </a:lnTo>
                    <a:lnTo>
                      <a:pt x="80" y="90"/>
                    </a:lnTo>
                    <a:lnTo>
                      <a:pt x="80" y="76"/>
                    </a:lnTo>
                    <a:lnTo>
                      <a:pt x="68" y="76"/>
                    </a:lnTo>
                    <a:lnTo>
                      <a:pt x="68" y="76"/>
                    </a:lnTo>
                    <a:lnTo>
                      <a:pt x="68" y="52"/>
                    </a:lnTo>
                    <a:lnTo>
                      <a:pt x="80" y="52"/>
                    </a:lnTo>
                    <a:lnTo>
                      <a:pt x="80" y="0"/>
                    </a:lnTo>
                    <a:close/>
                    <a:moveTo>
                      <a:pt x="45" y="125"/>
                    </a:moveTo>
                    <a:lnTo>
                      <a:pt x="61" y="125"/>
                    </a:lnTo>
                    <a:lnTo>
                      <a:pt x="61" y="114"/>
                    </a:lnTo>
                    <a:lnTo>
                      <a:pt x="45" y="114"/>
                    </a:lnTo>
                    <a:lnTo>
                      <a:pt x="45" y="125"/>
                    </a:lnTo>
                    <a:lnTo>
                      <a:pt x="45" y="125"/>
                    </a:lnTo>
                    <a:close/>
                    <a:moveTo>
                      <a:pt x="61" y="0"/>
                    </a:moveTo>
                    <a:lnTo>
                      <a:pt x="45" y="0"/>
                    </a:lnTo>
                    <a:lnTo>
                      <a:pt x="45" y="52"/>
                    </a:lnTo>
                    <a:lnTo>
                      <a:pt x="56" y="52"/>
                    </a:lnTo>
                    <a:lnTo>
                      <a:pt x="56" y="76"/>
                    </a:lnTo>
                    <a:lnTo>
                      <a:pt x="45" y="76"/>
                    </a:lnTo>
                    <a:lnTo>
                      <a:pt x="45" y="90"/>
                    </a:lnTo>
                    <a:lnTo>
                      <a:pt x="61" y="90"/>
                    </a:lnTo>
                    <a:lnTo>
                      <a:pt x="61" y="40"/>
                    </a:lnTo>
                    <a:lnTo>
                      <a:pt x="49" y="40"/>
                    </a:lnTo>
                    <a:lnTo>
                      <a:pt x="49" y="17"/>
                    </a:lnTo>
                    <a:lnTo>
                      <a:pt x="49" y="17"/>
                    </a:lnTo>
                    <a:lnTo>
                      <a:pt x="61" y="17"/>
                    </a:lnTo>
                    <a:lnTo>
                      <a:pt x="61" y="0"/>
                    </a:lnTo>
                    <a:close/>
                    <a:moveTo>
                      <a:pt x="26" y="125"/>
                    </a:moveTo>
                    <a:lnTo>
                      <a:pt x="45" y="125"/>
                    </a:lnTo>
                    <a:lnTo>
                      <a:pt x="45" y="114"/>
                    </a:lnTo>
                    <a:lnTo>
                      <a:pt x="45" y="90"/>
                    </a:lnTo>
                    <a:lnTo>
                      <a:pt x="45" y="76"/>
                    </a:lnTo>
                    <a:lnTo>
                      <a:pt x="33" y="76"/>
                    </a:lnTo>
                    <a:lnTo>
                      <a:pt x="33" y="76"/>
                    </a:lnTo>
                    <a:lnTo>
                      <a:pt x="33" y="52"/>
                    </a:lnTo>
                    <a:lnTo>
                      <a:pt x="45" y="52"/>
                    </a:lnTo>
                    <a:lnTo>
                      <a:pt x="45" y="0"/>
                    </a:lnTo>
                    <a:lnTo>
                      <a:pt x="26" y="0"/>
                    </a:lnTo>
                    <a:lnTo>
                      <a:pt x="26" y="17"/>
                    </a:lnTo>
                    <a:lnTo>
                      <a:pt x="37" y="17"/>
                    </a:lnTo>
                    <a:lnTo>
                      <a:pt x="37" y="40"/>
                    </a:lnTo>
                    <a:lnTo>
                      <a:pt x="26" y="40"/>
                    </a:lnTo>
                    <a:lnTo>
                      <a:pt x="26" y="125"/>
                    </a:lnTo>
                    <a:close/>
                    <a:moveTo>
                      <a:pt x="0" y="125"/>
                    </a:moveTo>
                    <a:lnTo>
                      <a:pt x="26" y="125"/>
                    </a:lnTo>
                    <a:lnTo>
                      <a:pt x="26" y="40"/>
                    </a:lnTo>
                    <a:lnTo>
                      <a:pt x="14" y="40"/>
                    </a:lnTo>
                    <a:lnTo>
                      <a:pt x="14" y="17"/>
                    </a:lnTo>
                    <a:lnTo>
                      <a:pt x="14" y="17"/>
                    </a:lnTo>
                    <a:lnTo>
                      <a:pt x="26" y="17"/>
                    </a:lnTo>
                    <a:lnTo>
                      <a:pt x="26" y="0"/>
                    </a:lnTo>
                    <a:lnTo>
                      <a:pt x="0" y="0"/>
                    </a:lnTo>
                    <a:lnTo>
                      <a:pt x="0"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0" name="Freeform 230"/>
              <p:cNvSpPr/>
              <p:nvPr/>
            </p:nvSpPr>
            <p:spPr bwMode="auto">
              <a:xfrm>
                <a:off x="8404225" y="2379663"/>
                <a:ext cx="244475" cy="60325"/>
              </a:xfrm>
              <a:custGeom>
                <a:avLst/>
                <a:gdLst>
                  <a:gd name="T0" fmla="*/ 0 w 65"/>
                  <a:gd name="T1" fmla="*/ 8 h 16"/>
                  <a:gd name="T2" fmla="*/ 4 w 65"/>
                  <a:gd name="T3" fmla="*/ 16 h 16"/>
                  <a:gd name="T4" fmla="*/ 33 w 65"/>
                  <a:gd name="T5" fmla="*/ 9 h 16"/>
                  <a:gd name="T6" fmla="*/ 61 w 65"/>
                  <a:gd name="T7" fmla="*/ 16 h 16"/>
                  <a:gd name="T8" fmla="*/ 65 w 65"/>
                  <a:gd name="T9" fmla="*/ 8 h 16"/>
                  <a:gd name="T10" fmla="*/ 33 w 65"/>
                  <a:gd name="T11" fmla="*/ 0 h 16"/>
                  <a:gd name="T12" fmla="*/ 0 w 65"/>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0" y="8"/>
                    </a:moveTo>
                    <a:cubicBezTo>
                      <a:pt x="4" y="16"/>
                      <a:pt x="4" y="16"/>
                      <a:pt x="4" y="16"/>
                    </a:cubicBezTo>
                    <a:cubicBezTo>
                      <a:pt x="12" y="11"/>
                      <a:pt x="22" y="9"/>
                      <a:pt x="33" y="9"/>
                    </a:cubicBezTo>
                    <a:cubicBezTo>
                      <a:pt x="43" y="9"/>
                      <a:pt x="53" y="11"/>
                      <a:pt x="61" y="16"/>
                    </a:cubicBezTo>
                    <a:cubicBezTo>
                      <a:pt x="65" y="8"/>
                      <a:pt x="65" y="8"/>
                      <a:pt x="65" y="8"/>
                    </a:cubicBezTo>
                    <a:cubicBezTo>
                      <a:pt x="56" y="3"/>
                      <a:pt x="44" y="0"/>
                      <a:pt x="33" y="0"/>
                    </a:cubicBezTo>
                    <a:cubicBezTo>
                      <a:pt x="21" y="0"/>
                      <a:pt x="9"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1" name="Freeform 231"/>
              <p:cNvSpPr/>
              <p:nvPr/>
            </p:nvSpPr>
            <p:spPr bwMode="auto">
              <a:xfrm>
                <a:off x="8362950" y="2312988"/>
                <a:ext cx="327025" cy="71438"/>
              </a:xfrm>
              <a:custGeom>
                <a:avLst/>
                <a:gdLst>
                  <a:gd name="T0" fmla="*/ 87 w 87"/>
                  <a:gd name="T1" fmla="*/ 11 h 19"/>
                  <a:gd name="T2" fmla="*/ 44 w 87"/>
                  <a:gd name="T3" fmla="*/ 0 h 19"/>
                  <a:gd name="T4" fmla="*/ 0 w 87"/>
                  <a:gd name="T5" fmla="*/ 11 h 19"/>
                  <a:gd name="T6" fmla="*/ 4 w 87"/>
                  <a:gd name="T7" fmla="*/ 19 h 19"/>
                  <a:gd name="T8" fmla="*/ 44 w 87"/>
                  <a:gd name="T9" fmla="*/ 9 h 19"/>
                  <a:gd name="T10" fmla="*/ 83 w 87"/>
                  <a:gd name="T11" fmla="*/ 19 h 19"/>
                  <a:gd name="T12" fmla="*/ 87 w 87"/>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87" h="19">
                    <a:moveTo>
                      <a:pt x="87" y="11"/>
                    </a:moveTo>
                    <a:cubicBezTo>
                      <a:pt x="75" y="4"/>
                      <a:pt x="59" y="0"/>
                      <a:pt x="44" y="0"/>
                    </a:cubicBezTo>
                    <a:cubicBezTo>
                      <a:pt x="28" y="0"/>
                      <a:pt x="12" y="4"/>
                      <a:pt x="0" y="11"/>
                    </a:cubicBezTo>
                    <a:cubicBezTo>
                      <a:pt x="4" y="19"/>
                      <a:pt x="4" y="19"/>
                      <a:pt x="4" y="19"/>
                    </a:cubicBezTo>
                    <a:cubicBezTo>
                      <a:pt x="15" y="13"/>
                      <a:pt x="29" y="9"/>
                      <a:pt x="44" y="9"/>
                    </a:cubicBezTo>
                    <a:cubicBezTo>
                      <a:pt x="58" y="9"/>
                      <a:pt x="72" y="13"/>
                      <a:pt x="83" y="19"/>
                    </a:cubicBezTo>
                    <a:lnTo>
                      <a:pt x="8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2" name="Freeform 232"/>
              <p:cNvSpPr/>
              <p:nvPr/>
            </p:nvSpPr>
            <p:spPr bwMode="auto">
              <a:xfrm>
                <a:off x="5529263" y="9525"/>
                <a:ext cx="333375" cy="169863"/>
              </a:xfrm>
              <a:custGeom>
                <a:avLst/>
                <a:gdLst>
                  <a:gd name="T0" fmla="*/ 0 w 89"/>
                  <a:gd name="T1" fmla="*/ 0 h 45"/>
                  <a:gd name="T2" fmla="*/ 0 w 89"/>
                  <a:gd name="T3" fmla="*/ 2 h 45"/>
                  <a:gd name="T4" fmla="*/ 3 w 89"/>
                  <a:gd name="T5" fmla="*/ 17 h 45"/>
                  <a:gd name="T6" fmla="*/ 13 w 89"/>
                  <a:gd name="T7" fmla="*/ 35 h 45"/>
                  <a:gd name="T8" fmla="*/ 13 w 89"/>
                  <a:gd name="T9" fmla="*/ 35 h 45"/>
                  <a:gd name="T10" fmla="*/ 19 w 89"/>
                  <a:gd name="T11" fmla="*/ 42 h 45"/>
                  <a:gd name="T12" fmla="*/ 21 w 89"/>
                  <a:gd name="T13" fmla="*/ 43 h 45"/>
                  <a:gd name="T14" fmla="*/ 31 w 89"/>
                  <a:gd name="T15" fmla="*/ 44 h 45"/>
                  <a:gd name="T16" fmla="*/ 31 w 89"/>
                  <a:gd name="T17" fmla="*/ 44 h 45"/>
                  <a:gd name="T18" fmla="*/ 36 w 89"/>
                  <a:gd name="T19" fmla="*/ 42 h 45"/>
                  <a:gd name="T20" fmla="*/ 39 w 89"/>
                  <a:gd name="T21" fmla="*/ 41 h 45"/>
                  <a:gd name="T22" fmla="*/ 44 w 89"/>
                  <a:gd name="T23" fmla="*/ 40 h 45"/>
                  <a:gd name="T24" fmla="*/ 45 w 89"/>
                  <a:gd name="T25" fmla="*/ 40 h 45"/>
                  <a:gd name="T26" fmla="*/ 50 w 89"/>
                  <a:gd name="T27" fmla="*/ 41 h 45"/>
                  <a:gd name="T28" fmla="*/ 53 w 89"/>
                  <a:gd name="T29" fmla="*/ 42 h 45"/>
                  <a:gd name="T30" fmla="*/ 58 w 89"/>
                  <a:gd name="T31" fmla="*/ 44 h 45"/>
                  <a:gd name="T32" fmla="*/ 58 w 89"/>
                  <a:gd name="T33" fmla="*/ 44 h 45"/>
                  <a:gd name="T34" fmla="*/ 68 w 89"/>
                  <a:gd name="T35" fmla="*/ 43 h 45"/>
                  <a:gd name="T36" fmla="*/ 70 w 89"/>
                  <a:gd name="T37" fmla="*/ 42 h 45"/>
                  <a:gd name="T38" fmla="*/ 76 w 89"/>
                  <a:gd name="T39" fmla="*/ 35 h 45"/>
                  <a:gd name="T40" fmla="*/ 76 w 89"/>
                  <a:gd name="T41" fmla="*/ 35 h 45"/>
                  <a:gd name="T42" fmla="*/ 86 w 89"/>
                  <a:gd name="T43" fmla="*/ 17 h 45"/>
                  <a:gd name="T44" fmla="*/ 89 w 89"/>
                  <a:gd name="T45" fmla="*/ 2 h 45"/>
                  <a:gd name="T46" fmla="*/ 89 w 89"/>
                  <a:gd name="T47" fmla="*/ 0 h 45"/>
                  <a:gd name="T48" fmla="*/ 0 w 89"/>
                  <a:gd name="T4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45">
                    <a:moveTo>
                      <a:pt x="0" y="0"/>
                    </a:moveTo>
                    <a:cubicBezTo>
                      <a:pt x="0" y="1"/>
                      <a:pt x="0" y="1"/>
                      <a:pt x="0" y="2"/>
                    </a:cubicBezTo>
                    <a:cubicBezTo>
                      <a:pt x="0" y="7"/>
                      <a:pt x="2" y="12"/>
                      <a:pt x="3" y="17"/>
                    </a:cubicBezTo>
                    <a:cubicBezTo>
                      <a:pt x="5" y="23"/>
                      <a:pt x="9" y="29"/>
                      <a:pt x="13" y="35"/>
                    </a:cubicBezTo>
                    <a:cubicBezTo>
                      <a:pt x="13" y="35"/>
                      <a:pt x="13" y="35"/>
                      <a:pt x="13" y="35"/>
                    </a:cubicBezTo>
                    <a:cubicBezTo>
                      <a:pt x="15" y="38"/>
                      <a:pt x="17" y="40"/>
                      <a:pt x="19" y="42"/>
                    </a:cubicBezTo>
                    <a:cubicBezTo>
                      <a:pt x="20" y="42"/>
                      <a:pt x="20" y="42"/>
                      <a:pt x="21" y="43"/>
                    </a:cubicBezTo>
                    <a:cubicBezTo>
                      <a:pt x="24" y="45"/>
                      <a:pt x="27" y="45"/>
                      <a:pt x="31" y="44"/>
                    </a:cubicBezTo>
                    <a:cubicBezTo>
                      <a:pt x="31" y="44"/>
                      <a:pt x="31" y="44"/>
                      <a:pt x="31" y="44"/>
                    </a:cubicBezTo>
                    <a:cubicBezTo>
                      <a:pt x="33" y="44"/>
                      <a:pt x="34" y="43"/>
                      <a:pt x="36" y="42"/>
                    </a:cubicBezTo>
                    <a:cubicBezTo>
                      <a:pt x="37" y="42"/>
                      <a:pt x="38" y="42"/>
                      <a:pt x="39" y="41"/>
                    </a:cubicBezTo>
                    <a:cubicBezTo>
                      <a:pt x="41" y="41"/>
                      <a:pt x="44" y="40"/>
                      <a:pt x="44" y="40"/>
                    </a:cubicBezTo>
                    <a:cubicBezTo>
                      <a:pt x="45" y="40"/>
                      <a:pt x="45" y="40"/>
                      <a:pt x="45" y="40"/>
                    </a:cubicBezTo>
                    <a:cubicBezTo>
                      <a:pt x="47" y="40"/>
                      <a:pt x="48" y="41"/>
                      <a:pt x="50" y="41"/>
                    </a:cubicBezTo>
                    <a:cubicBezTo>
                      <a:pt x="51" y="42"/>
                      <a:pt x="52" y="42"/>
                      <a:pt x="53" y="42"/>
                    </a:cubicBezTo>
                    <a:cubicBezTo>
                      <a:pt x="55" y="43"/>
                      <a:pt x="56" y="44"/>
                      <a:pt x="58" y="44"/>
                    </a:cubicBezTo>
                    <a:cubicBezTo>
                      <a:pt x="58" y="44"/>
                      <a:pt x="58" y="44"/>
                      <a:pt x="58" y="44"/>
                    </a:cubicBezTo>
                    <a:cubicBezTo>
                      <a:pt x="62" y="45"/>
                      <a:pt x="65" y="45"/>
                      <a:pt x="68" y="43"/>
                    </a:cubicBezTo>
                    <a:cubicBezTo>
                      <a:pt x="69" y="42"/>
                      <a:pt x="69" y="42"/>
                      <a:pt x="70" y="42"/>
                    </a:cubicBezTo>
                    <a:cubicBezTo>
                      <a:pt x="72" y="40"/>
                      <a:pt x="74" y="38"/>
                      <a:pt x="76" y="35"/>
                    </a:cubicBezTo>
                    <a:cubicBezTo>
                      <a:pt x="76" y="35"/>
                      <a:pt x="76" y="35"/>
                      <a:pt x="76" y="35"/>
                    </a:cubicBezTo>
                    <a:cubicBezTo>
                      <a:pt x="80" y="29"/>
                      <a:pt x="83" y="23"/>
                      <a:pt x="86" y="17"/>
                    </a:cubicBezTo>
                    <a:cubicBezTo>
                      <a:pt x="87" y="12"/>
                      <a:pt x="89" y="7"/>
                      <a:pt x="89" y="2"/>
                    </a:cubicBezTo>
                    <a:cubicBezTo>
                      <a:pt x="89" y="0"/>
                      <a:pt x="89" y="0"/>
                      <a:pt x="8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3" name="Freeform 233"/>
              <p:cNvSpPr/>
              <p:nvPr/>
            </p:nvSpPr>
            <p:spPr bwMode="auto">
              <a:xfrm>
                <a:off x="4129088" y="5675313"/>
                <a:ext cx="258763" cy="292100"/>
              </a:xfrm>
              <a:custGeom>
                <a:avLst/>
                <a:gdLst>
                  <a:gd name="T0" fmla="*/ 8 w 69"/>
                  <a:gd name="T1" fmla="*/ 2 h 78"/>
                  <a:gd name="T2" fmla="*/ 25 w 69"/>
                  <a:gd name="T3" fmla="*/ 12 h 78"/>
                  <a:gd name="T4" fmla="*/ 31 w 69"/>
                  <a:gd name="T5" fmla="*/ 21 h 78"/>
                  <a:gd name="T6" fmla="*/ 63 w 69"/>
                  <a:gd name="T7" fmla="*/ 15 h 78"/>
                  <a:gd name="T8" fmla="*/ 67 w 69"/>
                  <a:gd name="T9" fmla="*/ 22 h 78"/>
                  <a:gd name="T10" fmla="*/ 40 w 69"/>
                  <a:gd name="T11" fmla="*/ 34 h 78"/>
                  <a:gd name="T12" fmla="*/ 49 w 69"/>
                  <a:gd name="T13" fmla="*/ 47 h 78"/>
                  <a:gd name="T14" fmla="*/ 64 w 69"/>
                  <a:gd name="T15" fmla="*/ 48 h 78"/>
                  <a:gd name="T16" fmla="*/ 69 w 69"/>
                  <a:gd name="T17" fmla="*/ 55 h 78"/>
                  <a:gd name="T18" fmla="*/ 47 w 69"/>
                  <a:gd name="T19" fmla="*/ 61 h 78"/>
                  <a:gd name="T20" fmla="*/ 34 w 69"/>
                  <a:gd name="T21" fmla="*/ 78 h 78"/>
                  <a:gd name="T22" fmla="*/ 30 w 69"/>
                  <a:gd name="T23" fmla="*/ 71 h 78"/>
                  <a:gd name="T24" fmla="*/ 35 w 69"/>
                  <a:gd name="T25" fmla="*/ 57 h 78"/>
                  <a:gd name="T26" fmla="*/ 26 w 69"/>
                  <a:gd name="T27" fmla="*/ 43 h 78"/>
                  <a:gd name="T28" fmla="*/ 5 w 69"/>
                  <a:gd name="T29" fmla="*/ 64 h 78"/>
                  <a:gd name="T30" fmla="*/ 0 w 69"/>
                  <a:gd name="T31" fmla="*/ 57 h 78"/>
                  <a:gd name="T32" fmla="*/ 17 w 69"/>
                  <a:gd name="T33" fmla="*/ 31 h 78"/>
                  <a:gd name="T34" fmla="*/ 11 w 69"/>
                  <a:gd name="T35" fmla="*/ 21 h 78"/>
                  <a:gd name="T36" fmla="*/ 8 w 69"/>
                  <a:gd name="T3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78">
                    <a:moveTo>
                      <a:pt x="8" y="2"/>
                    </a:moveTo>
                    <a:cubicBezTo>
                      <a:pt x="12" y="0"/>
                      <a:pt x="22" y="8"/>
                      <a:pt x="25" y="12"/>
                    </a:cubicBezTo>
                    <a:cubicBezTo>
                      <a:pt x="31" y="21"/>
                      <a:pt x="31" y="21"/>
                      <a:pt x="31" y="21"/>
                    </a:cubicBezTo>
                    <a:cubicBezTo>
                      <a:pt x="63" y="15"/>
                      <a:pt x="63" y="15"/>
                      <a:pt x="63" y="15"/>
                    </a:cubicBezTo>
                    <a:cubicBezTo>
                      <a:pt x="67" y="22"/>
                      <a:pt x="67" y="22"/>
                      <a:pt x="67" y="22"/>
                    </a:cubicBezTo>
                    <a:cubicBezTo>
                      <a:pt x="40" y="34"/>
                      <a:pt x="40" y="34"/>
                      <a:pt x="40" y="34"/>
                    </a:cubicBezTo>
                    <a:cubicBezTo>
                      <a:pt x="49" y="47"/>
                      <a:pt x="49" y="47"/>
                      <a:pt x="49" y="47"/>
                    </a:cubicBezTo>
                    <a:cubicBezTo>
                      <a:pt x="64" y="48"/>
                      <a:pt x="64" y="48"/>
                      <a:pt x="64" y="48"/>
                    </a:cubicBezTo>
                    <a:cubicBezTo>
                      <a:pt x="69" y="55"/>
                      <a:pt x="69" y="55"/>
                      <a:pt x="69" y="55"/>
                    </a:cubicBezTo>
                    <a:cubicBezTo>
                      <a:pt x="47" y="61"/>
                      <a:pt x="47" y="61"/>
                      <a:pt x="47" y="61"/>
                    </a:cubicBezTo>
                    <a:cubicBezTo>
                      <a:pt x="34" y="78"/>
                      <a:pt x="34" y="78"/>
                      <a:pt x="34" y="78"/>
                    </a:cubicBezTo>
                    <a:cubicBezTo>
                      <a:pt x="30" y="71"/>
                      <a:pt x="30" y="71"/>
                      <a:pt x="30" y="71"/>
                    </a:cubicBezTo>
                    <a:cubicBezTo>
                      <a:pt x="35" y="57"/>
                      <a:pt x="35" y="57"/>
                      <a:pt x="35" y="57"/>
                    </a:cubicBezTo>
                    <a:cubicBezTo>
                      <a:pt x="26" y="43"/>
                      <a:pt x="26" y="43"/>
                      <a:pt x="26" y="43"/>
                    </a:cubicBezTo>
                    <a:cubicBezTo>
                      <a:pt x="5" y="64"/>
                      <a:pt x="5" y="64"/>
                      <a:pt x="5" y="64"/>
                    </a:cubicBezTo>
                    <a:cubicBezTo>
                      <a:pt x="0" y="57"/>
                      <a:pt x="0" y="57"/>
                      <a:pt x="0" y="57"/>
                    </a:cubicBezTo>
                    <a:cubicBezTo>
                      <a:pt x="17" y="31"/>
                      <a:pt x="17" y="31"/>
                      <a:pt x="17" y="31"/>
                    </a:cubicBezTo>
                    <a:cubicBezTo>
                      <a:pt x="11" y="21"/>
                      <a:pt x="11" y="21"/>
                      <a:pt x="11" y="21"/>
                    </a:cubicBezTo>
                    <a:cubicBezTo>
                      <a:pt x="8" y="17"/>
                      <a:pt x="5" y="5"/>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4" name="Freeform 234"/>
              <p:cNvSpPr/>
              <p:nvPr/>
            </p:nvSpPr>
            <p:spPr bwMode="auto">
              <a:xfrm>
                <a:off x="3213100" y="5527675"/>
                <a:ext cx="115888" cy="338138"/>
              </a:xfrm>
              <a:custGeom>
                <a:avLst/>
                <a:gdLst>
                  <a:gd name="T0" fmla="*/ 4 w 31"/>
                  <a:gd name="T1" fmla="*/ 10 h 90"/>
                  <a:gd name="T2" fmla="*/ 1 w 31"/>
                  <a:gd name="T3" fmla="*/ 21 h 90"/>
                  <a:gd name="T4" fmla="*/ 3 w 31"/>
                  <a:gd name="T5" fmla="*/ 31 h 90"/>
                  <a:gd name="T6" fmla="*/ 11 w 31"/>
                  <a:gd name="T7" fmla="*/ 41 h 90"/>
                  <a:gd name="T8" fmla="*/ 11 w 31"/>
                  <a:gd name="T9" fmla="*/ 90 h 90"/>
                  <a:gd name="T10" fmla="*/ 20 w 31"/>
                  <a:gd name="T11" fmla="*/ 90 h 90"/>
                  <a:gd name="T12" fmla="*/ 20 w 31"/>
                  <a:gd name="T13" fmla="*/ 41 h 90"/>
                  <a:gd name="T14" fmla="*/ 29 w 31"/>
                  <a:gd name="T15" fmla="*/ 31 h 90"/>
                  <a:gd name="T16" fmla="*/ 31 w 31"/>
                  <a:gd name="T17" fmla="*/ 21 h 90"/>
                  <a:gd name="T18" fmla="*/ 28 w 31"/>
                  <a:gd name="T19" fmla="*/ 10 h 90"/>
                  <a:gd name="T20" fmla="*/ 21 w 31"/>
                  <a:gd name="T21" fmla="*/ 0 h 90"/>
                  <a:gd name="T22" fmla="*/ 23 w 31"/>
                  <a:gd name="T23" fmla="*/ 21 h 90"/>
                  <a:gd name="T24" fmla="*/ 20 w 31"/>
                  <a:gd name="T25" fmla="*/ 21 h 90"/>
                  <a:gd name="T26" fmla="*/ 18 w 31"/>
                  <a:gd name="T27" fmla="*/ 0 h 90"/>
                  <a:gd name="T28" fmla="*/ 16 w 31"/>
                  <a:gd name="T29" fmla="*/ 0 h 90"/>
                  <a:gd name="T30" fmla="*/ 14 w 31"/>
                  <a:gd name="T31" fmla="*/ 0 h 90"/>
                  <a:gd name="T32" fmla="*/ 11 w 31"/>
                  <a:gd name="T33" fmla="*/ 21 h 90"/>
                  <a:gd name="T34" fmla="*/ 8 w 31"/>
                  <a:gd name="T35" fmla="*/ 21 h 90"/>
                  <a:gd name="T36" fmla="*/ 11 w 31"/>
                  <a:gd name="T37" fmla="*/ 0 h 90"/>
                  <a:gd name="T38" fmla="*/ 4 w 31"/>
                  <a:gd name="T39" fmla="*/ 1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90">
                    <a:moveTo>
                      <a:pt x="4" y="10"/>
                    </a:moveTo>
                    <a:cubicBezTo>
                      <a:pt x="3" y="14"/>
                      <a:pt x="1" y="18"/>
                      <a:pt x="1" y="21"/>
                    </a:cubicBezTo>
                    <a:cubicBezTo>
                      <a:pt x="0" y="25"/>
                      <a:pt x="1" y="28"/>
                      <a:pt x="3" y="31"/>
                    </a:cubicBezTo>
                    <a:cubicBezTo>
                      <a:pt x="5" y="34"/>
                      <a:pt x="8" y="39"/>
                      <a:pt x="11" y="41"/>
                    </a:cubicBezTo>
                    <a:cubicBezTo>
                      <a:pt x="11" y="90"/>
                      <a:pt x="11" y="90"/>
                      <a:pt x="11" y="90"/>
                    </a:cubicBezTo>
                    <a:cubicBezTo>
                      <a:pt x="20" y="90"/>
                      <a:pt x="20" y="90"/>
                      <a:pt x="20" y="90"/>
                    </a:cubicBezTo>
                    <a:cubicBezTo>
                      <a:pt x="20" y="41"/>
                      <a:pt x="20" y="41"/>
                      <a:pt x="20" y="41"/>
                    </a:cubicBezTo>
                    <a:cubicBezTo>
                      <a:pt x="24" y="39"/>
                      <a:pt x="27" y="34"/>
                      <a:pt x="29" y="31"/>
                    </a:cubicBezTo>
                    <a:cubicBezTo>
                      <a:pt x="31" y="28"/>
                      <a:pt x="31" y="25"/>
                      <a:pt x="31" y="21"/>
                    </a:cubicBezTo>
                    <a:cubicBezTo>
                      <a:pt x="31" y="18"/>
                      <a:pt x="29" y="14"/>
                      <a:pt x="28" y="10"/>
                    </a:cubicBezTo>
                    <a:cubicBezTo>
                      <a:pt x="27" y="7"/>
                      <a:pt x="25" y="0"/>
                      <a:pt x="21" y="0"/>
                    </a:cubicBezTo>
                    <a:cubicBezTo>
                      <a:pt x="23" y="21"/>
                      <a:pt x="23" y="21"/>
                      <a:pt x="23" y="21"/>
                    </a:cubicBezTo>
                    <a:cubicBezTo>
                      <a:pt x="20" y="21"/>
                      <a:pt x="20" y="21"/>
                      <a:pt x="20" y="21"/>
                    </a:cubicBezTo>
                    <a:cubicBezTo>
                      <a:pt x="18" y="0"/>
                      <a:pt x="18" y="0"/>
                      <a:pt x="18" y="0"/>
                    </a:cubicBezTo>
                    <a:cubicBezTo>
                      <a:pt x="16" y="0"/>
                      <a:pt x="16" y="0"/>
                      <a:pt x="16" y="0"/>
                    </a:cubicBezTo>
                    <a:cubicBezTo>
                      <a:pt x="14" y="0"/>
                      <a:pt x="14" y="0"/>
                      <a:pt x="14" y="0"/>
                    </a:cubicBezTo>
                    <a:cubicBezTo>
                      <a:pt x="11" y="21"/>
                      <a:pt x="11" y="21"/>
                      <a:pt x="11" y="21"/>
                    </a:cubicBezTo>
                    <a:cubicBezTo>
                      <a:pt x="8" y="21"/>
                      <a:pt x="8" y="21"/>
                      <a:pt x="8" y="21"/>
                    </a:cubicBezTo>
                    <a:cubicBezTo>
                      <a:pt x="11" y="0"/>
                      <a:pt x="11" y="0"/>
                      <a:pt x="11" y="0"/>
                    </a:cubicBezTo>
                    <a:cubicBezTo>
                      <a:pt x="7" y="0"/>
                      <a:pt x="5" y="7"/>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5" name="Freeform 235"/>
              <p:cNvSpPr/>
              <p:nvPr/>
            </p:nvSpPr>
            <p:spPr bwMode="auto">
              <a:xfrm>
                <a:off x="3367088" y="5521325"/>
                <a:ext cx="123825" cy="344488"/>
              </a:xfrm>
              <a:custGeom>
                <a:avLst/>
                <a:gdLst>
                  <a:gd name="T0" fmla="*/ 21 w 33"/>
                  <a:gd name="T1" fmla="*/ 92 h 92"/>
                  <a:gd name="T2" fmla="*/ 21 w 33"/>
                  <a:gd name="T3" fmla="*/ 44 h 92"/>
                  <a:gd name="T4" fmla="*/ 33 w 33"/>
                  <a:gd name="T5" fmla="*/ 24 h 92"/>
                  <a:gd name="T6" fmla="*/ 17 w 33"/>
                  <a:gd name="T7" fmla="*/ 0 h 92"/>
                  <a:gd name="T8" fmla="*/ 0 w 33"/>
                  <a:gd name="T9" fmla="*/ 24 h 92"/>
                  <a:gd name="T10" fmla="*/ 12 w 33"/>
                  <a:gd name="T11" fmla="*/ 44 h 92"/>
                  <a:gd name="T12" fmla="*/ 12 w 33"/>
                  <a:gd name="T13" fmla="*/ 92 h 92"/>
                  <a:gd name="T14" fmla="*/ 21 w 3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2">
                    <a:moveTo>
                      <a:pt x="21" y="92"/>
                    </a:moveTo>
                    <a:cubicBezTo>
                      <a:pt x="21" y="44"/>
                      <a:pt x="21" y="44"/>
                      <a:pt x="21" y="44"/>
                    </a:cubicBezTo>
                    <a:cubicBezTo>
                      <a:pt x="28" y="41"/>
                      <a:pt x="33" y="34"/>
                      <a:pt x="33" y="24"/>
                    </a:cubicBezTo>
                    <a:cubicBezTo>
                      <a:pt x="33" y="13"/>
                      <a:pt x="26" y="0"/>
                      <a:pt x="17" y="0"/>
                    </a:cubicBezTo>
                    <a:cubicBezTo>
                      <a:pt x="7" y="0"/>
                      <a:pt x="0" y="13"/>
                      <a:pt x="0" y="24"/>
                    </a:cubicBezTo>
                    <a:cubicBezTo>
                      <a:pt x="0" y="33"/>
                      <a:pt x="5" y="41"/>
                      <a:pt x="12" y="44"/>
                    </a:cubicBezTo>
                    <a:cubicBezTo>
                      <a:pt x="12" y="92"/>
                      <a:pt x="12" y="92"/>
                      <a:pt x="12" y="92"/>
                    </a:cubicBezTo>
                    <a:lnTo>
                      <a:pt x="21"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6" name="Oval 236"/>
              <p:cNvSpPr>
                <a:spLocks noChangeArrowheads="1"/>
              </p:cNvSpPr>
              <p:nvPr/>
            </p:nvSpPr>
            <p:spPr bwMode="auto">
              <a:xfrm>
                <a:off x="3724275" y="6403975"/>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7" name="Rectangle 237"/>
              <p:cNvSpPr>
                <a:spLocks noChangeArrowheads="1"/>
              </p:cNvSpPr>
              <p:nvPr/>
            </p:nvSpPr>
            <p:spPr bwMode="auto">
              <a:xfrm>
                <a:off x="3798888" y="6362700"/>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8" name="Rectangle 239"/>
              <p:cNvSpPr>
                <a:spLocks noChangeArrowheads="1"/>
              </p:cNvSpPr>
              <p:nvPr/>
            </p:nvSpPr>
            <p:spPr bwMode="auto">
              <a:xfrm>
                <a:off x="3903663"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9" name="Rectangle 240"/>
              <p:cNvSpPr>
                <a:spLocks noChangeArrowheads="1"/>
              </p:cNvSpPr>
              <p:nvPr/>
            </p:nvSpPr>
            <p:spPr bwMode="auto">
              <a:xfrm>
                <a:off x="3798888" y="6583363"/>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0" name="Rectangle 241"/>
              <p:cNvSpPr>
                <a:spLocks noChangeArrowheads="1"/>
              </p:cNvSpPr>
              <p:nvPr/>
            </p:nvSpPr>
            <p:spPr bwMode="auto">
              <a:xfrm>
                <a:off x="3683000"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1" name="Freeform 242"/>
              <p:cNvSpPr/>
              <p:nvPr/>
            </p:nvSpPr>
            <p:spPr bwMode="auto">
              <a:xfrm>
                <a:off x="3870325" y="6392863"/>
                <a:ext cx="33338" cy="33338"/>
              </a:xfrm>
              <a:custGeom>
                <a:avLst/>
                <a:gdLst>
                  <a:gd name="T0" fmla="*/ 21 w 21"/>
                  <a:gd name="T1" fmla="*/ 9 h 21"/>
                  <a:gd name="T2" fmla="*/ 9 w 21"/>
                  <a:gd name="T3" fmla="*/ 21 h 21"/>
                  <a:gd name="T4" fmla="*/ 0 w 21"/>
                  <a:gd name="T5" fmla="*/ 11 h 21"/>
                  <a:gd name="T6" fmla="*/ 12 w 21"/>
                  <a:gd name="T7" fmla="*/ 0 h 21"/>
                  <a:gd name="T8" fmla="*/ 21 w 21"/>
                  <a:gd name="T9" fmla="*/ 9 h 21"/>
                </a:gdLst>
                <a:ahLst/>
                <a:cxnLst>
                  <a:cxn ang="0">
                    <a:pos x="T0" y="T1"/>
                  </a:cxn>
                  <a:cxn ang="0">
                    <a:pos x="T2" y="T3"/>
                  </a:cxn>
                  <a:cxn ang="0">
                    <a:pos x="T4" y="T5"/>
                  </a:cxn>
                  <a:cxn ang="0">
                    <a:pos x="T6" y="T7"/>
                  </a:cxn>
                  <a:cxn ang="0">
                    <a:pos x="T8" y="T9"/>
                  </a:cxn>
                </a:cxnLst>
                <a:rect l="0" t="0" r="r" b="b"/>
                <a:pathLst>
                  <a:path w="21" h="21">
                    <a:moveTo>
                      <a:pt x="21" y="9"/>
                    </a:moveTo>
                    <a:lnTo>
                      <a:pt x="9" y="21"/>
                    </a:lnTo>
                    <a:lnTo>
                      <a:pt x="0" y="11"/>
                    </a:lnTo>
                    <a:lnTo>
                      <a:pt x="12" y="0"/>
                    </a:lnTo>
                    <a:lnTo>
                      <a:pt x="21"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2" name="Freeform 243"/>
              <p:cNvSpPr/>
              <p:nvPr/>
            </p:nvSpPr>
            <p:spPr bwMode="auto">
              <a:xfrm>
                <a:off x="3870325" y="6550025"/>
                <a:ext cx="33338" cy="33338"/>
              </a:xfrm>
              <a:custGeom>
                <a:avLst/>
                <a:gdLst>
                  <a:gd name="T0" fmla="*/ 9 w 21"/>
                  <a:gd name="T1" fmla="*/ 0 h 21"/>
                  <a:gd name="T2" fmla="*/ 21 w 21"/>
                  <a:gd name="T3" fmla="*/ 12 h 21"/>
                  <a:gd name="T4" fmla="*/ 12 w 21"/>
                  <a:gd name="T5" fmla="*/ 21 h 21"/>
                  <a:gd name="T6" fmla="*/ 0 w 21"/>
                  <a:gd name="T7" fmla="*/ 9 h 21"/>
                  <a:gd name="T8" fmla="*/ 9 w 21"/>
                  <a:gd name="T9" fmla="*/ 0 h 21"/>
                </a:gdLst>
                <a:ahLst/>
                <a:cxnLst>
                  <a:cxn ang="0">
                    <a:pos x="T0" y="T1"/>
                  </a:cxn>
                  <a:cxn ang="0">
                    <a:pos x="T2" y="T3"/>
                  </a:cxn>
                  <a:cxn ang="0">
                    <a:pos x="T4" y="T5"/>
                  </a:cxn>
                  <a:cxn ang="0">
                    <a:pos x="T6" y="T7"/>
                  </a:cxn>
                  <a:cxn ang="0">
                    <a:pos x="T8" y="T9"/>
                  </a:cxn>
                </a:cxnLst>
                <a:rect l="0" t="0" r="r" b="b"/>
                <a:pathLst>
                  <a:path w="21" h="21">
                    <a:moveTo>
                      <a:pt x="9" y="0"/>
                    </a:moveTo>
                    <a:lnTo>
                      <a:pt x="21" y="12"/>
                    </a:lnTo>
                    <a:lnTo>
                      <a:pt x="12" y="21"/>
                    </a:lnTo>
                    <a:lnTo>
                      <a:pt x="0" y="9"/>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3" name="Freeform 244"/>
              <p:cNvSpPr/>
              <p:nvPr/>
            </p:nvSpPr>
            <p:spPr bwMode="auto">
              <a:xfrm>
                <a:off x="3713163" y="6550025"/>
                <a:ext cx="33338" cy="33338"/>
              </a:xfrm>
              <a:custGeom>
                <a:avLst/>
                <a:gdLst>
                  <a:gd name="T0" fmla="*/ 11 w 21"/>
                  <a:gd name="T1" fmla="*/ 0 h 21"/>
                  <a:gd name="T2" fmla="*/ 21 w 21"/>
                  <a:gd name="T3" fmla="*/ 9 h 21"/>
                  <a:gd name="T4" fmla="*/ 9 w 21"/>
                  <a:gd name="T5" fmla="*/ 21 h 21"/>
                  <a:gd name="T6" fmla="*/ 0 w 21"/>
                  <a:gd name="T7" fmla="*/ 12 h 21"/>
                  <a:gd name="T8" fmla="*/ 11 w 21"/>
                  <a:gd name="T9" fmla="*/ 0 h 21"/>
                </a:gdLst>
                <a:ahLst/>
                <a:cxnLst>
                  <a:cxn ang="0">
                    <a:pos x="T0" y="T1"/>
                  </a:cxn>
                  <a:cxn ang="0">
                    <a:pos x="T2" y="T3"/>
                  </a:cxn>
                  <a:cxn ang="0">
                    <a:pos x="T4" y="T5"/>
                  </a:cxn>
                  <a:cxn ang="0">
                    <a:pos x="T6" y="T7"/>
                  </a:cxn>
                  <a:cxn ang="0">
                    <a:pos x="T8" y="T9"/>
                  </a:cxn>
                </a:cxnLst>
                <a:rect l="0" t="0" r="r" b="b"/>
                <a:pathLst>
                  <a:path w="21" h="21">
                    <a:moveTo>
                      <a:pt x="11" y="0"/>
                    </a:moveTo>
                    <a:lnTo>
                      <a:pt x="21" y="9"/>
                    </a:lnTo>
                    <a:lnTo>
                      <a:pt x="9" y="21"/>
                    </a:lnTo>
                    <a:lnTo>
                      <a:pt x="0" y="12"/>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4" name="Freeform 245"/>
              <p:cNvSpPr/>
              <p:nvPr/>
            </p:nvSpPr>
            <p:spPr bwMode="auto">
              <a:xfrm>
                <a:off x="3713163" y="6392863"/>
                <a:ext cx="33338" cy="33338"/>
              </a:xfrm>
              <a:custGeom>
                <a:avLst/>
                <a:gdLst>
                  <a:gd name="T0" fmla="*/ 21 w 21"/>
                  <a:gd name="T1" fmla="*/ 11 h 21"/>
                  <a:gd name="T2" fmla="*/ 11 w 21"/>
                  <a:gd name="T3" fmla="*/ 21 h 21"/>
                  <a:gd name="T4" fmla="*/ 0 w 21"/>
                  <a:gd name="T5" fmla="*/ 9 h 21"/>
                  <a:gd name="T6" fmla="*/ 9 w 21"/>
                  <a:gd name="T7" fmla="*/ 0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lnTo>
                      <a:pt x="11" y="21"/>
                    </a:lnTo>
                    <a:lnTo>
                      <a:pt x="0" y="9"/>
                    </a:lnTo>
                    <a:lnTo>
                      <a:pt x="9" y="0"/>
                    </a:lnTo>
                    <a:lnTo>
                      <a:pt x="2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5" name="Freeform 246"/>
              <p:cNvSpPr/>
              <p:nvPr/>
            </p:nvSpPr>
            <p:spPr bwMode="auto">
              <a:xfrm>
                <a:off x="3836988" y="6365875"/>
                <a:ext cx="28575" cy="38100"/>
              </a:xfrm>
              <a:custGeom>
                <a:avLst/>
                <a:gdLst>
                  <a:gd name="T0" fmla="*/ 18 w 18"/>
                  <a:gd name="T1" fmla="*/ 5 h 24"/>
                  <a:gd name="T2" fmla="*/ 11 w 18"/>
                  <a:gd name="T3" fmla="*/ 24 h 24"/>
                  <a:gd name="T4" fmla="*/ 0 w 18"/>
                  <a:gd name="T5" fmla="*/ 19 h 24"/>
                  <a:gd name="T6" fmla="*/ 7 w 18"/>
                  <a:gd name="T7" fmla="*/ 0 h 24"/>
                  <a:gd name="T8" fmla="*/ 18 w 18"/>
                  <a:gd name="T9" fmla="*/ 5 h 24"/>
                </a:gdLst>
                <a:ahLst/>
                <a:cxnLst>
                  <a:cxn ang="0">
                    <a:pos x="T0" y="T1"/>
                  </a:cxn>
                  <a:cxn ang="0">
                    <a:pos x="T2" y="T3"/>
                  </a:cxn>
                  <a:cxn ang="0">
                    <a:pos x="T4" y="T5"/>
                  </a:cxn>
                  <a:cxn ang="0">
                    <a:pos x="T6" y="T7"/>
                  </a:cxn>
                  <a:cxn ang="0">
                    <a:pos x="T8" y="T9"/>
                  </a:cxn>
                </a:cxnLst>
                <a:rect l="0" t="0" r="r" b="b"/>
                <a:pathLst>
                  <a:path w="18" h="24">
                    <a:moveTo>
                      <a:pt x="18" y="5"/>
                    </a:moveTo>
                    <a:lnTo>
                      <a:pt x="11" y="24"/>
                    </a:lnTo>
                    <a:lnTo>
                      <a:pt x="0" y="19"/>
                    </a:lnTo>
                    <a:lnTo>
                      <a:pt x="7" y="0"/>
                    </a:lnTo>
                    <a:lnTo>
                      <a:pt x="18"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6" name="Freeform 247"/>
              <p:cNvSpPr/>
              <p:nvPr/>
            </p:nvSpPr>
            <p:spPr bwMode="auto">
              <a:xfrm>
                <a:off x="3892550" y="6516688"/>
                <a:ext cx="38100" cy="30163"/>
              </a:xfrm>
              <a:custGeom>
                <a:avLst/>
                <a:gdLst>
                  <a:gd name="T0" fmla="*/ 5 w 24"/>
                  <a:gd name="T1" fmla="*/ 0 h 19"/>
                  <a:gd name="T2" fmla="*/ 24 w 24"/>
                  <a:gd name="T3" fmla="*/ 7 h 19"/>
                  <a:gd name="T4" fmla="*/ 19 w 24"/>
                  <a:gd name="T5" fmla="*/ 19 h 19"/>
                  <a:gd name="T6" fmla="*/ 0 w 24"/>
                  <a:gd name="T7" fmla="*/ 11 h 19"/>
                  <a:gd name="T8" fmla="*/ 5 w 24"/>
                  <a:gd name="T9" fmla="*/ 0 h 19"/>
                </a:gdLst>
                <a:ahLst/>
                <a:cxnLst>
                  <a:cxn ang="0">
                    <a:pos x="T0" y="T1"/>
                  </a:cxn>
                  <a:cxn ang="0">
                    <a:pos x="T2" y="T3"/>
                  </a:cxn>
                  <a:cxn ang="0">
                    <a:pos x="T4" y="T5"/>
                  </a:cxn>
                  <a:cxn ang="0">
                    <a:pos x="T6" y="T7"/>
                  </a:cxn>
                  <a:cxn ang="0">
                    <a:pos x="T8" y="T9"/>
                  </a:cxn>
                </a:cxnLst>
                <a:rect l="0" t="0" r="r" b="b"/>
                <a:pathLst>
                  <a:path w="24" h="19">
                    <a:moveTo>
                      <a:pt x="5" y="0"/>
                    </a:moveTo>
                    <a:lnTo>
                      <a:pt x="24" y="7"/>
                    </a:lnTo>
                    <a:lnTo>
                      <a:pt x="19" y="19"/>
                    </a:lnTo>
                    <a:lnTo>
                      <a:pt x="0" y="11"/>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7" name="Freeform 248"/>
              <p:cNvSpPr/>
              <p:nvPr/>
            </p:nvSpPr>
            <p:spPr bwMode="auto">
              <a:xfrm>
                <a:off x="3749675" y="6572250"/>
                <a:ext cx="33338" cy="38100"/>
              </a:xfrm>
              <a:custGeom>
                <a:avLst/>
                <a:gdLst>
                  <a:gd name="T0" fmla="*/ 21 w 21"/>
                  <a:gd name="T1" fmla="*/ 5 h 24"/>
                  <a:gd name="T2" fmla="*/ 12 w 21"/>
                  <a:gd name="T3" fmla="*/ 24 h 24"/>
                  <a:gd name="T4" fmla="*/ 0 w 21"/>
                  <a:gd name="T5" fmla="*/ 19 h 24"/>
                  <a:gd name="T6" fmla="*/ 7 w 21"/>
                  <a:gd name="T7" fmla="*/ 0 h 24"/>
                  <a:gd name="T8" fmla="*/ 21 w 21"/>
                  <a:gd name="T9" fmla="*/ 5 h 24"/>
                </a:gdLst>
                <a:ahLst/>
                <a:cxnLst>
                  <a:cxn ang="0">
                    <a:pos x="T0" y="T1"/>
                  </a:cxn>
                  <a:cxn ang="0">
                    <a:pos x="T2" y="T3"/>
                  </a:cxn>
                  <a:cxn ang="0">
                    <a:pos x="T4" y="T5"/>
                  </a:cxn>
                  <a:cxn ang="0">
                    <a:pos x="T6" y="T7"/>
                  </a:cxn>
                  <a:cxn ang="0">
                    <a:pos x="T8" y="T9"/>
                  </a:cxn>
                </a:cxnLst>
                <a:rect l="0" t="0" r="r" b="b"/>
                <a:pathLst>
                  <a:path w="21" h="24">
                    <a:moveTo>
                      <a:pt x="21" y="5"/>
                    </a:moveTo>
                    <a:lnTo>
                      <a:pt x="12" y="24"/>
                    </a:lnTo>
                    <a:lnTo>
                      <a:pt x="0" y="19"/>
                    </a:lnTo>
                    <a:lnTo>
                      <a:pt x="7" y="0"/>
                    </a:lnTo>
                    <a:lnTo>
                      <a:pt x="2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8" name="Freeform 249"/>
              <p:cNvSpPr/>
              <p:nvPr/>
            </p:nvSpPr>
            <p:spPr bwMode="auto">
              <a:xfrm>
                <a:off x="3686175" y="6429375"/>
                <a:ext cx="38100" cy="30163"/>
              </a:xfrm>
              <a:custGeom>
                <a:avLst/>
                <a:gdLst>
                  <a:gd name="T0" fmla="*/ 19 w 24"/>
                  <a:gd name="T1" fmla="*/ 19 h 19"/>
                  <a:gd name="T2" fmla="*/ 0 w 24"/>
                  <a:gd name="T3" fmla="*/ 12 h 19"/>
                  <a:gd name="T4" fmla="*/ 7 w 24"/>
                  <a:gd name="T5" fmla="*/ 0 h 19"/>
                  <a:gd name="T6" fmla="*/ 24 w 24"/>
                  <a:gd name="T7" fmla="*/ 7 h 19"/>
                  <a:gd name="T8" fmla="*/ 19 w 24"/>
                  <a:gd name="T9" fmla="*/ 19 h 19"/>
                </a:gdLst>
                <a:ahLst/>
                <a:cxnLst>
                  <a:cxn ang="0">
                    <a:pos x="T0" y="T1"/>
                  </a:cxn>
                  <a:cxn ang="0">
                    <a:pos x="T2" y="T3"/>
                  </a:cxn>
                  <a:cxn ang="0">
                    <a:pos x="T4" y="T5"/>
                  </a:cxn>
                  <a:cxn ang="0">
                    <a:pos x="T6" y="T7"/>
                  </a:cxn>
                  <a:cxn ang="0">
                    <a:pos x="T8" y="T9"/>
                  </a:cxn>
                </a:cxnLst>
                <a:rect l="0" t="0" r="r" b="b"/>
                <a:pathLst>
                  <a:path w="24" h="19">
                    <a:moveTo>
                      <a:pt x="19" y="19"/>
                    </a:moveTo>
                    <a:lnTo>
                      <a:pt x="0" y="12"/>
                    </a:lnTo>
                    <a:lnTo>
                      <a:pt x="7" y="0"/>
                    </a:lnTo>
                    <a:lnTo>
                      <a:pt x="24" y="7"/>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9" name="Freeform 250"/>
              <p:cNvSpPr/>
              <p:nvPr/>
            </p:nvSpPr>
            <p:spPr bwMode="auto">
              <a:xfrm>
                <a:off x="3892550" y="6429375"/>
                <a:ext cx="38100" cy="30163"/>
              </a:xfrm>
              <a:custGeom>
                <a:avLst/>
                <a:gdLst>
                  <a:gd name="T0" fmla="*/ 0 w 24"/>
                  <a:gd name="T1" fmla="*/ 7 h 19"/>
                  <a:gd name="T2" fmla="*/ 19 w 24"/>
                  <a:gd name="T3" fmla="*/ 0 h 19"/>
                  <a:gd name="T4" fmla="*/ 24 w 24"/>
                  <a:gd name="T5" fmla="*/ 12 h 19"/>
                  <a:gd name="T6" fmla="*/ 5 w 24"/>
                  <a:gd name="T7" fmla="*/ 19 h 19"/>
                  <a:gd name="T8" fmla="*/ 0 w 24"/>
                  <a:gd name="T9" fmla="*/ 7 h 19"/>
                </a:gdLst>
                <a:ahLst/>
                <a:cxnLst>
                  <a:cxn ang="0">
                    <a:pos x="T0" y="T1"/>
                  </a:cxn>
                  <a:cxn ang="0">
                    <a:pos x="T2" y="T3"/>
                  </a:cxn>
                  <a:cxn ang="0">
                    <a:pos x="T4" y="T5"/>
                  </a:cxn>
                  <a:cxn ang="0">
                    <a:pos x="T6" y="T7"/>
                  </a:cxn>
                  <a:cxn ang="0">
                    <a:pos x="T8" y="T9"/>
                  </a:cxn>
                </a:cxnLst>
                <a:rect l="0" t="0" r="r" b="b"/>
                <a:pathLst>
                  <a:path w="24" h="19">
                    <a:moveTo>
                      <a:pt x="0" y="7"/>
                    </a:moveTo>
                    <a:lnTo>
                      <a:pt x="19" y="0"/>
                    </a:lnTo>
                    <a:lnTo>
                      <a:pt x="24" y="12"/>
                    </a:lnTo>
                    <a:lnTo>
                      <a:pt x="5" y="19"/>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0" name="Freeform 251"/>
              <p:cNvSpPr/>
              <p:nvPr/>
            </p:nvSpPr>
            <p:spPr bwMode="auto">
              <a:xfrm>
                <a:off x="3836988" y="6572250"/>
                <a:ext cx="28575" cy="38100"/>
              </a:xfrm>
              <a:custGeom>
                <a:avLst/>
                <a:gdLst>
                  <a:gd name="T0" fmla="*/ 18 w 18"/>
                  <a:gd name="T1" fmla="*/ 17 h 24"/>
                  <a:gd name="T2" fmla="*/ 7 w 18"/>
                  <a:gd name="T3" fmla="*/ 24 h 24"/>
                  <a:gd name="T4" fmla="*/ 0 w 18"/>
                  <a:gd name="T5" fmla="*/ 5 h 24"/>
                  <a:gd name="T6" fmla="*/ 11 w 18"/>
                  <a:gd name="T7" fmla="*/ 0 h 24"/>
                  <a:gd name="T8" fmla="*/ 18 w 18"/>
                  <a:gd name="T9" fmla="*/ 17 h 24"/>
                </a:gdLst>
                <a:ahLst/>
                <a:cxnLst>
                  <a:cxn ang="0">
                    <a:pos x="T0" y="T1"/>
                  </a:cxn>
                  <a:cxn ang="0">
                    <a:pos x="T2" y="T3"/>
                  </a:cxn>
                  <a:cxn ang="0">
                    <a:pos x="T4" y="T5"/>
                  </a:cxn>
                  <a:cxn ang="0">
                    <a:pos x="T6" y="T7"/>
                  </a:cxn>
                  <a:cxn ang="0">
                    <a:pos x="T8" y="T9"/>
                  </a:cxn>
                </a:cxnLst>
                <a:rect l="0" t="0" r="r" b="b"/>
                <a:pathLst>
                  <a:path w="18" h="24">
                    <a:moveTo>
                      <a:pt x="18" y="17"/>
                    </a:moveTo>
                    <a:lnTo>
                      <a:pt x="7" y="24"/>
                    </a:lnTo>
                    <a:lnTo>
                      <a:pt x="0" y="5"/>
                    </a:lnTo>
                    <a:lnTo>
                      <a:pt x="11" y="0"/>
                    </a:lnTo>
                    <a:lnTo>
                      <a:pt x="1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1" name="Freeform 252"/>
              <p:cNvSpPr/>
              <p:nvPr/>
            </p:nvSpPr>
            <p:spPr bwMode="auto">
              <a:xfrm>
                <a:off x="3686175" y="6516688"/>
                <a:ext cx="38100" cy="30163"/>
              </a:xfrm>
              <a:custGeom>
                <a:avLst/>
                <a:gdLst>
                  <a:gd name="T0" fmla="*/ 24 w 24"/>
                  <a:gd name="T1" fmla="*/ 11 h 19"/>
                  <a:gd name="T2" fmla="*/ 7 w 24"/>
                  <a:gd name="T3" fmla="*/ 19 h 19"/>
                  <a:gd name="T4" fmla="*/ 0 w 24"/>
                  <a:gd name="T5" fmla="*/ 7 h 19"/>
                  <a:gd name="T6" fmla="*/ 19 w 24"/>
                  <a:gd name="T7" fmla="*/ 0 h 19"/>
                  <a:gd name="T8" fmla="*/ 24 w 24"/>
                  <a:gd name="T9" fmla="*/ 11 h 19"/>
                </a:gdLst>
                <a:ahLst/>
                <a:cxnLst>
                  <a:cxn ang="0">
                    <a:pos x="T0" y="T1"/>
                  </a:cxn>
                  <a:cxn ang="0">
                    <a:pos x="T2" y="T3"/>
                  </a:cxn>
                  <a:cxn ang="0">
                    <a:pos x="T4" y="T5"/>
                  </a:cxn>
                  <a:cxn ang="0">
                    <a:pos x="T6" y="T7"/>
                  </a:cxn>
                  <a:cxn ang="0">
                    <a:pos x="T8" y="T9"/>
                  </a:cxn>
                </a:cxnLst>
                <a:rect l="0" t="0" r="r" b="b"/>
                <a:pathLst>
                  <a:path w="24" h="19">
                    <a:moveTo>
                      <a:pt x="24" y="11"/>
                    </a:moveTo>
                    <a:lnTo>
                      <a:pt x="7" y="19"/>
                    </a:lnTo>
                    <a:lnTo>
                      <a:pt x="0" y="7"/>
                    </a:lnTo>
                    <a:lnTo>
                      <a:pt x="19" y="0"/>
                    </a:lnTo>
                    <a:lnTo>
                      <a:pt x="2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2" name="Freeform 253"/>
              <p:cNvSpPr/>
              <p:nvPr/>
            </p:nvSpPr>
            <p:spPr bwMode="auto">
              <a:xfrm>
                <a:off x="3749675" y="6365875"/>
                <a:ext cx="30163" cy="38100"/>
              </a:xfrm>
              <a:custGeom>
                <a:avLst/>
                <a:gdLst>
                  <a:gd name="T0" fmla="*/ 19 w 19"/>
                  <a:gd name="T1" fmla="*/ 19 h 24"/>
                  <a:gd name="T2" fmla="*/ 7 w 19"/>
                  <a:gd name="T3" fmla="*/ 24 h 24"/>
                  <a:gd name="T4" fmla="*/ 0 w 19"/>
                  <a:gd name="T5" fmla="*/ 7 h 24"/>
                  <a:gd name="T6" fmla="*/ 12 w 19"/>
                  <a:gd name="T7" fmla="*/ 0 h 24"/>
                  <a:gd name="T8" fmla="*/ 19 w 19"/>
                  <a:gd name="T9" fmla="*/ 19 h 24"/>
                </a:gdLst>
                <a:ahLst/>
                <a:cxnLst>
                  <a:cxn ang="0">
                    <a:pos x="T0" y="T1"/>
                  </a:cxn>
                  <a:cxn ang="0">
                    <a:pos x="T2" y="T3"/>
                  </a:cxn>
                  <a:cxn ang="0">
                    <a:pos x="T4" y="T5"/>
                  </a:cxn>
                  <a:cxn ang="0">
                    <a:pos x="T6" y="T7"/>
                  </a:cxn>
                  <a:cxn ang="0">
                    <a:pos x="T8" y="T9"/>
                  </a:cxn>
                </a:cxnLst>
                <a:rect l="0" t="0" r="r" b="b"/>
                <a:pathLst>
                  <a:path w="19" h="24">
                    <a:moveTo>
                      <a:pt x="19" y="19"/>
                    </a:moveTo>
                    <a:lnTo>
                      <a:pt x="7" y="24"/>
                    </a:lnTo>
                    <a:lnTo>
                      <a:pt x="0" y="7"/>
                    </a:lnTo>
                    <a:lnTo>
                      <a:pt x="12" y="0"/>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393" name="组合 391"/>
            <p:cNvGrpSpPr/>
            <p:nvPr/>
          </p:nvGrpSpPr>
          <p:grpSpPr bwMode="auto">
            <a:xfrm>
              <a:off x="520779" y="1680596"/>
              <a:ext cx="5352224" cy="5171070"/>
              <a:chOff x="1522809" y="853493"/>
              <a:chExt cx="5352224" cy="5171070"/>
            </a:xfrm>
          </p:grpSpPr>
          <p:grpSp>
            <p:nvGrpSpPr>
              <p:cNvPr id="394" name="Group 939"/>
              <p:cNvGrpSpPr/>
              <p:nvPr/>
            </p:nvGrpSpPr>
            <p:grpSpPr bwMode="auto">
              <a:xfrm>
                <a:off x="1943101" y="3008313"/>
                <a:ext cx="2538413" cy="3016250"/>
                <a:chOff x="7075488" y="1492250"/>
                <a:chExt cx="3382963" cy="4022726"/>
              </a:xfrm>
            </p:grpSpPr>
            <p:sp>
              <p:nvSpPr>
                <p:cNvPr id="533" name="Freeform 5"/>
                <p:cNvSpPr/>
                <p:nvPr/>
              </p:nvSpPr>
              <p:spPr bwMode="auto">
                <a:xfrm>
                  <a:off x="7842023" y="3850994"/>
                  <a:ext cx="2424807" cy="1663982"/>
                </a:xfrm>
                <a:custGeom>
                  <a:avLst/>
                  <a:gdLst>
                    <a:gd name="T0" fmla="*/ 1213 w 1251"/>
                    <a:gd name="T1" fmla="*/ 62 h 856"/>
                    <a:gd name="T2" fmla="*/ 1213 w 1251"/>
                    <a:gd name="T3" fmla="*/ 62 h 856"/>
                    <a:gd name="T4" fmla="*/ 1183 w 1251"/>
                    <a:gd name="T5" fmla="*/ 231 h 856"/>
                    <a:gd name="T6" fmla="*/ 316 w 1251"/>
                    <a:gd name="T7" fmla="*/ 856 h 856"/>
                    <a:gd name="T8" fmla="*/ 4 w 1251"/>
                    <a:gd name="T9" fmla="*/ 856 h 856"/>
                    <a:gd name="T10" fmla="*/ 55 w 1251"/>
                    <a:gd name="T11" fmla="*/ 745 h 856"/>
                    <a:gd name="T12" fmla="*/ 1050 w 1251"/>
                    <a:gd name="T13" fmla="*/ 39 h 856"/>
                    <a:gd name="T14" fmla="*/ 1213 w 1251"/>
                    <a:gd name="T15" fmla="*/ 62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1" h="856">
                      <a:moveTo>
                        <a:pt x="1213" y="62"/>
                      </a:moveTo>
                      <a:cubicBezTo>
                        <a:pt x="1213" y="62"/>
                        <a:pt x="1213" y="62"/>
                        <a:pt x="1213" y="62"/>
                      </a:cubicBezTo>
                      <a:cubicBezTo>
                        <a:pt x="1251" y="117"/>
                        <a:pt x="1237" y="192"/>
                        <a:pt x="1183" y="231"/>
                      </a:cubicBezTo>
                      <a:cubicBezTo>
                        <a:pt x="316" y="856"/>
                        <a:pt x="316" y="856"/>
                        <a:pt x="316" y="856"/>
                      </a:cubicBezTo>
                      <a:cubicBezTo>
                        <a:pt x="4" y="856"/>
                        <a:pt x="4" y="856"/>
                        <a:pt x="4" y="856"/>
                      </a:cubicBezTo>
                      <a:cubicBezTo>
                        <a:pt x="0" y="814"/>
                        <a:pt x="19" y="772"/>
                        <a:pt x="55" y="745"/>
                      </a:cubicBezTo>
                      <a:cubicBezTo>
                        <a:pt x="1050" y="39"/>
                        <a:pt x="1050" y="39"/>
                        <a:pt x="1050" y="39"/>
                      </a:cubicBezTo>
                      <a:cubicBezTo>
                        <a:pt x="1104" y="0"/>
                        <a:pt x="1174" y="8"/>
                        <a:pt x="1213" y="62"/>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4" name="Freeform 6"/>
                <p:cNvSpPr/>
                <p:nvPr/>
              </p:nvSpPr>
              <p:spPr bwMode="auto">
                <a:xfrm>
                  <a:off x="7078187" y="4016122"/>
                  <a:ext cx="2409996" cy="1498854"/>
                </a:xfrm>
                <a:custGeom>
                  <a:avLst/>
                  <a:gdLst>
                    <a:gd name="T0" fmla="*/ 1016 w 1520"/>
                    <a:gd name="T1" fmla="*/ 944 h 944"/>
                    <a:gd name="T2" fmla="*/ 1520 w 1520"/>
                    <a:gd name="T3" fmla="*/ 518 h 944"/>
                    <a:gd name="T4" fmla="*/ 464 w 1520"/>
                    <a:gd name="T5" fmla="*/ 0 h 944"/>
                    <a:gd name="T6" fmla="*/ 0 w 1520"/>
                    <a:gd name="T7" fmla="*/ 944 h 944"/>
                    <a:gd name="T8" fmla="*/ 1016 w 1520"/>
                    <a:gd name="T9" fmla="*/ 944 h 944"/>
                  </a:gdLst>
                  <a:ahLst/>
                  <a:cxnLst>
                    <a:cxn ang="0">
                      <a:pos x="T0" y="T1"/>
                    </a:cxn>
                    <a:cxn ang="0">
                      <a:pos x="T2" y="T3"/>
                    </a:cxn>
                    <a:cxn ang="0">
                      <a:pos x="T4" y="T5"/>
                    </a:cxn>
                    <a:cxn ang="0">
                      <a:pos x="T6" y="T7"/>
                    </a:cxn>
                    <a:cxn ang="0">
                      <a:pos x="T8" y="T9"/>
                    </a:cxn>
                  </a:cxnLst>
                  <a:rect l="0" t="0" r="r" b="b"/>
                  <a:pathLst>
                    <a:path w="1520" h="944">
                      <a:moveTo>
                        <a:pt x="1016" y="944"/>
                      </a:moveTo>
                      <a:lnTo>
                        <a:pt x="1520" y="518"/>
                      </a:lnTo>
                      <a:lnTo>
                        <a:pt x="464" y="0"/>
                      </a:lnTo>
                      <a:lnTo>
                        <a:pt x="0" y="944"/>
                      </a:lnTo>
                      <a:lnTo>
                        <a:pt x="1016" y="944"/>
                      </a:ln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5" name="Freeform 7"/>
                <p:cNvSpPr/>
                <p:nvPr/>
              </p:nvSpPr>
              <p:spPr bwMode="auto">
                <a:xfrm>
                  <a:off x="8358299" y="4611007"/>
                  <a:ext cx="1766765" cy="903969"/>
                </a:xfrm>
                <a:custGeom>
                  <a:avLst/>
                  <a:gdLst>
                    <a:gd name="T0" fmla="*/ 872 w 910"/>
                    <a:gd name="T1" fmla="*/ 69 h 465"/>
                    <a:gd name="T2" fmla="*/ 872 w 910"/>
                    <a:gd name="T3" fmla="*/ 69 h 465"/>
                    <a:gd name="T4" fmla="*/ 819 w 910"/>
                    <a:gd name="T5" fmla="*/ 209 h 465"/>
                    <a:gd name="T6" fmla="*/ 428 w 910"/>
                    <a:gd name="T7" fmla="*/ 465 h 465"/>
                    <a:gd name="T8" fmla="*/ 0 w 910"/>
                    <a:gd name="T9" fmla="*/ 465 h 465"/>
                    <a:gd name="T10" fmla="*/ 703 w 910"/>
                    <a:gd name="T11" fmla="*/ 39 h 465"/>
                    <a:gd name="T12" fmla="*/ 872 w 910"/>
                    <a:gd name="T13" fmla="*/ 69 h 465"/>
                  </a:gdLst>
                  <a:ahLst/>
                  <a:cxnLst>
                    <a:cxn ang="0">
                      <a:pos x="T0" y="T1"/>
                    </a:cxn>
                    <a:cxn ang="0">
                      <a:pos x="T2" y="T3"/>
                    </a:cxn>
                    <a:cxn ang="0">
                      <a:pos x="T4" y="T5"/>
                    </a:cxn>
                    <a:cxn ang="0">
                      <a:pos x="T6" y="T7"/>
                    </a:cxn>
                    <a:cxn ang="0">
                      <a:pos x="T8" y="T9"/>
                    </a:cxn>
                    <a:cxn ang="0">
                      <a:pos x="T10" y="T11"/>
                    </a:cxn>
                    <a:cxn ang="0">
                      <a:pos x="T12" y="T13"/>
                    </a:cxn>
                  </a:cxnLst>
                  <a:rect l="0" t="0" r="r" b="b"/>
                  <a:pathLst>
                    <a:path w="910" h="465">
                      <a:moveTo>
                        <a:pt x="872" y="69"/>
                      </a:moveTo>
                      <a:cubicBezTo>
                        <a:pt x="872" y="69"/>
                        <a:pt x="872" y="69"/>
                        <a:pt x="872" y="69"/>
                      </a:cubicBezTo>
                      <a:cubicBezTo>
                        <a:pt x="910" y="123"/>
                        <a:pt x="872" y="168"/>
                        <a:pt x="819" y="209"/>
                      </a:cubicBezTo>
                      <a:cubicBezTo>
                        <a:pt x="428" y="465"/>
                        <a:pt x="428" y="465"/>
                        <a:pt x="428" y="465"/>
                      </a:cubicBezTo>
                      <a:cubicBezTo>
                        <a:pt x="0" y="465"/>
                        <a:pt x="0" y="465"/>
                        <a:pt x="0" y="465"/>
                      </a:cubicBezTo>
                      <a:cubicBezTo>
                        <a:pt x="703" y="39"/>
                        <a:pt x="703" y="39"/>
                        <a:pt x="703" y="39"/>
                      </a:cubicBezTo>
                      <a:cubicBezTo>
                        <a:pt x="757" y="0"/>
                        <a:pt x="834" y="14"/>
                        <a:pt x="872" y="69"/>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6" name="Freeform 8"/>
                <p:cNvSpPr/>
                <p:nvPr/>
              </p:nvSpPr>
              <p:spPr bwMode="auto">
                <a:xfrm>
                  <a:off x="8292706" y="2949142"/>
                  <a:ext cx="2160321" cy="1958249"/>
                </a:xfrm>
                <a:custGeom>
                  <a:avLst/>
                  <a:gdLst>
                    <a:gd name="T0" fmla="*/ 1073 w 1115"/>
                    <a:gd name="T1" fmla="*/ 55 h 1007"/>
                    <a:gd name="T2" fmla="*/ 1073 w 1115"/>
                    <a:gd name="T3" fmla="*/ 55 h 1007"/>
                    <a:gd name="T4" fmla="*/ 1060 w 1115"/>
                    <a:gd name="T5" fmla="*/ 220 h 1007"/>
                    <a:gd name="T6" fmla="*/ 206 w 1115"/>
                    <a:gd name="T7" fmla="*/ 964 h 1007"/>
                    <a:gd name="T8" fmla="*/ 42 w 1115"/>
                    <a:gd name="T9" fmla="*/ 951 h 1007"/>
                    <a:gd name="T10" fmla="*/ 42 w 1115"/>
                    <a:gd name="T11" fmla="*/ 951 h 1007"/>
                    <a:gd name="T12" fmla="*/ 55 w 1115"/>
                    <a:gd name="T13" fmla="*/ 786 h 1007"/>
                    <a:gd name="T14" fmla="*/ 908 w 1115"/>
                    <a:gd name="T15" fmla="*/ 42 h 1007"/>
                    <a:gd name="T16" fmla="*/ 1073 w 1115"/>
                    <a:gd name="T17" fmla="*/ 55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5" h="1007">
                      <a:moveTo>
                        <a:pt x="1073" y="55"/>
                      </a:moveTo>
                      <a:cubicBezTo>
                        <a:pt x="1073" y="55"/>
                        <a:pt x="1073" y="55"/>
                        <a:pt x="1073" y="55"/>
                      </a:cubicBezTo>
                      <a:cubicBezTo>
                        <a:pt x="1115" y="104"/>
                        <a:pt x="1108" y="178"/>
                        <a:pt x="1060" y="220"/>
                      </a:cubicBezTo>
                      <a:cubicBezTo>
                        <a:pt x="206" y="964"/>
                        <a:pt x="206" y="964"/>
                        <a:pt x="206" y="964"/>
                      </a:cubicBezTo>
                      <a:cubicBezTo>
                        <a:pt x="158" y="1007"/>
                        <a:pt x="83" y="1000"/>
                        <a:pt x="42" y="951"/>
                      </a:cubicBezTo>
                      <a:cubicBezTo>
                        <a:pt x="42" y="951"/>
                        <a:pt x="42" y="951"/>
                        <a:pt x="42" y="951"/>
                      </a:cubicBezTo>
                      <a:cubicBezTo>
                        <a:pt x="0" y="902"/>
                        <a:pt x="6" y="828"/>
                        <a:pt x="55" y="786"/>
                      </a:cubicBezTo>
                      <a:cubicBezTo>
                        <a:pt x="908" y="42"/>
                        <a:pt x="908" y="42"/>
                        <a:pt x="908" y="42"/>
                      </a:cubicBezTo>
                      <a:cubicBezTo>
                        <a:pt x="957" y="0"/>
                        <a:pt x="1031" y="6"/>
                        <a:pt x="1073" y="55"/>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7" name="Freeform 9"/>
                <p:cNvSpPr/>
                <p:nvPr/>
              </p:nvSpPr>
              <p:spPr bwMode="auto">
                <a:xfrm>
                  <a:off x="9744205" y="3323856"/>
                  <a:ext cx="230632" cy="317554"/>
                </a:xfrm>
                <a:custGeom>
                  <a:avLst/>
                  <a:gdLst>
                    <a:gd name="T0" fmla="*/ 23 w 119"/>
                    <a:gd name="T1" fmla="*/ 0 h 164"/>
                    <a:gd name="T2" fmla="*/ 119 w 119"/>
                    <a:gd name="T3" fmla="*/ 150 h 164"/>
                    <a:gd name="T4" fmla="*/ 23 w 119"/>
                    <a:gd name="T5" fmla="*/ 0 h 164"/>
                  </a:gdLst>
                  <a:ahLst/>
                  <a:cxnLst>
                    <a:cxn ang="0">
                      <a:pos x="T0" y="T1"/>
                    </a:cxn>
                    <a:cxn ang="0">
                      <a:pos x="T2" y="T3"/>
                    </a:cxn>
                    <a:cxn ang="0">
                      <a:pos x="T4" y="T5"/>
                    </a:cxn>
                  </a:cxnLst>
                  <a:rect l="0" t="0" r="r" b="b"/>
                  <a:pathLst>
                    <a:path w="119" h="164">
                      <a:moveTo>
                        <a:pt x="23" y="0"/>
                      </a:moveTo>
                      <a:cubicBezTo>
                        <a:pt x="23" y="86"/>
                        <a:pt x="75" y="139"/>
                        <a:pt x="119" y="150"/>
                      </a:cubicBezTo>
                      <a:cubicBezTo>
                        <a:pt x="43" y="164"/>
                        <a:pt x="0" y="104"/>
                        <a:pt x="23"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8" name="Freeform 10"/>
                <p:cNvSpPr/>
                <p:nvPr/>
              </p:nvSpPr>
              <p:spPr bwMode="auto">
                <a:xfrm>
                  <a:off x="7076072" y="3734559"/>
                  <a:ext cx="981772" cy="1712672"/>
                </a:xfrm>
                <a:custGeom>
                  <a:avLst/>
                  <a:gdLst>
                    <a:gd name="T0" fmla="*/ 105 w 505"/>
                    <a:gd name="T1" fmla="*/ 843 h 881"/>
                    <a:gd name="T2" fmla="*/ 182 w 505"/>
                    <a:gd name="T3" fmla="*/ 881 h 881"/>
                    <a:gd name="T4" fmla="*/ 220 w 505"/>
                    <a:gd name="T5" fmla="*/ 782 h 881"/>
                    <a:gd name="T6" fmla="*/ 441 w 505"/>
                    <a:gd name="T7" fmla="*/ 166 h 881"/>
                    <a:gd name="T8" fmla="*/ 109 w 505"/>
                    <a:gd name="T9" fmla="*/ 157 h 881"/>
                    <a:gd name="T10" fmla="*/ 31 w 505"/>
                    <a:gd name="T11" fmla="*/ 635 h 881"/>
                    <a:gd name="T12" fmla="*/ 105 w 505"/>
                    <a:gd name="T13" fmla="*/ 843 h 881"/>
                  </a:gdLst>
                  <a:ahLst/>
                  <a:cxnLst>
                    <a:cxn ang="0">
                      <a:pos x="T0" y="T1"/>
                    </a:cxn>
                    <a:cxn ang="0">
                      <a:pos x="T2" y="T3"/>
                    </a:cxn>
                    <a:cxn ang="0">
                      <a:pos x="T4" y="T5"/>
                    </a:cxn>
                    <a:cxn ang="0">
                      <a:pos x="T6" y="T7"/>
                    </a:cxn>
                    <a:cxn ang="0">
                      <a:pos x="T8" y="T9"/>
                    </a:cxn>
                    <a:cxn ang="0">
                      <a:pos x="T10" y="T11"/>
                    </a:cxn>
                    <a:cxn ang="0">
                      <a:pos x="T12" y="T13"/>
                    </a:cxn>
                  </a:cxnLst>
                  <a:rect l="0" t="0" r="r" b="b"/>
                  <a:pathLst>
                    <a:path w="505" h="881">
                      <a:moveTo>
                        <a:pt x="105" y="843"/>
                      </a:moveTo>
                      <a:cubicBezTo>
                        <a:pt x="182" y="881"/>
                        <a:pt x="182" y="881"/>
                        <a:pt x="182" y="881"/>
                      </a:cubicBezTo>
                      <a:cubicBezTo>
                        <a:pt x="220" y="782"/>
                        <a:pt x="220" y="782"/>
                        <a:pt x="220" y="782"/>
                      </a:cubicBezTo>
                      <a:cubicBezTo>
                        <a:pt x="441" y="166"/>
                        <a:pt x="441" y="166"/>
                        <a:pt x="441" y="166"/>
                      </a:cubicBezTo>
                      <a:cubicBezTo>
                        <a:pt x="505" y="0"/>
                        <a:pt x="210" y="206"/>
                        <a:pt x="109" y="157"/>
                      </a:cubicBezTo>
                      <a:cubicBezTo>
                        <a:pt x="31" y="635"/>
                        <a:pt x="31" y="635"/>
                        <a:pt x="31" y="635"/>
                      </a:cubicBezTo>
                      <a:cubicBezTo>
                        <a:pt x="0" y="714"/>
                        <a:pt x="34" y="808"/>
                        <a:pt x="105" y="843"/>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9" name="Freeform 11"/>
                <p:cNvSpPr/>
                <p:nvPr/>
              </p:nvSpPr>
              <p:spPr bwMode="auto">
                <a:xfrm>
                  <a:off x="7590232" y="4047878"/>
                  <a:ext cx="450685" cy="1160130"/>
                </a:xfrm>
                <a:custGeom>
                  <a:avLst/>
                  <a:gdLst>
                    <a:gd name="T0" fmla="*/ 216 w 232"/>
                    <a:gd name="T1" fmla="*/ 597 h 597"/>
                    <a:gd name="T2" fmla="*/ 176 w 232"/>
                    <a:gd name="T3" fmla="*/ 304 h 597"/>
                    <a:gd name="T4" fmla="*/ 176 w 232"/>
                    <a:gd name="T5" fmla="*/ 11 h 597"/>
                    <a:gd name="T6" fmla="*/ 46 w 232"/>
                    <a:gd name="T7" fmla="*/ 2 h 597"/>
                    <a:gd name="T8" fmla="*/ 0 w 232"/>
                    <a:gd name="T9" fmla="*/ 246 h 597"/>
                    <a:gd name="T10" fmla="*/ 216 w 232"/>
                    <a:gd name="T11" fmla="*/ 597 h 597"/>
                  </a:gdLst>
                  <a:ahLst/>
                  <a:cxnLst>
                    <a:cxn ang="0">
                      <a:pos x="T0" y="T1"/>
                    </a:cxn>
                    <a:cxn ang="0">
                      <a:pos x="T2" y="T3"/>
                    </a:cxn>
                    <a:cxn ang="0">
                      <a:pos x="T4" y="T5"/>
                    </a:cxn>
                    <a:cxn ang="0">
                      <a:pos x="T6" y="T7"/>
                    </a:cxn>
                    <a:cxn ang="0">
                      <a:pos x="T8" y="T9"/>
                    </a:cxn>
                    <a:cxn ang="0">
                      <a:pos x="T10" y="T11"/>
                    </a:cxn>
                  </a:cxnLst>
                  <a:rect l="0" t="0" r="r" b="b"/>
                  <a:pathLst>
                    <a:path w="232" h="597">
                      <a:moveTo>
                        <a:pt x="216" y="597"/>
                      </a:moveTo>
                      <a:cubicBezTo>
                        <a:pt x="226" y="540"/>
                        <a:pt x="213" y="404"/>
                        <a:pt x="176" y="304"/>
                      </a:cubicBezTo>
                      <a:cubicBezTo>
                        <a:pt x="176" y="11"/>
                        <a:pt x="176" y="11"/>
                        <a:pt x="176" y="11"/>
                      </a:cubicBezTo>
                      <a:cubicBezTo>
                        <a:pt x="150" y="22"/>
                        <a:pt x="71" y="0"/>
                        <a:pt x="46" y="2"/>
                      </a:cubicBezTo>
                      <a:cubicBezTo>
                        <a:pt x="61" y="17"/>
                        <a:pt x="28" y="171"/>
                        <a:pt x="0" y="246"/>
                      </a:cubicBezTo>
                      <a:cubicBezTo>
                        <a:pt x="100" y="277"/>
                        <a:pt x="232" y="508"/>
                        <a:pt x="216" y="59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0" name="Freeform 12"/>
                <p:cNvSpPr/>
                <p:nvPr/>
              </p:nvSpPr>
              <p:spPr bwMode="auto">
                <a:xfrm>
                  <a:off x="7930890" y="1492629"/>
                  <a:ext cx="1895835" cy="3719613"/>
                </a:xfrm>
                <a:custGeom>
                  <a:avLst/>
                  <a:gdLst>
                    <a:gd name="T0" fmla="*/ 200 w 977"/>
                    <a:gd name="T1" fmla="*/ 0 h 1914"/>
                    <a:gd name="T2" fmla="*/ 778 w 977"/>
                    <a:gd name="T3" fmla="*/ 0 h 1914"/>
                    <a:gd name="T4" fmla="*/ 976 w 977"/>
                    <a:gd name="T5" fmla="*/ 199 h 1914"/>
                    <a:gd name="T6" fmla="*/ 975 w 977"/>
                    <a:gd name="T7" fmla="*/ 1715 h 1914"/>
                    <a:gd name="T8" fmla="*/ 776 w 977"/>
                    <a:gd name="T9" fmla="*/ 1914 h 1914"/>
                    <a:gd name="T10" fmla="*/ 199 w 977"/>
                    <a:gd name="T11" fmla="*/ 1914 h 1914"/>
                    <a:gd name="T12" fmla="*/ 0 w 977"/>
                    <a:gd name="T13" fmla="*/ 1715 h 1914"/>
                    <a:gd name="T14" fmla="*/ 1 w 977"/>
                    <a:gd name="T15" fmla="*/ 199 h 1914"/>
                    <a:gd name="T16" fmla="*/ 200 w 977"/>
                    <a:gd name="T17" fmla="*/ 0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7" h="1914">
                      <a:moveTo>
                        <a:pt x="200" y="0"/>
                      </a:moveTo>
                      <a:cubicBezTo>
                        <a:pt x="778" y="0"/>
                        <a:pt x="778" y="0"/>
                        <a:pt x="778" y="0"/>
                      </a:cubicBezTo>
                      <a:cubicBezTo>
                        <a:pt x="887" y="0"/>
                        <a:pt x="977" y="90"/>
                        <a:pt x="976" y="199"/>
                      </a:cubicBezTo>
                      <a:cubicBezTo>
                        <a:pt x="975" y="1715"/>
                        <a:pt x="975" y="1715"/>
                        <a:pt x="975" y="1715"/>
                      </a:cubicBezTo>
                      <a:cubicBezTo>
                        <a:pt x="975" y="1825"/>
                        <a:pt x="886" y="1914"/>
                        <a:pt x="776" y="1914"/>
                      </a:cubicBezTo>
                      <a:cubicBezTo>
                        <a:pt x="199" y="1914"/>
                        <a:pt x="199" y="1914"/>
                        <a:pt x="199" y="1914"/>
                      </a:cubicBezTo>
                      <a:cubicBezTo>
                        <a:pt x="89" y="1914"/>
                        <a:pt x="0" y="1824"/>
                        <a:pt x="0" y="1715"/>
                      </a:cubicBezTo>
                      <a:cubicBezTo>
                        <a:pt x="1" y="199"/>
                        <a:pt x="1" y="199"/>
                        <a:pt x="1" y="199"/>
                      </a:cubicBezTo>
                      <a:cubicBezTo>
                        <a:pt x="1" y="89"/>
                        <a:pt x="91" y="0"/>
                        <a:pt x="200" y="0"/>
                      </a:cubicBezTo>
                      <a:close/>
                    </a:path>
                  </a:pathLst>
                </a:custGeom>
                <a:solidFill>
                  <a:srgbClr val="82828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1" name="Freeform 13"/>
                <p:cNvSpPr/>
                <p:nvPr/>
              </p:nvSpPr>
              <p:spPr bwMode="auto">
                <a:xfrm>
                  <a:off x="7968976" y="1532853"/>
                  <a:ext cx="1819663" cy="3641283"/>
                </a:xfrm>
                <a:custGeom>
                  <a:avLst/>
                  <a:gdLst>
                    <a:gd name="T0" fmla="*/ 193 w 938"/>
                    <a:gd name="T1" fmla="*/ 0 h 1874"/>
                    <a:gd name="T2" fmla="*/ 747 w 938"/>
                    <a:gd name="T3" fmla="*/ 1 h 1874"/>
                    <a:gd name="T4" fmla="*/ 938 w 938"/>
                    <a:gd name="T5" fmla="*/ 192 h 1874"/>
                    <a:gd name="T6" fmla="*/ 937 w 938"/>
                    <a:gd name="T7" fmla="*/ 1683 h 1874"/>
                    <a:gd name="T8" fmla="*/ 746 w 938"/>
                    <a:gd name="T9" fmla="*/ 1874 h 1874"/>
                    <a:gd name="T10" fmla="*/ 191 w 938"/>
                    <a:gd name="T11" fmla="*/ 1873 h 1874"/>
                    <a:gd name="T12" fmla="*/ 0 w 938"/>
                    <a:gd name="T13" fmla="*/ 1682 h 1874"/>
                    <a:gd name="T14" fmla="*/ 2 w 938"/>
                    <a:gd name="T15" fmla="*/ 191 h 1874"/>
                    <a:gd name="T16" fmla="*/ 193 w 938"/>
                    <a:gd name="T17" fmla="*/ 0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1874">
                      <a:moveTo>
                        <a:pt x="193" y="0"/>
                      </a:moveTo>
                      <a:cubicBezTo>
                        <a:pt x="747" y="1"/>
                        <a:pt x="747" y="1"/>
                        <a:pt x="747" y="1"/>
                      </a:cubicBezTo>
                      <a:cubicBezTo>
                        <a:pt x="852" y="1"/>
                        <a:pt x="938" y="87"/>
                        <a:pt x="938" y="192"/>
                      </a:cubicBezTo>
                      <a:cubicBezTo>
                        <a:pt x="937" y="1683"/>
                        <a:pt x="937" y="1683"/>
                        <a:pt x="937" y="1683"/>
                      </a:cubicBezTo>
                      <a:cubicBezTo>
                        <a:pt x="937" y="1788"/>
                        <a:pt x="851" y="1874"/>
                        <a:pt x="746" y="1874"/>
                      </a:cubicBezTo>
                      <a:cubicBezTo>
                        <a:pt x="191" y="1873"/>
                        <a:pt x="191" y="1873"/>
                        <a:pt x="191" y="1873"/>
                      </a:cubicBezTo>
                      <a:cubicBezTo>
                        <a:pt x="86" y="1873"/>
                        <a:pt x="0" y="1787"/>
                        <a:pt x="0" y="1682"/>
                      </a:cubicBezTo>
                      <a:cubicBezTo>
                        <a:pt x="2" y="191"/>
                        <a:pt x="2" y="191"/>
                        <a:pt x="2" y="191"/>
                      </a:cubicBezTo>
                      <a:cubicBezTo>
                        <a:pt x="2" y="86"/>
                        <a:pt x="88" y="0"/>
                        <a:pt x="193" y="0"/>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2" name="Freeform 14"/>
                <p:cNvSpPr/>
                <p:nvPr/>
              </p:nvSpPr>
              <p:spPr bwMode="auto">
                <a:xfrm>
                  <a:off x="8282127" y="1532853"/>
                  <a:ext cx="1506512" cy="3630697"/>
                </a:xfrm>
                <a:custGeom>
                  <a:avLst/>
                  <a:gdLst>
                    <a:gd name="T0" fmla="*/ 32 w 777"/>
                    <a:gd name="T1" fmla="*/ 0 h 1869"/>
                    <a:gd name="T2" fmla="*/ 586 w 777"/>
                    <a:gd name="T3" fmla="*/ 1 h 1869"/>
                    <a:gd name="T4" fmla="*/ 777 w 777"/>
                    <a:gd name="T5" fmla="*/ 192 h 1869"/>
                    <a:gd name="T6" fmla="*/ 776 w 777"/>
                    <a:gd name="T7" fmla="*/ 1683 h 1869"/>
                    <a:gd name="T8" fmla="*/ 628 w 777"/>
                    <a:gd name="T9" fmla="*/ 1869 h 1869"/>
                    <a:gd name="T10" fmla="*/ 0 w 777"/>
                    <a:gd name="T11" fmla="*/ 3 h 1869"/>
                    <a:gd name="T12" fmla="*/ 32 w 777"/>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777" h="1869">
                      <a:moveTo>
                        <a:pt x="32" y="0"/>
                      </a:moveTo>
                      <a:cubicBezTo>
                        <a:pt x="586" y="1"/>
                        <a:pt x="586" y="1"/>
                        <a:pt x="586" y="1"/>
                      </a:cubicBezTo>
                      <a:cubicBezTo>
                        <a:pt x="691" y="1"/>
                        <a:pt x="777" y="87"/>
                        <a:pt x="777" y="192"/>
                      </a:cubicBezTo>
                      <a:cubicBezTo>
                        <a:pt x="776" y="1683"/>
                        <a:pt x="776" y="1683"/>
                        <a:pt x="776" y="1683"/>
                      </a:cubicBezTo>
                      <a:cubicBezTo>
                        <a:pt x="776" y="1773"/>
                        <a:pt x="712" y="1849"/>
                        <a:pt x="628" y="1869"/>
                      </a:cubicBezTo>
                      <a:cubicBezTo>
                        <a:pt x="0" y="3"/>
                        <a:pt x="0" y="3"/>
                        <a:pt x="0" y="3"/>
                      </a:cubicBezTo>
                      <a:cubicBezTo>
                        <a:pt x="10" y="1"/>
                        <a:pt x="21" y="0"/>
                        <a:pt x="32" y="0"/>
                      </a:cubicBezTo>
                      <a:close/>
                    </a:path>
                  </a:pathLst>
                </a:custGeom>
                <a:solidFill>
                  <a:srgbClr val="4D4D4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3" name="Freeform 15"/>
                <p:cNvSpPr/>
                <p:nvPr/>
              </p:nvSpPr>
              <p:spPr bwMode="auto">
                <a:xfrm>
                  <a:off x="8682029" y="4727443"/>
                  <a:ext cx="389323" cy="391650"/>
                </a:xfrm>
                <a:custGeom>
                  <a:avLst/>
                  <a:gdLst>
                    <a:gd name="T0" fmla="*/ 101 w 201"/>
                    <a:gd name="T1" fmla="*/ 0 h 201"/>
                    <a:gd name="T2" fmla="*/ 201 w 201"/>
                    <a:gd name="T3" fmla="*/ 101 h 201"/>
                    <a:gd name="T4" fmla="*/ 101 w 201"/>
                    <a:gd name="T5" fmla="*/ 201 h 201"/>
                    <a:gd name="T6" fmla="*/ 0 w 201"/>
                    <a:gd name="T7" fmla="*/ 100 h 201"/>
                    <a:gd name="T8" fmla="*/ 101 w 201"/>
                    <a:gd name="T9" fmla="*/ 0 h 201"/>
                  </a:gdLst>
                  <a:ahLst/>
                  <a:cxnLst>
                    <a:cxn ang="0">
                      <a:pos x="T0" y="T1"/>
                    </a:cxn>
                    <a:cxn ang="0">
                      <a:pos x="T2" y="T3"/>
                    </a:cxn>
                    <a:cxn ang="0">
                      <a:pos x="T4" y="T5"/>
                    </a:cxn>
                    <a:cxn ang="0">
                      <a:pos x="T6" y="T7"/>
                    </a:cxn>
                    <a:cxn ang="0">
                      <a:pos x="T8" y="T9"/>
                    </a:cxn>
                  </a:cxnLst>
                  <a:rect l="0" t="0" r="r" b="b"/>
                  <a:pathLst>
                    <a:path w="201" h="201">
                      <a:moveTo>
                        <a:pt x="101" y="0"/>
                      </a:moveTo>
                      <a:cubicBezTo>
                        <a:pt x="156" y="0"/>
                        <a:pt x="201" y="45"/>
                        <a:pt x="201" y="101"/>
                      </a:cubicBezTo>
                      <a:cubicBezTo>
                        <a:pt x="201" y="156"/>
                        <a:pt x="156" y="201"/>
                        <a:pt x="101" y="201"/>
                      </a:cubicBezTo>
                      <a:cubicBezTo>
                        <a:pt x="45" y="201"/>
                        <a:pt x="0" y="156"/>
                        <a:pt x="0" y="100"/>
                      </a:cubicBezTo>
                      <a:cubicBezTo>
                        <a:pt x="0" y="45"/>
                        <a:pt x="45" y="0"/>
                        <a:pt x="101" y="0"/>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4" name="Freeform 16"/>
                <p:cNvSpPr/>
                <p:nvPr/>
              </p:nvSpPr>
              <p:spPr bwMode="auto">
                <a:xfrm>
                  <a:off x="8732811" y="4776135"/>
                  <a:ext cx="291992" cy="296383"/>
                </a:xfrm>
                <a:custGeom>
                  <a:avLst/>
                  <a:gdLst>
                    <a:gd name="T0" fmla="*/ 76 w 152"/>
                    <a:gd name="T1" fmla="*/ 1 h 153"/>
                    <a:gd name="T2" fmla="*/ 152 w 152"/>
                    <a:gd name="T3" fmla="*/ 77 h 153"/>
                    <a:gd name="T4" fmla="*/ 76 w 152"/>
                    <a:gd name="T5" fmla="*/ 153 h 153"/>
                    <a:gd name="T6" fmla="*/ 0 w 152"/>
                    <a:gd name="T7" fmla="*/ 76 h 153"/>
                    <a:gd name="T8" fmla="*/ 76 w 152"/>
                    <a:gd name="T9" fmla="*/ 1 h 153"/>
                  </a:gdLst>
                  <a:ahLst/>
                  <a:cxnLst>
                    <a:cxn ang="0">
                      <a:pos x="T0" y="T1"/>
                    </a:cxn>
                    <a:cxn ang="0">
                      <a:pos x="T2" y="T3"/>
                    </a:cxn>
                    <a:cxn ang="0">
                      <a:pos x="T4" y="T5"/>
                    </a:cxn>
                    <a:cxn ang="0">
                      <a:pos x="T6" y="T7"/>
                    </a:cxn>
                    <a:cxn ang="0">
                      <a:pos x="T8" y="T9"/>
                    </a:cxn>
                  </a:cxnLst>
                  <a:rect l="0" t="0" r="r" b="b"/>
                  <a:pathLst>
                    <a:path w="152" h="153">
                      <a:moveTo>
                        <a:pt x="76" y="1"/>
                      </a:moveTo>
                      <a:cubicBezTo>
                        <a:pt x="118" y="1"/>
                        <a:pt x="152" y="35"/>
                        <a:pt x="152" y="77"/>
                      </a:cubicBezTo>
                      <a:cubicBezTo>
                        <a:pt x="152" y="119"/>
                        <a:pt x="118" y="153"/>
                        <a:pt x="76" y="153"/>
                      </a:cubicBezTo>
                      <a:cubicBezTo>
                        <a:pt x="34" y="152"/>
                        <a:pt x="0" y="118"/>
                        <a:pt x="0" y="76"/>
                      </a:cubicBezTo>
                      <a:cubicBezTo>
                        <a:pt x="0" y="34"/>
                        <a:pt x="34" y="0"/>
                        <a:pt x="76" y="1"/>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5" name="Freeform 17"/>
                <p:cNvSpPr/>
                <p:nvPr/>
              </p:nvSpPr>
              <p:spPr bwMode="auto">
                <a:xfrm>
                  <a:off x="8406964" y="1911800"/>
                  <a:ext cx="1250490" cy="2756366"/>
                </a:xfrm>
                <a:custGeom>
                  <a:avLst/>
                  <a:gdLst>
                    <a:gd name="T0" fmla="*/ 0 w 789"/>
                    <a:gd name="T1" fmla="*/ 0 h 1736"/>
                    <a:gd name="T2" fmla="*/ 789 w 789"/>
                    <a:gd name="T3" fmla="*/ 2 h 1736"/>
                    <a:gd name="T4" fmla="*/ 787 w 789"/>
                    <a:gd name="T5" fmla="*/ 1736 h 1736"/>
                    <a:gd name="T6" fmla="*/ 584 w 789"/>
                    <a:gd name="T7" fmla="*/ 1735 h 1736"/>
                    <a:gd name="T8" fmla="*/ 0 w 789"/>
                    <a:gd name="T9" fmla="*/ 0 h 1736"/>
                  </a:gdLst>
                  <a:ahLst/>
                  <a:cxnLst>
                    <a:cxn ang="0">
                      <a:pos x="T0" y="T1"/>
                    </a:cxn>
                    <a:cxn ang="0">
                      <a:pos x="T2" y="T3"/>
                    </a:cxn>
                    <a:cxn ang="0">
                      <a:pos x="T4" y="T5"/>
                    </a:cxn>
                    <a:cxn ang="0">
                      <a:pos x="T6" y="T7"/>
                    </a:cxn>
                    <a:cxn ang="0">
                      <a:pos x="T8" y="T9"/>
                    </a:cxn>
                  </a:cxnLst>
                  <a:rect l="0" t="0" r="r" b="b"/>
                  <a:pathLst>
                    <a:path w="789" h="1736">
                      <a:moveTo>
                        <a:pt x="0" y="0"/>
                      </a:moveTo>
                      <a:lnTo>
                        <a:pt x="789" y="2"/>
                      </a:lnTo>
                      <a:lnTo>
                        <a:pt x="787" y="1736"/>
                      </a:lnTo>
                      <a:lnTo>
                        <a:pt x="584" y="1735"/>
                      </a:lnTo>
                      <a:lnTo>
                        <a:pt x="0" y="0"/>
                      </a:lnTo>
                      <a:close/>
                    </a:path>
                  </a:pathLst>
                </a:custGeom>
                <a:solidFill>
                  <a:srgbClr val="F6AC19"/>
                </a:solidFill>
                <a:ln w="9525">
                  <a:solidFill>
                    <a:srgbClr val="F6AC19"/>
                  </a:solidFill>
                  <a:round/>
                </a:ln>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6" name="Freeform 18"/>
                <p:cNvSpPr/>
                <p:nvPr/>
              </p:nvSpPr>
              <p:spPr bwMode="auto">
                <a:xfrm>
                  <a:off x="8172101" y="4892571"/>
                  <a:ext cx="357584" cy="61394"/>
                </a:xfrm>
                <a:custGeom>
                  <a:avLst/>
                  <a:gdLst>
                    <a:gd name="T0" fmla="*/ 16 w 184"/>
                    <a:gd name="T1" fmla="*/ 31 h 31"/>
                    <a:gd name="T2" fmla="*/ 168 w 184"/>
                    <a:gd name="T3" fmla="*/ 31 h 31"/>
                    <a:gd name="T4" fmla="*/ 184 w 184"/>
                    <a:gd name="T5" fmla="*/ 16 h 31"/>
                    <a:gd name="T6" fmla="*/ 184 w 184"/>
                    <a:gd name="T7" fmla="*/ 16 h 31"/>
                    <a:gd name="T8" fmla="*/ 168 w 184"/>
                    <a:gd name="T9" fmla="*/ 0 h 31"/>
                    <a:gd name="T10" fmla="*/ 16 w 184"/>
                    <a:gd name="T11" fmla="*/ 0 h 31"/>
                    <a:gd name="T12" fmla="*/ 0 w 184"/>
                    <a:gd name="T13" fmla="*/ 15 h 31"/>
                    <a:gd name="T14" fmla="*/ 0 w 184"/>
                    <a:gd name="T15" fmla="*/ 15 h 31"/>
                    <a:gd name="T16" fmla="*/ 16 w 184"/>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
                      <a:moveTo>
                        <a:pt x="16" y="31"/>
                      </a:moveTo>
                      <a:cubicBezTo>
                        <a:pt x="168" y="31"/>
                        <a:pt x="168" y="31"/>
                        <a:pt x="168" y="31"/>
                      </a:cubicBezTo>
                      <a:cubicBezTo>
                        <a:pt x="177" y="31"/>
                        <a:pt x="184" y="24"/>
                        <a:pt x="184" y="16"/>
                      </a:cubicBezTo>
                      <a:cubicBezTo>
                        <a:pt x="184" y="16"/>
                        <a:pt x="184" y="16"/>
                        <a:pt x="184" y="16"/>
                      </a:cubicBezTo>
                      <a:cubicBezTo>
                        <a:pt x="184" y="7"/>
                        <a:pt x="177" y="0"/>
                        <a:pt x="168" y="0"/>
                      </a:cubicBezTo>
                      <a:cubicBezTo>
                        <a:pt x="16" y="0"/>
                        <a:pt x="16" y="0"/>
                        <a:pt x="16" y="0"/>
                      </a:cubicBezTo>
                      <a:cubicBezTo>
                        <a:pt x="7" y="0"/>
                        <a:pt x="0" y="7"/>
                        <a:pt x="0" y="15"/>
                      </a:cubicBezTo>
                      <a:cubicBezTo>
                        <a:pt x="0" y="15"/>
                        <a:pt x="0" y="15"/>
                        <a:pt x="0" y="15"/>
                      </a:cubicBezTo>
                      <a:cubicBezTo>
                        <a:pt x="0" y="24"/>
                        <a:pt x="7" y="31"/>
                        <a:pt x="16"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7" name="Freeform 19"/>
                <p:cNvSpPr/>
                <p:nvPr/>
              </p:nvSpPr>
              <p:spPr bwMode="auto">
                <a:xfrm>
                  <a:off x="9227928" y="4892571"/>
                  <a:ext cx="355469" cy="61394"/>
                </a:xfrm>
                <a:custGeom>
                  <a:avLst/>
                  <a:gdLst>
                    <a:gd name="T0" fmla="*/ 15 w 183"/>
                    <a:gd name="T1" fmla="*/ 31 h 31"/>
                    <a:gd name="T2" fmla="*/ 168 w 183"/>
                    <a:gd name="T3" fmla="*/ 31 h 31"/>
                    <a:gd name="T4" fmla="*/ 183 w 183"/>
                    <a:gd name="T5" fmla="*/ 16 h 31"/>
                    <a:gd name="T6" fmla="*/ 183 w 183"/>
                    <a:gd name="T7" fmla="*/ 16 h 31"/>
                    <a:gd name="T8" fmla="*/ 168 w 183"/>
                    <a:gd name="T9" fmla="*/ 0 h 31"/>
                    <a:gd name="T10" fmla="*/ 15 w 183"/>
                    <a:gd name="T11" fmla="*/ 0 h 31"/>
                    <a:gd name="T12" fmla="*/ 0 w 183"/>
                    <a:gd name="T13" fmla="*/ 15 h 31"/>
                    <a:gd name="T14" fmla="*/ 0 w 183"/>
                    <a:gd name="T15" fmla="*/ 15 h 31"/>
                    <a:gd name="T16" fmla="*/ 15 w 18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31">
                      <a:moveTo>
                        <a:pt x="15" y="31"/>
                      </a:moveTo>
                      <a:cubicBezTo>
                        <a:pt x="168" y="31"/>
                        <a:pt x="168" y="31"/>
                        <a:pt x="168" y="31"/>
                      </a:cubicBezTo>
                      <a:cubicBezTo>
                        <a:pt x="176" y="31"/>
                        <a:pt x="183" y="24"/>
                        <a:pt x="183" y="16"/>
                      </a:cubicBezTo>
                      <a:cubicBezTo>
                        <a:pt x="183" y="16"/>
                        <a:pt x="183" y="16"/>
                        <a:pt x="183" y="16"/>
                      </a:cubicBezTo>
                      <a:cubicBezTo>
                        <a:pt x="183" y="7"/>
                        <a:pt x="176" y="0"/>
                        <a:pt x="168" y="0"/>
                      </a:cubicBezTo>
                      <a:cubicBezTo>
                        <a:pt x="15" y="0"/>
                        <a:pt x="15" y="0"/>
                        <a:pt x="15" y="0"/>
                      </a:cubicBezTo>
                      <a:cubicBezTo>
                        <a:pt x="7" y="0"/>
                        <a:pt x="0" y="7"/>
                        <a:pt x="0" y="15"/>
                      </a:cubicBezTo>
                      <a:cubicBezTo>
                        <a:pt x="0" y="15"/>
                        <a:pt x="0" y="15"/>
                        <a:pt x="0" y="15"/>
                      </a:cubicBezTo>
                      <a:cubicBezTo>
                        <a:pt x="0" y="24"/>
                        <a:pt x="7" y="31"/>
                        <a:pt x="15"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8" name="Freeform 20"/>
                <p:cNvSpPr/>
                <p:nvPr/>
              </p:nvSpPr>
              <p:spPr bwMode="auto">
                <a:xfrm>
                  <a:off x="8102276" y="1911800"/>
                  <a:ext cx="1229331" cy="2754250"/>
                </a:xfrm>
                <a:custGeom>
                  <a:avLst/>
                  <a:gdLst>
                    <a:gd name="T0" fmla="*/ 1 w 776"/>
                    <a:gd name="T1" fmla="*/ 0 h 1735"/>
                    <a:gd name="T2" fmla="*/ 192 w 776"/>
                    <a:gd name="T3" fmla="*/ 0 h 1735"/>
                    <a:gd name="T4" fmla="*/ 776 w 776"/>
                    <a:gd name="T5" fmla="*/ 1735 h 1735"/>
                    <a:gd name="T6" fmla="*/ 0 w 776"/>
                    <a:gd name="T7" fmla="*/ 1735 h 1735"/>
                    <a:gd name="T8" fmla="*/ 1 w 776"/>
                    <a:gd name="T9" fmla="*/ 0 h 1735"/>
                  </a:gdLst>
                  <a:ahLst/>
                  <a:cxnLst>
                    <a:cxn ang="0">
                      <a:pos x="T0" y="T1"/>
                    </a:cxn>
                    <a:cxn ang="0">
                      <a:pos x="T2" y="T3"/>
                    </a:cxn>
                    <a:cxn ang="0">
                      <a:pos x="T4" y="T5"/>
                    </a:cxn>
                    <a:cxn ang="0">
                      <a:pos x="T6" y="T7"/>
                    </a:cxn>
                    <a:cxn ang="0">
                      <a:pos x="T8" y="T9"/>
                    </a:cxn>
                  </a:cxnLst>
                  <a:rect l="0" t="0" r="r" b="b"/>
                  <a:pathLst>
                    <a:path w="776" h="1735">
                      <a:moveTo>
                        <a:pt x="1" y="0"/>
                      </a:moveTo>
                      <a:lnTo>
                        <a:pt x="192" y="0"/>
                      </a:lnTo>
                      <a:lnTo>
                        <a:pt x="776" y="1735"/>
                      </a:lnTo>
                      <a:lnTo>
                        <a:pt x="0" y="1735"/>
                      </a:lnTo>
                      <a:lnTo>
                        <a:pt x="1" y="0"/>
                      </a:lnTo>
                      <a:close/>
                    </a:path>
                  </a:pathLst>
                </a:custGeom>
                <a:solidFill>
                  <a:srgbClr val="E69C0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9" name="Freeform 21"/>
                <p:cNvSpPr/>
                <p:nvPr/>
              </p:nvSpPr>
              <p:spPr bwMode="auto">
                <a:xfrm>
                  <a:off x="7251690" y="3414887"/>
                  <a:ext cx="1163738" cy="906087"/>
                </a:xfrm>
                <a:custGeom>
                  <a:avLst/>
                  <a:gdLst>
                    <a:gd name="T0" fmla="*/ 25 w 599"/>
                    <a:gd name="T1" fmla="*/ 386 h 467"/>
                    <a:gd name="T2" fmla="*/ 52 w 599"/>
                    <a:gd name="T3" fmla="*/ 467 h 467"/>
                    <a:gd name="T4" fmla="*/ 150 w 599"/>
                    <a:gd name="T5" fmla="*/ 424 h 467"/>
                    <a:gd name="T6" fmla="*/ 447 w 599"/>
                    <a:gd name="T7" fmla="*/ 296 h 467"/>
                    <a:gd name="T8" fmla="*/ 567 w 599"/>
                    <a:gd name="T9" fmla="*/ 20 h 467"/>
                    <a:gd name="T10" fmla="*/ 537 w 599"/>
                    <a:gd name="T11" fmla="*/ 6 h 467"/>
                    <a:gd name="T12" fmla="*/ 121 w 599"/>
                    <a:gd name="T13" fmla="*/ 186 h 467"/>
                    <a:gd name="T14" fmla="*/ 25 w 599"/>
                    <a:gd name="T15" fmla="*/ 386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467">
                      <a:moveTo>
                        <a:pt x="25" y="386"/>
                      </a:moveTo>
                      <a:cubicBezTo>
                        <a:pt x="52" y="467"/>
                        <a:pt x="52" y="467"/>
                        <a:pt x="52" y="467"/>
                      </a:cubicBezTo>
                      <a:cubicBezTo>
                        <a:pt x="150" y="424"/>
                        <a:pt x="150" y="424"/>
                        <a:pt x="150" y="424"/>
                      </a:cubicBezTo>
                      <a:cubicBezTo>
                        <a:pt x="447" y="296"/>
                        <a:pt x="447" y="296"/>
                        <a:pt x="447" y="296"/>
                      </a:cubicBezTo>
                      <a:cubicBezTo>
                        <a:pt x="598" y="230"/>
                        <a:pt x="599" y="119"/>
                        <a:pt x="567" y="20"/>
                      </a:cubicBezTo>
                      <a:cubicBezTo>
                        <a:pt x="562" y="5"/>
                        <a:pt x="550" y="0"/>
                        <a:pt x="537" y="6"/>
                      </a:cubicBezTo>
                      <a:cubicBezTo>
                        <a:pt x="121" y="186"/>
                        <a:pt x="121" y="186"/>
                        <a:pt x="121" y="186"/>
                      </a:cubicBezTo>
                      <a:cubicBezTo>
                        <a:pt x="43" y="220"/>
                        <a:pt x="0" y="310"/>
                        <a:pt x="25" y="38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0" name="Freeform 22"/>
                <p:cNvSpPr/>
                <p:nvPr/>
              </p:nvSpPr>
              <p:spPr bwMode="auto">
                <a:xfrm>
                  <a:off x="7937237" y="3408537"/>
                  <a:ext cx="425294" cy="300618"/>
                </a:xfrm>
                <a:custGeom>
                  <a:avLst/>
                  <a:gdLst>
                    <a:gd name="T0" fmla="*/ 211 w 218"/>
                    <a:gd name="T1" fmla="*/ 16 h 154"/>
                    <a:gd name="T2" fmla="*/ 187 w 218"/>
                    <a:gd name="T3" fmla="*/ 6 h 154"/>
                    <a:gd name="T4" fmla="*/ 0 w 218"/>
                    <a:gd name="T5" fmla="*/ 88 h 154"/>
                    <a:gd name="T6" fmla="*/ 202 w 218"/>
                    <a:gd name="T7" fmla="*/ 68 h 154"/>
                    <a:gd name="T8" fmla="*/ 211 w 218"/>
                    <a:gd name="T9" fmla="*/ 16 h 154"/>
                  </a:gdLst>
                  <a:ahLst/>
                  <a:cxnLst>
                    <a:cxn ang="0">
                      <a:pos x="T0" y="T1"/>
                    </a:cxn>
                    <a:cxn ang="0">
                      <a:pos x="T2" y="T3"/>
                    </a:cxn>
                    <a:cxn ang="0">
                      <a:pos x="T4" y="T5"/>
                    </a:cxn>
                    <a:cxn ang="0">
                      <a:pos x="T6" y="T7"/>
                    </a:cxn>
                    <a:cxn ang="0">
                      <a:pos x="T8" y="T9"/>
                    </a:cxn>
                  </a:cxnLst>
                  <a:rect l="0" t="0" r="r" b="b"/>
                  <a:pathLst>
                    <a:path w="218" h="154">
                      <a:moveTo>
                        <a:pt x="211" y="16"/>
                      </a:moveTo>
                      <a:cubicBezTo>
                        <a:pt x="206" y="0"/>
                        <a:pt x="194" y="3"/>
                        <a:pt x="187" y="6"/>
                      </a:cubicBezTo>
                      <a:cubicBezTo>
                        <a:pt x="0" y="88"/>
                        <a:pt x="0" y="88"/>
                        <a:pt x="0" y="88"/>
                      </a:cubicBezTo>
                      <a:cubicBezTo>
                        <a:pt x="34" y="154"/>
                        <a:pt x="137" y="121"/>
                        <a:pt x="202" y="68"/>
                      </a:cubicBezTo>
                      <a:cubicBezTo>
                        <a:pt x="212" y="61"/>
                        <a:pt x="218" y="36"/>
                        <a:pt x="211" y="16"/>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1" name="Freeform 23"/>
                <p:cNvSpPr/>
                <p:nvPr/>
              </p:nvSpPr>
              <p:spPr bwMode="auto">
                <a:xfrm>
                  <a:off x="7478090" y="3931441"/>
                  <a:ext cx="567058" cy="1321024"/>
                </a:xfrm>
                <a:custGeom>
                  <a:avLst/>
                  <a:gdLst>
                    <a:gd name="T0" fmla="*/ 274 w 292"/>
                    <a:gd name="T1" fmla="*/ 657 h 680"/>
                    <a:gd name="T2" fmla="*/ 113 w 292"/>
                    <a:gd name="T3" fmla="*/ 259 h 680"/>
                    <a:gd name="T4" fmla="*/ 158 w 292"/>
                    <a:gd name="T5" fmla="*/ 91 h 680"/>
                    <a:gd name="T6" fmla="*/ 235 w 292"/>
                    <a:gd name="T7" fmla="*/ 71 h 680"/>
                    <a:gd name="T8" fmla="*/ 88 w 292"/>
                    <a:gd name="T9" fmla="*/ 31 h 680"/>
                    <a:gd name="T10" fmla="*/ 0 w 292"/>
                    <a:gd name="T11" fmla="*/ 323 h 680"/>
                    <a:gd name="T12" fmla="*/ 274 w 292"/>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92" h="680">
                      <a:moveTo>
                        <a:pt x="274" y="657"/>
                      </a:moveTo>
                      <a:cubicBezTo>
                        <a:pt x="292" y="580"/>
                        <a:pt x="253" y="281"/>
                        <a:pt x="113" y="259"/>
                      </a:cubicBezTo>
                      <a:cubicBezTo>
                        <a:pt x="155" y="197"/>
                        <a:pt x="173" y="106"/>
                        <a:pt x="158" y="91"/>
                      </a:cubicBezTo>
                      <a:cubicBezTo>
                        <a:pt x="183" y="90"/>
                        <a:pt x="203" y="82"/>
                        <a:pt x="235" y="71"/>
                      </a:cubicBezTo>
                      <a:cubicBezTo>
                        <a:pt x="184" y="0"/>
                        <a:pt x="113" y="29"/>
                        <a:pt x="88" y="31"/>
                      </a:cubicBezTo>
                      <a:cubicBezTo>
                        <a:pt x="103" y="45"/>
                        <a:pt x="26" y="248"/>
                        <a:pt x="0" y="323"/>
                      </a:cubicBezTo>
                      <a:cubicBezTo>
                        <a:pt x="66" y="382"/>
                        <a:pt x="149" y="680"/>
                        <a:pt x="274" y="65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2" name="Freeform 24"/>
                <p:cNvSpPr/>
                <p:nvPr/>
              </p:nvSpPr>
              <p:spPr bwMode="auto">
                <a:xfrm>
                  <a:off x="7463278" y="3931441"/>
                  <a:ext cx="545899" cy="1321024"/>
                </a:xfrm>
                <a:custGeom>
                  <a:avLst/>
                  <a:gdLst>
                    <a:gd name="T0" fmla="*/ 281 w 281"/>
                    <a:gd name="T1" fmla="*/ 657 h 680"/>
                    <a:gd name="T2" fmla="*/ 120 w 281"/>
                    <a:gd name="T3" fmla="*/ 259 h 680"/>
                    <a:gd name="T4" fmla="*/ 164 w 281"/>
                    <a:gd name="T5" fmla="*/ 91 h 680"/>
                    <a:gd name="T6" fmla="*/ 241 w 281"/>
                    <a:gd name="T7" fmla="*/ 71 h 680"/>
                    <a:gd name="T8" fmla="*/ 94 w 281"/>
                    <a:gd name="T9" fmla="*/ 31 h 680"/>
                    <a:gd name="T10" fmla="*/ 0 w 281"/>
                    <a:gd name="T11" fmla="*/ 323 h 680"/>
                    <a:gd name="T12" fmla="*/ 281 w 281"/>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81" h="680">
                      <a:moveTo>
                        <a:pt x="281" y="657"/>
                      </a:moveTo>
                      <a:cubicBezTo>
                        <a:pt x="279" y="577"/>
                        <a:pt x="241" y="290"/>
                        <a:pt x="120" y="259"/>
                      </a:cubicBezTo>
                      <a:cubicBezTo>
                        <a:pt x="163" y="197"/>
                        <a:pt x="178" y="106"/>
                        <a:pt x="164" y="91"/>
                      </a:cubicBezTo>
                      <a:cubicBezTo>
                        <a:pt x="189" y="90"/>
                        <a:pt x="209" y="82"/>
                        <a:pt x="241" y="71"/>
                      </a:cubicBezTo>
                      <a:cubicBezTo>
                        <a:pt x="192" y="0"/>
                        <a:pt x="119" y="29"/>
                        <a:pt x="94" y="31"/>
                      </a:cubicBezTo>
                      <a:cubicBezTo>
                        <a:pt x="109" y="45"/>
                        <a:pt x="28" y="248"/>
                        <a:pt x="0" y="323"/>
                      </a:cubicBezTo>
                      <a:cubicBezTo>
                        <a:pt x="64" y="382"/>
                        <a:pt x="155" y="680"/>
                        <a:pt x="281" y="6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3" name="Freeform 25"/>
                <p:cNvSpPr/>
                <p:nvPr/>
              </p:nvSpPr>
              <p:spPr bwMode="auto">
                <a:xfrm>
                  <a:off x="7621971" y="4052112"/>
                  <a:ext cx="160807" cy="67745"/>
                </a:xfrm>
                <a:custGeom>
                  <a:avLst/>
                  <a:gdLst>
                    <a:gd name="T0" fmla="*/ 0 w 83"/>
                    <a:gd name="T1" fmla="*/ 0 h 35"/>
                    <a:gd name="T2" fmla="*/ 83 w 83"/>
                    <a:gd name="T3" fmla="*/ 29 h 35"/>
                    <a:gd name="T4" fmla="*/ 0 w 83"/>
                    <a:gd name="T5" fmla="*/ 0 h 35"/>
                  </a:gdLst>
                  <a:ahLst/>
                  <a:cxnLst>
                    <a:cxn ang="0">
                      <a:pos x="T0" y="T1"/>
                    </a:cxn>
                    <a:cxn ang="0">
                      <a:pos x="T2" y="T3"/>
                    </a:cxn>
                    <a:cxn ang="0">
                      <a:pos x="T4" y="T5"/>
                    </a:cxn>
                  </a:cxnLst>
                  <a:rect l="0" t="0" r="r" b="b"/>
                  <a:pathLst>
                    <a:path w="83" h="35">
                      <a:moveTo>
                        <a:pt x="0" y="0"/>
                      </a:moveTo>
                      <a:cubicBezTo>
                        <a:pt x="24" y="18"/>
                        <a:pt x="43" y="23"/>
                        <a:pt x="83" y="29"/>
                      </a:cubicBezTo>
                      <a:cubicBezTo>
                        <a:pt x="60" y="35"/>
                        <a:pt x="27" y="32"/>
                        <a:pt x="0"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4" name="Freeform 26"/>
                <p:cNvSpPr/>
                <p:nvPr/>
              </p:nvSpPr>
              <p:spPr bwMode="auto">
                <a:xfrm>
                  <a:off x="7423077" y="4369666"/>
                  <a:ext cx="272949" cy="69861"/>
                </a:xfrm>
                <a:custGeom>
                  <a:avLst/>
                  <a:gdLst>
                    <a:gd name="T0" fmla="*/ 0 w 142"/>
                    <a:gd name="T1" fmla="*/ 36 h 36"/>
                    <a:gd name="T2" fmla="*/ 142 w 142"/>
                    <a:gd name="T3" fmla="*/ 33 h 36"/>
                    <a:gd name="T4" fmla="*/ 0 w 142"/>
                    <a:gd name="T5" fmla="*/ 36 h 36"/>
                  </a:gdLst>
                  <a:ahLst/>
                  <a:cxnLst>
                    <a:cxn ang="0">
                      <a:pos x="T0" y="T1"/>
                    </a:cxn>
                    <a:cxn ang="0">
                      <a:pos x="T2" y="T3"/>
                    </a:cxn>
                    <a:cxn ang="0">
                      <a:pos x="T4" y="T5"/>
                    </a:cxn>
                  </a:cxnLst>
                  <a:rect l="0" t="0" r="r" b="b"/>
                  <a:pathLst>
                    <a:path w="142" h="36">
                      <a:moveTo>
                        <a:pt x="0" y="36"/>
                      </a:moveTo>
                      <a:cubicBezTo>
                        <a:pt x="46" y="21"/>
                        <a:pt x="78" y="23"/>
                        <a:pt x="142" y="33"/>
                      </a:cubicBezTo>
                      <a:cubicBezTo>
                        <a:pt x="111" y="13"/>
                        <a:pt x="57" y="0"/>
                        <a:pt x="0" y="36"/>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5" name="Freeform 27"/>
                <p:cNvSpPr/>
                <p:nvPr/>
              </p:nvSpPr>
              <p:spPr bwMode="auto">
                <a:xfrm>
                  <a:off x="7444236" y="4422591"/>
                  <a:ext cx="251790" cy="122787"/>
                </a:xfrm>
                <a:custGeom>
                  <a:avLst/>
                  <a:gdLst>
                    <a:gd name="T0" fmla="*/ 0 w 130"/>
                    <a:gd name="T1" fmla="*/ 63 h 63"/>
                    <a:gd name="T2" fmla="*/ 130 w 130"/>
                    <a:gd name="T3" fmla="*/ 6 h 63"/>
                    <a:gd name="T4" fmla="*/ 0 w 130"/>
                    <a:gd name="T5" fmla="*/ 63 h 63"/>
                  </a:gdLst>
                  <a:ahLst/>
                  <a:cxnLst>
                    <a:cxn ang="0">
                      <a:pos x="T0" y="T1"/>
                    </a:cxn>
                    <a:cxn ang="0">
                      <a:pos x="T2" y="T3"/>
                    </a:cxn>
                    <a:cxn ang="0">
                      <a:pos x="T4" y="T5"/>
                    </a:cxn>
                  </a:cxnLst>
                  <a:rect l="0" t="0" r="r" b="b"/>
                  <a:pathLst>
                    <a:path w="130" h="63">
                      <a:moveTo>
                        <a:pt x="0" y="63"/>
                      </a:moveTo>
                      <a:cubicBezTo>
                        <a:pt x="37" y="32"/>
                        <a:pt x="67" y="21"/>
                        <a:pt x="130" y="6"/>
                      </a:cubicBezTo>
                      <a:cubicBezTo>
                        <a:pt x="94" y="0"/>
                        <a:pt x="39" y="9"/>
                        <a:pt x="0" y="63"/>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6" name="Freeform 28"/>
                <p:cNvSpPr/>
                <p:nvPr/>
              </p:nvSpPr>
              <p:spPr bwMode="auto">
                <a:xfrm>
                  <a:off x="9392968" y="4528442"/>
                  <a:ext cx="742677" cy="654161"/>
                </a:xfrm>
                <a:custGeom>
                  <a:avLst/>
                  <a:gdLst>
                    <a:gd name="T0" fmla="*/ 350 w 382"/>
                    <a:gd name="T1" fmla="*/ 57 h 337"/>
                    <a:gd name="T2" fmla="*/ 350 w 382"/>
                    <a:gd name="T3" fmla="*/ 57 h 337"/>
                    <a:gd name="T4" fmla="*/ 326 w 382"/>
                    <a:gd name="T5" fmla="*/ 197 h 337"/>
                    <a:gd name="T6" fmla="*/ 172 w 382"/>
                    <a:gd name="T7" fmla="*/ 305 h 337"/>
                    <a:gd name="T8" fmla="*/ 32 w 382"/>
                    <a:gd name="T9" fmla="*/ 281 h 337"/>
                    <a:gd name="T10" fmla="*/ 32 w 382"/>
                    <a:gd name="T11" fmla="*/ 281 h 337"/>
                    <a:gd name="T12" fmla="*/ 56 w 382"/>
                    <a:gd name="T13" fmla="*/ 141 h 337"/>
                    <a:gd name="T14" fmla="*/ 210 w 382"/>
                    <a:gd name="T15" fmla="*/ 32 h 337"/>
                    <a:gd name="T16" fmla="*/ 350 w 382"/>
                    <a:gd name="T17" fmla="*/ 5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337">
                      <a:moveTo>
                        <a:pt x="350" y="57"/>
                      </a:moveTo>
                      <a:cubicBezTo>
                        <a:pt x="350" y="57"/>
                        <a:pt x="350" y="57"/>
                        <a:pt x="350" y="57"/>
                      </a:cubicBezTo>
                      <a:cubicBezTo>
                        <a:pt x="382" y="102"/>
                        <a:pt x="371" y="165"/>
                        <a:pt x="326" y="197"/>
                      </a:cubicBezTo>
                      <a:cubicBezTo>
                        <a:pt x="172" y="305"/>
                        <a:pt x="172" y="305"/>
                        <a:pt x="172" y="305"/>
                      </a:cubicBezTo>
                      <a:cubicBezTo>
                        <a:pt x="127" y="337"/>
                        <a:pt x="64" y="326"/>
                        <a:pt x="32" y="281"/>
                      </a:cubicBezTo>
                      <a:cubicBezTo>
                        <a:pt x="32" y="281"/>
                        <a:pt x="32" y="281"/>
                        <a:pt x="32" y="281"/>
                      </a:cubicBezTo>
                      <a:cubicBezTo>
                        <a:pt x="0" y="235"/>
                        <a:pt x="11" y="172"/>
                        <a:pt x="56" y="141"/>
                      </a:cubicBezTo>
                      <a:cubicBezTo>
                        <a:pt x="210" y="32"/>
                        <a:pt x="210" y="32"/>
                        <a:pt x="210" y="32"/>
                      </a:cubicBezTo>
                      <a:cubicBezTo>
                        <a:pt x="255" y="0"/>
                        <a:pt x="319" y="11"/>
                        <a:pt x="350" y="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7" name="Freeform 29"/>
                <p:cNvSpPr/>
                <p:nvPr/>
              </p:nvSpPr>
              <p:spPr bwMode="auto">
                <a:xfrm>
                  <a:off x="9439517" y="4738029"/>
                  <a:ext cx="404135" cy="395883"/>
                </a:xfrm>
                <a:custGeom>
                  <a:avLst/>
                  <a:gdLst>
                    <a:gd name="T0" fmla="*/ 181 w 208"/>
                    <a:gd name="T1" fmla="*/ 48 h 204"/>
                    <a:gd name="T2" fmla="*/ 181 w 208"/>
                    <a:gd name="T3" fmla="*/ 48 h 204"/>
                    <a:gd name="T4" fmla="*/ 160 w 208"/>
                    <a:gd name="T5" fmla="*/ 167 h 204"/>
                    <a:gd name="T6" fmla="*/ 146 w 208"/>
                    <a:gd name="T7" fmla="*/ 177 h 204"/>
                    <a:gd name="T8" fmla="*/ 27 w 208"/>
                    <a:gd name="T9" fmla="*/ 156 h 204"/>
                    <a:gd name="T10" fmla="*/ 27 w 208"/>
                    <a:gd name="T11" fmla="*/ 156 h 204"/>
                    <a:gd name="T12" fmla="*/ 47 w 208"/>
                    <a:gd name="T13" fmla="*/ 37 h 204"/>
                    <a:gd name="T14" fmla="*/ 62 w 208"/>
                    <a:gd name="T15" fmla="*/ 27 h 204"/>
                    <a:gd name="T16" fmla="*/ 181 w 208"/>
                    <a:gd name="T17" fmla="*/ 4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4">
                      <a:moveTo>
                        <a:pt x="181" y="48"/>
                      </a:moveTo>
                      <a:cubicBezTo>
                        <a:pt x="181" y="48"/>
                        <a:pt x="181" y="48"/>
                        <a:pt x="181" y="48"/>
                      </a:cubicBezTo>
                      <a:cubicBezTo>
                        <a:pt x="208" y="86"/>
                        <a:pt x="198" y="140"/>
                        <a:pt x="160" y="167"/>
                      </a:cubicBezTo>
                      <a:cubicBezTo>
                        <a:pt x="146" y="177"/>
                        <a:pt x="146" y="177"/>
                        <a:pt x="146" y="177"/>
                      </a:cubicBezTo>
                      <a:cubicBezTo>
                        <a:pt x="107" y="204"/>
                        <a:pt x="54" y="195"/>
                        <a:pt x="27" y="156"/>
                      </a:cubicBezTo>
                      <a:cubicBezTo>
                        <a:pt x="27" y="156"/>
                        <a:pt x="27" y="156"/>
                        <a:pt x="27" y="156"/>
                      </a:cubicBezTo>
                      <a:cubicBezTo>
                        <a:pt x="0" y="118"/>
                        <a:pt x="9" y="64"/>
                        <a:pt x="47" y="37"/>
                      </a:cubicBezTo>
                      <a:cubicBezTo>
                        <a:pt x="62" y="27"/>
                        <a:pt x="62" y="27"/>
                        <a:pt x="62" y="27"/>
                      </a:cubicBezTo>
                      <a:cubicBezTo>
                        <a:pt x="100" y="0"/>
                        <a:pt x="154" y="10"/>
                        <a:pt x="181" y="48"/>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8" name="Freeform 30"/>
                <p:cNvSpPr/>
                <p:nvPr/>
              </p:nvSpPr>
              <p:spPr bwMode="auto">
                <a:xfrm>
                  <a:off x="9615136" y="3745143"/>
                  <a:ext cx="804037" cy="724023"/>
                </a:xfrm>
                <a:custGeom>
                  <a:avLst/>
                  <a:gdLst>
                    <a:gd name="T0" fmla="*/ 380 w 417"/>
                    <a:gd name="T1" fmla="*/ 66 h 373"/>
                    <a:gd name="T2" fmla="*/ 380 w 417"/>
                    <a:gd name="T3" fmla="*/ 66 h 373"/>
                    <a:gd name="T4" fmla="*/ 351 w 417"/>
                    <a:gd name="T5" fmla="*/ 229 h 373"/>
                    <a:gd name="T6" fmla="*/ 199 w 417"/>
                    <a:gd name="T7" fmla="*/ 336 h 373"/>
                    <a:gd name="T8" fmla="*/ 36 w 417"/>
                    <a:gd name="T9" fmla="*/ 308 h 373"/>
                    <a:gd name="T10" fmla="*/ 36 w 417"/>
                    <a:gd name="T11" fmla="*/ 308 h 373"/>
                    <a:gd name="T12" fmla="*/ 65 w 417"/>
                    <a:gd name="T13" fmla="*/ 145 h 373"/>
                    <a:gd name="T14" fmla="*/ 217 w 417"/>
                    <a:gd name="T15" fmla="*/ 37 h 373"/>
                    <a:gd name="T16" fmla="*/ 380 w 417"/>
                    <a:gd name="T17" fmla="*/ 6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373">
                      <a:moveTo>
                        <a:pt x="380" y="66"/>
                      </a:moveTo>
                      <a:cubicBezTo>
                        <a:pt x="380" y="66"/>
                        <a:pt x="380" y="66"/>
                        <a:pt x="380" y="66"/>
                      </a:cubicBezTo>
                      <a:cubicBezTo>
                        <a:pt x="417" y="119"/>
                        <a:pt x="404" y="192"/>
                        <a:pt x="351" y="229"/>
                      </a:cubicBezTo>
                      <a:cubicBezTo>
                        <a:pt x="199" y="336"/>
                        <a:pt x="199" y="336"/>
                        <a:pt x="199" y="336"/>
                      </a:cubicBezTo>
                      <a:cubicBezTo>
                        <a:pt x="147" y="373"/>
                        <a:pt x="73" y="360"/>
                        <a:pt x="36" y="308"/>
                      </a:cubicBezTo>
                      <a:cubicBezTo>
                        <a:pt x="36" y="308"/>
                        <a:pt x="36" y="308"/>
                        <a:pt x="36" y="308"/>
                      </a:cubicBezTo>
                      <a:cubicBezTo>
                        <a:pt x="0" y="255"/>
                        <a:pt x="12" y="182"/>
                        <a:pt x="65" y="145"/>
                      </a:cubicBezTo>
                      <a:cubicBezTo>
                        <a:pt x="217" y="37"/>
                        <a:pt x="217" y="37"/>
                        <a:pt x="217" y="37"/>
                      </a:cubicBezTo>
                      <a:cubicBezTo>
                        <a:pt x="270" y="0"/>
                        <a:pt x="343" y="13"/>
                        <a:pt x="380" y="6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9" name="Freeform 31"/>
                <p:cNvSpPr/>
                <p:nvPr/>
              </p:nvSpPr>
              <p:spPr bwMode="auto">
                <a:xfrm>
                  <a:off x="9659569" y="3986484"/>
                  <a:ext cx="437989" cy="429757"/>
                </a:xfrm>
                <a:custGeom>
                  <a:avLst/>
                  <a:gdLst>
                    <a:gd name="T0" fmla="*/ 197 w 226"/>
                    <a:gd name="T1" fmla="*/ 52 h 222"/>
                    <a:gd name="T2" fmla="*/ 197 w 226"/>
                    <a:gd name="T3" fmla="*/ 52 h 222"/>
                    <a:gd name="T4" fmla="*/ 174 w 226"/>
                    <a:gd name="T5" fmla="*/ 182 h 222"/>
                    <a:gd name="T6" fmla="*/ 159 w 226"/>
                    <a:gd name="T7" fmla="*/ 193 h 222"/>
                    <a:gd name="T8" fmla="*/ 29 w 226"/>
                    <a:gd name="T9" fmla="*/ 170 h 222"/>
                    <a:gd name="T10" fmla="*/ 29 w 226"/>
                    <a:gd name="T11" fmla="*/ 170 h 222"/>
                    <a:gd name="T12" fmla="*/ 52 w 226"/>
                    <a:gd name="T13" fmla="*/ 41 h 222"/>
                    <a:gd name="T14" fmla="*/ 67 w 226"/>
                    <a:gd name="T15" fmla="*/ 29 h 222"/>
                    <a:gd name="T16" fmla="*/ 197 w 226"/>
                    <a:gd name="T17" fmla="*/ 5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22">
                      <a:moveTo>
                        <a:pt x="197" y="52"/>
                      </a:moveTo>
                      <a:cubicBezTo>
                        <a:pt x="197" y="52"/>
                        <a:pt x="197" y="52"/>
                        <a:pt x="197" y="52"/>
                      </a:cubicBezTo>
                      <a:cubicBezTo>
                        <a:pt x="226" y="94"/>
                        <a:pt x="216" y="152"/>
                        <a:pt x="174" y="182"/>
                      </a:cubicBezTo>
                      <a:cubicBezTo>
                        <a:pt x="159" y="193"/>
                        <a:pt x="159" y="193"/>
                        <a:pt x="159" y="193"/>
                      </a:cubicBezTo>
                      <a:cubicBezTo>
                        <a:pt x="117" y="222"/>
                        <a:pt x="58" y="212"/>
                        <a:pt x="29" y="170"/>
                      </a:cubicBezTo>
                      <a:cubicBezTo>
                        <a:pt x="29" y="170"/>
                        <a:pt x="29" y="170"/>
                        <a:pt x="29" y="170"/>
                      </a:cubicBezTo>
                      <a:cubicBezTo>
                        <a:pt x="0" y="128"/>
                        <a:pt x="10" y="70"/>
                        <a:pt x="52" y="41"/>
                      </a:cubicBezTo>
                      <a:cubicBezTo>
                        <a:pt x="67" y="29"/>
                        <a:pt x="67" y="29"/>
                        <a:pt x="67" y="29"/>
                      </a:cubicBezTo>
                      <a:cubicBezTo>
                        <a:pt x="109" y="0"/>
                        <a:pt x="168" y="10"/>
                        <a:pt x="197" y="52"/>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0" name="Freeform 32"/>
                <p:cNvSpPr/>
                <p:nvPr/>
              </p:nvSpPr>
              <p:spPr bwMode="auto">
                <a:xfrm>
                  <a:off x="7937237" y="3537675"/>
                  <a:ext cx="120606" cy="110085"/>
                </a:xfrm>
                <a:custGeom>
                  <a:avLst/>
                  <a:gdLst>
                    <a:gd name="T0" fmla="*/ 48 w 61"/>
                    <a:gd name="T1" fmla="*/ 0 h 56"/>
                    <a:gd name="T2" fmla="*/ 0 w 61"/>
                    <a:gd name="T3" fmla="*/ 21 h 56"/>
                    <a:gd name="T4" fmla="*/ 59 w 61"/>
                    <a:gd name="T5" fmla="*/ 56 h 56"/>
                    <a:gd name="T6" fmla="*/ 55 w 61"/>
                    <a:gd name="T7" fmla="*/ 16 h 56"/>
                    <a:gd name="T8" fmla="*/ 55 w 61"/>
                    <a:gd name="T9" fmla="*/ 16 h 56"/>
                    <a:gd name="T10" fmla="*/ 48 w 61"/>
                    <a:gd name="T11" fmla="*/ 0 h 56"/>
                  </a:gdLst>
                  <a:ahLst/>
                  <a:cxnLst>
                    <a:cxn ang="0">
                      <a:pos x="T0" y="T1"/>
                    </a:cxn>
                    <a:cxn ang="0">
                      <a:pos x="T2" y="T3"/>
                    </a:cxn>
                    <a:cxn ang="0">
                      <a:pos x="T4" y="T5"/>
                    </a:cxn>
                    <a:cxn ang="0">
                      <a:pos x="T6" y="T7"/>
                    </a:cxn>
                    <a:cxn ang="0">
                      <a:pos x="T8" y="T9"/>
                    </a:cxn>
                    <a:cxn ang="0">
                      <a:pos x="T10" y="T11"/>
                    </a:cxn>
                  </a:cxnLst>
                  <a:rect l="0" t="0" r="r" b="b"/>
                  <a:pathLst>
                    <a:path w="61" h="56">
                      <a:moveTo>
                        <a:pt x="48" y="0"/>
                      </a:moveTo>
                      <a:cubicBezTo>
                        <a:pt x="0" y="21"/>
                        <a:pt x="0" y="21"/>
                        <a:pt x="0" y="21"/>
                      </a:cubicBezTo>
                      <a:cubicBezTo>
                        <a:pt x="12" y="44"/>
                        <a:pt x="33" y="55"/>
                        <a:pt x="59" y="56"/>
                      </a:cubicBezTo>
                      <a:cubicBezTo>
                        <a:pt x="61" y="43"/>
                        <a:pt x="60" y="30"/>
                        <a:pt x="55" y="16"/>
                      </a:cubicBezTo>
                      <a:cubicBezTo>
                        <a:pt x="55" y="16"/>
                        <a:pt x="55" y="16"/>
                        <a:pt x="55" y="16"/>
                      </a:cubicBezTo>
                      <a:cubicBezTo>
                        <a:pt x="54" y="11"/>
                        <a:pt x="51" y="5"/>
                        <a:pt x="4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1" name="Freeform 33"/>
                <p:cNvSpPr/>
                <p:nvPr/>
              </p:nvSpPr>
              <p:spPr bwMode="auto">
                <a:xfrm>
                  <a:off x="9907129" y="4014006"/>
                  <a:ext cx="171386" cy="209585"/>
                </a:xfrm>
                <a:custGeom>
                  <a:avLst/>
                  <a:gdLst>
                    <a:gd name="T0" fmla="*/ 69 w 88"/>
                    <a:gd name="T1" fmla="*/ 38 h 108"/>
                    <a:gd name="T2" fmla="*/ 69 w 88"/>
                    <a:gd name="T3" fmla="*/ 38 h 108"/>
                    <a:gd name="T4" fmla="*/ 84 w 88"/>
                    <a:gd name="T5" fmla="*/ 108 h 108"/>
                    <a:gd name="T6" fmla="*/ 19 w 88"/>
                    <a:gd name="T7" fmla="*/ 71 h 108"/>
                    <a:gd name="T8" fmla="*/ 19 w 88"/>
                    <a:gd name="T9" fmla="*/ 71 h 108"/>
                    <a:gd name="T10" fmla="*/ 7 w 88"/>
                    <a:gd name="T11" fmla="*/ 0 h 108"/>
                    <a:gd name="T12" fmla="*/ 69 w 88"/>
                    <a:gd name="T13" fmla="*/ 38 h 108"/>
                  </a:gdLst>
                  <a:ahLst/>
                  <a:cxnLst>
                    <a:cxn ang="0">
                      <a:pos x="T0" y="T1"/>
                    </a:cxn>
                    <a:cxn ang="0">
                      <a:pos x="T2" y="T3"/>
                    </a:cxn>
                    <a:cxn ang="0">
                      <a:pos x="T4" y="T5"/>
                    </a:cxn>
                    <a:cxn ang="0">
                      <a:pos x="T6" y="T7"/>
                    </a:cxn>
                    <a:cxn ang="0">
                      <a:pos x="T8" y="T9"/>
                    </a:cxn>
                    <a:cxn ang="0">
                      <a:pos x="T10" y="T11"/>
                    </a:cxn>
                    <a:cxn ang="0">
                      <a:pos x="T12" y="T13"/>
                    </a:cxn>
                  </a:cxnLst>
                  <a:rect l="0" t="0" r="r" b="b"/>
                  <a:pathLst>
                    <a:path w="88" h="108">
                      <a:moveTo>
                        <a:pt x="69" y="38"/>
                      </a:moveTo>
                      <a:cubicBezTo>
                        <a:pt x="69" y="38"/>
                        <a:pt x="69" y="38"/>
                        <a:pt x="69" y="38"/>
                      </a:cubicBezTo>
                      <a:cubicBezTo>
                        <a:pt x="84" y="59"/>
                        <a:pt x="88" y="84"/>
                        <a:pt x="84" y="108"/>
                      </a:cubicBezTo>
                      <a:cubicBezTo>
                        <a:pt x="59" y="106"/>
                        <a:pt x="35" y="94"/>
                        <a:pt x="19" y="71"/>
                      </a:cubicBezTo>
                      <a:cubicBezTo>
                        <a:pt x="19" y="71"/>
                        <a:pt x="19" y="71"/>
                        <a:pt x="19" y="71"/>
                      </a:cubicBezTo>
                      <a:cubicBezTo>
                        <a:pt x="4" y="50"/>
                        <a:pt x="0" y="23"/>
                        <a:pt x="7" y="0"/>
                      </a:cubicBezTo>
                      <a:cubicBezTo>
                        <a:pt x="31" y="3"/>
                        <a:pt x="54" y="17"/>
                        <a:pt x="69"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2" name="Freeform 34"/>
                <p:cNvSpPr/>
                <p:nvPr/>
              </p:nvSpPr>
              <p:spPr bwMode="auto">
                <a:xfrm>
                  <a:off x="9640527" y="4761315"/>
                  <a:ext cx="186198" cy="215937"/>
                </a:xfrm>
                <a:custGeom>
                  <a:avLst/>
                  <a:gdLst>
                    <a:gd name="T0" fmla="*/ 77 w 96"/>
                    <a:gd name="T1" fmla="*/ 36 h 111"/>
                    <a:gd name="T2" fmla="*/ 77 w 96"/>
                    <a:gd name="T3" fmla="*/ 36 h 111"/>
                    <a:gd name="T4" fmla="*/ 88 w 96"/>
                    <a:gd name="T5" fmla="*/ 111 h 111"/>
                    <a:gd name="T6" fmla="*/ 19 w 96"/>
                    <a:gd name="T7" fmla="*/ 75 h 111"/>
                    <a:gd name="T8" fmla="*/ 19 w 96"/>
                    <a:gd name="T9" fmla="*/ 75 h 111"/>
                    <a:gd name="T10" fmla="*/ 8 w 96"/>
                    <a:gd name="T11" fmla="*/ 0 h 111"/>
                    <a:gd name="T12" fmla="*/ 77 w 96"/>
                    <a:gd name="T13" fmla="*/ 36 h 111"/>
                  </a:gdLst>
                  <a:ahLst/>
                  <a:cxnLst>
                    <a:cxn ang="0">
                      <a:pos x="T0" y="T1"/>
                    </a:cxn>
                    <a:cxn ang="0">
                      <a:pos x="T2" y="T3"/>
                    </a:cxn>
                    <a:cxn ang="0">
                      <a:pos x="T4" y="T5"/>
                    </a:cxn>
                    <a:cxn ang="0">
                      <a:pos x="T6" y="T7"/>
                    </a:cxn>
                    <a:cxn ang="0">
                      <a:pos x="T8" y="T9"/>
                    </a:cxn>
                    <a:cxn ang="0">
                      <a:pos x="T10" y="T11"/>
                    </a:cxn>
                    <a:cxn ang="0">
                      <a:pos x="T12" y="T13"/>
                    </a:cxn>
                  </a:cxnLst>
                  <a:rect l="0" t="0" r="r" b="b"/>
                  <a:pathLst>
                    <a:path w="96" h="111">
                      <a:moveTo>
                        <a:pt x="77" y="36"/>
                      </a:moveTo>
                      <a:cubicBezTo>
                        <a:pt x="77" y="36"/>
                        <a:pt x="77" y="36"/>
                        <a:pt x="77" y="36"/>
                      </a:cubicBezTo>
                      <a:cubicBezTo>
                        <a:pt x="93" y="59"/>
                        <a:pt x="96" y="87"/>
                        <a:pt x="88" y="111"/>
                      </a:cubicBezTo>
                      <a:cubicBezTo>
                        <a:pt x="61" y="111"/>
                        <a:pt x="35" y="98"/>
                        <a:pt x="19" y="75"/>
                      </a:cubicBezTo>
                      <a:cubicBezTo>
                        <a:pt x="19" y="75"/>
                        <a:pt x="19" y="75"/>
                        <a:pt x="19" y="75"/>
                      </a:cubicBezTo>
                      <a:cubicBezTo>
                        <a:pt x="3" y="52"/>
                        <a:pt x="0" y="24"/>
                        <a:pt x="8" y="0"/>
                      </a:cubicBezTo>
                      <a:cubicBezTo>
                        <a:pt x="34" y="0"/>
                        <a:pt x="60" y="13"/>
                        <a:pt x="77"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396" name="Group 928"/>
              <p:cNvGrpSpPr/>
              <p:nvPr/>
            </p:nvGrpSpPr>
            <p:grpSpPr>
              <a:xfrm>
                <a:off x="1665218" y="853493"/>
                <a:ext cx="4839699" cy="3354176"/>
                <a:chOff x="295275" y="0"/>
                <a:chExt cx="10628313" cy="7366000"/>
              </a:xfrm>
              <a:solidFill>
                <a:srgbClr val="F6AC19"/>
              </a:solidFill>
            </p:grpSpPr>
            <p:sp>
              <p:nvSpPr>
                <p:cNvPr id="474" name="Freeform 257"/>
                <p:cNvSpPr/>
                <p:nvPr/>
              </p:nvSpPr>
              <p:spPr bwMode="auto">
                <a:xfrm>
                  <a:off x="3749675" y="6727825"/>
                  <a:ext cx="247650" cy="427038"/>
                </a:xfrm>
                <a:custGeom>
                  <a:avLst/>
                  <a:gdLst>
                    <a:gd name="T0" fmla="*/ 0 w 66"/>
                    <a:gd name="T1" fmla="*/ 79 h 114"/>
                    <a:gd name="T2" fmla="*/ 0 w 66"/>
                    <a:gd name="T3" fmla="*/ 95 h 114"/>
                    <a:gd name="T4" fmla="*/ 19 w 66"/>
                    <a:gd name="T5" fmla="*/ 114 h 114"/>
                    <a:gd name="T6" fmla="*/ 47 w 66"/>
                    <a:gd name="T7" fmla="*/ 114 h 114"/>
                    <a:gd name="T8" fmla="*/ 66 w 66"/>
                    <a:gd name="T9" fmla="*/ 95 h 114"/>
                    <a:gd name="T10" fmla="*/ 66 w 66"/>
                    <a:gd name="T11" fmla="*/ 79 h 114"/>
                    <a:gd name="T12" fmla="*/ 42 w 66"/>
                    <a:gd name="T13" fmla="*/ 79 h 114"/>
                    <a:gd name="T14" fmla="*/ 42 w 66"/>
                    <a:gd name="T15" fmla="*/ 65 h 114"/>
                    <a:gd name="T16" fmla="*/ 66 w 66"/>
                    <a:gd name="T17" fmla="*/ 65 h 114"/>
                    <a:gd name="T18" fmla="*/ 66 w 66"/>
                    <a:gd name="T19" fmla="*/ 43 h 114"/>
                    <a:gd name="T20" fmla="*/ 42 w 66"/>
                    <a:gd name="T21" fmla="*/ 43 h 114"/>
                    <a:gd name="T22" fmla="*/ 42 w 66"/>
                    <a:gd name="T23" fmla="*/ 29 h 114"/>
                    <a:gd name="T24" fmla="*/ 66 w 66"/>
                    <a:gd name="T25" fmla="*/ 29 h 114"/>
                    <a:gd name="T26" fmla="*/ 66 w 66"/>
                    <a:gd name="T27" fmla="*/ 19 h 114"/>
                    <a:gd name="T28" fmla="*/ 47 w 66"/>
                    <a:gd name="T29" fmla="*/ 0 h 114"/>
                    <a:gd name="T30" fmla="*/ 19 w 66"/>
                    <a:gd name="T31" fmla="*/ 0 h 114"/>
                    <a:gd name="T32" fmla="*/ 0 w 66"/>
                    <a:gd name="T33" fmla="*/ 19 h 114"/>
                    <a:gd name="T34" fmla="*/ 0 w 66"/>
                    <a:gd name="T35" fmla="*/ 29 h 114"/>
                    <a:gd name="T36" fmla="*/ 23 w 66"/>
                    <a:gd name="T37" fmla="*/ 29 h 114"/>
                    <a:gd name="T38" fmla="*/ 23 w 66"/>
                    <a:gd name="T39" fmla="*/ 43 h 114"/>
                    <a:gd name="T40" fmla="*/ 0 w 66"/>
                    <a:gd name="T41" fmla="*/ 43 h 114"/>
                    <a:gd name="T42" fmla="*/ 0 w 66"/>
                    <a:gd name="T43" fmla="*/ 65 h 114"/>
                    <a:gd name="T44" fmla="*/ 23 w 66"/>
                    <a:gd name="T45" fmla="*/ 65 h 114"/>
                    <a:gd name="T46" fmla="*/ 23 w 66"/>
                    <a:gd name="T47" fmla="*/ 79 h 114"/>
                    <a:gd name="T48" fmla="*/ 0 w 66"/>
                    <a:gd name="T49" fmla="*/ 7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14">
                      <a:moveTo>
                        <a:pt x="0" y="79"/>
                      </a:moveTo>
                      <a:cubicBezTo>
                        <a:pt x="0" y="95"/>
                        <a:pt x="0" y="95"/>
                        <a:pt x="0" y="95"/>
                      </a:cubicBezTo>
                      <a:cubicBezTo>
                        <a:pt x="0" y="105"/>
                        <a:pt x="8" y="114"/>
                        <a:pt x="19" y="114"/>
                      </a:cubicBezTo>
                      <a:cubicBezTo>
                        <a:pt x="47" y="114"/>
                        <a:pt x="47" y="114"/>
                        <a:pt x="47" y="114"/>
                      </a:cubicBezTo>
                      <a:cubicBezTo>
                        <a:pt x="58" y="114"/>
                        <a:pt x="66" y="105"/>
                        <a:pt x="66" y="95"/>
                      </a:cubicBezTo>
                      <a:cubicBezTo>
                        <a:pt x="66" y="79"/>
                        <a:pt x="66" y="79"/>
                        <a:pt x="66" y="79"/>
                      </a:cubicBezTo>
                      <a:cubicBezTo>
                        <a:pt x="42" y="79"/>
                        <a:pt x="42" y="79"/>
                        <a:pt x="42" y="79"/>
                      </a:cubicBezTo>
                      <a:cubicBezTo>
                        <a:pt x="42" y="65"/>
                        <a:pt x="42" y="65"/>
                        <a:pt x="42" y="65"/>
                      </a:cubicBezTo>
                      <a:cubicBezTo>
                        <a:pt x="66" y="65"/>
                        <a:pt x="66" y="65"/>
                        <a:pt x="66" y="65"/>
                      </a:cubicBezTo>
                      <a:cubicBezTo>
                        <a:pt x="66" y="43"/>
                        <a:pt x="66" y="43"/>
                        <a:pt x="66" y="43"/>
                      </a:cubicBezTo>
                      <a:cubicBezTo>
                        <a:pt x="42" y="43"/>
                        <a:pt x="42" y="43"/>
                        <a:pt x="42" y="43"/>
                      </a:cubicBezTo>
                      <a:cubicBezTo>
                        <a:pt x="42" y="29"/>
                        <a:pt x="42" y="29"/>
                        <a:pt x="42" y="29"/>
                      </a:cubicBezTo>
                      <a:cubicBezTo>
                        <a:pt x="66" y="29"/>
                        <a:pt x="66" y="29"/>
                        <a:pt x="66" y="29"/>
                      </a:cubicBezTo>
                      <a:cubicBezTo>
                        <a:pt x="66" y="19"/>
                        <a:pt x="66" y="19"/>
                        <a:pt x="66" y="19"/>
                      </a:cubicBezTo>
                      <a:cubicBezTo>
                        <a:pt x="66" y="9"/>
                        <a:pt x="58" y="0"/>
                        <a:pt x="47" y="0"/>
                      </a:cubicBezTo>
                      <a:cubicBezTo>
                        <a:pt x="19" y="0"/>
                        <a:pt x="19" y="0"/>
                        <a:pt x="19" y="0"/>
                      </a:cubicBezTo>
                      <a:cubicBezTo>
                        <a:pt x="8" y="0"/>
                        <a:pt x="0" y="9"/>
                        <a:pt x="0" y="19"/>
                      </a:cubicBezTo>
                      <a:cubicBezTo>
                        <a:pt x="0" y="29"/>
                        <a:pt x="0" y="29"/>
                        <a:pt x="0" y="29"/>
                      </a:cubicBezTo>
                      <a:cubicBezTo>
                        <a:pt x="23" y="29"/>
                        <a:pt x="23" y="29"/>
                        <a:pt x="23" y="29"/>
                      </a:cubicBezTo>
                      <a:cubicBezTo>
                        <a:pt x="23" y="43"/>
                        <a:pt x="23" y="43"/>
                        <a:pt x="23" y="43"/>
                      </a:cubicBezTo>
                      <a:cubicBezTo>
                        <a:pt x="0" y="43"/>
                        <a:pt x="0" y="43"/>
                        <a:pt x="0" y="43"/>
                      </a:cubicBezTo>
                      <a:cubicBezTo>
                        <a:pt x="0" y="65"/>
                        <a:pt x="0" y="65"/>
                        <a:pt x="0" y="65"/>
                      </a:cubicBezTo>
                      <a:cubicBezTo>
                        <a:pt x="23" y="65"/>
                        <a:pt x="23" y="65"/>
                        <a:pt x="23" y="65"/>
                      </a:cubicBezTo>
                      <a:cubicBezTo>
                        <a:pt x="23" y="79"/>
                        <a:pt x="23" y="79"/>
                        <a:pt x="23" y="79"/>
                      </a:cubicBezTo>
                      <a:lnTo>
                        <a:pt x="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5" name="Freeform 258"/>
                <p:cNvSpPr/>
                <p:nvPr/>
              </p:nvSpPr>
              <p:spPr bwMode="auto">
                <a:xfrm>
                  <a:off x="3675063" y="7105650"/>
                  <a:ext cx="396875" cy="260350"/>
                </a:xfrm>
                <a:custGeom>
                  <a:avLst/>
                  <a:gdLst>
                    <a:gd name="T0" fmla="*/ 0 w 106"/>
                    <a:gd name="T1" fmla="*/ 3 h 69"/>
                    <a:gd name="T2" fmla="*/ 35 w 106"/>
                    <a:gd name="T3" fmla="*/ 33 h 69"/>
                    <a:gd name="T4" fmla="*/ 46 w 106"/>
                    <a:gd name="T5" fmla="*/ 33 h 69"/>
                    <a:gd name="T6" fmla="*/ 46 w 106"/>
                    <a:gd name="T7" fmla="*/ 55 h 69"/>
                    <a:gd name="T8" fmla="*/ 32 w 106"/>
                    <a:gd name="T9" fmla="*/ 55 h 69"/>
                    <a:gd name="T10" fmla="*/ 32 w 106"/>
                    <a:gd name="T11" fmla="*/ 69 h 69"/>
                    <a:gd name="T12" fmla="*/ 74 w 106"/>
                    <a:gd name="T13" fmla="*/ 69 h 69"/>
                    <a:gd name="T14" fmla="*/ 74 w 106"/>
                    <a:gd name="T15" fmla="*/ 55 h 69"/>
                    <a:gd name="T16" fmla="*/ 60 w 106"/>
                    <a:gd name="T17" fmla="*/ 55 h 69"/>
                    <a:gd name="T18" fmla="*/ 60 w 106"/>
                    <a:gd name="T19" fmla="*/ 33 h 69"/>
                    <a:gd name="T20" fmla="*/ 71 w 106"/>
                    <a:gd name="T21" fmla="*/ 33 h 69"/>
                    <a:gd name="T22" fmla="*/ 106 w 106"/>
                    <a:gd name="T23" fmla="*/ 3 h 69"/>
                    <a:gd name="T24" fmla="*/ 92 w 106"/>
                    <a:gd name="T25" fmla="*/ 0 h 69"/>
                    <a:gd name="T26" fmla="*/ 71 w 106"/>
                    <a:gd name="T27" fmla="*/ 19 h 69"/>
                    <a:gd name="T28" fmla="*/ 35 w 106"/>
                    <a:gd name="T29" fmla="*/ 19 h 69"/>
                    <a:gd name="T30" fmla="*/ 14 w 106"/>
                    <a:gd name="T31" fmla="*/ 0 h 69"/>
                    <a:gd name="T32" fmla="*/ 0 w 106"/>
                    <a:gd name="T33"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69">
                      <a:moveTo>
                        <a:pt x="0" y="3"/>
                      </a:moveTo>
                      <a:cubicBezTo>
                        <a:pt x="3" y="20"/>
                        <a:pt x="18" y="33"/>
                        <a:pt x="35" y="33"/>
                      </a:cubicBezTo>
                      <a:cubicBezTo>
                        <a:pt x="46" y="33"/>
                        <a:pt x="46" y="33"/>
                        <a:pt x="46" y="33"/>
                      </a:cubicBezTo>
                      <a:cubicBezTo>
                        <a:pt x="46" y="55"/>
                        <a:pt x="46" y="55"/>
                        <a:pt x="46" y="55"/>
                      </a:cubicBezTo>
                      <a:cubicBezTo>
                        <a:pt x="32" y="55"/>
                        <a:pt x="32" y="55"/>
                        <a:pt x="32" y="55"/>
                      </a:cubicBezTo>
                      <a:cubicBezTo>
                        <a:pt x="32" y="69"/>
                        <a:pt x="32" y="69"/>
                        <a:pt x="32" y="69"/>
                      </a:cubicBezTo>
                      <a:cubicBezTo>
                        <a:pt x="74" y="69"/>
                        <a:pt x="74" y="69"/>
                        <a:pt x="74" y="69"/>
                      </a:cubicBezTo>
                      <a:cubicBezTo>
                        <a:pt x="74" y="55"/>
                        <a:pt x="74" y="55"/>
                        <a:pt x="74" y="55"/>
                      </a:cubicBezTo>
                      <a:cubicBezTo>
                        <a:pt x="60" y="55"/>
                        <a:pt x="60" y="55"/>
                        <a:pt x="60" y="55"/>
                      </a:cubicBezTo>
                      <a:cubicBezTo>
                        <a:pt x="60" y="33"/>
                        <a:pt x="60" y="33"/>
                        <a:pt x="60" y="33"/>
                      </a:cubicBezTo>
                      <a:cubicBezTo>
                        <a:pt x="71" y="33"/>
                        <a:pt x="71" y="33"/>
                        <a:pt x="71" y="33"/>
                      </a:cubicBezTo>
                      <a:cubicBezTo>
                        <a:pt x="88" y="33"/>
                        <a:pt x="103" y="18"/>
                        <a:pt x="106" y="3"/>
                      </a:cubicBezTo>
                      <a:cubicBezTo>
                        <a:pt x="92" y="0"/>
                        <a:pt x="92" y="0"/>
                        <a:pt x="92" y="0"/>
                      </a:cubicBezTo>
                      <a:cubicBezTo>
                        <a:pt x="90" y="9"/>
                        <a:pt x="81" y="19"/>
                        <a:pt x="71" y="19"/>
                      </a:cubicBezTo>
                      <a:cubicBezTo>
                        <a:pt x="35" y="19"/>
                        <a:pt x="35" y="19"/>
                        <a:pt x="35" y="19"/>
                      </a:cubicBezTo>
                      <a:cubicBezTo>
                        <a:pt x="25" y="19"/>
                        <a:pt x="16" y="10"/>
                        <a:pt x="14"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6" name="Freeform 259"/>
                <p:cNvSpPr/>
                <p:nvPr/>
              </p:nvSpPr>
              <p:spPr bwMode="auto">
                <a:xfrm>
                  <a:off x="5307013" y="3019425"/>
                  <a:ext cx="601663" cy="563563"/>
                </a:xfrm>
                <a:custGeom>
                  <a:avLst/>
                  <a:gdLst>
                    <a:gd name="T0" fmla="*/ 27 w 160"/>
                    <a:gd name="T1" fmla="*/ 150 h 150"/>
                    <a:gd name="T2" fmla="*/ 55 w 160"/>
                    <a:gd name="T3" fmla="*/ 123 h 150"/>
                    <a:gd name="T4" fmla="*/ 55 w 160"/>
                    <a:gd name="T5" fmla="*/ 123 h 150"/>
                    <a:gd name="T6" fmla="*/ 55 w 160"/>
                    <a:gd name="T7" fmla="*/ 34 h 150"/>
                    <a:gd name="T8" fmla="*/ 143 w 160"/>
                    <a:gd name="T9" fmla="*/ 34 h 150"/>
                    <a:gd name="T10" fmla="*/ 143 w 160"/>
                    <a:gd name="T11" fmla="*/ 97 h 150"/>
                    <a:gd name="T12" fmla="*/ 132 w 160"/>
                    <a:gd name="T13" fmla="*/ 96 h 150"/>
                    <a:gd name="T14" fmla="*/ 105 w 160"/>
                    <a:gd name="T15" fmla="*/ 123 h 150"/>
                    <a:gd name="T16" fmla="*/ 132 w 160"/>
                    <a:gd name="T17" fmla="*/ 150 h 150"/>
                    <a:gd name="T18" fmla="*/ 160 w 160"/>
                    <a:gd name="T19" fmla="*/ 123 h 150"/>
                    <a:gd name="T20" fmla="*/ 160 w 160"/>
                    <a:gd name="T21" fmla="*/ 123 h 150"/>
                    <a:gd name="T22" fmla="*/ 160 w 160"/>
                    <a:gd name="T23" fmla="*/ 123 h 150"/>
                    <a:gd name="T24" fmla="*/ 160 w 160"/>
                    <a:gd name="T25" fmla="*/ 34 h 150"/>
                    <a:gd name="T26" fmla="*/ 160 w 160"/>
                    <a:gd name="T27" fmla="*/ 0 h 150"/>
                    <a:gd name="T28" fmla="*/ 143 w 160"/>
                    <a:gd name="T29" fmla="*/ 0 h 150"/>
                    <a:gd name="T30" fmla="*/ 55 w 160"/>
                    <a:gd name="T31" fmla="*/ 0 h 150"/>
                    <a:gd name="T32" fmla="*/ 37 w 160"/>
                    <a:gd name="T33" fmla="*/ 0 h 150"/>
                    <a:gd name="T34" fmla="*/ 37 w 160"/>
                    <a:gd name="T35" fmla="*/ 34 h 150"/>
                    <a:gd name="T36" fmla="*/ 37 w 160"/>
                    <a:gd name="T37" fmla="*/ 97 h 150"/>
                    <a:gd name="T38" fmla="*/ 27 w 160"/>
                    <a:gd name="T39" fmla="*/ 96 h 150"/>
                    <a:gd name="T40" fmla="*/ 0 w 160"/>
                    <a:gd name="T41" fmla="*/ 123 h 150"/>
                    <a:gd name="T42" fmla="*/ 27 w 160"/>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150">
                      <a:moveTo>
                        <a:pt x="27" y="150"/>
                      </a:moveTo>
                      <a:cubicBezTo>
                        <a:pt x="42" y="150"/>
                        <a:pt x="55" y="138"/>
                        <a:pt x="55" y="123"/>
                      </a:cubicBezTo>
                      <a:cubicBezTo>
                        <a:pt x="55" y="123"/>
                        <a:pt x="55" y="123"/>
                        <a:pt x="55" y="123"/>
                      </a:cubicBezTo>
                      <a:cubicBezTo>
                        <a:pt x="55" y="34"/>
                        <a:pt x="55" y="34"/>
                        <a:pt x="55" y="34"/>
                      </a:cubicBezTo>
                      <a:cubicBezTo>
                        <a:pt x="143" y="34"/>
                        <a:pt x="143" y="34"/>
                        <a:pt x="143" y="34"/>
                      </a:cubicBezTo>
                      <a:cubicBezTo>
                        <a:pt x="143" y="97"/>
                        <a:pt x="143" y="97"/>
                        <a:pt x="143" y="97"/>
                      </a:cubicBezTo>
                      <a:cubicBezTo>
                        <a:pt x="139" y="96"/>
                        <a:pt x="136" y="96"/>
                        <a:pt x="132" y="96"/>
                      </a:cubicBezTo>
                      <a:cubicBezTo>
                        <a:pt x="117" y="96"/>
                        <a:pt x="105" y="108"/>
                        <a:pt x="105" y="123"/>
                      </a:cubicBezTo>
                      <a:cubicBezTo>
                        <a:pt x="105" y="138"/>
                        <a:pt x="117" y="150"/>
                        <a:pt x="132" y="150"/>
                      </a:cubicBezTo>
                      <a:cubicBezTo>
                        <a:pt x="147" y="150"/>
                        <a:pt x="160" y="138"/>
                        <a:pt x="160" y="123"/>
                      </a:cubicBezTo>
                      <a:cubicBezTo>
                        <a:pt x="160" y="123"/>
                        <a:pt x="160" y="123"/>
                        <a:pt x="160" y="123"/>
                      </a:cubicBezTo>
                      <a:cubicBezTo>
                        <a:pt x="160" y="123"/>
                        <a:pt x="160" y="123"/>
                        <a:pt x="160" y="123"/>
                      </a:cubicBezTo>
                      <a:cubicBezTo>
                        <a:pt x="160" y="34"/>
                        <a:pt x="160" y="34"/>
                        <a:pt x="160" y="34"/>
                      </a:cubicBezTo>
                      <a:cubicBezTo>
                        <a:pt x="160" y="0"/>
                        <a:pt x="160" y="0"/>
                        <a:pt x="160" y="0"/>
                      </a:cubicBezTo>
                      <a:cubicBezTo>
                        <a:pt x="143" y="0"/>
                        <a:pt x="143" y="0"/>
                        <a:pt x="143" y="0"/>
                      </a:cubicBezTo>
                      <a:cubicBezTo>
                        <a:pt x="55" y="0"/>
                        <a:pt x="55" y="0"/>
                        <a:pt x="55" y="0"/>
                      </a:cubicBezTo>
                      <a:cubicBezTo>
                        <a:pt x="37" y="0"/>
                        <a:pt x="37" y="0"/>
                        <a:pt x="37" y="0"/>
                      </a:cubicBezTo>
                      <a:cubicBezTo>
                        <a:pt x="37" y="34"/>
                        <a:pt x="37" y="34"/>
                        <a:pt x="37" y="34"/>
                      </a:cubicBezTo>
                      <a:cubicBezTo>
                        <a:pt x="37" y="97"/>
                        <a:pt x="37" y="97"/>
                        <a:pt x="37" y="97"/>
                      </a:cubicBezTo>
                      <a:cubicBezTo>
                        <a:pt x="34" y="96"/>
                        <a:pt x="31" y="96"/>
                        <a:pt x="27" y="96"/>
                      </a:cubicBezTo>
                      <a:cubicBezTo>
                        <a:pt x="12" y="96"/>
                        <a:pt x="0" y="108"/>
                        <a:pt x="0" y="123"/>
                      </a:cubicBezTo>
                      <a:cubicBezTo>
                        <a:pt x="0" y="138"/>
                        <a:pt x="12" y="150"/>
                        <a:pt x="27"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7" name="Oval 260"/>
                <p:cNvSpPr>
                  <a:spLocks noChangeArrowheads="1"/>
                </p:cNvSpPr>
                <p:nvPr/>
              </p:nvSpPr>
              <p:spPr bwMode="auto">
                <a:xfrm>
                  <a:off x="2795588"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8" name="Freeform 261"/>
                <p:cNvSpPr/>
                <p:nvPr/>
              </p:nvSpPr>
              <p:spPr bwMode="auto">
                <a:xfrm>
                  <a:off x="2693988" y="2351088"/>
                  <a:ext cx="338138" cy="514350"/>
                </a:xfrm>
                <a:custGeom>
                  <a:avLst/>
                  <a:gdLst>
                    <a:gd name="T0" fmla="*/ 38 w 213"/>
                    <a:gd name="T1" fmla="*/ 59 h 324"/>
                    <a:gd name="T2" fmla="*/ 50 w 213"/>
                    <a:gd name="T3" fmla="*/ 59 h 324"/>
                    <a:gd name="T4" fmla="*/ 50 w 213"/>
                    <a:gd name="T5" fmla="*/ 166 h 324"/>
                    <a:gd name="T6" fmla="*/ 50 w 213"/>
                    <a:gd name="T7" fmla="*/ 166 h 324"/>
                    <a:gd name="T8" fmla="*/ 50 w 213"/>
                    <a:gd name="T9" fmla="*/ 324 h 324"/>
                    <a:gd name="T10" fmla="*/ 100 w 213"/>
                    <a:gd name="T11" fmla="*/ 324 h 324"/>
                    <a:gd name="T12" fmla="*/ 100 w 213"/>
                    <a:gd name="T13" fmla="*/ 154 h 324"/>
                    <a:gd name="T14" fmla="*/ 116 w 213"/>
                    <a:gd name="T15" fmla="*/ 154 h 324"/>
                    <a:gd name="T16" fmla="*/ 116 w 213"/>
                    <a:gd name="T17" fmla="*/ 324 h 324"/>
                    <a:gd name="T18" fmla="*/ 166 w 213"/>
                    <a:gd name="T19" fmla="*/ 324 h 324"/>
                    <a:gd name="T20" fmla="*/ 166 w 213"/>
                    <a:gd name="T21" fmla="*/ 154 h 324"/>
                    <a:gd name="T22" fmla="*/ 166 w 213"/>
                    <a:gd name="T23" fmla="*/ 154 h 324"/>
                    <a:gd name="T24" fmla="*/ 166 w 213"/>
                    <a:gd name="T25" fmla="*/ 59 h 324"/>
                    <a:gd name="T26" fmla="*/ 178 w 213"/>
                    <a:gd name="T27" fmla="*/ 59 h 324"/>
                    <a:gd name="T28" fmla="*/ 178 w 213"/>
                    <a:gd name="T29" fmla="*/ 154 h 324"/>
                    <a:gd name="T30" fmla="*/ 213 w 213"/>
                    <a:gd name="T31" fmla="*/ 154 h 324"/>
                    <a:gd name="T32" fmla="*/ 213 w 213"/>
                    <a:gd name="T33" fmla="*/ 0 h 324"/>
                    <a:gd name="T34" fmla="*/ 0 w 213"/>
                    <a:gd name="T35" fmla="*/ 0 h 324"/>
                    <a:gd name="T36" fmla="*/ 0 w 213"/>
                    <a:gd name="T37" fmla="*/ 154 h 324"/>
                    <a:gd name="T38" fmla="*/ 38 w 213"/>
                    <a:gd name="T39" fmla="*/ 154 h 324"/>
                    <a:gd name="T40" fmla="*/ 38 w 213"/>
                    <a:gd name="T41" fmla="*/ 5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3" h="324">
                      <a:moveTo>
                        <a:pt x="38" y="59"/>
                      </a:moveTo>
                      <a:lnTo>
                        <a:pt x="50" y="59"/>
                      </a:lnTo>
                      <a:lnTo>
                        <a:pt x="50" y="166"/>
                      </a:lnTo>
                      <a:lnTo>
                        <a:pt x="50" y="166"/>
                      </a:lnTo>
                      <a:lnTo>
                        <a:pt x="50" y="324"/>
                      </a:lnTo>
                      <a:lnTo>
                        <a:pt x="100" y="324"/>
                      </a:lnTo>
                      <a:lnTo>
                        <a:pt x="100" y="154"/>
                      </a:lnTo>
                      <a:lnTo>
                        <a:pt x="116" y="154"/>
                      </a:lnTo>
                      <a:lnTo>
                        <a:pt x="116" y="324"/>
                      </a:lnTo>
                      <a:lnTo>
                        <a:pt x="166" y="324"/>
                      </a:lnTo>
                      <a:lnTo>
                        <a:pt x="166" y="154"/>
                      </a:lnTo>
                      <a:lnTo>
                        <a:pt x="166" y="154"/>
                      </a:lnTo>
                      <a:lnTo>
                        <a:pt x="166" y="59"/>
                      </a:lnTo>
                      <a:lnTo>
                        <a:pt x="178" y="59"/>
                      </a:lnTo>
                      <a:lnTo>
                        <a:pt x="178" y="154"/>
                      </a:lnTo>
                      <a:lnTo>
                        <a:pt x="213" y="154"/>
                      </a:lnTo>
                      <a:lnTo>
                        <a:pt x="213" y="0"/>
                      </a:lnTo>
                      <a:lnTo>
                        <a:pt x="0" y="0"/>
                      </a:lnTo>
                      <a:lnTo>
                        <a:pt x="0" y="154"/>
                      </a:lnTo>
                      <a:lnTo>
                        <a:pt x="38" y="154"/>
                      </a:lnTo>
                      <a:lnTo>
                        <a:pt x="38"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9" name="Oval 262"/>
                <p:cNvSpPr>
                  <a:spLocks noChangeArrowheads="1"/>
                </p:cNvSpPr>
                <p:nvPr/>
              </p:nvSpPr>
              <p:spPr bwMode="auto">
                <a:xfrm>
                  <a:off x="3175000"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0" name="Freeform 263"/>
                <p:cNvSpPr/>
                <p:nvPr/>
              </p:nvSpPr>
              <p:spPr bwMode="auto">
                <a:xfrm>
                  <a:off x="3051175" y="2351088"/>
                  <a:ext cx="387350" cy="514350"/>
                </a:xfrm>
                <a:custGeom>
                  <a:avLst/>
                  <a:gdLst>
                    <a:gd name="T0" fmla="*/ 210 w 244"/>
                    <a:gd name="T1" fmla="*/ 154 h 324"/>
                    <a:gd name="T2" fmla="*/ 244 w 244"/>
                    <a:gd name="T3" fmla="*/ 154 h 324"/>
                    <a:gd name="T4" fmla="*/ 201 w 244"/>
                    <a:gd name="T5" fmla="*/ 0 h 324"/>
                    <a:gd name="T6" fmla="*/ 45 w 244"/>
                    <a:gd name="T7" fmla="*/ 0 h 324"/>
                    <a:gd name="T8" fmla="*/ 0 w 244"/>
                    <a:gd name="T9" fmla="*/ 154 h 324"/>
                    <a:gd name="T10" fmla="*/ 35 w 244"/>
                    <a:gd name="T11" fmla="*/ 154 h 324"/>
                    <a:gd name="T12" fmla="*/ 62 w 244"/>
                    <a:gd name="T13" fmla="*/ 59 h 324"/>
                    <a:gd name="T14" fmla="*/ 71 w 244"/>
                    <a:gd name="T15" fmla="*/ 59 h 324"/>
                    <a:gd name="T16" fmla="*/ 26 w 244"/>
                    <a:gd name="T17" fmla="*/ 232 h 324"/>
                    <a:gd name="T18" fmla="*/ 64 w 244"/>
                    <a:gd name="T19" fmla="*/ 232 h 324"/>
                    <a:gd name="T20" fmla="*/ 64 w 244"/>
                    <a:gd name="T21" fmla="*/ 324 h 324"/>
                    <a:gd name="T22" fmla="*/ 114 w 244"/>
                    <a:gd name="T23" fmla="*/ 324 h 324"/>
                    <a:gd name="T24" fmla="*/ 114 w 244"/>
                    <a:gd name="T25" fmla="*/ 232 h 324"/>
                    <a:gd name="T26" fmla="*/ 130 w 244"/>
                    <a:gd name="T27" fmla="*/ 232 h 324"/>
                    <a:gd name="T28" fmla="*/ 130 w 244"/>
                    <a:gd name="T29" fmla="*/ 324 h 324"/>
                    <a:gd name="T30" fmla="*/ 180 w 244"/>
                    <a:gd name="T31" fmla="*/ 324 h 324"/>
                    <a:gd name="T32" fmla="*/ 180 w 244"/>
                    <a:gd name="T33" fmla="*/ 232 h 324"/>
                    <a:gd name="T34" fmla="*/ 218 w 244"/>
                    <a:gd name="T35" fmla="*/ 232 h 324"/>
                    <a:gd name="T36" fmla="*/ 170 w 244"/>
                    <a:gd name="T37" fmla="*/ 62 h 324"/>
                    <a:gd name="T38" fmla="*/ 182 w 244"/>
                    <a:gd name="T39" fmla="*/ 62 h 324"/>
                    <a:gd name="T40" fmla="*/ 210 w 244"/>
                    <a:gd name="T41" fmla="*/ 15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 h="324">
                      <a:moveTo>
                        <a:pt x="210" y="154"/>
                      </a:moveTo>
                      <a:lnTo>
                        <a:pt x="244" y="154"/>
                      </a:lnTo>
                      <a:lnTo>
                        <a:pt x="201" y="0"/>
                      </a:lnTo>
                      <a:lnTo>
                        <a:pt x="45" y="0"/>
                      </a:lnTo>
                      <a:lnTo>
                        <a:pt x="0" y="154"/>
                      </a:lnTo>
                      <a:lnTo>
                        <a:pt x="35" y="154"/>
                      </a:lnTo>
                      <a:lnTo>
                        <a:pt x="62" y="59"/>
                      </a:lnTo>
                      <a:lnTo>
                        <a:pt x="71" y="59"/>
                      </a:lnTo>
                      <a:lnTo>
                        <a:pt x="26" y="232"/>
                      </a:lnTo>
                      <a:lnTo>
                        <a:pt x="64" y="232"/>
                      </a:lnTo>
                      <a:lnTo>
                        <a:pt x="64" y="324"/>
                      </a:lnTo>
                      <a:lnTo>
                        <a:pt x="114" y="324"/>
                      </a:lnTo>
                      <a:lnTo>
                        <a:pt x="114" y="232"/>
                      </a:lnTo>
                      <a:lnTo>
                        <a:pt x="130" y="232"/>
                      </a:lnTo>
                      <a:lnTo>
                        <a:pt x="130" y="324"/>
                      </a:lnTo>
                      <a:lnTo>
                        <a:pt x="180" y="324"/>
                      </a:lnTo>
                      <a:lnTo>
                        <a:pt x="180" y="232"/>
                      </a:lnTo>
                      <a:lnTo>
                        <a:pt x="218" y="232"/>
                      </a:lnTo>
                      <a:lnTo>
                        <a:pt x="170" y="62"/>
                      </a:lnTo>
                      <a:lnTo>
                        <a:pt x="182" y="62"/>
                      </a:lnTo>
                      <a:lnTo>
                        <a:pt x="210"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1" name="Freeform 264"/>
                <p:cNvSpPr>
                  <a:spLocks noEditPoints="1"/>
                </p:cNvSpPr>
                <p:nvPr/>
              </p:nvSpPr>
              <p:spPr bwMode="auto">
                <a:xfrm>
                  <a:off x="4478338" y="1476375"/>
                  <a:ext cx="727075" cy="731838"/>
                </a:xfrm>
                <a:custGeom>
                  <a:avLst/>
                  <a:gdLst>
                    <a:gd name="T0" fmla="*/ 146 w 194"/>
                    <a:gd name="T1" fmla="*/ 182 h 195"/>
                    <a:gd name="T2" fmla="*/ 182 w 194"/>
                    <a:gd name="T3" fmla="*/ 146 h 195"/>
                    <a:gd name="T4" fmla="*/ 193 w 194"/>
                    <a:gd name="T5" fmla="*/ 117 h 195"/>
                    <a:gd name="T6" fmla="*/ 193 w 194"/>
                    <a:gd name="T7" fmla="*/ 78 h 195"/>
                    <a:gd name="T8" fmla="*/ 182 w 194"/>
                    <a:gd name="T9" fmla="*/ 49 h 195"/>
                    <a:gd name="T10" fmla="*/ 146 w 194"/>
                    <a:gd name="T11" fmla="*/ 13 h 195"/>
                    <a:gd name="T12" fmla="*/ 133 w 194"/>
                    <a:gd name="T13" fmla="*/ 7 h 195"/>
                    <a:gd name="T14" fmla="*/ 104 w 194"/>
                    <a:gd name="T15" fmla="*/ 0 h 195"/>
                    <a:gd name="T16" fmla="*/ 108 w 194"/>
                    <a:gd name="T17" fmla="*/ 10 h 195"/>
                    <a:gd name="T18" fmla="*/ 120 w 194"/>
                    <a:gd name="T19" fmla="*/ 10 h 195"/>
                    <a:gd name="T20" fmla="*/ 131 w 194"/>
                    <a:gd name="T21" fmla="*/ 13 h 195"/>
                    <a:gd name="T22" fmla="*/ 128 w 194"/>
                    <a:gd name="T23" fmla="*/ 15 h 195"/>
                    <a:gd name="T24" fmla="*/ 113 w 194"/>
                    <a:gd name="T25" fmla="*/ 21 h 195"/>
                    <a:gd name="T26" fmla="*/ 115 w 194"/>
                    <a:gd name="T27" fmla="*/ 31 h 195"/>
                    <a:gd name="T28" fmla="*/ 124 w 194"/>
                    <a:gd name="T29" fmla="*/ 37 h 195"/>
                    <a:gd name="T30" fmla="*/ 138 w 194"/>
                    <a:gd name="T31" fmla="*/ 19 h 195"/>
                    <a:gd name="T32" fmla="*/ 148 w 194"/>
                    <a:gd name="T33" fmla="*/ 23 h 195"/>
                    <a:gd name="T34" fmla="*/ 156 w 194"/>
                    <a:gd name="T35" fmla="*/ 27 h 195"/>
                    <a:gd name="T36" fmla="*/ 160 w 194"/>
                    <a:gd name="T37" fmla="*/ 40 h 195"/>
                    <a:gd name="T38" fmla="*/ 157 w 194"/>
                    <a:gd name="T39" fmla="*/ 47 h 195"/>
                    <a:gd name="T40" fmla="*/ 152 w 194"/>
                    <a:gd name="T41" fmla="*/ 42 h 195"/>
                    <a:gd name="T42" fmla="*/ 140 w 194"/>
                    <a:gd name="T43" fmla="*/ 43 h 195"/>
                    <a:gd name="T44" fmla="*/ 149 w 194"/>
                    <a:gd name="T45" fmla="*/ 48 h 195"/>
                    <a:gd name="T46" fmla="*/ 128 w 194"/>
                    <a:gd name="T47" fmla="*/ 56 h 195"/>
                    <a:gd name="T48" fmla="*/ 118 w 194"/>
                    <a:gd name="T49" fmla="*/ 63 h 195"/>
                    <a:gd name="T50" fmla="*/ 105 w 194"/>
                    <a:gd name="T51" fmla="*/ 75 h 195"/>
                    <a:gd name="T52" fmla="*/ 112 w 194"/>
                    <a:gd name="T53" fmla="*/ 115 h 195"/>
                    <a:gd name="T54" fmla="*/ 123 w 194"/>
                    <a:gd name="T55" fmla="*/ 118 h 195"/>
                    <a:gd name="T56" fmla="*/ 134 w 194"/>
                    <a:gd name="T57" fmla="*/ 122 h 195"/>
                    <a:gd name="T58" fmla="*/ 152 w 194"/>
                    <a:gd name="T59" fmla="*/ 131 h 195"/>
                    <a:gd name="T60" fmla="*/ 162 w 194"/>
                    <a:gd name="T61" fmla="*/ 141 h 195"/>
                    <a:gd name="T62" fmla="*/ 176 w 194"/>
                    <a:gd name="T63" fmla="*/ 146 h 195"/>
                    <a:gd name="T64" fmla="*/ 111 w 194"/>
                    <a:gd name="T65" fmla="*/ 170 h 195"/>
                    <a:gd name="T66" fmla="*/ 1 w 194"/>
                    <a:gd name="T67" fmla="*/ 83 h 195"/>
                    <a:gd name="T68" fmla="*/ 3 w 194"/>
                    <a:gd name="T69" fmla="*/ 122 h 195"/>
                    <a:gd name="T70" fmla="*/ 21 w 194"/>
                    <a:gd name="T71" fmla="*/ 157 h 195"/>
                    <a:gd name="T72" fmla="*/ 62 w 194"/>
                    <a:gd name="T73" fmla="*/ 188 h 195"/>
                    <a:gd name="T74" fmla="*/ 99 w 194"/>
                    <a:gd name="T75" fmla="*/ 155 h 195"/>
                    <a:gd name="T76" fmla="*/ 96 w 194"/>
                    <a:gd name="T77" fmla="*/ 139 h 195"/>
                    <a:gd name="T78" fmla="*/ 101 w 194"/>
                    <a:gd name="T79" fmla="*/ 124 h 195"/>
                    <a:gd name="T80" fmla="*/ 89 w 194"/>
                    <a:gd name="T81" fmla="*/ 120 h 195"/>
                    <a:gd name="T82" fmla="*/ 76 w 194"/>
                    <a:gd name="T83" fmla="*/ 112 h 195"/>
                    <a:gd name="T84" fmla="*/ 56 w 194"/>
                    <a:gd name="T85" fmla="*/ 103 h 195"/>
                    <a:gd name="T86" fmla="*/ 47 w 194"/>
                    <a:gd name="T87" fmla="*/ 87 h 195"/>
                    <a:gd name="T88" fmla="*/ 42 w 194"/>
                    <a:gd name="T89" fmla="*/ 85 h 195"/>
                    <a:gd name="T90" fmla="*/ 42 w 194"/>
                    <a:gd name="T91" fmla="*/ 88 h 195"/>
                    <a:gd name="T92" fmla="*/ 35 w 194"/>
                    <a:gd name="T93" fmla="*/ 72 h 195"/>
                    <a:gd name="T94" fmla="*/ 35 w 194"/>
                    <a:gd name="T95" fmla="*/ 56 h 195"/>
                    <a:gd name="T96" fmla="*/ 43 w 194"/>
                    <a:gd name="T97" fmla="*/ 38 h 195"/>
                    <a:gd name="T98" fmla="*/ 41 w 194"/>
                    <a:gd name="T99" fmla="*/ 28 h 195"/>
                    <a:gd name="T100" fmla="*/ 87 w 194"/>
                    <a:gd name="T101" fmla="*/ 7 h 195"/>
                    <a:gd name="T102" fmla="*/ 104 w 194"/>
                    <a:gd name="T103" fmla="*/ 0 h 195"/>
                    <a:gd name="T104" fmla="*/ 60 w 194"/>
                    <a:gd name="T105" fmla="*/ 7 h 195"/>
                    <a:gd name="T106" fmla="*/ 28 w 194"/>
                    <a:gd name="T107" fmla="*/ 29 h 195"/>
                    <a:gd name="T108" fmla="*/ 7 w 194"/>
                    <a:gd name="T109" fmla="*/ 62 h 195"/>
                    <a:gd name="T110" fmla="*/ 103 w 194"/>
                    <a:gd name="T111" fmla="*/ 122 h 195"/>
                    <a:gd name="T112" fmla="*/ 90 w 194"/>
                    <a:gd name="T113" fmla="*/ 108 h 195"/>
                    <a:gd name="T114" fmla="*/ 86 w 194"/>
                    <a:gd name="T115" fmla="*/ 99 h 195"/>
                    <a:gd name="T116" fmla="*/ 69 w 194"/>
                    <a:gd name="T117" fmla="*/ 102 h 195"/>
                    <a:gd name="T118" fmla="*/ 78 w 194"/>
                    <a:gd name="T119" fmla="*/ 81 h 195"/>
                    <a:gd name="T120" fmla="*/ 96 w 194"/>
                    <a:gd name="T121" fmla="*/ 81 h 195"/>
                    <a:gd name="T122" fmla="*/ 101 w 194"/>
                    <a:gd name="T123" fmla="*/ 8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195">
                      <a:moveTo>
                        <a:pt x="104" y="194"/>
                      </a:moveTo>
                      <a:cubicBezTo>
                        <a:pt x="109" y="194"/>
                        <a:pt x="114" y="193"/>
                        <a:pt x="119" y="192"/>
                      </a:cubicBezTo>
                      <a:cubicBezTo>
                        <a:pt x="122" y="191"/>
                        <a:pt x="125" y="191"/>
                        <a:pt x="128" y="190"/>
                      </a:cubicBezTo>
                      <a:cubicBezTo>
                        <a:pt x="130" y="189"/>
                        <a:pt x="131" y="188"/>
                        <a:pt x="133" y="188"/>
                      </a:cubicBezTo>
                      <a:cubicBezTo>
                        <a:pt x="136" y="187"/>
                        <a:pt x="139" y="185"/>
                        <a:pt x="141" y="184"/>
                      </a:cubicBezTo>
                      <a:cubicBezTo>
                        <a:pt x="143" y="183"/>
                        <a:pt x="144" y="183"/>
                        <a:pt x="146" y="182"/>
                      </a:cubicBezTo>
                      <a:cubicBezTo>
                        <a:pt x="152" y="178"/>
                        <a:pt x="157" y="174"/>
                        <a:pt x="163" y="169"/>
                      </a:cubicBezTo>
                      <a:cubicBezTo>
                        <a:pt x="164" y="168"/>
                        <a:pt x="165" y="167"/>
                        <a:pt x="166" y="166"/>
                      </a:cubicBezTo>
                      <a:cubicBezTo>
                        <a:pt x="167" y="165"/>
                        <a:pt x="168" y="164"/>
                        <a:pt x="169" y="163"/>
                      </a:cubicBezTo>
                      <a:cubicBezTo>
                        <a:pt x="171" y="161"/>
                        <a:pt x="172" y="159"/>
                        <a:pt x="174" y="157"/>
                      </a:cubicBezTo>
                      <a:cubicBezTo>
                        <a:pt x="176" y="155"/>
                        <a:pt x="178" y="151"/>
                        <a:pt x="180" y="148"/>
                      </a:cubicBezTo>
                      <a:cubicBezTo>
                        <a:pt x="181" y="147"/>
                        <a:pt x="181" y="147"/>
                        <a:pt x="182" y="146"/>
                      </a:cubicBezTo>
                      <a:cubicBezTo>
                        <a:pt x="182" y="144"/>
                        <a:pt x="183" y="143"/>
                        <a:pt x="184" y="142"/>
                      </a:cubicBezTo>
                      <a:cubicBezTo>
                        <a:pt x="184" y="141"/>
                        <a:pt x="185" y="140"/>
                        <a:pt x="185" y="140"/>
                      </a:cubicBezTo>
                      <a:cubicBezTo>
                        <a:pt x="186" y="138"/>
                        <a:pt x="186" y="137"/>
                        <a:pt x="187" y="135"/>
                      </a:cubicBezTo>
                      <a:cubicBezTo>
                        <a:pt x="187" y="134"/>
                        <a:pt x="188" y="132"/>
                        <a:pt x="189" y="131"/>
                      </a:cubicBezTo>
                      <a:cubicBezTo>
                        <a:pt x="190" y="128"/>
                        <a:pt x="191" y="125"/>
                        <a:pt x="191" y="122"/>
                      </a:cubicBezTo>
                      <a:cubicBezTo>
                        <a:pt x="192" y="120"/>
                        <a:pt x="192" y="119"/>
                        <a:pt x="193" y="117"/>
                      </a:cubicBezTo>
                      <a:cubicBezTo>
                        <a:pt x="193" y="115"/>
                        <a:pt x="193" y="114"/>
                        <a:pt x="193" y="112"/>
                      </a:cubicBezTo>
                      <a:cubicBezTo>
                        <a:pt x="194" y="111"/>
                        <a:pt x="194" y="109"/>
                        <a:pt x="194" y="107"/>
                      </a:cubicBezTo>
                      <a:cubicBezTo>
                        <a:pt x="194" y="104"/>
                        <a:pt x="194" y="101"/>
                        <a:pt x="194" y="97"/>
                      </a:cubicBezTo>
                      <a:cubicBezTo>
                        <a:pt x="194" y="94"/>
                        <a:pt x="194" y="91"/>
                        <a:pt x="194" y="87"/>
                      </a:cubicBezTo>
                      <a:cubicBezTo>
                        <a:pt x="194" y="86"/>
                        <a:pt x="194" y="84"/>
                        <a:pt x="193" y="83"/>
                      </a:cubicBezTo>
                      <a:cubicBezTo>
                        <a:pt x="193" y="81"/>
                        <a:pt x="193" y="79"/>
                        <a:pt x="193" y="78"/>
                      </a:cubicBezTo>
                      <a:cubicBezTo>
                        <a:pt x="192" y="76"/>
                        <a:pt x="192" y="75"/>
                        <a:pt x="191" y="73"/>
                      </a:cubicBezTo>
                      <a:cubicBezTo>
                        <a:pt x="191" y="70"/>
                        <a:pt x="190" y="67"/>
                        <a:pt x="189" y="64"/>
                      </a:cubicBezTo>
                      <a:cubicBezTo>
                        <a:pt x="188" y="63"/>
                        <a:pt x="188" y="62"/>
                        <a:pt x="188" y="62"/>
                      </a:cubicBezTo>
                      <a:cubicBezTo>
                        <a:pt x="187" y="59"/>
                        <a:pt x="186" y="57"/>
                        <a:pt x="185" y="55"/>
                      </a:cubicBezTo>
                      <a:cubicBezTo>
                        <a:pt x="185" y="54"/>
                        <a:pt x="184" y="54"/>
                        <a:pt x="184" y="53"/>
                      </a:cubicBezTo>
                      <a:cubicBezTo>
                        <a:pt x="183" y="52"/>
                        <a:pt x="182" y="50"/>
                        <a:pt x="182" y="49"/>
                      </a:cubicBezTo>
                      <a:cubicBezTo>
                        <a:pt x="179" y="45"/>
                        <a:pt x="177" y="41"/>
                        <a:pt x="174" y="37"/>
                      </a:cubicBezTo>
                      <a:cubicBezTo>
                        <a:pt x="172" y="35"/>
                        <a:pt x="171" y="34"/>
                        <a:pt x="169" y="32"/>
                      </a:cubicBezTo>
                      <a:cubicBezTo>
                        <a:pt x="168" y="31"/>
                        <a:pt x="167" y="30"/>
                        <a:pt x="166" y="29"/>
                      </a:cubicBezTo>
                      <a:cubicBezTo>
                        <a:pt x="165" y="27"/>
                        <a:pt x="164" y="26"/>
                        <a:pt x="163" y="25"/>
                      </a:cubicBezTo>
                      <a:cubicBezTo>
                        <a:pt x="160" y="23"/>
                        <a:pt x="158" y="21"/>
                        <a:pt x="156" y="20"/>
                      </a:cubicBezTo>
                      <a:cubicBezTo>
                        <a:pt x="152" y="17"/>
                        <a:pt x="149" y="15"/>
                        <a:pt x="146" y="13"/>
                      </a:cubicBezTo>
                      <a:cubicBezTo>
                        <a:pt x="144" y="12"/>
                        <a:pt x="143" y="11"/>
                        <a:pt x="141" y="11"/>
                      </a:cubicBezTo>
                      <a:cubicBezTo>
                        <a:pt x="141" y="10"/>
                        <a:pt x="140" y="10"/>
                        <a:pt x="140" y="10"/>
                      </a:cubicBezTo>
                      <a:cubicBezTo>
                        <a:pt x="139" y="9"/>
                        <a:pt x="138" y="9"/>
                        <a:pt x="137" y="9"/>
                      </a:cubicBezTo>
                      <a:cubicBezTo>
                        <a:pt x="137" y="9"/>
                        <a:pt x="137" y="8"/>
                        <a:pt x="136" y="8"/>
                      </a:cubicBezTo>
                      <a:cubicBezTo>
                        <a:pt x="135" y="8"/>
                        <a:pt x="134" y="7"/>
                        <a:pt x="133" y="7"/>
                      </a:cubicBezTo>
                      <a:cubicBezTo>
                        <a:pt x="133" y="7"/>
                        <a:pt x="133" y="7"/>
                        <a:pt x="133" y="7"/>
                      </a:cubicBezTo>
                      <a:cubicBezTo>
                        <a:pt x="132" y="6"/>
                        <a:pt x="130" y="6"/>
                        <a:pt x="129" y="5"/>
                      </a:cubicBezTo>
                      <a:cubicBezTo>
                        <a:pt x="129" y="5"/>
                        <a:pt x="129" y="5"/>
                        <a:pt x="128" y="5"/>
                      </a:cubicBezTo>
                      <a:cubicBezTo>
                        <a:pt x="126" y="4"/>
                        <a:pt x="123" y="3"/>
                        <a:pt x="120" y="3"/>
                      </a:cubicBezTo>
                      <a:cubicBezTo>
                        <a:pt x="119" y="2"/>
                        <a:pt x="118" y="2"/>
                        <a:pt x="117" y="2"/>
                      </a:cubicBezTo>
                      <a:cubicBezTo>
                        <a:pt x="116" y="2"/>
                        <a:pt x="115" y="2"/>
                        <a:pt x="115" y="2"/>
                      </a:cubicBezTo>
                      <a:cubicBezTo>
                        <a:pt x="111" y="1"/>
                        <a:pt x="108" y="1"/>
                        <a:pt x="104" y="0"/>
                      </a:cubicBezTo>
                      <a:cubicBezTo>
                        <a:pt x="104" y="6"/>
                        <a:pt x="104" y="6"/>
                        <a:pt x="104" y="6"/>
                      </a:cubicBezTo>
                      <a:cubicBezTo>
                        <a:pt x="108" y="6"/>
                        <a:pt x="112" y="6"/>
                        <a:pt x="116" y="7"/>
                      </a:cubicBezTo>
                      <a:cubicBezTo>
                        <a:pt x="115" y="8"/>
                        <a:pt x="115" y="7"/>
                        <a:pt x="114" y="8"/>
                      </a:cubicBezTo>
                      <a:cubicBezTo>
                        <a:pt x="113" y="8"/>
                        <a:pt x="113" y="9"/>
                        <a:pt x="112" y="9"/>
                      </a:cubicBezTo>
                      <a:cubicBezTo>
                        <a:pt x="110" y="9"/>
                        <a:pt x="109" y="8"/>
                        <a:pt x="107" y="8"/>
                      </a:cubicBezTo>
                      <a:cubicBezTo>
                        <a:pt x="107" y="9"/>
                        <a:pt x="108" y="10"/>
                        <a:pt x="108" y="10"/>
                      </a:cubicBezTo>
                      <a:cubicBezTo>
                        <a:pt x="110" y="11"/>
                        <a:pt x="111" y="10"/>
                        <a:pt x="113" y="10"/>
                      </a:cubicBezTo>
                      <a:cubicBezTo>
                        <a:pt x="114" y="10"/>
                        <a:pt x="116" y="11"/>
                        <a:pt x="116" y="10"/>
                      </a:cubicBezTo>
                      <a:cubicBezTo>
                        <a:pt x="117" y="10"/>
                        <a:pt x="117" y="9"/>
                        <a:pt x="117" y="8"/>
                      </a:cubicBezTo>
                      <a:cubicBezTo>
                        <a:pt x="118" y="8"/>
                        <a:pt x="118" y="8"/>
                        <a:pt x="118" y="8"/>
                      </a:cubicBezTo>
                      <a:cubicBezTo>
                        <a:pt x="119" y="8"/>
                        <a:pt x="120" y="8"/>
                        <a:pt x="121" y="9"/>
                      </a:cubicBezTo>
                      <a:cubicBezTo>
                        <a:pt x="121" y="9"/>
                        <a:pt x="120" y="9"/>
                        <a:pt x="120" y="10"/>
                      </a:cubicBezTo>
                      <a:cubicBezTo>
                        <a:pt x="121" y="10"/>
                        <a:pt x="123" y="10"/>
                        <a:pt x="123" y="9"/>
                      </a:cubicBezTo>
                      <a:cubicBezTo>
                        <a:pt x="123" y="9"/>
                        <a:pt x="124" y="9"/>
                        <a:pt x="124" y="9"/>
                      </a:cubicBezTo>
                      <a:cubicBezTo>
                        <a:pt x="125" y="10"/>
                        <a:pt x="127" y="10"/>
                        <a:pt x="128" y="11"/>
                      </a:cubicBezTo>
                      <a:cubicBezTo>
                        <a:pt x="130" y="11"/>
                        <a:pt x="132" y="12"/>
                        <a:pt x="134" y="13"/>
                      </a:cubicBezTo>
                      <a:cubicBezTo>
                        <a:pt x="134" y="13"/>
                        <a:pt x="134" y="14"/>
                        <a:pt x="133" y="14"/>
                      </a:cubicBezTo>
                      <a:cubicBezTo>
                        <a:pt x="132" y="14"/>
                        <a:pt x="132" y="12"/>
                        <a:pt x="131" y="13"/>
                      </a:cubicBezTo>
                      <a:cubicBezTo>
                        <a:pt x="131" y="14"/>
                        <a:pt x="132" y="14"/>
                        <a:pt x="133" y="15"/>
                      </a:cubicBezTo>
                      <a:cubicBezTo>
                        <a:pt x="134" y="16"/>
                        <a:pt x="135" y="16"/>
                        <a:pt x="135" y="17"/>
                      </a:cubicBezTo>
                      <a:cubicBezTo>
                        <a:pt x="134" y="19"/>
                        <a:pt x="133" y="17"/>
                        <a:pt x="132" y="17"/>
                      </a:cubicBezTo>
                      <a:cubicBezTo>
                        <a:pt x="130" y="17"/>
                        <a:pt x="128" y="20"/>
                        <a:pt x="127" y="18"/>
                      </a:cubicBezTo>
                      <a:cubicBezTo>
                        <a:pt x="127" y="16"/>
                        <a:pt x="128" y="16"/>
                        <a:pt x="129" y="15"/>
                      </a:cubicBezTo>
                      <a:cubicBezTo>
                        <a:pt x="128" y="15"/>
                        <a:pt x="128" y="15"/>
                        <a:pt x="128" y="15"/>
                      </a:cubicBezTo>
                      <a:cubicBezTo>
                        <a:pt x="127" y="15"/>
                        <a:pt x="127" y="16"/>
                        <a:pt x="126" y="16"/>
                      </a:cubicBezTo>
                      <a:cubicBezTo>
                        <a:pt x="126" y="16"/>
                        <a:pt x="125" y="17"/>
                        <a:pt x="124" y="17"/>
                      </a:cubicBezTo>
                      <a:cubicBezTo>
                        <a:pt x="123" y="17"/>
                        <a:pt x="123" y="17"/>
                        <a:pt x="122" y="17"/>
                      </a:cubicBezTo>
                      <a:cubicBezTo>
                        <a:pt x="121" y="17"/>
                        <a:pt x="120" y="18"/>
                        <a:pt x="119" y="19"/>
                      </a:cubicBezTo>
                      <a:cubicBezTo>
                        <a:pt x="118" y="19"/>
                        <a:pt x="118" y="19"/>
                        <a:pt x="117" y="19"/>
                      </a:cubicBezTo>
                      <a:cubicBezTo>
                        <a:pt x="116" y="20"/>
                        <a:pt x="114" y="20"/>
                        <a:pt x="113" y="21"/>
                      </a:cubicBezTo>
                      <a:cubicBezTo>
                        <a:pt x="112" y="22"/>
                        <a:pt x="110" y="23"/>
                        <a:pt x="109" y="23"/>
                      </a:cubicBezTo>
                      <a:cubicBezTo>
                        <a:pt x="109" y="24"/>
                        <a:pt x="108" y="25"/>
                        <a:pt x="108" y="25"/>
                      </a:cubicBezTo>
                      <a:cubicBezTo>
                        <a:pt x="108" y="26"/>
                        <a:pt x="109" y="26"/>
                        <a:pt x="109" y="27"/>
                      </a:cubicBezTo>
                      <a:cubicBezTo>
                        <a:pt x="109" y="27"/>
                        <a:pt x="108" y="28"/>
                        <a:pt x="109" y="29"/>
                      </a:cubicBezTo>
                      <a:cubicBezTo>
                        <a:pt x="109" y="29"/>
                        <a:pt x="110" y="29"/>
                        <a:pt x="111" y="29"/>
                      </a:cubicBezTo>
                      <a:cubicBezTo>
                        <a:pt x="113" y="29"/>
                        <a:pt x="114" y="30"/>
                        <a:pt x="115" y="31"/>
                      </a:cubicBezTo>
                      <a:cubicBezTo>
                        <a:pt x="116" y="32"/>
                        <a:pt x="117" y="32"/>
                        <a:pt x="118" y="32"/>
                      </a:cubicBezTo>
                      <a:cubicBezTo>
                        <a:pt x="120" y="32"/>
                        <a:pt x="121" y="32"/>
                        <a:pt x="121" y="33"/>
                      </a:cubicBezTo>
                      <a:cubicBezTo>
                        <a:pt x="122" y="34"/>
                        <a:pt x="120" y="35"/>
                        <a:pt x="120" y="35"/>
                      </a:cubicBezTo>
                      <a:cubicBezTo>
                        <a:pt x="121" y="36"/>
                        <a:pt x="119" y="37"/>
                        <a:pt x="119" y="38"/>
                      </a:cubicBezTo>
                      <a:cubicBezTo>
                        <a:pt x="119" y="38"/>
                        <a:pt x="120" y="39"/>
                        <a:pt x="121" y="40"/>
                      </a:cubicBezTo>
                      <a:cubicBezTo>
                        <a:pt x="122" y="40"/>
                        <a:pt x="124" y="38"/>
                        <a:pt x="124" y="37"/>
                      </a:cubicBezTo>
                      <a:cubicBezTo>
                        <a:pt x="125" y="36"/>
                        <a:pt x="124" y="34"/>
                        <a:pt x="125" y="34"/>
                      </a:cubicBezTo>
                      <a:cubicBezTo>
                        <a:pt x="130" y="34"/>
                        <a:pt x="134" y="31"/>
                        <a:pt x="134" y="26"/>
                      </a:cubicBezTo>
                      <a:cubicBezTo>
                        <a:pt x="134" y="26"/>
                        <a:pt x="134" y="25"/>
                        <a:pt x="134" y="25"/>
                      </a:cubicBezTo>
                      <a:cubicBezTo>
                        <a:pt x="134" y="24"/>
                        <a:pt x="135" y="23"/>
                        <a:pt x="135" y="22"/>
                      </a:cubicBezTo>
                      <a:cubicBezTo>
                        <a:pt x="136" y="22"/>
                        <a:pt x="136" y="22"/>
                        <a:pt x="136" y="21"/>
                      </a:cubicBezTo>
                      <a:cubicBezTo>
                        <a:pt x="137" y="20"/>
                        <a:pt x="137" y="20"/>
                        <a:pt x="138" y="19"/>
                      </a:cubicBezTo>
                      <a:cubicBezTo>
                        <a:pt x="138" y="19"/>
                        <a:pt x="138" y="19"/>
                        <a:pt x="138" y="19"/>
                      </a:cubicBezTo>
                      <a:cubicBezTo>
                        <a:pt x="138" y="19"/>
                        <a:pt x="139" y="19"/>
                        <a:pt x="139" y="19"/>
                      </a:cubicBezTo>
                      <a:cubicBezTo>
                        <a:pt x="140" y="20"/>
                        <a:pt x="141" y="20"/>
                        <a:pt x="142" y="20"/>
                      </a:cubicBezTo>
                      <a:cubicBezTo>
                        <a:pt x="142" y="20"/>
                        <a:pt x="143" y="20"/>
                        <a:pt x="144" y="20"/>
                      </a:cubicBezTo>
                      <a:cubicBezTo>
                        <a:pt x="145" y="20"/>
                        <a:pt x="145" y="21"/>
                        <a:pt x="146" y="22"/>
                      </a:cubicBezTo>
                      <a:cubicBezTo>
                        <a:pt x="147" y="22"/>
                        <a:pt x="147" y="22"/>
                        <a:pt x="148" y="23"/>
                      </a:cubicBezTo>
                      <a:cubicBezTo>
                        <a:pt x="147" y="24"/>
                        <a:pt x="147" y="24"/>
                        <a:pt x="147" y="25"/>
                      </a:cubicBezTo>
                      <a:cubicBezTo>
                        <a:pt x="147" y="25"/>
                        <a:pt x="147" y="25"/>
                        <a:pt x="147" y="25"/>
                      </a:cubicBezTo>
                      <a:cubicBezTo>
                        <a:pt x="147" y="26"/>
                        <a:pt x="148" y="27"/>
                        <a:pt x="148" y="27"/>
                      </a:cubicBezTo>
                      <a:cubicBezTo>
                        <a:pt x="149" y="27"/>
                        <a:pt x="150" y="26"/>
                        <a:pt x="151" y="26"/>
                      </a:cubicBezTo>
                      <a:cubicBezTo>
                        <a:pt x="152" y="26"/>
                        <a:pt x="152" y="25"/>
                        <a:pt x="153" y="24"/>
                      </a:cubicBezTo>
                      <a:cubicBezTo>
                        <a:pt x="154" y="25"/>
                        <a:pt x="155" y="26"/>
                        <a:pt x="156" y="27"/>
                      </a:cubicBezTo>
                      <a:cubicBezTo>
                        <a:pt x="156" y="27"/>
                        <a:pt x="156" y="28"/>
                        <a:pt x="156" y="28"/>
                      </a:cubicBezTo>
                      <a:cubicBezTo>
                        <a:pt x="157" y="29"/>
                        <a:pt x="156" y="30"/>
                        <a:pt x="156" y="31"/>
                      </a:cubicBezTo>
                      <a:cubicBezTo>
                        <a:pt x="156" y="33"/>
                        <a:pt x="159" y="32"/>
                        <a:pt x="160" y="33"/>
                      </a:cubicBezTo>
                      <a:cubicBezTo>
                        <a:pt x="160" y="34"/>
                        <a:pt x="160" y="34"/>
                        <a:pt x="160" y="35"/>
                      </a:cubicBezTo>
                      <a:cubicBezTo>
                        <a:pt x="161" y="35"/>
                        <a:pt x="162" y="35"/>
                        <a:pt x="162" y="36"/>
                      </a:cubicBezTo>
                      <a:cubicBezTo>
                        <a:pt x="162" y="38"/>
                        <a:pt x="160" y="38"/>
                        <a:pt x="160" y="40"/>
                      </a:cubicBezTo>
                      <a:cubicBezTo>
                        <a:pt x="160" y="41"/>
                        <a:pt x="159" y="41"/>
                        <a:pt x="159" y="42"/>
                      </a:cubicBezTo>
                      <a:cubicBezTo>
                        <a:pt x="159" y="44"/>
                        <a:pt x="161" y="42"/>
                        <a:pt x="162" y="44"/>
                      </a:cubicBezTo>
                      <a:cubicBezTo>
                        <a:pt x="162" y="44"/>
                        <a:pt x="162" y="45"/>
                        <a:pt x="162" y="46"/>
                      </a:cubicBezTo>
                      <a:cubicBezTo>
                        <a:pt x="163" y="47"/>
                        <a:pt x="163" y="48"/>
                        <a:pt x="161" y="48"/>
                      </a:cubicBezTo>
                      <a:cubicBezTo>
                        <a:pt x="160" y="48"/>
                        <a:pt x="160" y="47"/>
                        <a:pt x="159" y="47"/>
                      </a:cubicBezTo>
                      <a:cubicBezTo>
                        <a:pt x="159" y="47"/>
                        <a:pt x="158" y="47"/>
                        <a:pt x="157" y="47"/>
                      </a:cubicBezTo>
                      <a:cubicBezTo>
                        <a:pt x="157" y="47"/>
                        <a:pt x="156" y="47"/>
                        <a:pt x="156" y="47"/>
                      </a:cubicBezTo>
                      <a:cubicBezTo>
                        <a:pt x="154" y="46"/>
                        <a:pt x="153" y="47"/>
                        <a:pt x="152" y="46"/>
                      </a:cubicBezTo>
                      <a:cubicBezTo>
                        <a:pt x="154" y="44"/>
                        <a:pt x="155" y="43"/>
                        <a:pt x="157" y="41"/>
                      </a:cubicBezTo>
                      <a:cubicBezTo>
                        <a:pt x="157" y="41"/>
                        <a:pt x="158" y="41"/>
                        <a:pt x="158" y="40"/>
                      </a:cubicBezTo>
                      <a:cubicBezTo>
                        <a:pt x="157" y="39"/>
                        <a:pt x="156" y="40"/>
                        <a:pt x="155" y="40"/>
                      </a:cubicBezTo>
                      <a:cubicBezTo>
                        <a:pt x="154" y="41"/>
                        <a:pt x="153" y="42"/>
                        <a:pt x="152" y="42"/>
                      </a:cubicBezTo>
                      <a:cubicBezTo>
                        <a:pt x="151" y="42"/>
                        <a:pt x="148" y="41"/>
                        <a:pt x="147" y="42"/>
                      </a:cubicBezTo>
                      <a:cubicBezTo>
                        <a:pt x="147" y="43"/>
                        <a:pt x="148" y="43"/>
                        <a:pt x="148" y="44"/>
                      </a:cubicBezTo>
                      <a:cubicBezTo>
                        <a:pt x="148" y="44"/>
                        <a:pt x="147" y="44"/>
                        <a:pt x="146" y="43"/>
                      </a:cubicBezTo>
                      <a:cubicBezTo>
                        <a:pt x="146" y="43"/>
                        <a:pt x="146" y="42"/>
                        <a:pt x="146" y="42"/>
                      </a:cubicBezTo>
                      <a:cubicBezTo>
                        <a:pt x="145" y="42"/>
                        <a:pt x="143" y="42"/>
                        <a:pt x="142" y="42"/>
                      </a:cubicBezTo>
                      <a:cubicBezTo>
                        <a:pt x="141" y="42"/>
                        <a:pt x="140" y="43"/>
                        <a:pt x="140" y="43"/>
                      </a:cubicBezTo>
                      <a:cubicBezTo>
                        <a:pt x="141" y="44"/>
                        <a:pt x="144" y="43"/>
                        <a:pt x="144" y="44"/>
                      </a:cubicBezTo>
                      <a:cubicBezTo>
                        <a:pt x="143" y="46"/>
                        <a:pt x="142" y="46"/>
                        <a:pt x="142" y="48"/>
                      </a:cubicBezTo>
                      <a:cubicBezTo>
                        <a:pt x="142" y="49"/>
                        <a:pt x="143" y="50"/>
                        <a:pt x="143" y="50"/>
                      </a:cubicBezTo>
                      <a:cubicBezTo>
                        <a:pt x="144" y="50"/>
                        <a:pt x="144" y="49"/>
                        <a:pt x="145" y="49"/>
                      </a:cubicBezTo>
                      <a:cubicBezTo>
                        <a:pt x="145" y="49"/>
                        <a:pt x="145" y="50"/>
                        <a:pt x="146" y="50"/>
                      </a:cubicBezTo>
                      <a:cubicBezTo>
                        <a:pt x="147" y="50"/>
                        <a:pt x="148" y="48"/>
                        <a:pt x="149" y="48"/>
                      </a:cubicBezTo>
                      <a:cubicBezTo>
                        <a:pt x="150" y="50"/>
                        <a:pt x="148" y="51"/>
                        <a:pt x="146" y="51"/>
                      </a:cubicBezTo>
                      <a:cubicBezTo>
                        <a:pt x="144" y="52"/>
                        <a:pt x="142" y="52"/>
                        <a:pt x="141" y="53"/>
                      </a:cubicBezTo>
                      <a:cubicBezTo>
                        <a:pt x="140" y="53"/>
                        <a:pt x="138" y="55"/>
                        <a:pt x="137" y="54"/>
                      </a:cubicBezTo>
                      <a:cubicBezTo>
                        <a:pt x="137" y="52"/>
                        <a:pt x="139" y="53"/>
                        <a:pt x="139" y="52"/>
                      </a:cubicBezTo>
                      <a:cubicBezTo>
                        <a:pt x="137" y="51"/>
                        <a:pt x="136" y="52"/>
                        <a:pt x="134" y="53"/>
                      </a:cubicBezTo>
                      <a:cubicBezTo>
                        <a:pt x="132" y="54"/>
                        <a:pt x="129" y="54"/>
                        <a:pt x="128" y="56"/>
                      </a:cubicBezTo>
                      <a:cubicBezTo>
                        <a:pt x="128" y="57"/>
                        <a:pt x="128" y="58"/>
                        <a:pt x="128" y="58"/>
                      </a:cubicBezTo>
                      <a:cubicBezTo>
                        <a:pt x="128" y="58"/>
                        <a:pt x="126" y="58"/>
                        <a:pt x="126" y="59"/>
                      </a:cubicBezTo>
                      <a:cubicBezTo>
                        <a:pt x="125" y="59"/>
                        <a:pt x="124" y="60"/>
                        <a:pt x="123" y="60"/>
                      </a:cubicBezTo>
                      <a:cubicBezTo>
                        <a:pt x="123" y="60"/>
                        <a:pt x="122" y="60"/>
                        <a:pt x="122" y="60"/>
                      </a:cubicBezTo>
                      <a:cubicBezTo>
                        <a:pt x="121" y="60"/>
                        <a:pt x="121" y="62"/>
                        <a:pt x="120" y="62"/>
                      </a:cubicBezTo>
                      <a:cubicBezTo>
                        <a:pt x="119" y="63"/>
                        <a:pt x="118" y="63"/>
                        <a:pt x="118" y="63"/>
                      </a:cubicBezTo>
                      <a:cubicBezTo>
                        <a:pt x="117" y="64"/>
                        <a:pt x="117" y="65"/>
                        <a:pt x="116" y="65"/>
                      </a:cubicBezTo>
                      <a:cubicBezTo>
                        <a:pt x="116" y="65"/>
                        <a:pt x="115" y="65"/>
                        <a:pt x="115" y="65"/>
                      </a:cubicBezTo>
                      <a:cubicBezTo>
                        <a:pt x="115" y="66"/>
                        <a:pt x="115" y="68"/>
                        <a:pt x="115" y="70"/>
                      </a:cubicBezTo>
                      <a:cubicBezTo>
                        <a:pt x="113" y="71"/>
                        <a:pt x="112" y="71"/>
                        <a:pt x="110" y="72"/>
                      </a:cubicBezTo>
                      <a:cubicBezTo>
                        <a:pt x="110" y="73"/>
                        <a:pt x="109" y="73"/>
                        <a:pt x="108" y="73"/>
                      </a:cubicBezTo>
                      <a:cubicBezTo>
                        <a:pt x="107" y="74"/>
                        <a:pt x="106" y="75"/>
                        <a:pt x="105" y="75"/>
                      </a:cubicBezTo>
                      <a:cubicBezTo>
                        <a:pt x="105" y="75"/>
                        <a:pt x="104" y="76"/>
                        <a:pt x="104" y="76"/>
                      </a:cubicBezTo>
                      <a:cubicBezTo>
                        <a:pt x="104" y="121"/>
                        <a:pt x="104" y="121"/>
                        <a:pt x="104" y="121"/>
                      </a:cubicBezTo>
                      <a:cubicBezTo>
                        <a:pt x="104" y="121"/>
                        <a:pt x="105" y="120"/>
                        <a:pt x="105" y="120"/>
                      </a:cubicBezTo>
                      <a:cubicBezTo>
                        <a:pt x="106" y="119"/>
                        <a:pt x="106" y="118"/>
                        <a:pt x="107" y="117"/>
                      </a:cubicBezTo>
                      <a:cubicBezTo>
                        <a:pt x="108" y="117"/>
                        <a:pt x="109" y="117"/>
                        <a:pt x="110" y="117"/>
                      </a:cubicBezTo>
                      <a:cubicBezTo>
                        <a:pt x="111" y="116"/>
                        <a:pt x="112" y="116"/>
                        <a:pt x="112" y="115"/>
                      </a:cubicBezTo>
                      <a:cubicBezTo>
                        <a:pt x="113" y="115"/>
                        <a:pt x="113" y="114"/>
                        <a:pt x="114" y="115"/>
                      </a:cubicBezTo>
                      <a:cubicBezTo>
                        <a:pt x="115" y="116"/>
                        <a:pt x="113" y="116"/>
                        <a:pt x="114" y="117"/>
                      </a:cubicBezTo>
                      <a:cubicBezTo>
                        <a:pt x="115" y="118"/>
                        <a:pt x="116" y="116"/>
                        <a:pt x="117" y="116"/>
                      </a:cubicBezTo>
                      <a:cubicBezTo>
                        <a:pt x="117" y="116"/>
                        <a:pt x="118" y="116"/>
                        <a:pt x="119" y="117"/>
                      </a:cubicBezTo>
                      <a:cubicBezTo>
                        <a:pt x="120" y="117"/>
                        <a:pt x="120" y="118"/>
                        <a:pt x="121" y="118"/>
                      </a:cubicBezTo>
                      <a:cubicBezTo>
                        <a:pt x="121" y="118"/>
                        <a:pt x="122" y="118"/>
                        <a:pt x="123" y="118"/>
                      </a:cubicBezTo>
                      <a:cubicBezTo>
                        <a:pt x="124" y="118"/>
                        <a:pt x="125" y="119"/>
                        <a:pt x="126" y="119"/>
                      </a:cubicBezTo>
                      <a:cubicBezTo>
                        <a:pt x="127" y="119"/>
                        <a:pt x="127" y="118"/>
                        <a:pt x="128" y="118"/>
                      </a:cubicBezTo>
                      <a:cubicBezTo>
                        <a:pt x="130" y="117"/>
                        <a:pt x="130" y="118"/>
                        <a:pt x="131" y="119"/>
                      </a:cubicBezTo>
                      <a:cubicBezTo>
                        <a:pt x="132" y="119"/>
                        <a:pt x="132" y="118"/>
                        <a:pt x="133" y="118"/>
                      </a:cubicBezTo>
                      <a:cubicBezTo>
                        <a:pt x="133" y="119"/>
                        <a:pt x="133" y="120"/>
                        <a:pt x="134" y="121"/>
                      </a:cubicBezTo>
                      <a:cubicBezTo>
                        <a:pt x="134" y="121"/>
                        <a:pt x="134" y="121"/>
                        <a:pt x="134" y="122"/>
                      </a:cubicBezTo>
                      <a:cubicBezTo>
                        <a:pt x="135" y="122"/>
                        <a:pt x="135" y="122"/>
                        <a:pt x="136" y="123"/>
                      </a:cubicBezTo>
                      <a:cubicBezTo>
                        <a:pt x="137" y="123"/>
                        <a:pt x="137" y="124"/>
                        <a:pt x="138" y="125"/>
                      </a:cubicBezTo>
                      <a:cubicBezTo>
                        <a:pt x="139" y="126"/>
                        <a:pt x="141" y="127"/>
                        <a:pt x="142" y="127"/>
                      </a:cubicBezTo>
                      <a:cubicBezTo>
                        <a:pt x="143" y="127"/>
                        <a:pt x="144" y="127"/>
                        <a:pt x="145" y="127"/>
                      </a:cubicBezTo>
                      <a:cubicBezTo>
                        <a:pt x="147" y="127"/>
                        <a:pt x="148" y="128"/>
                        <a:pt x="150" y="129"/>
                      </a:cubicBezTo>
                      <a:cubicBezTo>
                        <a:pt x="151" y="130"/>
                        <a:pt x="152" y="131"/>
                        <a:pt x="152" y="131"/>
                      </a:cubicBezTo>
                      <a:cubicBezTo>
                        <a:pt x="152" y="132"/>
                        <a:pt x="152" y="133"/>
                        <a:pt x="152" y="133"/>
                      </a:cubicBezTo>
                      <a:cubicBezTo>
                        <a:pt x="153" y="135"/>
                        <a:pt x="155" y="135"/>
                        <a:pt x="154" y="137"/>
                      </a:cubicBezTo>
                      <a:cubicBezTo>
                        <a:pt x="154" y="138"/>
                        <a:pt x="155" y="138"/>
                        <a:pt x="156" y="139"/>
                      </a:cubicBezTo>
                      <a:cubicBezTo>
                        <a:pt x="156" y="139"/>
                        <a:pt x="157" y="140"/>
                        <a:pt x="157" y="140"/>
                      </a:cubicBezTo>
                      <a:cubicBezTo>
                        <a:pt x="158" y="140"/>
                        <a:pt x="158" y="140"/>
                        <a:pt x="159" y="140"/>
                      </a:cubicBezTo>
                      <a:cubicBezTo>
                        <a:pt x="160" y="140"/>
                        <a:pt x="161" y="140"/>
                        <a:pt x="162" y="141"/>
                      </a:cubicBezTo>
                      <a:cubicBezTo>
                        <a:pt x="162" y="141"/>
                        <a:pt x="163" y="141"/>
                        <a:pt x="164" y="141"/>
                      </a:cubicBezTo>
                      <a:cubicBezTo>
                        <a:pt x="164" y="142"/>
                        <a:pt x="164" y="143"/>
                        <a:pt x="165" y="143"/>
                      </a:cubicBezTo>
                      <a:cubicBezTo>
                        <a:pt x="165" y="144"/>
                        <a:pt x="166" y="143"/>
                        <a:pt x="167" y="143"/>
                      </a:cubicBezTo>
                      <a:cubicBezTo>
                        <a:pt x="168" y="143"/>
                        <a:pt x="170" y="144"/>
                        <a:pt x="171" y="144"/>
                      </a:cubicBezTo>
                      <a:cubicBezTo>
                        <a:pt x="171" y="144"/>
                        <a:pt x="172" y="144"/>
                        <a:pt x="172" y="144"/>
                      </a:cubicBezTo>
                      <a:cubicBezTo>
                        <a:pt x="174" y="144"/>
                        <a:pt x="175" y="145"/>
                        <a:pt x="176" y="146"/>
                      </a:cubicBezTo>
                      <a:cubicBezTo>
                        <a:pt x="163" y="166"/>
                        <a:pt x="143" y="181"/>
                        <a:pt x="119" y="187"/>
                      </a:cubicBezTo>
                      <a:cubicBezTo>
                        <a:pt x="119" y="186"/>
                        <a:pt x="118" y="185"/>
                        <a:pt x="118" y="184"/>
                      </a:cubicBezTo>
                      <a:cubicBezTo>
                        <a:pt x="118" y="182"/>
                        <a:pt x="119" y="181"/>
                        <a:pt x="118" y="179"/>
                      </a:cubicBezTo>
                      <a:cubicBezTo>
                        <a:pt x="118" y="178"/>
                        <a:pt x="118" y="175"/>
                        <a:pt x="117" y="175"/>
                      </a:cubicBezTo>
                      <a:cubicBezTo>
                        <a:pt x="117" y="174"/>
                        <a:pt x="115" y="172"/>
                        <a:pt x="113" y="171"/>
                      </a:cubicBezTo>
                      <a:cubicBezTo>
                        <a:pt x="113" y="171"/>
                        <a:pt x="112" y="171"/>
                        <a:pt x="111" y="170"/>
                      </a:cubicBezTo>
                      <a:cubicBezTo>
                        <a:pt x="109" y="170"/>
                        <a:pt x="106" y="168"/>
                        <a:pt x="105" y="166"/>
                      </a:cubicBezTo>
                      <a:cubicBezTo>
                        <a:pt x="105" y="166"/>
                        <a:pt x="105" y="165"/>
                        <a:pt x="105" y="164"/>
                      </a:cubicBezTo>
                      <a:cubicBezTo>
                        <a:pt x="105" y="164"/>
                        <a:pt x="104" y="163"/>
                        <a:pt x="104" y="163"/>
                      </a:cubicBezTo>
                      <a:lnTo>
                        <a:pt x="104" y="194"/>
                      </a:lnTo>
                      <a:close/>
                      <a:moveTo>
                        <a:pt x="2" y="78"/>
                      </a:moveTo>
                      <a:cubicBezTo>
                        <a:pt x="2" y="79"/>
                        <a:pt x="1" y="81"/>
                        <a:pt x="1" y="83"/>
                      </a:cubicBezTo>
                      <a:cubicBezTo>
                        <a:pt x="1" y="84"/>
                        <a:pt x="1" y="86"/>
                        <a:pt x="0" y="87"/>
                      </a:cubicBezTo>
                      <a:cubicBezTo>
                        <a:pt x="0" y="91"/>
                        <a:pt x="0" y="94"/>
                        <a:pt x="0" y="97"/>
                      </a:cubicBezTo>
                      <a:cubicBezTo>
                        <a:pt x="0" y="101"/>
                        <a:pt x="0" y="104"/>
                        <a:pt x="0" y="107"/>
                      </a:cubicBezTo>
                      <a:cubicBezTo>
                        <a:pt x="1" y="109"/>
                        <a:pt x="1" y="111"/>
                        <a:pt x="1" y="112"/>
                      </a:cubicBezTo>
                      <a:cubicBezTo>
                        <a:pt x="1" y="114"/>
                        <a:pt x="2" y="115"/>
                        <a:pt x="2" y="117"/>
                      </a:cubicBezTo>
                      <a:cubicBezTo>
                        <a:pt x="2" y="119"/>
                        <a:pt x="3" y="120"/>
                        <a:pt x="3" y="122"/>
                      </a:cubicBezTo>
                      <a:cubicBezTo>
                        <a:pt x="4" y="125"/>
                        <a:pt x="5" y="128"/>
                        <a:pt x="6" y="131"/>
                      </a:cubicBezTo>
                      <a:cubicBezTo>
                        <a:pt x="6" y="132"/>
                        <a:pt x="7" y="134"/>
                        <a:pt x="8" y="135"/>
                      </a:cubicBezTo>
                      <a:cubicBezTo>
                        <a:pt x="8" y="137"/>
                        <a:pt x="9" y="138"/>
                        <a:pt x="10" y="140"/>
                      </a:cubicBezTo>
                      <a:cubicBezTo>
                        <a:pt x="10" y="140"/>
                        <a:pt x="10" y="141"/>
                        <a:pt x="11" y="142"/>
                      </a:cubicBezTo>
                      <a:cubicBezTo>
                        <a:pt x="11" y="143"/>
                        <a:pt x="12" y="144"/>
                        <a:pt x="13" y="146"/>
                      </a:cubicBezTo>
                      <a:cubicBezTo>
                        <a:pt x="15" y="150"/>
                        <a:pt x="18" y="154"/>
                        <a:pt x="21" y="157"/>
                      </a:cubicBezTo>
                      <a:cubicBezTo>
                        <a:pt x="22" y="159"/>
                        <a:pt x="24" y="161"/>
                        <a:pt x="25" y="163"/>
                      </a:cubicBezTo>
                      <a:cubicBezTo>
                        <a:pt x="26" y="164"/>
                        <a:pt x="27" y="165"/>
                        <a:pt x="28" y="166"/>
                      </a:cubicBezTo>
                      <a:cubicBezTo>
                        <a:pt x="30" y="167"/>
                        <a:pt x="31" y="168"/>
                        <a:pt x="32" y="169"/>
                      </a:cubicBezTo>
                      <a:cubicBezTo>
                        <a:pt x="37" y="174"/>
                        <a:pt x="43" y="178"/>
                        <a:pt x="49" y="182"/>
                      </a:cubicBezTo>
                      <a:cubicBezTo>
                        <a:pt x="50" y="183"/>
                        <a:pt x="52" y="183"/>
                        <a:pt x="53" y="184"/>
                      </a:cubicBezTo>
                      <a:cubicBezTo>
                        <a:pt x="56" y="185"/>
                        <a:pt x="59" y="187"/>
                        <a:pt x="62" y="188"/>
                      </a:cubicBezTo>
                      <a:cubicBezTo>
                        <a:pt x="63" y="188"/>
                        <a:pt x="64" y="189"/>
                        <a:pt x="66" y="190"/>
                      </a:cubicBezTo>
                      <a:cubicBezTo>
                        <a:pt x="76" y="193"/>
                        <a:pt x="86" y="195"/>
                        <a:pt x="97" y="195"/>
                      </a:cubicBezTo>
                      <a:cubicBezTo>
                        <a:pt x="99" y="195"/>
                        <a:pt x="102" y="195"/>
                        <a:pt x="104" y="194"/>
                      </a:cubicBezTo>
                      <a:cubicBezTo>
                        <a:pt x="104" y="163"/>
                        <a:pt x="104" y="163"/>
                        <a:pt x="104" y="163"/>
                      </a:cubicBezTo>
                      <a:cubicBezTo>
                        <a:pt x="104" y="162"/>
                        <a:pt x="103" y="162"/>
                        <a:pt x="103" y="161"/>
                      </a:cubicBezTo>
                      <a:cubicBezTo>
                        <a:pt x="101" y="159"/>
                        <a:pt x="100" y="157"/>
                        <a:pt x="99" y="155"/>
                      </a:cubicBezTo>
                      <a:cubicBezTo>
                        <a:pt x="98" y="154"/>
                        <a:pt x="98" y="153"/>
                        <a:pt x="97" y="152"/>
                      </a:cubicBezTo>
                      <a:cubicBezTo>
                        <a:pt x="97" y="151"/>
                        <a:pt x="95" y="151"/>
                        <a:pt x="95" y="150"/>
                      </a:cubicBezTo>
                      <a:cubicBezTo>
                        <a:pt x="95" y="149"/>
                        <a:pt x="94" y="148"/>
                        <a:pt x="94" y="147"/>
                      </a:cubicBezTo>
                      <a:cubicBezTo>
                        <a:pt x="94" y="146"/>
                        <a:pt x="96" y="145"/>
                        <a:pt x="96" y="144"/>
                      </a:cubicBezTo>
                      <a:cubicBezTo>
                        <a:pt x="96" y="144"/>
                        <a:pt x="95" y="143"/>
                        <a:pt x="95" y="143"/>
                      </a:cubicBezTo>
                      <a:cubicBezTo>
                        <a:pt x="95" y="141"/>
                        <a:pt x="95" y="140"/>
                        <a:pt x="96" y="139"/>
                      </a:cubicBezTo>
                      <a:cubicBezTo>
                        <a:pt x="96" y="138"/>
                        <a:pt x="96" y="138"/>
                        <a:pt x="97" y="137"/>
                      </a:cubicBezTo>
                      <a:cubicBezTo>
                        <a:pt x="97" y="137"/>
                        <a:pt x="98" y="137"/>
                        <a:pt x="98" y="136"/>
                      </a:cubicBezTo>
                      <a:cubicBezTo>
                        <a:pt x="99" y="136"/>
                        <a:pt x="99" y="135"/>
                        <a:pt x="99" y="134"/>
                      </a:cubicBezTo>
                      <a:cubicBezTo>
                        <a:pt x="100" y="133"/>
                        <a:pt x="101" y="133"/>
                        <a:pt x="102" y="132"/>
                      </a:cubicBezTo>
                      <a:cubicBezTo>
                        <a:pt x="102" y="131"/>
                        <a:pt x="102" y="127"/>
                        <a:pt x="102" y="126"/>
                      </a:cubicBezTo>
                      <a:cubicBezTo>
                        <a:pt x="102" y="125"/>
                        <a:pt x="101" y="125"/>
                        <a:pt x="101" y="124"/>
                      </a:cubicBezTo>
                      <a:cubicBezTo>
                        <a:pt x="100" y="123"/>
                        <a:pt x="100" y="121"/>
                        <a:pt x="99" y="121"/>
                      </a:cubicBezTo>
                      <a:cubicBezTo>
                        <a:pt x="98" y="121"/>
                        <a:pt x="97" y="122"/>
                        <a:pt x="97" y="123"/>
                      </a:cubicBezTo>
                      <a:cubicBezTo>
                        <a:pt x="97" y="124"/>
                        <a:pt x="97" y="124"/>
                        <a:pt x="96" y="125"/>
                      </a:cubicBezTo>
                      <a:cubicBezTo>
                        <a:pt x="95" y="125"/>
                        <a:pt x="94" y="123"/>
                        <a:pt x="93" y="123"/>
                      </a:cubicBezTo>
                      <a:cubicBezTo>
                        <a:pt x="92" y="123"/>
                        <a:pt x="92" y="123"/>
                        <a:pt x="91" y="123"/>
                      </a:cubicBezTo>
                      <a:cubicBezTo>
                        <a:pt x="90" y="122"/>
                        <a:pt x="90" y="121"/>
                        <a:pt x="89" y="120"/>
                      </a:cubicBezTo>
                      <a:cubicBezTo>
                        <a:pt x="88" y="120"/>
                        <a:pt x="87" y="120"/>
                        <a:pt x="87" y="119"/>
                      </a:cubicBezTo>
                      <a:cubicBezTo>
                        <a:pt x="86" y="119"/>
                        <a:pt x="87" y="118"/>
                        <a:pt x="86" y="117"/>
                      </a:cubicBezTo>
                      <a:cubicBezTo>
                        <a:pt x="85" y="116"/>
                        <a:pt x="84" y="114"/>
                        <a:pt x="83" y="113"/>
                      </a:cubicBezTo>
                      <a:cubicBezTo>
                        <a:pt x="82" y="113"/>
                        <a:pt x="81" y="113"/>
                        <a:pt x="80" y="112"/>
                      </a:cubicBezTo>
                      <a:cubicBezTo>
                        <a:pt x="79" y="112"/>
                        <a:pt x="79" y="112"/>
                        <a:pt x="78" y="112"/>
                      </a:cubicBezTo>
                      <a:cubicBezTo>
                        <a:pt x="78" y="112"/>
                        <a:pt x="77" y="112"/>
                        <a:pt x="76" y="112"/>
                      </a:cubicBezTo>
                      <a:cubicBezTo>
                        <a:pt x="74" y="110"/>
                        <a:pt x="73" y="107"/>
                        <a:pt x="71" y="107"/>
                      </a:cubicBezTo>
                      <a:cubicBezTo>
                        <a:pt x="69" y="107"/>
                        <a:pt x="68" y="108"/>
                        <a:pt x="67" y="108"/>
                      </a:cubicBezTo>
                      <a:cubicBezTo>
                        <a:pt x="66" y="108"/>
                        <a:pt x="65" y="107"/>
                        <a:pt x="64" y="107"/>
                      </a:cubicBezTo>
                      <a:cubicBezTo>
                        <a:pt x="62" y="106"/>
                        <a:pt x="61" y="106"/>
                        <a:pt x="60" y="105"/>
                      </a:cubicBezTo>
                      <a:cubicBezTo>
                        <a:pt x="59" y="105"/>
                        <a:pt x="58" y="104"/>
                        <a:pt x="58" y="104"/>
                      </a:cubicBezTo>
                      <a:cubicBezTo>
                        <a:pt x="57" y="104"/>
                        <a:pt x="56" y="104"/>
                        <a:pt x="56" y="103"/>
                      </a:cubicBezTo>
                      <a:cubicBezTo>
                        <a:pt x="55" y="103"/>
                        <a:pt x="54" y="102"/>
                        <a:pt x="54" y="102"/>
                      </a:cubicBezTo>
                      <a:cubicBezTo>
                        <a:pt x="53" y="101"/>
                        <a:pt x="52" y="100"/>
                        <a:pt x="52" y="100"/>
                      </a:cubicBezTo>
                      <a:cubicBezTo>
                        <a:pt x="52" y="99"/>
                        <a:pt x="53" y="98"/>
                        <a:pt x="53" y="97"/>
                      </a:cubicBezTo>
                      <a:cubicBezTo>
                        <a:pt x="53" y="95"/>
                        <a:pt x="51" y="93"/>
                        <a:pt x="50" y="92"/>
                      </a:cubicBezTo>
                      <a:cubicBezTo>
                        <a:pt x="49" y="91"/>
                        <a:pt x="48" y="90"/>
                        <a:pt x="47" y="89"/>
                      </a:cubicBezTo>
                      <a:cubicBezTo>
                        <a:pt x="47" y="88"/>
                        <a:pt x="47" y="88"/>
                        <a:pt x="47" y="87"/>
                      </a:cubicBezTo>
                      <a:cubicBezTo>
                        <a:pt x="47" y="87"/>
                        <a:pt x="46" y="86"/>
                        <a:pt x="45" y="85"/>
                      </a:cubicBezTo>
                      <a:cubicBezTo>
                        <a:pt x="45" y="84"/>
                        <a:pt x="44" y="83"/>
                        <a:pt x="43" y="82"/>
                      </a:cubicBezTo>
                      <a:cubicBezTo>
                        <a:pt x="43" y="81"/>
                        <a:pt x="44" y="80"/>
                        <a:pt x="43" y="79"/>
                      </a:cubicBezTo>
                      <a:cubicBezTo>
                        <a:pt x="43" y="77"/>
                        <a:pt x="40" y="78"/>
                        <a:pt x="40" y="80"/>
                      </a:cubicBezTo>
                      <a:cubicBezTo>
                        <a:pt x="40" y="81"/>
                        <a:pt x="41" y="82"/>
                        <a:pt x="42" y="82"/>
                      </a:cubicBezTo>
                      <a:cubicBezTo>
                        <a:pt x="42" y="83"/>
                        <a:pt x="42" y="84"/>
                        <a:pt x="42" y="85"/>
                      </a:cubicBezTo>
                      <a:cubicBezTo>
                        <a:pt x="43" y="86"/>
                        <a:pt x="43" y="86"/>
                        <a:pt x="44" y="87"/>
                      </a:cubicBezTo>
                      <a:cubicBezTo>
                        <a:pt x="44" y="89"/>
                        <a:pt x="44" y="90"/>
                        <a:pt x="44" y="91"/>
                      </a:cubicBezTo>
                      <a:cubicBezTo>
                        <a:pt x="45" y="92"/>
                        <a:pt x="46" y="93"/>
                        <a:pt x="45" y="94"/>
                      </a:cubicBezTo>
                      <a:cubicBezTo>
                        <a:pt x="44" y="94"/>
                        <a:pt x="44" y="93"/>
                        <a:pt x="43" y="92"/>
                      </a:cubicBezTo>
                      <a:cubicBezTo>
                        <a:pt x="43" y="92"/>
                        <a:pt x="42" y="91"/>
                        <a:pt x="42" y="91"/>
                      </a:cubicBezTo>
                      <a:cubicBezTo>
                        <a:pt x="41" y="90"/>
                        <a:pt x="42" y="89"/>
                        <a:pt x="42" y="88"/>
                      </a:cubicBezTo>
                      <a:cubicBezTo>
                        <a:pt x="41" y="87"/>
                        <a:pt x="38" y="87"/>
                        <a:pt x="38" y="85"/>
                      </a:cubicBezTo>
                      <a:cubicBezTo>
                        <a:pt x="38" y="84"/>
                        <a:pt x="40" y="84"/>
                        <a:pt x="40" y="83"/>
                      </a:cubicBezTo>
                      <a:cubicBezTo>
                        <a:pt x="40" y="82"/>
                        <a:pt x="38" y="81"/>
                        <a:pt x="38" y="81"/>
                      </a:cubicBezTo>
                      <a:cubicBezTo>
                        <a:pt x="38" y="80"/>
                        <a:pt x="38" y="79"/>
                        <a:pt x="38" y="77"/>
                      </a:cubicBezTo>
                      <a:cubicBezTo>
                        <a:pt x="38" y="76"/>
                        <a:pt x="38" y="75"/>
                        <a:pt x="37" y="74"/>
                      </a:cubicBezTo>
                      <a:cubicBezTo>
                        <a:pt x="37" y="74"/>
                        <a:pt x="36" y="73"/>
                        <a:pt x="35" y="72"/>
                      </a:cubicBezTo>
                      <a:cubicBezTo>
                        <a:pt x="35" y="72"/>
                        <a:pt x="34" y="72"/>
                        <a:pt x="33" y="71"/>
                      </a:cubicBezTo>
                      <a:cubicBezTo>
                        <a:pt x="33" y="71"/>
                        <a:pt x="33" y="69"/>
                        <a:pt x="33" y="69"/>
                      </a:cubicBezTo>
                      <a:cubicBezTo>
                        <a:pt x="32" y="67"/>
                        <a:pt x="33" y="66"/>
                        <a:pt x="33" y="65"/>
                      </a:cubicBezTo>
                      <a:cubicBezTo>
                        <a:pt x="32" y="63"/>
                        <a:pt x="32" y="62"/>
                        <a:pt x="33" y="61"/>
                      </a:cubicBezTo>
                      <a:cubicBezTo>
                        <a:pt x="33" y="60"/>
                        <a:pt x="34" y="59"/>
                        <a:pt x="35" y="58"/>
                      </a:cubicBezTo>
                      <a:cubicBezTo>
                        <a:pt x="35" y="57"/>
                        <a:pt x="35" y="57"/>
                        <a:pt x="35" y="56"/>
                      </a:cubicBezTo>
                      <a:cubicBezTo>
                        <a:pt x="36" y="54"/>
                        <a:pt x="38" y="53"/>
                        <a:pt x="39" y="52"/>
                      </a:cubicBezTo>
                      <a:cubicBezTo>
                        <a:pt x="40" y="50"/>
                        <a:pt x="41" y="49"/>
                        <a:pt x="42" y="47"/>
                      </a:cubicBezTo>
                      <a:cubicBezTo>
                        <a:pt x="42" y="47"/>
                        <a:pt x="43" y="45"/>
                        <a:pt x="43" y="45"/>
                      </a:cubicBezTo>
                      <a:cubicBezTo>
                        <a:pt x="43" y="44"/>
                        <a:pt x="41" y="43"/>
                        <a:pt x="41" y="42"/>
                      </a:cubicBezTo>
                      <a:cubicBezTo>
                        <a:pt x="41" y="41"/>
                        <a:pt x="42" y="41"/>
                        <a:pt x="42" y="40"/>
                      </a:cubicBezTo>
                      <a:cubicBezTo>
                        <a:pt x="43" y="40"/>
                        <a:pt x="43" y="39"/>
                        <a:pt x="43" y="38"/>
                      </a:cubicBezTo>
                      <a:cubicBezTo>
                        <a:pt x="43" y="37"/>
                        <a:pt x="42" y="36"/>
                        <a:pt x="42" y="35"/>
                      </a:cubicBezTo>
                      <a:cubicBezTo>
                        <a:pt x="43" y="34"/>
                        <a:pt x="44" y="34"/>
                        <a:pt x="43" y="33"/>
                      </a:cubicBezTo>
                      <a:cubicBezTo>
                        <a:pt x="42" y="32"/>
                        <a:pt x="41" y="33"/>
                        <a:pt x="40" y="33"/>
                      </a:cubicBezTo>
                      <a:cubicBezTo>
                        <a:pt x="40" y="32"/>
                        <a:pt x="41" y="32"/>
                        <a:pt x="41" y="30"/>
                      </a:cubicBezTo>
                      <a:cubicBezTo>
                        <a:pt x="41" y="30"/>
                        <a:pt x="40" y="30"/>
                        <a:pt x="40" y="29"/>
                      </a:cubicBezTo>
                      <a:cubicBezTo>
                        <a:pt x="41" y="29"/>
                        <a:pt x="41" y="28"/>
                        <a:pt x="41" y="28"/>
                      </a:cubicBezTo>
                      <a:cubicBezTo>
                        <a:pt x="41" y="27"/>
                        <a:pt x="40" y="26"/>
                        <a:pt x="40" y="25"/>
                      </a:cubicBezTo>
                      <a:cubicBezTo>
                        <a:pt x="51" y="16"/>
                        <a:pt x="65" y="10"/>
                        <a:pt x="81" y="7"/>
                      </a:cubicBezTo>
                      <a:cubicBezTo>
                        <a:pt x="81" y="7"/>
                        <a:pt x="81" y="7"/>
                        <a:pt x="81" y="7"/>
                      </a:cubicBezTo>
                      <a:cubicBezTo>
                        <a:pt x="81" y="7"/>
                        <a:pt x="81" y="7"/>
                        <a:pt x="82" y="8"/>
                      </a:cubicBezTo>
                      <a:cubicBezTo>
                        <a:pt x="82" y="7"/>
                        <a:pt x="83" y="8"/>
                        <a:pt x="84" y="8"/>
                      </a:cubicBezTo>
                      <a:cubicBezTo>
                        <a:pt x="85" y="8"/>
                        <a:pt x="86" y="7"/>
                        <a:pt x="87" y="7"/>
                      </a:cubicBezTo>
                      <a:cubicBezTo>
                        <a:pt x="89" y="8"/>
                        <a:pt x="92" y="9"/>
                        <a:pt x="93" y="8"/>
                      </a:cubicBezTo>
                      <a:cubicBezTo>
                        <a:pt x="94" y="8"/>
                        <a:pt x="94" y="8"/>
                        <a:pt x="94" y="7"/>
                      </a:cubicBezTo>
                      <a:cubicBezTo>
                        <a:pt x="94" y="7"/>
                        <a:pt x="95" y="6"/>
                        <a:pt x="95" y="5"/>
                      </a:cubicBezTo>
                      <a:cubicBezTo>
                        <a:pt x="96" y="5"/>
                        <a:pt x="96" y="5"/>
                        <a:pt x="97" y="5"/>
                      </a:cubicBezTo>
                      <a:cubicBezTo>
                        <a:pt x="99" y="5"/>
                        <a:pt x="102" y="5"/>
                        <a:pt x="104" y="6"/>
                      </a:cubicBezTo>
                      <a:cubicBezTo>
                        <a:pt x="104" y="0"/>
                        <a:pt x="104" y="0"/>
                        <a:pt x="104" y="0"/>
                      </a:cubicBezTo>
                      <a:cubicBezTo>
                        <a:pt x="102" y="0"/>
                        <a:pt x="101" y="0"/>
                        <a:pt x="99" y="0"/>
                      </a:cubicBezTo>
                      <a:cubicBezTo>
                        <a:pt x="98" y="0"/>
                        <a:pt x="98" y="0"/>
                        <a:pt x="97" y="0"/>
                      </a:cubicBezTo>
                      <a:cubicBezTo>
                        <a:pt x="96" y="0"/>
                        <a:pt x="95" y="0"/>
                        <a:pt x="94" y="0"/>
                      </a:cubicBezTo>
                      <a:cubicBezTo>
                        <a:pt x="84" y="0"/>
                        <a:pt x="75" y="2"/>
                        <a:pt x="66" y="5"/>
                      </a:cubicBezTo>
                      <a:cubicBezTo>
                        <a:pt x="64" y="6"/>
                        <a:pt x="63" y="6"/>
                        <a:pt x="62" y="7"/>
                      </a:cubicBezTo>
                      <a:cubicBezTo>
                        <a:pt x="61" y="7"/>
                        <a:pt x="61" y="7"/>
                        <a:pt x="60" y="7"/>
                      </a:cubicBezTo>
                      <a:cubicBezTo>
                        <a:pt x="59" y="8"/>
                        <a:pt x="58" y="8"/>
                        <a:pt x="57" y="9"/>
                      </a:cubicBezTo>
                      <a:cubicBezTo>
                        <a:pt x="56" y="9"/>
                        <a:pt x="54" y="10"/>
                        <a:pt x="53" y="11"/>
                      </a:cubicBezTo>
                      <a:cubicBezTo>
                        <a:pt x="52" y="11"/>
                        <a:pt x="50" y="12"/>
                        <a:pt x="49" y="13"/>
                      </a:cubicBezTo>
                      <a:cubicBezTo>
                        <a:pt x="43" y="16"/>
                        <a:pt x="38" y="20"/>
                        <a:pt x="33" y="24"/>
                      </a:cubicBezTo>
                      <a:cubicBezTo>
                        <a:pt x="33" y="24"/>
                        <a:pt x="32" y="25"/>
                        <a:pt x="32" y="25"/>
                      </a:cubicBezTo>
                      <a:cubicBezTo>
                        <a:pt x="31" y="26"/>
                        <a:pt x="30" y="27"/>
                        <a:pt x="28" y="29"/>
                      </a:cubicBezTo>
                      <a:cubicBezTo>
                        <a:pt x="27" y="30"/>
                        <a:pt x="26" y="31"/>
                        <a:pt x="25" y="32"/>
                      </a:cubicBezTo>
                      <a:cubicBezTo>
                        <a:pt x="24" y="34"/>
                        <a:pt x="22" y="35"/>
                        <a:pt x="21" y="37"/>
                      </a:cubicBezTo>
                      <a:cubicBezTo>
                        <a:pt x="18" y="41"/>
                        <a:pt x="15" y="45"/>
                        <a:pt x="13" y="49"/>
                      </a:cubicBezTo>
                      <a:cubicBezTo>
                        <a:pt x="12" y="50"/>
                        <a:pt x="11" y="52"/>
                        <a:pt x="11" y="53"/>
                      </a:cubicBezTo>
                      <a:cubicBezTo>
                        <a:pt x="10" y="54"/>
                        <a:pt x="10" y="54"/>
                        <a:pt x="10" y="55"/>
                      </a:cubicBezTo>
                      <a:cubicBezTo>
                        <a:pt x="8" y="57"/>
                        <a:pt x="8" y="59"/>
                        <a:pt x="7" y="62"/>
                      </a:cubicBezTo>
                      <a:cubicBezTo>
                        <a:pt x="6" y="62"/>
                        <a:pt x="6" y="63"/>
                        <a:pt x="6" y="64"/>
                      </a:cubicBezTo>
                      <a:cubicBezTo>
                        <a:pt x="5" y="67"/>
                        <a:pt x="4" y="70"/>
                        <a:pt x="3" y="73"/>
                      </a:cubicBezTo>
                      <a:cubicBezTo>
                        <a:pt x="3" y="75"/>
                        <a:pt x="2" y="76"/>
                        <a:pt x="2" y="78"/>
                      </a:cubicBezTo>
                      <a:close/>
                      <a:moveTo>
                        <a:pt x="104" y="76"/>
                      </a:moveTo>
                      <a:cubicBezTo>
                        <a:pt x="104" y="121"/>
                        <a:pt x="104" y="121"/>
                        <a:pt x="104" y="121"/>
                      </a:cubicBezTo>
                      <a:cubicBezTo>
                        <a:pt x="104" y="122"/>
                        <a:pt x="103" y="122"/>
                        <a:pt x="103" y="122"/>
                      </a:cubicBezTo>
                      <a:cubicBezTo>
                        <a:pt x="102" y="122"/>
                        <a:pt x="101" y="121"/>
                        <a:pt x="100" y="120"/>
                      </a:cubicBezTo>
                      <a:cubicBezTo>
                        <a:pt x="98" y="119"/>
                        <a:pt x="97" y="121"/>
                        <a:pt x="95" y="121"/>
                      </a:cubicBezTo>
                      <a:cubicBezTo>
                        <a:pt x="93" y="121"/>
                        <a:pt x="90" y="118"/>
                        <a:pt x="91" y="117"/>
                      </a:cubicBezTo>
                      <a:cubicBezTo>
                        <a:pt x="91" y="116"/>
                        <a:pt x="91" y="114"/>
                        <a:pt x="91" y="113"/>
                      </a:cubicBezTo>
                      <a:cubicBezTo>
                        <a:pt x="91" y="112"/>
                        <a:pt x="92" y="111"/>
                        <a:pt x="92" y="110"/>
                      </a:cubicBezTo>
                      <a:cubicBezTo>
                        <a:pt x="92" y="109"/>
                        <a:pt x="90" y="108"/>
                        <a:pt x="90" y="108"/>
                      </a:cubicBezTo>
                      <a:cubicBezTo>
                        <a:pt x="88" y="107"/>
                        <a:pt x="85" y="109"/>
                        <a:pt x="83" y="108"/>
                      </a:cubicBezTo>
                      <a:cubicBezTo>
                        <a:pt x="82" y="107"/>
                        <a:pt x="83" y="106"/>
                        <a:pt x="83" y="106"/>
                      </a:cubicBezTo>
                      <a:cubicBezTo>
                        <a:pt x="84" y="105"/>
                        <a:pt x="83" y="105"/>
                        <a:pt x="84" y="104"/>
                      </a:cubicBezTo>
                      <a:cubicBezTo>
                        <a:pt x="84" y="104"/>
                        <a:pt x="85" y="103"/>
                        <a:pt x="85" y="103"/>
                      </a:cubicBezTo>
                      <a:cubicBezTo>
                        <a:pt x="85" y="102"/>
                        <a:pt x="85" y="101"/>
                        <a:pt x="85" y="101"/>
                      </a:cubicBezTo>
                      <a:cubicBezTo>
                        <a:pt x="86" y="100"/>
                        <a:pt x="86" y="99"/>
                        <a:pt x="86" y="99"/>
                      </a:cubicBezTo>
                      <a:cubicBezTo>
                        <a:pt x="86" y="98"/>
                        <a:pt x="86" y="97"/>
                        <a:pt x="86" y="97"/>
                      </a:cubicBezTo>
                      <a:cubicBezTo>
                        <a:pt x="84" y="97"/>
                        <a:pt x="83" y="97"/>
                        <a:pt x="82" y="97"/>
                      </a:cubicBezTo>
                      <a:cubicBezTo>
                        <a:pt x="79" y="98"/>
                        <a:pt x="80" y="101"/>
                        <a:pt x="78" y="102"/>
                      </a:cubicBezTo>
                      <a:cubicBezTo>
                        <a:pt x="77" y="102"/>
                        <a:pt x="76" y="102"/>
                        <a:pt x="75" y="103"/>
                      </a:cubicBezTo>
                      <a:cubicBezTo>
                        <a:pt x="74" y="103"/>
                        <a:pt x="73" y="103"/>
                        <a:pt x="72" y="103"/>
                      </a:cubicBezTo>
                      <a:cubicBezTo>
                        <a:pt x="72" y="103"/>
                        <a:pt x="70" y="102"/>
                        <a:pt x="69" y="102"/>
                      </a:cubicBezTo>
                      <a:cubicBezTo>
                        <a:pt x="69" y="101"/>
                        <a:pt x="68" y="99"/>
                        <a:pt x="68" y="98"/>
                      </a:cubicBezTo>
                      <a:cubicBezTo>
                        <a:pt x="67" y="95"/>
                        <a:pt x="68" y="92"/>
                        <a:pt x="69" y="90"/>
                      </a:cubicBezTo>
                      <a:cubicBezTo>
                        <a:pt x="69" y="90"/>
                        <a:pt x="70" y="89"/>
                        <a:pt x="70" y="89"/>
                      </a:cubicBezTo>
                      <a:cubicBezTo>
                        <a:pt x="70" y="88"/>
                        <a:pt x="70" y="87"/>
                        <a:pt x="70" y="86"/>
                      </a:cubicBezTo>
                      <a:cubicBezTo>
                        <a:pt x="70" y="85"/>
                        <a:pt x="72" y="84"/>
                        <a:pt x="74" y="83"/>
                      </a:cubicBezTo>
                      <a:cubicBezTo>
                        <a:pt x="75" y="82"/>
                        <a:pt x="77" y="81"/>
                        <a:pt x="78" y="81"/>
                      </a:cubicBezTo>
                      <a:cubicBezTo>
                        <a:pt x="79" y="81"/>
                        <a:pt x="80" y="81"/>
                        <a:pt x="81" y="81"/>
                      </a:cubicBezTo>
                      <a:cubicBezTo>
                        <a:pt x="82" y="82"/>
                        <a:pt x="83" y="82"/>
                        <a:pt x="83" y="82"/>
                      </a:cubicBezTo>
                      <a:cubicBezTo>
                        <a:pt x="85" y="82"/>
                        <a:pt x="86" y="81"/>
                        <a:pt x="87" y="80"/>
                      </a:cubicBezTo>
                      <a:cubicBezTo>
                        <a:pt x="89" y="80"/>
                        <a:pt x="90" y="80"/>
                        <a:pt x="92" y="80"/>
                      </a:cubicBezTo>
                      <a:cubicBezTo>
                        <a:pt x="93" y="80"/>
                        <a:pt x="93" y="81"/>
                        <a:pt x="94" y="81"/>
                      </a:cubicBezTo>
                      <a:cubicBezTo>
                        <a:pt x="95" y="81"/>
                        <a:pt x="95" y="80"/>
                        <a:pt x="96" y="81"/>
                      </a:cubicBezTo>
                      <a:cubicBezTo>
                        <a:pt x="97" y="81"/>
                        <a:pt x="98" y="82"/>
                        <a:pt x="98" y="83"/>
                      </a:cubicBezTo>
                      <a:cubicBezTo>
                        <a:pt x="98" y="84"/>
                        <a:pt x="97" y="84"/>
                        <a:pt x="97" y="86"/>
                      </a:cubicBezTo>
                      <a:cubicBezTo>
                        <a:pt x="98" y="87"/>
                        <a:pt x="100" y="87"/>
                        <a:pt x="102" y="87"/>
                      </a:cubicBezTo>
                      <a:cubicBezTo>
                        <a:pt x="102" y="87"/>
                        <a:pt x="102" y="85"/>
                        <a:pt x="102" y="84"/>
                      </a:cubicBezTo>
                      <a:cubicBezTo>
                        <a:pt x="101" y="84"/>
                        <a:pt x="102" y="83"/>
                        <a:pt x="102" y="83"/>
                      </a:cubicBezTo>
                      <a:cubicBezTo>
                        <a:pt x="101" y="82"/>
                        <a:pt x="101" y="81"/>
                        <a:pt x="101" y="81"/>
                      </a:cubicBezTo>
                      <a:cubicBezTo>
                        <a:pt x="101" y="78"/>
                        <a:pt x="102" y="77"/>
                        <a:pt x="10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2" name="Freeform 265"/>
                <p:cNvSpPr/>
                <p:nvPr/>
              </p:nvSpPr>
              <p:spPr bwMode="auto">
                <a:xfrm>
                  <a:off x="10240963" y="1768475"/>
                  <a:ext cx="490538" cy="425450"/>
                </a:xfrm>
                <a:custGeom>
                  <a:avLst/>
                  <a:gdLst>
                    <a:gd name="T0" fmla="*/ 33 w 309"/>
                    <a:gd name="T1" fmla="*/ 268 h 268"/>
                    <a:gd name="T2" fmla="*/ 87 w 309"/>
                    <a:gd name="T3" fmla="*/ 209 h 268"/>
                    <a:gd name="T4" fmla="*/ 309 w 309"/>
                    <a:gd name="T5" fmla="*/ 209 h 268"/>
                    <a:gd name="T6" fmla="*/ 309 w 309"/>
                    <a:gd name="T7" fmla="*/ 147 h 268"/>
                    <a:gd name="T8" fmla="*/ 108 w 309"/>
                    <a:gd name="T9" fmla="*/ 147 h 268"/>
                    <a:gd name="T10" fmla="*/ 96 w 309"/>
                    <a:gd name="T11" fmla="*/ 147 h 268"/>
                    <a:gd name="T12" fmla="*/ 96 w 309"/>
                    <a:gd name="T13" fmla="*/ 135 h 268"/>
                    <a:gd name="T14" fmla="*/ 96 w 309"/>
                    <a:gd name="T15" fmla="*/ 0 h 268"/>
                    <a:gd name="T16" fmla="*/ 0 w 309"/>
                    <a:gd name="T17" fmla="*/ 0 h 268"/>
                    <a:gd name="T18" fmla="*/ 0 w 309"/>
                    <a:gd name="T19" fmla="*/ 209 h 268"/>
                    <a:gd name="T20" fmla="*/ 33 w 309"/>
                    <a:gd name="T21" fmla="*/ 209 h 268"/>
                    <a:gd name="T22" fmla="*/ 33 w 309"/>
                    <a:gd name="T23" fmla="*/ 26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 h="268">
                      <a:moveTo>
                        <a:pt x="33" y="268"/>
                      </a:moveTo>
                      <a:lnTo>
                        <a:pt x="87" y="209"/>
                      </a:lnTo>
                      <a:lnTo>
                        <a:pt x="309" y="209"/>
                      </a:lnTo>
                      <a:lnTo>
                        <a:pt x="309" y="147"/>
                      </a:lnTo>
                      <a:lnTo>
                        <a:pt x="108" y="147"/>
                      </a:lnTo>
                      <a:lnTo>
                        <a:pt x="96" y="147"/>
                      </a:lnTo>
                      <a:lnTo>
                        <a:pt x="96" y="135"/>
                      </a:lnTo>
                      <a:lnTo>
                        <a:pt x="96" y="0"/>
                      </a:lnTo>
                      <a:lnTo>
                        <a:pt x="0" y="0"/>
                      </a:lnTo>
                      <a:lnTo>
                        <a:pt x="0" y="209"/>
                      </a:lnTo>
                      <a:lnTo>
                        <a:pt x="33" y="209"/>
                      </a:lnTo>
                      <a:lnTo>
                        <a:pt x="33"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3" name="Freeform 266"/>
                <p:cNvSpPr/>
                <p:nvPr/>
              </p:nvSpPr>
              <p:spPr bwMode="auto">
                <a:xfrm>
                  <a:off x="10412413" y="1641475"/>
                  <a:ext cx="511175" cy="439738"/>
                </a:xfrm>
                <a:custGeom>
                  <a:avLst/>
                  <a:gdLst>
                    <a:gd name="T0" fmla="*/ 322 w 322"/>
                    <a:gd name="T1" fmla="*/ 0 h 277"/>
                    <a:gd name="T2" fmla="*/ 0 w 322"/>
                    <a:gd name="T3" fmla="*/ 0 h 277"/>
                    <a:gd name="T4" fmla="*/ 0 w 322"/>
                    <a:gd name="T5" fmla="*/ 80 h 277"/>
                    <a:gd name="T6" fmla="*/ 0 w 322"/>
                    <a:gd name="T7" fmla="*/ 215 h 277"/>
                    <a:gd name="T8" fmla="*/ 201 w 322"/>
                    <a:gd name="T9" fmla="*/ 215 h 277"/>
                    <a:gd name="T10" fmla="*/ 232 w 322"/>
                    <a:gd name="T11" fmla="*/ 215 h 277"/>
                    <a:gd name="T12" fmla="*/ 289 w 322"/>
                    <a:gd name="T13" fmla="*/ 277 h 277"/>
                    <a:gd name="T14" fmla="*/ 289 w 322"/>
                    <a:gd name="T15" fmla="*/ 215 h 277"/>
                    <a:gd name="T16" fmla="*/ 322 w 322"/>
                    <a:gd name="T17" fmla="*/ 215 h 277"/>
                    <a:gd name="T18" fmla="*/ 322 w 322"/>
                    <a:gd name="T19"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277">
                      <a:moveTo>
                        <a:pt x="322" y="0"/>
                      </a:moveTo>
                      <a:lnTo>
                        <a:pt x="0" y="0"/>
                      </a:lnTo>
                      <a:lnTo>
                        <a:pt x="0" y="80"/>
                      </a:lnTo>
                      <a:lnTo>
                        <a:pt x="0" y="215"/>
                      </a:lnTo>
                      <a:lnTo>
                        <a:pt x="201" y="215"/>
                      </a:lnTo>
                      <a:lnTo>
                        <a:pt x="232" y="215"/>
                      </a:lnTo>
                      <a:lnTo>
                        <a:pt x="289" y="277"/>
                      </a:lnTo>
                      <a:lnTo>
                        <a:pt x="289" y="215"/>
                      </a:lnTo>
                      <a:lnTo>
                        <a:pt x="322" y="215"/>
                      </a:lnTo>
                      <a:lnTo>
                        <a:pt x="3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4" name="Freeform 267"/>
                <p:cNvSpPr/>
                <p:nvPr/>
              </p:nvSpPr>
              <p:spPr bwMode="auto">
                <a:xfrm>
                  <a:off x="5818188" y="2306638"/>
                  <a:ext cx="649288" cy="484188"/>
                </a:xfrm>
                <a:custGeom>
                  <a:avLst/>
                  <a:gdLst>
                    <a:gd name="T0" fmla="*/ 87 w 173"/>
                    <a:gd name="T1" fmla="*/ 0 h 129"/>
                    <a:gd name="T2" fmla="*/ 0 w 173"/>
                    <a:gd name="T3" fmla="*/ 87 h 129"/>
                    <a:gd name="T4" fmla="*/ 11 w 173"/>
                    <a:gd name="T5" fmla="*/ 128 h 129"/>
                    <a:gd name="T6" fmla="*/ 11 w 173"/>
                    <a:gd name="T7" fmla="*/ 105 h 129"/>
                    <a:gd name="T8" fmla="*/ 15 w 173"/>
                    <a:gd name="T9" fmla="*/ 94 h 129"/>
                    <a:gd name="T10" fmla="*/ 15 w 173"/>
                    <a:gd name="T11" fmla="*/ 87 h 129"/>
                    <a:gd name="T12" fmla="*/ 87 w 173"/>
                    <a:gd name="T13" fmla="*/ 15 h 129"/>
                    <a:gd name="T14" fmla="*/ 159 w 173"/>
                    <a:gd name="T15" fmla="*/ 87 h 129"/>
                    <a:gd name="T16" fmla="*/ 158 w 173"/>
                    <a:gd name="T17" fmla="*/ 94 h 129"/>
                    <a:gd name="T18" fmla="*/ 162 w 173"/>
                    <a:gd name="T19" fmla="*/ 105 h 129"/>
                    <a:gd name="T20" fmla="*/ 162 w 173"/>
                    <a:gd name="T21" fmla="*/ 129 h 129"/>
                    <a:gd name="T22" fmla="*/ 173 w 173"/>
                    <a:gd name="T23" fmla="*/ 87 h 129"/>
                    <a:gd name="T24" fmla="*/ 87 w 173"/>
                    <a:gd name="T2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29">
                      <a:moveTo>
                        <a:pt x="87" y="0"/>
                      </a:moveTo>
                      <a:cubicBezTo>
                        <a:pt x="39" y="1"/>
                        <a:pt x="0" y="39"/>
                        <a:pt x="0" y="87"/>
                      </a:cubicBezTo>
                      <a:cubicBezTo>
                        <a:pt x="0" y="101"/>
                        <a:pt x="4" y="115"/>
                        <a:pt x="11" y="128"/>
                      </a:cubicBezTo>
                      <a:cubicBezTo>
                        <a:pt x="11" y="105"/>
                        <a:pt x="11" y="105"/>
                        <a:pt x="11" y="105"/>
                      </a:cubicBezTo>
                      <a:cubicBezTo>
                        <a:pt x="11" y="101"/>
                        <a:pt x="12" y="97"/>
                        <a:pt x="15" y="94"/>
                      </a:cubicBezTo>
                      <a:cubicBezTo>
                        <a:pt x="15" y="91"/>
                        <a:pt x="15" y="89"/>
                        <a:pt x="15" y="87"/>
                      </a:cubicBezTo>
                      <a:cubicBezTo>
                        <a:pt x="15" y="47"/>
                        <a:pt x="47" y="15"/>
                        <a:pt x="87" y="15"/>
                      </a:cubicBezTo>
                      <a:cubicBezTo>
                        <a:pt x="126" y="15"/>
                        <a:pt x="159" y="47"/>
                        <a:pt x="159" y="87"/>
                      </a:cubicBezTo>
                      <a:cubicBezTo>
                        <a:pt x="159" y="89"/>
                        <a:pt x="158" y="92"/>
                        <a:pt x="158" y="94"/>
                      </a:cubicBezTo>
                      <a:cubicBezTo>
                        <a:pt x="160" y="98"/>
                        <a:pt x="162" y="101"/>
                        <a:pt x="162" y="105"/>
                      </a:cubicBezTo>
                      <a:cubicBezTo>
                        <a:pt x="162" y="129"/>
                        <a:pt x="162" y="129"/>
                        <a:pt x="162" y="129"/>
                      </a:cubicBezTo>
                      <a:cubicBezTo>
                        <a:pt x="169" y="116"/>
                        <a:pt x="173" y="102"/>
                        <a:pt x="173" y="87"/>
                      </a:cubicBezTo>
                      <a:cubicBezTo>
                        <a:pt x="173" y="39"/>
                        <a:pt x="134" y="1"/>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5" name="Freeform 268"/>
                <p:cNvSpPr/>
                <p:nvPr/>
              </p:nvSpPr>
              <p:spPr bwMode="auto">
                <a:xfrm>
                  <a:off x="5878513" y="2633663"/>
                  <a:ext cx="138113" cy="258763"/>
                </a:xfrm>
                <a:custGeom>
                  <a:avLst/>
                  <a:gdLst>
                    <a:gd name="T0" fmla="*/ 0 w 37"/>
                    <a:gd name="T1" fmla="*/ 15 h 69"/>
                    <a:gd name="T2" fmla="*/ 0 w 37"/>
                    <a:gd name="T3" fmla="*/ 18 h 69"/>
                    <a:gd name="T4" fmla="*/ 0 w 37"/>
                    <a:gd name="T5" fmla="*/ 40 h 69"/>
                    <a:gd name="T6" fmla="*/ 0 w 37"/>
                    <a:gd name="T7" fmla="*/ 51 h 69"/>
                    <a:gd name="T8" fmla="*/ 26 w 37"/>
                    <a:gd name="T9" fmla="*/ 69 h 69"/>
                    <a:gd name="T10" fmla="*/ 37 w 37"/>
                    <a:gd name="T11" fmla="*/ 69 h 69"/>
                    <a:gd name="T12" fmla="*/ 37 w 37"/>
                    <a:gd name="T13" fmla="*/ 0 h 69"/>
                    <a:gd name="T14" fmla="*/ 26 w 37"/>
                    <a:gd name="T15" fmla="*/ 0 h 69"/>
                    <a:gd name="T16" fmla="*/ 0 w 37"/>
                    <a:gd name="T17"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9">
                      <a:moveTo>
                        <a:pt x="0" y="15"/>
                      </a:moveTo>
                      <a:cubicBezTo>
                        <a:pt x="0" y="16"/>
                        <a:pt x="0" y="17"/>
                        <a:pt x="0" y="18"/>
                      </a:cubicBezTo>
                      <a:cubicBezTo>
                        <a:pt x="0" y="40"/>
                        <a:pt x="0" y="40"/>
                        <a:pt x="0" y="40"/>
                      </a:cubicBezTo>
                      <a:cubicBezTo>
                        <a:pt x="0" y="51"/>
                        <a:pt x="0" y="51"/>
                        <a:pt x="0" y="51"/>
                      </a:cubicBezTo>
                      <a:cubicBezTo>
                        <a:pt x="0" y="60"/>
                        <a:pt x="12" y="69"/>
                        <a:pt x="26" y="69"/>
                      </a:cubicBezTo>
                      <a:cubicBezTo>
                        <a:pt x="37" y="69"/>
                        <a:pt x="37" y="69"/>
                        <a:pt x="37" y="69"/>
                      </a:cubicBezTo>
                      <a:cubicBezTo>
                        <a:pt x="37" y="0"/>
                        <a:pt x="37" y="0"/>
                        <a:pt x="37" y="0"/>
                      </a:cubicBezTo>
                      <a:cubicBezTo>
                        <a:pt x="26" y="0"/>
                        <a:pt x="26" y="0"/>
                        <a:pt x="26" y="0"/>
                      </a:cubicBezTo>
                      <a:cubicBezTo>
                        <a:pt x="13" y="0"/>
                        <a:pt x="3" y="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6" name="Freeform 269"/>
                <p:cNvSpPr/>
                <p:nvPr/>
              </p:nvSpPr>
              <p:spPr bwMode="auto">
                <a:xfrm>
                  <a:off x="6264275" y="2633663"/>
                  <a:ext cx="142875" cy="258763"/>
                </a:xfrm>
                <a:custGeom>
                  <a:avLst/>
                  <a:gdLst>
                    <a:gd name="T0" fmla="*/ 38 w 38"/>
                    <a:gd name="T1" fmla="*/ 51 h 69"/>
                    <a:gd name="T2" fmla="*/ 38 w 38"/>
                    <a:gd name="T3" fmla="*/ 40 h 69"/>
                    <a:gd name="T4" fmla="*/ 38 w 38"/>
                    <a:gd name="T5" fmla="*/ 18 h 69"/>
                    <a:gd name="T6" fmla="*/ 38 w 38"/>
                    <a:gd name="T7" fmla="*/ 16 h 69"/>
                    <a:gd name="T8" fmla="*/ 11 w 38"/>
                    <a:gd name="T9" fmla="*/ 0 h 69"/>
                    <a:gd name="T10" fmla="*/ 0 w 38"/>
                    <a:gd name="T11" fmla="*/ 0 h 69"/>
                    <a:gd name="T12" fmla="*/ 0 w 38"/>
                    <a:gd name="T13" fmla="*/ 69 h 69"/>
                    <a:gd name="T14" fmla="*/ 11 w 38"/>
                    <a:gd name="T15" fmla="*/ 69 h 69"/>
                    <a:gd name="T16" fmla="*/ 38 w 38"/>
                    <a:gd name="T17" fmla="*/ 5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9">
                      <a:moveTo>
                        <a:pt x="38" y="51"/>
                      </a:moveTo>
                      <a:cubicBezTo>
                        <a:pt x="38" y="40"/>
                        <a:pt x="38" y="40"/>
                        <a:pt x="38" y="40"/>
                      </a:cubicBezTo>
                      <a:cubicBezTo>
                        <a:pt x="38" y="18"/>
                        <a:pt x="38" y="18"/>
                        <a:pt x="38" y="18"/>
                      </a:cubicBezTo>
                      <a:cubicBezTo>
                        <a:pt x="38" y="17"/>
                        <a:pt x="38" y="17"/>
                        <a:pt x="38" y="16"/>
                      </a:cubicBezTo>
                      <a:cubicBezTo>
                        <a:pt x="36" y="7"/>
                        <a:pt x="25" y="0"/>
                        <a:pt x="11" y="0"/>
                      </a:cubicBezTo>
                      <a:cubicBezTo>
                        <a:pt x="0" y="0"/>
                        <a:pt x="0" y="0"/>
                        <a:pt x="0" y="0"/>
                      </a:cubicBezTo>
                      <a:cubicBezTo>
                        <a:pt x="0" y="69"/>
                        <a:pt x="0" y="69"/>
                        <a:pt x="0" y="69"/>
                      </a:cubicBezTo>
                      <a:cubicBezTo>
                        <a:pt x="11" y="69"/>
                        <a:pt x="11" y="69"/>
                        <a:pt x="11" y="69"/>
                      </a:cubicBezTo>
                      <a:cubicBezTo>
                        <a:pt x="26" y="69"/>
                        <a:pt x="38" y="60"/>
                        <a:pt x="38"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7" name="Freeform 270"/>
                <p:cNvSpPr>
                  <a:spLocks noEditPoints="1"/>
                </p:cNvSpPr>
                <p:nvPr/>
              </p:nvSpPr>
              <p:spPr bwMode="auto">
                <a:xfrm>
                  <a:off x="614363" y="2479675"/>
                  <a:ext cx="461963" cy="517525"/>
                </a:xfrm>
                <a:custGeom>
                  <a:avLst/>
                  <a:gdLst>
                    <a:gd name="T0" fmla="*/ 270 w 291"/>
                    <a:gd name="T1" fmla="*/ 326 h 326"/>
                    <a:gd name="T2" fmla="*/ 270 w 291"/>
                    <a:gd name="T3" fmla="*/ 0 h 326"/>
                    <a:gd name="T4" fmla="*/ 253 w 291"/>
                    <a:gd name="T5" fmla="*/ 35 h 326"/>
                    <a:gd name="T6" fmla="*/ 253 w 291"/>
                    <a:gd name="T7" fmla="*/ 66 h 326"/>
                    <a:gd name="T8" fmla="*/ 270 w 291"/>
                    <a:gd name="T9" fmla="*/ 123 h 326"/>
                    <a:gd name="T10" fmla="*/ 270 w 291"/>
                    <a:gd name="T11" fmla="*/ 146 h 326"/>
                    <a:gd name="T12" fmla="*/ 253 w 291"/>
                    <a:gd name="T13" fmla="*/ 203 h 326"/>
                    <a:gd name="T14" fmla="*/ 253 w 291"/>
                    <a:gd name="T15" fmla="*/ 234 h 326"/>
                    <a:gd name="T16" fmla="*/ 270 w 291"/>
                    <a:gd name="T17" fmla="*/ 288 h 326"/>
                    <a:gd name="T18" fmla="*/ 145 w 291"/>
                    <a:gd name="T19" fmla="*/ 239 h 326"/>
                    <a:gd name="T20" fmla="*/ 237 w 291"/>
                    <a:gd name="T21" fmla="*/ 326 h 326"/>
                    <a:gd name="T22" fmla="*/ 253 w 291"/>
                    <a:gd name="T23" fmla="*/ 288 h 326"/>
                    <a:gd name="T24" fmla="*/ 237 w 291"/>
                    <a:gd name="T25" fmla="*/ 260 h 326"/>
                    <a:gd name="T26" fmla="*/ 237 w 291"/>
                    <a:gd name="T27" fmla="*/ 234 h 326"/>
                    <a:gd name="T28" fmla="*/ 253 w 291"/>
                    <a:gd name="T29" fmla="*/ 203 h 326"/>
                    <a:gd name="T30" fmla="*/ 237 w 291"/>
                    <a:gd name="T31" fmla="*/ 146 h 326"/>
                    <a:gd name="T32" fmla="*/ 253 w 291"/>
                    <a:gd name="T33" fmla="*/ 123 h 326"/>
                    <a:gd name="T34" fmla="*/ 237 w 291"/>
                    <a:gd name="T35" fmla="*/ 92 h 326"/>
                    <a:gd name="T36" fmla="*/ 237 w 291"/>
                    <a:gd name="T37" fmla="*/ 66 h 326"/>
                    <a:gd name="T38" fmla="*/ 253 w 291"/>
                    <a:gd name="T39" fmla="*/ 35 h 326"/>
                    <a:gd name="T40" fmla="*/ 237 w 291"/>
                    <a:gd name="T41" fmla="*/ 0 h 326"/>
                    <a:gd name="T42" fmla="*/ 145 w 291"/>
                    <a:gd name="T43" fmla="*/ 87 h 326"/>
                    <a:gd name="T44" fmla="*/ 215 w 291"/>
                    <a:gd name="T45" fmla="*/ 118 h 326"/>
                    <a:gd name="T46" fmla="*/ 145 w 291"/>
                    <a:gd name="T47" fmla="*/ 239 h 326"/>
                    <a:gd name="T48" fmla="*/ 38 w 291"/>
                    <a:gd name="T49" fmla="*/ 11 h 326"/>
                    <a:gd name="T50" fmla="*/ 55 w 291"/>
                    <a:gd name="T51" fmla="*/ 66 h 326"/>
                    <a:gd name="T52" fmla="*/ 38 w 291"/>
                    <a:gd name="T53" fmla="*/ 92 h 326"/>
                    <a:gd name="T54" fmla="*/ 55 w 291"/>
                    <a:gd name="T55" fmla="*/ 123 h 326"/>
                    <a:gd name="T56" fmla="*/ 55 w 291"/>
                    <a:gd name="T57" fmla="*/ 146 h 326"/>
                    <a:gd name="T58" fmla="*/ 38 w 291"/>
                    <a:gd name="T59" fmla="*/ 177 h 326"/>
                    <a:gd name="T60" fmla="*/ 55 w 291"/>
                    <a:gd name="T61" fmla="*/ 234 h 326"/>
                    <a:gd name="T62" fmla="*/ 38 w 291"/>
                    <a:gd name="T63" fmla="*/ 260 h 326"/>
                    <a:gd name="T64" fmla="*/ 55 w 291"/>
                    <a:gd name="T65" fmla="*/ 288 h 326"/>
                    <a:gd name="T66" fmla="*/ 55 w 291"/>
                    <a:gd name="T67" fmla="*/ 314 h 326"/>
                    <a:gd name="T68" fmla="*/ 76 w 291"/>
                    <a:gd name="T69" fmla="*/ 239 h 326"/>
                    <a:gd name="T70" fmla="*/ 76 w 291"/>
                    <a:gd name="T71" fmla="*/ 208 h 326"/>
                    <a:gd name="T72" fmla="*/ 145 w 291"/>
                    <a:gd name="T73" fmla="*/ 87 h 326"/>
                    <a:gd name="T74" fmla="*/ 55 w 291"/>
                    <a:gd name="T75" fmla="*/ 0 h 326"/>
                    <a:gd name="T76" fmla="*/ 19 w 291"/>
                    <a:gd name="T77" fmla="*/ 0 h 326"/>
                    <a:gd name="T78" fmla="*/ 19 w 291"/>
                    <a:gd name="T79" fmla="*/ 326 h 326"/>
                    <a:gd name="T80" fmla="*/ 38 w 291"/>
                    <a:gd name="T81" fmla="*/ 288 h 326"/>
                    <a:gd name="T82" fmla="*/ 38 w 291"/>
                    <a:gd name="T83" fmla="*/ 260 h 326"/>
                    <a:gd name="T84" fmla="*/ 19 w 291"/>
                    <a:gd name="T85" fmla="*/ 203 h 326"/>
                    <a:gd name="T86" fmla="*/ 19 w 291"/>
                    <a:gd name="T87" fmla="*/ 177 h 326"/>
                    <a:gd name="T88" fmla="*/ 38 w 291"/>
                    <a:gd name="T89" fmla="*/ 123 h 326"/>
                    <a:gd name="T90" fmla="*/ 38 w 291"/>
                    <a:gd name="T91" fmla="*/ 92 h 326"/>
                    <a:gd name="T92" fmla="*/ 19 w 291"/>
                    <a:gd name="T93" fmla="*/ 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1" h="326">
                      <a:moveTo>
                        <a:pt x="253" y="314"/>
                      </a:moveTo>
                      <a:lnTo>
                        <a:pt x="270" y="314"/>
                      </a:lnTo>
                      <a:lnTo>
                        <a:pt x="270" y="326"/>
                      </a:lnTo>
                      <a:lnTo>
                        <a:pt x="291" y="326"/>
                      </a:lnTo>
                      <a:lnTo>
                        <a:pt x="291" y="0"/>
                      </a:lnTo>
                      <a:lnTo>
                        <a:pt x="270" y="0"/>
                      </a:lnTo>
                      <a:lnTo>
                        <a:pt x="270" y="11"/>
                      </a:lnTo>
                      <a:lnTo>
                        <a:pt x="253" y="11"/>
                      </a:lnTo>
                      <a:lnTo>
                        <a:pt x="253" y="35"/>
                      </a:lnTo>
                      <a:lnTo>
                        <a:pt x="270" y="35"/>
                      </a:lnTo>
                      <a:lnTo>
                        <a:pt x="270" y="66"/>
                      </a:lnTo>
                      <a:lnTo>
                        <a:pt x="253" y="66"/>
                      </a:lnTo>
                      <a:lnTo>
                        <a:pt x="253" y="92"/>
                      </a:lnTo>
                      <a:lnTo>
                        <a:pt x="270" y="92"/>
                      </a:lnTo>
                      <a:lnTo>
                        <a:pt x="270" y="123"/>
                      </a:lnTo>
                      <a:lnTo>
                        <a:pt x="253" y="123"/>
                      </a:lnTo>
                      <a:lnTo>
                        <a:pt x="253" y="146"/>
                      </a:lnTo>
                      <a:lnTo>
                        <a:pt x="270" y="146"/>
                      </a:lnTo>
                      <a:lnTo>
                        <a:pt x="270" y="177"/>
                      </a:lnTo>
                      <a:lnTo>
                        <a:pt x="253" y="177"/>
                      </a:lnTo>
                      <a:lnTo>
                        <a:pt x="253" y="203"/>
                      </a:lnTo>
                      <a:lnTo>
                        <a:pt x="270" y="203"/>
                      </a:lnTo>
                      <a:lnTo>
                        <a:pt x="270" y="234"/>
                      </a:lnTo>
                      <a:lnTo>
                        <a:pt x="253" y="234"/>
                      </a:lnTo>
                      <a:lnTo>
                        <a:pt x="253" y="260"/>
                      </a:lnTo>
                      <a:lnTo>
                        <a:pt x="270" y="260"/>
                      </a:lnTo>
                      <a:lnTo>
                        <a:pt x="270" y="288"/>
                      </a:lnTo>
                      <a:lnTo>
                        <a:pt x="253" y="288"/>
                      </a:lnTo>
                      <a:lnTo>
                        <a:pt x="253" y="314"/>
                      </a:lnTo>
                      <a:close/>
                      <a:moveTo>
                        <a:pt x="145" y="239"/>
                      </a:moveTo>
                      <a:lnTo>
                        <a:pt x="215" y="239"/>
                      </a:lnTo>
                      <a:lnTo>
                        <a:pt x="215" y="326"/>
                      </a:lnTo>
                      <a:lnTo>
                        <a:pt x="237" y="326"/>
                      </a:lnTo>
                      <a:lnTo>
                        <a:pt x="237" y="314"/>
                      </a:lnTo>
                      <a:lnTo>
                        <a:pt x="253" y="314"/>
                      </a:lnTo>
                      <a:lnTo>
                        <a:pt x="253" y="288"/>
                      </a:lnTo>
                      <a:lnTo>
                        <a:pt x="237" y="288"/>
                      </a:lnTo>
                      <a:lnTo>
                        <a:pt x="237" y="260"/>
                      </a:lnTo>
                      <a:lnTo>
                        <a:pt x="237" y="260"/>
                      </a:lnTo>
                      <a:lnTo>
                        <a:pt x="253" y="260"/>
                      </a:lnTo>
                      <a:lnTo>
                        <a:pt x="253" y="234"/>
                      </a:lnTo>
                      <a:lnTo>
                        <a:pt x="237" y="234"/>
                      </a:lnTo>
                      <a:lnTo>
                        <a:pt x="237" y="203"/>
                      </a:lnTo>
                      <a:lnTo>
                        <a:pt x="237" y="203"/>
                      </a:lnTo>
                      <a:lnTo>
                        <a:pt x="253" y="203"/>
                      </a:lnTo>
                      <a:lnTo>
                        <a:pt x="253" y="177"/>
                      </a:lnTo>
                      <a:lnTo>
                        <a:pt x="237" y="177"/>
                      </a:lnTo>
                      <a:lnTo>
                        <a:pt x="237" y="146"/>
                      </a:lnTo>
                      <a:lnTo>
                        <a:pt x="237" y="146"/>
                      </a:lnTo>
                      <a:lnTo>
                        <a:pt x="253" y="146"/>
                      </a:lnTo>
                      <a:lnTo>
                        <a:pt x="253" y="123"/>
                      </a:lnTo>
                      <a:lnTo>
                        <a:pt x="237" y="123"/>
                      </a:lnTo>
                      <a:lnTo>
                        <a:pt x="237" y="92"/>
                      </a:lnTo>
                      <a:lnTo>
                        <a:pt x="237" y="92"/>
                      </a:lnTo>
                      <a:lnTo>
                        <a:pt x="253" y="92"/>
                      </a:lnTo>
                      <a:lnTo>
                        <a:pt x="253" y="66"/>
                      </a:lnTo>
                      <a:lnTo>
                        <a:pt x="237" y="66"/>
                      </a:lnTo>
                      <a:lnTo>
                        <a:pt x="237" y="35"/>
                      </a:lnTo>
                      <a:lnTo>
                        <a:pt x="237" y="35"/>
                      </a:lnTo>
                      <a:lnTo>
                        <a:pt x="253" y="35"/>
                      </a:lnTo>
                      <a:lnTo>
                        <a:pt x="253" y="11"/>
                      </a:lnTo>
                      <a:lnTo>
                        <a:pt x="237" y="11"/>
                      </a:lnTo>
                      <a:lnTo>
                        <a:pt x="237" y="0"/>
                      </a:lnTo>
                      <a:lnTo>
                        <a:pt x="215" y="0"/>
                      </a:lnTo>
                      <a:lnTo>
                        <a:pt x="215" y="87"/>
                      </a:lnTo>
                      <a:lnTo>
                        <a:pt x="145" y="87"/>
                      </a:lnTo>
                      <a:lnTo>
                        <a:pt x="145" y="118"/>
                      </a:lnTo>
                      <a:lnTo>
                        <a:pt x="215" y="118"/>
                      </a:lnTo>
                      <a:lnTo>
                        <a:pt x="215" y="118"/>
                      </a:lnTo>
                      <a:lnTo>
                        <a:pt x="215" y="208"/>
                      </a:lnTo>
                      <a:lnTo>
                        <a:pt x="145" y="208"/>
                      </a:lnTo>
                      <a:lnTo>
                        <a:pt x="145" y="239"/>
                      </a:lnTo>
                      <a:close/>
                      <a:moveTo>
                        <a:pt x="55" y="0"/>
                      </a:moveTo>
                      <a:lnTo>
                        <a:pt x="55" y="11"/>
                      </a:lnTo>
                      <a:lnTo>
                        <a:pt x="38" y="11"/>
                      </a:lnTo>
                      <a:lnTo>
                        <a:pt x="38" y="35"/>
                      </a:lnTo>
                      <a:lnTo>
                        <a:pt x="55" y="35"/>
                      </a:lnTo>
                      <a:lnTo>
                        <a:pt x="55" y="66"/>
                      </a:lnTo>
                      <a:lnTo>
                        <a:pt x="55" y="66"/>
                      </a:lnTo>
                      <a:lnTo>
                        <a:pt x="38" y="66"/>
                      </a:lnTo>
                      <a:lnTo>
                        <a:pt x="38" y="92"/>
                      </a:lnTo>
                      <a:lnTo>
                        <a:pt x="55" y="92"/>
                      </a:lnTo>
                      <a:lnTo>
                        <a:pt x="55" y="123"/>
                      </a:lnTo>
                      <a:lnTo>
                        <a:pt x="55" y="123"/>
                      </a:lnTo>
                      <a:lnTo>
                        <a:pt x="38" y="123"/>
                      </a:lnTo>
                      <a:lnTo>
                        <a:pt x="38" y="146"/>
                      </a:lnTo>
                      <a:lnTo>
                        <a:pt x="55" y="146"/>
                      </a:lnTo>
                      <a:lnTo>
                        <a:pt x="55" y="177"/>
                      </a:lnTo>
                      <a:lnTo>
                        <a:pt x="55" y="177"/>
                      </a:lnTo>
                      <a:lnTo>
                        <a:pt x="38" y="177"/>
                      </a:lnTo>
                      <a:lnTo>
                        <a:pt x="38" y="203"/>
                      </a:lnTo>
                      <a:lnTo>
                        <a:pt x="55" y="203"/>
                      </a:lnTo>
                      <a:lnTo>
                        <a:pt x="55" y="234"/>
                      </a:lnTo>
                      <a:lnTo>
                        <a:pt x="55" y="234"/>
                      </a:lnTo>
                      <a:lnTo>
                        <a:pt x="38" y="234"/>
                      </a:lnTo>
                      <a:lnTo>
                        <a:pt x="38" y="260"/>
                      </a:lnTo>
                      <a:lnTo>
                        <a:pt x="55" y="260"/>
                      </a:lnTo>
                      <a:lnTo>
                        <a:pt x="55" y="288"/>
                      </a:lnTo>
                      <a:lnTo>
                        <a:pt x="55" y="288"/>
                      </a:lnTo>
                      <a:lnTo>
                        <a:pt x="38" y="288"/>
                      </a:lnTo>
                      <a:lnTo>
                        <a:pt x="38" y="314"/>
                      </a:lnTo>
                      <a:lnTo>
                        <a:pt x="55" y="314"/>
                      </a:lnTo>
                      <a:lnTo>
                        <a:pt x="55" y="326"/>
                      </a:lnTo>
                      <a:lnTo>
                        <a:pt x="76" y="326"/>
                      </a:lnTo>
                      <a:lnTo>
                        <a:pt x="76" y="239"/>
                      </a:lnTo>
                      <a:lnTo>
                        <a:pt x="145" y="239"/>
                      </a:lnTo>
                      <a:lnTo>
                        <a:pt x="145" y="208"/>
                      </a:lnTo>
                      <a:lnTo>
                        <a:pt x="76" y="208"/>
                      </a:lnTo>
                      <a:lnTo>
                        <a:pt x="76" y="118"/>
                      </a:lnTo>
                      <a:lnTo>
                        <a:pt x="145" y="118"/>
                      </a:lnTo>
                      <a:lnTo>
                        <a:pt x="145" y="87"/>
                      </a:lnTo>
                      <a:lnTo>
                        <a:pt x="76" y="87"/>
                      </a:lnTo>
                      <a:lnTo>
                        <a:pt x="76" y="0"/>
                      </a:lnTo>
                      <a:lnTo>
                        <a:pt x="55" y="0"/>
                      </a:lnTo>
                      <a:close/>
                      <a:moveTo>
                        <a:pt x="38" y="11"/>
                      </a:moveTo>
                      <a:lnTo>
                        <a:pt x="19" y="11"/>
                      </a:lnTo>
                      <a:lnTo>
                        <a:pt x="19" y="0"/>
                      </a:lnTo>
                      <a:lnTo>
                        <a:pt x="0" y="0"/>
                      </a:lnTo>
                      <a:lnTo>
                        <a:pt x="0" y="326"/>
                      </a:lnTo>
                      <a:lnTo>
                        <a:pt x="19" y="326"/>
                      </a:lnTo>
                      <a:lnTo>
                        <a:pt x="19" y="314"/>
                      </a:lnTo>
                      <a:lnTo>
                        <a:pt x="38" y="314"/>
                      </a:lnTo>
                      <a:lnTo>
                        <a:pt x="38" y="288"/>
                      </a:lnTo>
                      <a:lnTo>
                        <a:pt x="19" y="288"/>
                      </a:lnTo>
                      <a:lnTo>
                        <a:pt x="19" y="260"/>
                      </a:lnTo>
                      <a:lnTo>
                        <a:pt x="38" y="260"/>
                      </a:lnTo>
                      <a:lnTo>
                        <a:pt x="38" y="234"/>
                      </a:lnTo>
                      <a:lnTo>
                        <a:pt x="19" y="234"/>
                      </a:lnTo>
                      <a:lnTo>
                        <a:pt x="19" y="203"/>
                      </a:lnTo>
                      <a:lnTo>
                        <a:pt x="38" y="203"/>
                      </a:lnTo>
                      <a:lnTo>
                        <a:pt x="38" y="177"/>
                      </a:lnTo>
                      <a:lnTo>
                        <a:pt x="19" y="177"/>
                      </a:lnTo>
                      <a:lnTo>
                        <a:pt x="19" y="146"/>
                      </a:lnTo>
                      <a:lnTo>
                        <a:pt x="38" y="146"/>
                      </a:lnTo>
                      <a:lnTo>
                        <a:pt x="38" y="123"/>
                      </a:lnTo>
                      <a:lnTo>
                        <a:pt x="19" y="123"/>
                      </a:lnTo>
                      <a:lnTo>
                        <a:pt x="19" y="92"/>
                      </a:lnTo>
                      <a:lnTo>
                        <a:pt x="38" y="92"/>
                      </a:lnTo>
                      <a:lnTo>
                        <a:pt x="38" y="66"/>
                      </a:lnTo>
                      <a:lnTo>
                        <a:pt x="19" y="66"/>
                      </a:lnTo>
                      <a:lnTo>
                        <a:pt x="19" y="35"/>
                      </a:lnTo>
                      <a:lnTo>
                        <a:pt x="38" y="35"/>
                      </a:lnTo>
                      <a:lnTo>
                        <a:pt x="3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8" name="Freeform 271"/>
                <p:cNvSpPr/>
                <p:nvPr/>
              </p:nvSpPr>
              <p:spPr bwMode="auto">
                <a:xfrm>
                  <a:off x="311150" y="3252788"/>
                  <a:ext cx="52388" cy="522288"/>
                </a:xfrm>
                <a:custGeom>
                  <a:avLst/>
                  <a:gdLst>
                    <a:gd name="T0" fmla="*/ 0 w 14"/>
                    <a:gd name="T1" fmla="*/ 0 h 139"/>
                    <a:gd name="T2" fmla="*/ 0 w 14"/>
                    <a:gd name="T3" fmla="*/ 139 h 139"/>
                    <a:gd name="T4" fmla="*/ 14 w 14"/>
                    <a:gd name="T5" fmla="*/ 139 h 139"/>
                    <a:gd name="T6" fmla="*/ 14 w 14"/>
                    <a:gd name="T7" fmla="*/ 0 h 139"/>
                    <a:gd name="T8" fmla="*/ 7 w 14"/>
                    <a:gd name="T9" fmla="*/ 2 h 139"/>
                    <a:gd name="T10" fmla="*/ 0 w 14"/>
                    <a:gd name="T11" fmla="*/ 0 h 139"/>
                  </a:gdLst>
                  <a:ahLst/>
                  <a:cxnLst>
                    <a:cxn ang="0">
                      <a:pos x="T0" y="T1"/>
                    </a:cxn>
                    <a:cxn ang="0">
                      <a:pos x="T2" y="T3"/>
                    </a:cxn>
                    <a:cxn ang="0">
                      <a:pos x="T4" y="T5"/>
                    </a:cxn>
                    <a:cxn ang="0">
                      <a:pos x="T6" y="T7"/>
                    </a:cxn>
                    <a:cxn ang="0">
                      <a:pos x="T8" y="T9"/>
                    </a:cxn>
                    <a:cxn ang="0">
                      <a:pos x="T10" y="T11"/>
                    </a:cxn>
                  </a:cxnLst>
                  <a:rect l="0" t="0" r="r" b="b"/>
                  <a:pathLst>
                    <a:path w="14" h="139">
                      <a:moveTo>
                        <a:pt x="0" y="0"/>
                      </a:moveTo>
                      <a:cubicBezTo>
                        <a:pt x="0" y="139"/>
                        <a:pt x="0" y="139"/>
                        <a:pt x="0" y="139"/>
                      </a:cubicBezTo>
                      <a:cubicBezTo>
                        <a:pt x="14" y="139"/>
                        <a:pt x="14" y="139"/>
                        <a:pt x="14" y="139"/>
                      </a:cubicBezTo>
                      <a:cubicBezTo>
                        <a:pt x="14" y="0"/>
                        <a:pt x="14" y="0"/>
                        <a:pt x="14" y="0"/>
                      </a:cubicBezTo>
                      <a:cubicBezTo>
                        <a:pt x="12" y="1"/>
                        <a:pt x="10" y="2"/>
                        <a:pt x="7" y="2"/>
                      </a:cubicBezTo>
                      <a:cubicBezTo>
                        <a:pt x="5" y="2"/>
                        <a:pt x="2"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9" name="Oval 272"/>
                <p:cNvSpPr>
                  <a:spLocks noChangeArrowheads="1"/>
                </p:cNvSpPr>
                <p:nvPr/>
              </p:nvSpPr>
              <p:spPr bwMode="auto">
                <a:xfrm>
                  <a:off x="295275" y="3159125"/>
                  <a:ext cx="82550" cy="82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0" name="Rectangle 273"/>
                <p:cNvSpPr>
                  <a:spLocks noChangeArrowheads="1"/>
                </p:cNvSpPr>
                <p:nvPr/>
              </p:nvSpPr>
              <p:spPr bwMode="auto">
                <a:xfrm>
                  <a:off x="396875" y="3255963"/>
                  <a:ext cx="450850"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1" name="Freeform 274"/>
                <p:cNvSpPr/>
                <p:nvPr/>
              </p:nvSpPr>
              <p:spPr bwMode="auto">
                <a:xfrm>
                  <a:off x="4038600" y="0"/>
                  <a:ext cx="439738" cy="363538"/>
                </a:xfrm>
                <a:custGeom>
                  <a:avLst/>
                  <a:gdLst>
                    <a:gd name="T0" fmla="*/ 277 w 277"/>
                    <a:gd name="T1" fmla="*/ 104 h 229"/>
                    <a:gd name="T2" fmla="*/ 277 w 277"/>
                    <a:gd name="T3" fmla="*/ 76 h 229"/>
                    <a:gd name="T4" fmla="*/ 208 w 277"/>
                    <a:gd name="T5" fmla="*/ 21 h 229"/>
                    <a:gd name="T6" fmla="*/ 182 w 277"/>
                    <a:gd name="T7" fmla="*/ 0 h 229"/>
                    <a:gd name="T8" fmla="*/ 95 w 277"/>
                    <a:gd name="T9" fmla="*/ 0 h 229"/>
                    <a:gd name="T10" fmla="*/ 0 w 277"/>
                    <a:gd name="T11" fmla="*/ 76 h 229"/>
                    <a:gd name="T12" fmla="*/ 0 w 277"/>
                    <a:gd name="T13" fmla="*/ 229 h 229"/>
                    <a:gd name="T14" fmla="*/ 87 w 277"/>
                    <a:gd name="T15" fmla="*/ 229 h 229"/>
                    <a:gd name="T16" fmla="*/ 87 w 277"/>
                    <a:gd name="T17" fmla="*/ 78 h 229"/>
                    <a:gd name="T18" fmla="*/ 189 w 277"/>
                    <a:gd name="T19" fmla="*/ 78 h 229"/>
                    <a:gd name="T20" fmla="*/ 189 w 277"/>
                    <a:gd name="T21" fmla="*/ 229 h 229"/>
                    <a:gd name="T22" fmla="*/ 277 w 277"/>
                    <a:gd name="T23" fmla="*/ 229 h 229"/>
                    <a:gd name="T24" fmla="*/ 277 w 277"/>
                    <a:gd name="T25"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 h="229">
                      <a:moveTo>
                        <a:pt x="277" y="104"/>
                      </a:moveTo>
                      <a:lnTo>
                        <a:pt x="277" y="76"/>
                      </a:lnTo>
                      <a:lnTo>
                        <a:pt x="208" y="21"/>
                      </a:lnTo>
                      <a:lnTo>
                        <a:pt x="182" y="0"/>
                      </a:lnTo>
                      <a:lnTo>
                        <a:pt x="95" y="0"/>
                      </a:lnTo>
                      <a:lnTo>
                        <a:pt x="0" y="76"/>
                      </a:lnTo>
                      <a:lnTo>
                        <a:pt x="0" y="229"/>
                      </a:lnTo>
                      <a:lnTo>
                        <a:pt x="87" y="229"/>
                      </a:lnTo>
                      <a:lnTo>
                        <a:pt x="87" y="78"/>
                      </a:lnTo>
                      <a:lnTo>
                        <a:pt x="189" y="78"/>
                      </a:lnTo>
                      <a:lnTo>
                        <a:pt x="189" y="229"/>
                      </a:lnTo>
                      <a:lnTo>
                        <a:pt x="277" y="229"/>
                      </a:lnTo>
                      <a:lnTo>
                        <a:pt x="277"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2" name="Freeform 275"/>
                <p:cNvSpPr>
                  <a:spLocks noEditPoints="1"/>
                </p:cNvSpPr>
                <p:nvPr/>
              </p:nvSpPr>
              <p:spPr bwMode="auto">
                <a:xfrm>
                  <a:off x="3933825" y="0"/>
                  <a:ext cx="644525" cy="139700"/>
                </a:xfrm>
                <a:custGeom>
                  <a:avLst/>
                  <a:gdLst>
                    <a:gd name="T0" fmla="*/ 66 w 406"/>
                    <a:gd name="T1" fmla="*/ 62 h 88"/>
                    <a:gd name="T2" fmla="*/ 142 w 406"/>
                    <a:gd name="T3" fmla="*/ 0 h 88"/>
                    <a:gd name="T4" fmla="*/ 54 w 406"/>
                    <a:gd name="T5" fmla="*/ 0 h 88"/>
                    <a:gd name="T6" fmla="*/ 0 w 406"/>
                    <a:gd name="T7" fmla="*/ 45 h 88"/>
                    <a:gd name="T8" fmla="*/ 35 w 406"/>
                    <a:gd name="T9" fmla="*/ 88 h 88"/>
                    <a:gd name="T10" fmla="*/ 66 w 406"/>
                    <a:gd name="T11" fmla="*/ 62 h 88"/>
                    <a:gd name="T12" fmla="*/ 66 w 406"/>
                    <a:gd name="T13" fmla="*/ 62 h 88"/>
                    <a:gd name="T14" fmla="*/ 265 w 406"/>
                    <a:gd name="T15" fmla="*/ 0 h 88"/>
                    <a:gd name="T16" fmla="*/ 274 w 406"/>
                    <a:gd name="T17" fmla="*/ 7 h 88"/>
                    <a:gd name="T18" fmla="*/ 343 w 406"/>
                    <a:gd name="T19" fmla="*/ 62 h 88"/>
                    <a:gd name="T20" fmla="*/ 371 w 406"/>
                    <a:gd name="T21" fmla="*/ 88 h 88"/>
                    <a:gd name="T22" fmla="*/ 406 w 406"/>
                    <a:gd name="T23" fmla="*/ 45 h 88"/>
                    <a:gd name="T24" fmla="*/ 354 w 406"/>
                    <a:gd name="T25" fmla="*/ 0 h 88"/>
                    <a:gd name="T26" fmla="*/ 265 w 406"/>
                    <a:gd name="T2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88">
                      <a:moveTo>
                        <a:pt x="66" y="62"/>
                      </a:moveTo>
                      <a:lnTo>
                        <a:pt x="142" y="0"/>
                      </a:lnTo>
                      <a:lnTo>
                        <a:pt x="54" y="0"/>
                      </a:lnTo>
                      <a:lnTo>
                        <a:pt x="0" y="45"/>
                      </a:lnTo>
                      <a:lnTo>
                        <a:pt x="35" y="88"/>
                      </a:lnTo>
                      <a:lnTo>
                        <a:pt x="66" y="62"/>
                      </a:lnTo>
                      <a:lnTo>
                        <a:pt x="66" y="62"/>
                      </a:lnTo>
                      <a:close/>
                      <a:moveTo>
                        <a:pt x="265" y="0"/>
                      </a:moveTo>
                      <a:lnTo>
                        <a:pt x="274" y="7"/>
                      </a:lnTo>
                      <a:lnTo>
                        <a:pt x="343" y="62"/>
                      </a:lnTo>
                      <a:lnTo>
                        <a:pt x="371" y="88"/>
                      </a:lnTo>
                      <a:lnTo>
                        <a:pt x="406" y="45"/>
                      </a:lnTo>
                      <a:lnTo>
                        <a:pt x="354" y="0"/>
                      </a:lnTo>
                      <a:lnTo>
                        <a:pt x="26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3" name="Freeform 276"/>
                <p:cNvSpPr/>
                <p:nvPr/>
              </p:nvSpPr>
              <p:spPr bwMode="auto">
                <a:xfrm>
                  <a:off x="10033000" y="239713"/>
                  <a:ext cx="571500" cy="354013"/>
                </a:xfrm>
                <a:custGeom>
                  <a:avLst/>
                  <a:gdLst>
                    <a:gd name="T0" fmla="*/ 152 w 152"/>
                    <a:gd name="T1" fmla="*/ 77 h 94"/>
                    <a:gd name="T2" fmla="*/ 136 w 152"/>
                    <a:gd name="T3" fmla="*/ 61 h 94"/>
                    <a:gd name="T4" fmla="*/ 138 w 152"/>
                    <a:gd name="T5" fmla="*/ 47 h 94"/>
                    <a:gd name="T6" fmla="*/ 91 w 152"/>
                    <a:gd name="T7" fmla="*/ 0 h 94"/>
                    <a:gd name="T8" fmla="*/ 45 w 152"/>
                    <a:gd name="T9" fmla="*/ 46 h 94"/>
                    <a:gd name="T10" fmla="*/ 27 w 152"/>
                    <a:gd name="T11" fmla="*/ 40 h 94"/>
                    <a:gd name="T12" fmla="*/ 0 w 152"/>
                    <a:gd name="T13" fmla="*/ 67 h 94"/>
                    <a:gd name="T14" fmla="*/ 27 w 152"/>
                    <a:gd name="T15" fmla="*/ 94 h 94"/>
                    <a:gd name="T16" fmla="*/ 89 w 152"/>
                    <a:gd name="T17" fmla="*/ 94 h 94"/>
                    <a:gd name="T18" fmla="*/ 91 w 152"/>
                    <a:gd name="T19" fmla="*/ 94 h 94"/>
                    <a:gd name="T20" fmla="*/ 136 w 152"/>
                    <a:gd name="T21" fmla="*/ 94 h 94"/>
                    <a:gd name="T22" fmla="*/ 152 w 152"/>
                    <a:gd name="T23"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94">
                      <a:moveTo>
                        <a:pt x="152" y="77"/>
                      </a:moveTo>
                      <a:cubicBezTo>
                        <a:pt x="152" y="68"/>
                        <a:pt x="145" y="61"/>
                        <a:pt x="136" y="61"/>
                      </a:cubicBezTo>
                      <a:cubicBezTo>
                        <a:pt x="137" y="56"/>
                        <a:pt x="138" y="52"/>
                        <a:pt x="138" y="47"/>
                      </a:cubicBezTo>
                      <a:cubicBezTo>
                        <a:pt x="138" y="21"/>
                        <a:pt x="117" y="0"/>
                        <a:pt x="91" y="0"/>
                      </a:cubicBezTo>
                      <a:cubicBezTo>
                        <a:pt x="66" y="0"/>
                        <a:pt x="45" y="20"/>
                        <a:pt x="45" y="46"/>
                      </a:cubicBezTo>
                      <a:cubicBezTo>
                        <a:pt x="40" y="42"/>
                        <a:pt x="34" y="40"/>
                        <a:pt x="27" y="40"/>
                      </a:cubicBezTo>
                      <a:cubicBezTo>
                        <a:pt x="12" y="40"/>
                        <a:pt x="0" y="52"/>
                        <a:pt x="0" y="67"/>
                      </a:cubicBezTo>
                      <a:cubicBezTo>
                        <a:pt x="0" y="81"/>
                        <a:pt x="12" y="94"/>
                        <a:pt x="27" y="94"/>
                      </a:cubicBezTo>
                      <a:cubicBezTo>
                        <a:pt x="89" y="94"/>
                        <a:pt x="89" y="94"/>
                        <a:pt x="89" y="94"/>
                      </a:cubicBezTo>
                      <a:cubicBezTo>
                        <a:pt x="91" y="94"/>
                        <a:pt x="91" y="94"/>
                        <a:pt x="91" y="94"/>
                      </a:cubicBezTo>
                      <a:cubicBezTo>
                        <a:pt x="136" y="94"/>
                        <a:pt x="136" y="94"/>
                        <a:pt x="136" y="94"/>
                      </a:cubicBezTo>
                      <a:cubicBezTo>
                        <a:pt x="145" y="94"/>
                        <a:pt x="152" y="86"/>
                        <a:pt x="15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4" name="Rectangle 277"/>
                <p:cNvSpPr>
                  <a:spLocks noChangeArrowheads="1"/>
                </p:cNvSpPr>
                <p:nvPr/>
              </p:nvSpPr>
              <p:spPr bwMode="auto">
                <a:xfrm>
                  <a:off x="101155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5" name="Rectangle 278"/>
                <p:cNvSpPr>
                  <a:spLocks noChangeArrowheads="1"/>
                </p:cNvSpPr>
                <p:nvPr/>
              </p:nvSpPr>
              <p:spPr bwMode="auto">
                <a:xfrm>
                  <a:off x="10236200"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6" name="Rectangle 279"/>
                <p:cNvSpPr>
                  <a:spLocks noChangeArrowheads="1"/>
                </p:cNvSpPr>
                <p:nvPr/>
              </p:nvSpPr>
              <p:spPr bwMode="auto">
                <a:xfrm>
                  <a:off x="103568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7" name="Rectangle 280"/>
                <p:cNvSpPr>
                  <a:spLocks noChangeArrowheads="1"/>
                </p:cNvSpPr>
                <p:nvPr/>
              </p:nvSpPr>
              <p:spPr bwMode="auto">
                <a:xfrm>
                  <a:off x="10472738"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8" name="Oval 281"/>
                <p:cNvSpPr>
                  <a:spLocks noChangeArrowheads="1"/>
                </p:cNvSpPr>
                <p:nvPr/>
              </p:nvSpPr>
              <p:spPr bwMode="auto">
                <a:xfrm>
                  <a:off x="3144838" y="5202238"/>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9" name="Oval 282"/>
                <p:cNvSpPr>
                  <a:spLocks noChangeArrowheads="1"/>
                </p:cNvSpPr>
                <p:nvPr/>
              </p:nvSpPr>
              <p:spPr bwMode="auto">
                <a:xfrm>
                  <a:off x="3205163" y="5141913"/>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0" name="Oval 283"/>
                <p:cNvSpPr>
                  <a:spLocks noChangeArrowheads="1"/>
                </p:cNvSpPr>
                <p:nvPr/>
              </p:nvSpPr>
              <p:spPr bwMode="auto">
                <a:xfrm>
                  <a:off x="3160713" y="5059363"/>
                  <a:ext cx="30163" cy="33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1" name="Oval 284"/>
                <p:cNvSpPr>
                  <a:spLocks noChangeArrowheads="1"/>
                </p:cNvSpPr>
                <p:nvPr/>
              </p:nvSpPr>
              <p:spPr bwMode="auto">
                <a:xfrm>
                  <a:off x="3144838" y="4927600"/>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2" name="Freeform 285"/>
                <p:cNvSpPr>
                  <a:spLocks noEditPoints="1"/>
                </p:cNvSpPr>
                <p:nvPr/>
              </p:nvSpPr>
              <p:spPr bwMode="auto">
                <a:xfrm>
                  <a:off x="3062288" y="4660900"/>
                  <a:ext cx="296863" cy="668338"/>
                </a:xfrm>
                <a:custGeom>
                  <a:avLst/>
                  <a:gdLst>
                    <a:gd name="T0" fmla="*/ 43 w 79"/>
                    <a:gd name="T1" fmla="*/ 9 h 178"/>
                    <a:gd name="T2" fmla="*/ 41 w 79"/>
                    <a:gd name="T3" fmla="*/ 15 h 178"/>
                    <a:gd name="T4" fmla="*/ 41 w 79"/>
                    <a:gd name="T5" fmla="*/ 27 h 178"/>
                    <a:gd name="T6" fmla="*/ 38 w 79"/>
                    <a:gd name="T7" fmla="*/ 27 h 178"/>
                    <a:gd name="T8" fmla="*/ 38 w 79"/>
                    <a:gd name="T9" fmla="*/ 58 h 178"/>
                    <a:gd name="T10" fmla="*/ 41 w 79"/>
                    <a:gd name="T11" fmla="*/ 58 h 178"/>
                    <a:gd name="T12" fmla="*/ 41 w 79"/>
                    <a:gd name="T13" fmla="*/ 82 h 178"/>
                    <a:gd name="T14" fmla="*/ 41 w 79"/>
                    <a:gd name="T15" fmla="*/ 93 h 178"/>
                    <a:gd name="T16" fmla="*/ 48 w 79"/>
                    <a:gd name="T17" fmla="*/ 100 h 178"/>
                    <a:gd name="T18" fmla="*/ 50 w 79"/>
                    <a:gd name="T19" fmla="*/ 100 h 178"/>
                    <a:gd name="T20" fmla="*/ 55 w 79"/>
                    <a:gd name="T21" fmla="*/ 93 h 178"/>
                    <a:gd name="T22" fmla="*/ 55 w 79"/>
                    <a:gd name="T23" fmla="*/ 58 h 178"/>
                    <a:gd name="T24" fmla="*/ 60 w 79"/>
                    <a:gd name="T25" fmla="*/ 58 h 178"/>
                    <a:gd name="T26" fmla="*/ 60 w 79"/>
                    <a:gd name="T27" fmla="*/ 58 h 178"/>
                    <a:gd name="T28" fmla="*/ 60 w 79"/>
                    <a:gd name="T29" fmla="*/ 162 h 178"/>
                    <a:gd name="T30" fmla="*/ 38 w 79"/>
                    <a:gd name="T31" fmla="*/ 162 h 178"/>
                    <a:gd name="T32" fmla="*/ 38 w 79"/>
                    <a:gd name="T33" fmla="*/ 178 h 178"/>
                    <a:gd name="T34" fmla="*/ 75 w 79"/>
                    <a:gd name="T35" fmla="*/ 178 h 178"/>
                    <a:gd name="T36" fmla="*/ 75 w 79"/>
                    <a:gd name="T37" fmla="*/ 27 h 178"/>
                    <a:gd name="T38" fmla="*/ 55 w 79"/>
                    <a:gd name="T39" fmla="*/ 27 h 178"/>
                    <a:gd name="T40" fmla="*/ 55 w 79"/>
                    <a:gd name="T41" fmla="*/ 19 h 178"/>
                    <a:gd name="T42" fmla="*/ 73 w 79"/>
                    <a:gd name="T43" fmla="*/ 15 h 178"/>
                    <a:gd name="T44" fmla="*/ 79 w 79"/>
                    <a:gd name="T45" fmla="*/ 6 h 178"/>
                    <a:gd name="T46" fmla="*/ 70 w 79"/>
                    <a:gd name="T47" fmla="*/ 1 h 178"/>
                    <a:gd name="T48" fmla="*/ 48 w 79"/>
                    <a:gd name="T49" fmla="*/ 6 h 178"/>
                    <a:gd name="T50" fmla="*/ 43 w 79"/>
                    <a:gd name="T51" fmla="*/ 9 h 178"/>
                    <a:gd name="T52" fmla="*/ 38 w 79"/>
                    <a:gd name="T53" fmla="*/ 27 h 178"/>
                    <a:gd name="T54" fmla="*/ 0 w 79"/>
                    <a:gd name="T55" fmla="*/ 27 h 178"/>
                    <a:gd name="T56" fmla="*/ 0 w 79"/>
                    <a:gd name="T57" fmla="*/ 178 h 178"/>
                    <a:gd name="T58" fmla="*/ 38 w 79"/>
                    <a:gd name="T59" fmla="*/ 178 h 178"/>
                    <a:gd name="T60" fmla="*/ 38 w 79"/>
                    <a:gd name="T61" fmla="*/ 162 h 178"/>
                    <a:gd name="T62" fmla="*/ 16 w 79"/>
                    <a:gd name="T63" fmla="*/ 162 h 178"/>
                    <a:gd name="T64" fmla="*/ 16 w 79"/>
                    <a:gd name="T65" fmla="*/ 58 h 178"/>
                    <a:gd name="T66" fmla="*/ 38 w 79"/>
                    <a:gd name="T67" fmla="*/ 58 h 178"/>
                    <a:gd name="T68" fmla="*/ 38 w 79"/>
                    <a:gd name="T6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78">
                      <a:moveTo>
                        <a:pt x="43" y="9"/>
                      </a:moveTo>
                      <a:cubicBezTo>
                        <a:pt x="41" y="11"/>
                        <a:pt x="41" y="13"/>
                        <a:pt x="41" y="15"/>
                      </a:cubicBezTo>
                      <a:cubicBezTo>
                        <a:pt x="41" y="16"/>
                        <a:pt x="41" y="20"/>
                        <a:pt x="41" y="27"/>
                      </a:cubicBezTo>
                      <a:cubicBezTo>
                        <a:pt x="38" y="27"/>
                        <a:pt x="38" y="27"/>
                        <a:pt x="38" y="27"/>
                      </a:cubicBezTo>
                      <a:cubicBezTo>
                        <a:pt x="38" y="58"/>
                        <a:pt x="38" y="58"/>
                        <a:pt x="38" y="58"/>
                      </a:cubicBezTo>
                      <a:cubicBezTo>
                        <a:pt x="41" y="58"/>
                        <a:pt x="41" y="58"/>
                        <a:pt x="41" y="58"/>
                      </a:cubicBezTo>
                      <a:cubicBezTo>
                        <a:pt x="41" y="71"/>
                        <a:pt x="41" y="81"/>
                        <a:pt x="41" y="82"/>
                      </a:cubicBezTo>
                      <a:cubicBezTo>
                        <a:pt x="41" y="84"/>
                        <a:pt x="41" y="93"/>
                        <a:pt x="41" y="93"/>
                      </a:cubicBezTo>
                      <a:cubicBezTo>
                        <a:pt x="41" y="97"/>
                        <a:pt x="44" y="100"/>
                        <a:pt x="48" y="100"/>
                      </a:cubicBezTo>
                      <a:cubicBezTo>
                        <a:pt x="49" y="100"/>
                        <a:pt x="49" y="100"/>
                        <a:pt x="50" y="100"/>
                      </a:cubicBezTo>
                      <a:cubicBezTo>
                        <a:pt x="53" y="99"/>
                        <a:pt x="55" y="96"/>
                        <a:pt x="55" y="93"/>
                      </a:cubicBezTo>
                      <a:cubicBezTo>
                        <a:pt x="55" y="58"/>
                        <a:pt x="55" y="58"/>
                        <a:pt x="55" y="58"/>
                      </a:cubicBezTo>
                      <a:cubicBezTo>
                        <a:pt x="60" y="58"/>
                        <a:pt x="60" y="58"/>
                        <a:pt x="60" y="58"/>
                      </a:cubicBezTo>
                      <a:cubicBezTo>
                        <a:pt x="60" y="58"/>
                        <a:pt x="60" y="58"/>
                        <a:pt x="60" y="58"/>
                      </a:cubicBezTo>
                      <a:cubicBezTo>
                        <a:pt x="60" y="162"/>
                        <a:pt x="60" y="162"/>
                        <a:pt x="60" y="162"/>
                      </a:cubicBezTo>
                      <a:cubicBezTo>
                        <a:pt x="38" y="162"/>
                        <a:pt x="38" y="162"/>
                        <a:pt x="38" y="162"/>
                      </a:cubicBezTo>
                      <a:cubicBezTo>
                        <a:pt x="38" y="178"/>
                        <a:pt x="38" y="178"/>
                        <a:pt x="38" y="178"/>
                      </a:cubicBezTo>
                      <a:cubicBezTo>
                        <a:pt x="75" y="178"/>
                        <a:pt x="75" y="178"/>
                        <a:pt x="75" y="178"/>
                      </a:cubicBezTo>
                      <a:cubicBezTo>
                        <a:pt x="75" y="27"/>
                        <a:pt x="75" y="27"/>
                        <a:pt x="75" y="27"/>
                      </a:cubicBezTo>
                      <a:cubicBezTo>
                        <a:pt x="55" y="27"/>
                        <a:pt x="55" y="27"/>
                        <a:pt x="55" y="27"/>
                      </a:cubicBezTo>
                      <a:cubicBezTo>
                        <a:pt x="55" y="19"/>
                        <a:pt x="55" y="19"/>
                        <a:pt x="55" y="19"/>
                      </a:cubicBezTo>
                      <a:cubicBezTo>
                        <a:pt x="73" y="15"/>
                        <a:pt x="73" y="15"/>
                        <a:pt x="73" y="15"/>
                      </a:cubicBezTo>
                      <a:cubicBezTo>
                        <a:pt x="77" y="14"/>
                        <a:pt x="79" y="10"/>
                        <a:pt x="79" y="6"/>
                      </a:cubicBezTo>
                      <a:cubicBezTo>
                        <a:pt x="78" y="3"/>
                        <a:pt x="74" y="0"/>
                        <a:pt x="70" y="1"/>
                      </a:cubicBezTo>
                      <a:cubicBezTo>
                        <a:pt x="69" y="2"/>
                        <a:pt x="50" y="6"/>
                        <a:pt x="48" y="6"/>
                      </a:cubicBezTo>
                      <a:cubicBezTo>
                        <a:pt x="46" y="7"/>
                        <a:pt x="44" y="7"/>
                        <a:pt x="43" y="9"/>
                      </a:cubicBezTo>
                      <a:close/>
                      <a:moveTo>
                        <a:pt x="38" y="27"/>
                      </a:moveTo>
                      <a:cubicBezTo>
                        <a:pt x="0" y="27"/>
                        <a:pt x="0" y="27"/>
                        <a:pt x="0" y="27"/>
                      </a:cubicBezTo>
                      <a:cubicBezTo>
                        <a:pt x="0" y="178"/>
                        <a:pt x="0" y="178"/>
                        <a:pt x="0" y="178"/>
                      </a:cubicBezTo>
                      <a:cubicBezTo>
                        <a:pt x="38" y="178"/>
                        <a:pt x="38" y="178"/>
                        <a:pt x="38" y="178"/>
                      </a:cubicBezTo>
                      <a:cubicBezTo>
                        <a:pt x="38" y="162"/>
                        <a:pt x="38" y="162"/>
                        <a:pt x="38" y="162"/>
                      </a:cubicBezTo>
                      <a:cubicBezTo>
                        <a:pt x="16" y="162"/>
                        <a:pt x="16" y="162"/>
                        <a:pt x="16" y="162"/>
                      </a:cubicBezTo>
                      <a:cubicBezTo>
                        <a:pt x="16" y="58"/>
                        <a:pt x="16" y="58"/>
                        <a:pt x="16" y="58"/>
                      </a:cubicBezTo>
                      <a:cubicBezTo>
                        <a:pt x="38" y="58"/>
                        <a:pt x="38" y="58"/>
                        <a:pt x="38" y="58"/>
                      </a:cubicBezTo>
                      <a:lnTo>
                        <a:pt x="3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3" name="Freeform 286"/>
                <p:cNvSpPr>
                  <a:spLocks noEditPoints="1"/>
                </p:cNvSpPr>
                <p:nvPr/>
              </p:nvSpPr>
              <p:spPr bwMode="auto">
                <a:xfrm>
                  <a:off x="1643063" y="3621088"/>
                  <a:ext cx="530225" cy="533400"/>
                </a:xfrm>
                <a:custGeom>
                  <a:avLst/>
                  <a:gdLst>
                    <a:gd name="T0" fmla="*/ 70 w 141"/>
                    <a:gd name="T1" fmla="*/ 142 h 142"/>
                    <a:gd name="T2" fmla="*/ 141 w 141"/>
                    <a:gd name="T3" fmla="*/ 71 h 142"/>
                    <a:gd name="T4" fmla="*/ 70 w 141"/>
                    <a:gd name="T5" fmla="*/ 0 h 142"/>
                    <a:gd name="T6" fmla="*/ 70 w 141"/>
                    <a:gd name="T7" fmla="*/ 0 h 142"/>
                    <a:gd name="T8" fmla="*/ 70 w 141"/>
                    <a:gd name="T9" fmla="*/ 51 h 142"/>
                    <a:gd name="T10" fmla="*/ 107 w 141"/>
                    <a:gd name="T11" fmla="*/ 35 h 142"/>
                    <a:gd name="T12" fmla="*/ 85 w 141"/>
                    <a:gd name="T13" fmla="*/ 85 h 142"/>
                    <a:gd name="T14" fmla="*/ 70 w 141"/>
                    <a:gd name="T15" fmla="*/ 91 h 142"/>
                    <a:gd name="T16" fmla="*/ 70 w 141"/>
                    <a:gd name="T17" fmla="*/ 142 h 142"/>
                    <a:gd name="T18" fmla="*/ 70 w 141"/>
                    <a:gd name="T19" fmla="*/ 0 h 142"/>
                    <a:gd name="T20" fmla="*/ 0 w 141"/>
                    <a:gd name="T21" fmla="*/ 71 h 142"/>
                    <a:gd name="T22" fmla="*/ 70 w 141"/>
                    <a:gd name="T23" fmla="*/ 142 h 142"/>
                    <a:gd name="T24" fmla="*/ 70 w 141"/>
                    <a:gd name="T25" fmla="*/ 91 h 142"/>
                    <a:gd name="T26" fmla="*/ 34 w 141"/>
                    <a:gd name="T27" fmla="*/ 107 h 142"/>
                    <a:gd name="T28" fmla="*/ 56 w 141"/>
                    <a:gd name="T29" fmla="*/ 57 h 142"/>
                    <a:gd name="T30" fmla="*/ 56 w 141"/>
                    <a:gd name="T31" fmla="*/ 57 h 142"/>
                    <a:gd name="T32" fmla="*/ 70 w 141"/>
                    <a:gd name="T33" fmla="*/ 51 h 142"/>
                    <a:gd name="T34" fmla="*/ 70 w 141"/>
                    <a:gd name="T3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142">
                      <a:moveTo>
                        <a:pt x="70" y="142"/>
                      </a:moveTo>
                      <a:cubicBezTo>
                        <a:pt x="110" y="142"/>
                        <a:pt x="141" y="110"/>
                        <a:pt x="141" y="71"/>
                      </a:cubicBezTo>
                      <a:cubicBezTo>
                        <a:pt x="141" y="32"/>
                        <a:pt x="110" y="0"/>
                        <a:pt x="70" y="0"/>
                      </a:cubicBezTo>
                      <a:cubicBezTo>
                        <a:pt x="70" y="0"/>
                        <a:pt x="70" y="0"/>
                        <a:pt x="70" y="0"/>
                      </a:cubicBezTo>
                      <a:cubicBezTo>
                        <a:pt x="70" y="51"/>
                        <a:pt x="70" y="51"/>
                        <a:pt x="70" y="51"/>
                      </a:cubicBezTo>
                      <a:cubicBezTo>
                        <a:pt x="107" y="35"/>
                        <a:pt x="107" y="35"/>
                        <a:pt x="107" y="35"/>
                      </a:cubicBezTo>
                      <a:cubicBezTo>
                        <a:pt x="85" y="85"/>
                        <a:pt x="85" y="85"/>
                        <a:pt x="85" y="85"/>
                      </a:cubicBezTo>
                      <a:cubicBezTo>
                        <a:pt x="70" y="91"/>
                        <a:pt x="70" y="91"/>
                        <a:pt x="70" y="91"/>
                      </a:cubicBezTo>
                      <a:cubicBezTo>
                        <a:pt x="70" y="142"/>
                        <a:pt x="70" y="142"/>
                        <a:pt x="70" y="142"/>
                      </a:cubicBezTo>
                      <a:close/>
                      <a:moveTo>
                        <a:pt x="70" y="0"/>
                      </a:moveTo>
                      <a:cubicBezTo>
                        <a:pt x="31" y="0"/>
                        <a:pt x="0" y="32"/>
                        <a:pt x="0" y="71"/>
                      </a:cubicBezTo>
                      <a:cubicBezTo>
                        <a:pt x="0" y="110"/>
                        <a:pt x="31" y="142"/>
                        <a:pt x="70" y="142"/>
                      </a:cubicBezTo>
                      <a:cubicBezTo>
                        <a:pt x="70" y="91"/>
                        <a:pt x="70" y="91"/>
                        <a:pt x="70" y="91"/>
                      </a:cubicBezTo>
                      <a:cubicBezTo>
                        <a:pt x="34" y="107"/>
                        <a:pt x="34" y="107"/>
                        <a:pt x="34" y="107"/>
                      </a:cubicBezTo>
                      <a:cubicBezTo>
                        <a:pt x="56" y="57"/>
                        <a:pt x="56" y="57"/>
                        <a:pt x="56" y="57"/>
                      </a:cubicBezTo>
                      <a:cubicBezTo>
                        <a:pt x="56" y="57"/>
                        <a:pt x="56" y="57"/>
                        <a:pt x="56" y="57"/>
                      </a:cubicBezTo>
                      <a:cubicBezTo>
                        <a:pt x="70" y="51"/>
                        <a:pt x="70" y="51"/>
                        <a:pt x="70" y="51"/>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4" name="Oval 287"/>
                <p:cNvSpPr>
                  <a:spLocks noChangeArrowheads="1"/>
                </p:cNvSpPr>
                <p:nvPr/>
              </p:nvSpPr>
              <p:spPr bwMode="auto">
                <a:xfrm>
                  <a:off x="1876425" y="3854450"/>
                  <a:ext cx="63500" cy="587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5" name="Freeform 288"/>
                <p:cNvSpPr>
                  <a:spLocks noEditPoints="1"/>
                </p:cNvSpPr>
                <p:nvPr/>
              </p:nvSpPr>
              <p:spPr bwMode="auto">
                <a:xfrm>
                  <a:off x="8686800" y="879475"/>
                  <a:ext cx="584200" cy="547688"/>
                </a:xfrm>
                <a:custGeom>
                  <a:avLst/>
                  <a:gdLst>
                    <a:gd name="T0" fmla="*/ 146 w 156"/>
                    <a:gd name="T1" fmla="*/ 146 h 146"/>
                    <a:gd name="T2" fmla="*/ 146 w 156"/>
                    <a:gd name="T3" fmla="*/ 134 h 146"/>
                    <a:gd name="T4" fmla="*/ 156 w 156"/>
                    <a:gd name="T5" fmla="*/ 23 h 146"/>
                    <a:gd name="T6" fmla="*/ 136 w 156"/>
                    <a:gd name="T7" fmla="*/ 40 h 146"/>
                    <a:gd name="T8" fmla="*/ 145 w 156"/>
                    <a:gd name="T9" fmla="*/ 49 h 146"/>
                    <a:gd name="T10" fmla="*/ 136 w 156"/>
                    <a:gd name="T11" fmla="*/ 58 h 146"/>
                    <a:gd name="T12" fmla="*/ 136 w 156"/>
                    <a:gd name="T13" fmla="*/ 70 h 146"/>
                    <a:gd name="T14" fmla="*/ 145 w 156"/>
                    <a:gd name="T15" fmla="*/ 79 h 146"/>
                    <a:gd name="T16" fmla="*/ 136 w 156"/>
                    <a:gd name="T17" fmla="*/ 88 h 146"/>
                    <a:gd name="T18" fmla="*/ 67 w 156"/>
                    <a:gd name="T19" fmla="*/ 7 h 146"/>
                    <a:gd name="T20" fmla="*/ 65 w 156"/>
                    <a:gd name="T21" fmla="*/ 9 h 146"/>
                    <a:gd name="T22" fmla="*/ 65 w 156"/>
                    <a:gd name="T23" fmla="*/ 134 h 146"/>
                    <a:gd name="T24" fmla="*/ 127 w 156"/>
                    <a:gd name="T25" fmla="*/ 135 h 146"/>
                    <a:gd name="T26" fmla="*/ 136 w 156"/>
                    <a:gd name="T27" fmla="*/ 146 h 146"/>
                    <a:gd name="T28" fmla="*/ 127 w 156"/>
                    <a:gd name="T29" fmla="*/ 79 h 146"/>
                    <a:gd name="T30" fmla="*/ 136 w 156"/>
                    <a:gd name="T31" fmla="*/ 58 h 146"/>
                    <a:gd name="T32" fmla="*/ 127 w 156"/>
                    <a:gd name="T33" fmla="*/ 49 h 146"/>
                    <a:gd name="T34" fmla="*/ 136 w 156"/>
                    <a:gd name="T35" fmla="*/ 23 h 146"/>
                    <a:gd name="T36" fmla="*/ 65 w 156"/>
                    <a:gd name="T37" fmla="*/ 37 h 146"/>
                    <a:gd name="T38" fmla="*/ 112 w 156"/>
                    <a:gd name="T39" fmla="*/ 120 h 146"/>
                    <a:gd name="T40" fmla="*/ 65 w 156"/>
                    <a:gd name="T41" fmla="*/ 120 h 146"/>
                    <a:gd name="T42" fmla="*/ 65 w 156"/>
                    <a:gd name="T43" fmla="*/ 5 h 146"/>
                    <a:gd name="T44" fmla="*/ 33 w 156"/>
                    <a:gd name="T45" fmla="*/ 21 h 146"/>
                    <a:gd name="T46" fmla="*/ 0 w 156"/>
                    <a:gd name="T47" fmla="*/ 7 h 146"/>
                    <a:gd name="T48" fmla="*/ 20 w 156"/>
                    <a:gd name="T49" fmla="*/ 23 h 146"/>
                    <a:gd name="T50" fmla="*/ 3 w 156"/>
                    <a:gd name="T51" fmla="*/ 134 h 146"/>
                    <a:gd name="T52" fmla="*/ 14 w 156"/>
                    <a:gd name="T53" fmla="*/ 135 h 146"/>
                    <a:gd name="T54" fmla="*/ 33 w 156"/>
                    <a:gd name="T55" fmla="*/ 146 h 146"/>
                    <a:gd name="T56" fmla="*/ 33 w 156"/>
                    <a:gd name="T57" fmla="*/ 134 h 146"/>
                    <a:gd name="T58" fmla="*/ 65 w 156"/>
                    <a:gd name="T59" fmla="*/ 120 h 146"/>
                    <a:gd name="T60" fmla="*/ 17 w 156"/>
                    <a:gd name="T61" fmla="*/ 37 h 146"/>
                    <a:gd name="T62" fmla="*/ 65 w 156"/>
                    <a:gd name="T63" fmla="*/ 23 h 146"/>
                    <a:gd name="T64" fmla="*/ 47 w 156"/>
                    <a:gd name="T65" fmla="*/ 22 h 146"/>
                    <a:gd name="T66" fmla="*/ 65 w 156"/>
                    <a:gd name="T67"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 h="146">
                      <a:moveTo>
                        <a:pt x="136" y="146"/>
                      </a:moveTo>
                      <a:cubicBezTo>
                        <a:pt x="146" y="146"/>
                        <a:pt x="146" y="146"/>
                        <a:pt x="146" y="146"/>
                      </a:cubicBezTo>
                      <a:cubicBezTo>
                        <a:pt x="146" y="135"/>
                        <a:pt x="146" y="135"/>
                        <a:pt x="146" y="135"/>
                      </a:cubicBezTo>
                      <a:cubicBezTo>
                        <a:pt x="146" y="134"/>
                        <a:pt x="146" y="134"/>
                        <a:pt x="146" y="134"/>
                      </a:cubicBezTo>
                      <a:cubicBezTo>
                        <a:pt x="156" y="134"/>
                        <a:pt x="156" y="134"/>
                        <a:pt x="156" y="134"/>
                      </a:cubicBezTo>
                      <a:cubicBezTo>
                        <a:pt x="156" y="23"/>
                        <a:pt x="156" y="23"/>
                        <a:pt x="156" y="23"/>
                      </a:cubicBezTo>
                      <a:cubicBezTo>
                        <a:pt x="136" y="23"/>
                        <a:pt x="136" y="23"/>
                        <a:pt x="136" y="23"/>
                      </a:cubicBezTo>
                      <a:cubicBezTo>
                        <a:pt x="136" y="40"/>
                        <a:pt x="136" y="40"/>
                        <a:pt x="136" y="40"/>
                      </a:cubicBezTo>
                      <a:cubicBezTo>
                        <a:pt x="136" y="40"/>
                        <a:pt x="136" y="40"/>
                        <a:pt x="136" y="40"/>
                      </a:cubicBezTo>
                      <a:cubicBezTo>
                        <a:pt x="141" y="40"/>
                        <a:pt x="145" y="44"/>
                        <a:pt x="145" y="49"/>
                      </a:cubicBezTo>
                      <a:cubicBezTo>
                        <a:pt x="145" y="54"/>
                        <a:pt x="141" y="58"/>
                        <a:pt x="136" y="58"/>
                      </a:cubicBezTo>
                      <a:cubicBezTo>
                        <a:pt x="136" y="58"/>
                        <a:pt x="136" y="58"/>
                        <a:pt x="136" y="58"/>
                      </a:cubicBezTo>
                      <a:cubicBezTo>
                        <a:pt x="136" y="70"/>
                        <a:pt x="136" y="70"/>
                        <a:pt x="136" y="70"/>
                      </a:cubicBezTo>
                      <a:cubicBezTo>
                        <a:pt x="136" y="70"/>
                        <a:pt x="136" y="70"/>
                        <a:pt x="136" y="70"/>
                      </a:cubicBezTo>
                      <a:cubicBezTo>
                        <a:pt x="136" y="70"/>
                        <a:pt x="136" y="70"/>
                        <a:pt x="136" y="70"/>
                      </a:cubicBezTo>
                      <a:cubicBezTo>
                        <a:pt x="141" y="70"/>
                        <a:pt x="145" y="74"/>
                        <a:pt x="145" y="79"/>
                      </a:cubicBezTo>
                      <a:cubicBezTo>
                        <a:pt x="145" y="84"/>
                        <a:pt x="141" y="88"/>
                        <a:pt x="136" y="88"/>
                      </a:cubicBezTo>
                      <a:cubicBezTo>
                        <a:pt x="136" y="88"/>
                        <a:pt x="136" y="88"/>
                        <a:pt x="136" y="88"/>
                      </a:cubicBezTo>
                      <a:lnTo>
                        <a:pt x="136" y="146"/>
                      </a:lnTo>
                      <a:close/>
                      <a:moveTo>
                        <a:pt x="67" y="7"/>
                      </a:moveTo>
                      <a:cubicBezTo>
                        <a:pt x="65" y="5"/>
                        <a:pt x="65" y="5"/>
                        <a:pt x="65" y="5"/>
                      </a:cubicBezTo>
                      <a:cubicBezTo>
                        <a:pt x="65" y="9"/>
                        <a:pt x="65" y="9"/>
                        <a:pt x="65" y="9"/>
                      </a:cubicBezTo>
                      <a:cubicBezTo>
                        <a:pt x="67" y="7"/>
                        <a:pt x="67" y="7"/>
                        <a:pt x="67" y="7"/>
                      </a:cubicBezTo>
                      <a:close/>
                      <a:moveTo>
                        <a:pt x="65" y="134"/>
                      </a:moveTo>
                      <a:cubicBezTo>
                        <a:pt x="127" y="134"/>
                        <a:pt x="127" y="134"/>
                        <a:pt x="127" y="134"/>
                      </a:cubicBezTo>
                      <a:cubicBezTo>
                        <a:pt x="127" y="135"/>
                        <a:pt x="127" y="135"/>
                        <a:pt x="127" y="135"/>
                      </a:cubicBezTo>
                      <a:cubicBezTo>
                        <a:pt x="127" y="146"/>
                        <a:pt x="127" y="146"/>
                        <a:pt x="127" y="146"/>
                      </a:cubicBezTo>
                      <a:cubicBezTo>
                        <a:pt x="136" y="146"/>
                        <a:pt x="136" y="146"/>
                        <a:pt x="136" y="146"/>
                      </a:cubicBezTo>
                      <a:cubicBezTo>
                        <a:pt x="136" y="88"/>
                        <a:pt x="136" y="88"/>
                        <a:pt x="136" y="88"/>
                      </a:cubicBezTo>
                      <a:cubicBezTo>
                        <a:pt x="131" y="88"/>
                        <a:pt x="127" y="84"/>
                        <a:pt x="127" y="79"/>
                      </a:cubicBezTo>
                      <a:cubicBezTo>
                        <a:pt x="127" y="74"/>
                        <a:pt x="131" y="70"/>
                        <a:pt x="136" y="70"/>
                      </a:cubicBezTo>
                      <a:cubicBezTo>
                        <a:pt x="136" y="58"/>
                        <a:pt x="136" y="58"/>
                        <a:pt x="136" y="58"/>
                      </a:cubicBezTo>
                      <a:cubicBezTo>
                        <a:pt x="131" y="58"/>
                        <a:pt x="127" y="54"/>
                        <a:pt x="127" y="49"/>
                      </a:cubicBezTo>
                      <a:cubicBezTo>
                        <a:pt x="127" y="49"/>
                        <a:pt x="127" y="49"/>
                        <a:pt x="127" y="49"/>
                      </a:cubicBezTo>
                      <a:cubicBezTo>
                        <a:pt x="127" y="44"/>
                        <a:pt x="131" y="40"/>
                        <a:pt x="136" y="40"/>
                      </a:cubicBezTo>
                      <a:cubicBezTo>
                        <a:pt x="136" y="23"/>
                        <a:pt x="136" y="23"/>
                        <a:pt x="136" y="23"/>
                      </a:cubicBezTo>
                      <a:cubicBezTo>
                        <a:pt x="65" y="23"/>
                        <a:pt x="65" y="23"/>
                        <a:pt x="65" y="23"/>
                      </a:cubicBezTo>
                      <a:cubicBezTo>
                        <a:pt x="65" y="37"/>
                        <a:pt x="65" y="37"/>
                        <a:pt x="65" y="37"/>
                      </a:cubicBezTo>
                      <a:cubicBezTo>
                        <a:pt x="112" y="37"/>
                        <a:pt x="112" y="37"/>
                        <a:pt x="112" y="37"/>
                      </a:cubicBezTo>
                      <a:cubicBezTo>
                        <a:pt x="112" y="120"/>
                        <a:pt x="112" y="120"/>
                        <a:pt x="112" y="120"/>
                      </a:cubicBezTo>
                      <a:cubicBezTo>
                        <a:pt x="112" y="120"/>
                        <a:pt x="112" y="120"/>
                        <a:pt x="112" y="120"/>
                      </a:cubicBezTo>
                      <a:cubicBezTo>
                        <a:pt x="65" y="120"/>
                        <a:pt x="65" y="120"/>
                        <a:pt x="65" y="120"/>
                      </a:cubicBezTo>
                      <a:lnTo>
                        <a:pt x="65" y="134"/>
                      </a:lnTo>
                      <a:close/>
                      <a:moveTo>
                        <a:pt x="65" y="5"/>
                      </a:moveTo>
                      <a:cubicBezTo>
                        <a:pt x="61" y="0"/>
                        <a:pt x="61" y="0"/>
                        <a:pt x="61" y="0"/>
                      </a:cubicBezTo>
                      <a:cubicBezTo>
                        <a:pt x="33" y="21"/>
                        <a:pt x="33" y="21"/>
                        <a:pt x="33" y="21"/>
                      </a:cubicBezTo>
                      <a:cubicBezTo>
                        <a:pt x="6" y="0"/>
                        <a:pt x="6" y="0"/>
                        <a:pt x="6" y="0"/>
                      </a:cubicBezTo>
                      <a:cubicBezTo>
                        <a:pt x="0" y="7"/>
                        <a:pt x="0" y="7"/>
                        <a:pt x="0" y="7"/>
                      </a:cubicBezTo>
                      <a:cubicBezTo>
                        <a:pt x="19" y="22"/>
                        <a:pt x="19" y="22"/>
                        <a:pt x="19" y="22"/>
                      </a:cubicBezTo>
                      <a:cubicBezTo>
                        <a:pt x="20" y="23"/>
                        <a:pt x="20" y="23"/>
                        <a:pt x="20" y="23"/>
                      </a:cubicBezTo>
                      <a:cubicBezTo>
                        <a:pt x="3" y="23"/>
                        <a:pt x="3" y="23"/>
                        <a:pt x="3" y="23"/>
                      </a:cubicBezTo>
                      <a:cubicBezTo>
                        <a:pt x="3" y="134"/>
                        <a:pt x="3" y="134"/>
                        <a:pt x="3" y="134"/>
                      </a:cubicBezTo>
                      <a:cubicBezTo>
                        <a:pt x="14" y="134"/>
                        <a:pt x="14" y="134"/>
                        <a:pt x="14" y="134"/>
                      </a:cubicBezTo>
                      <a:cubicBezTo>
                        <a:pt x="14" y="135"/>
                        <a:pt x="14" y="135"/>
                        <a:pt x="14" y="135"/>
                      </a:cubicBezTo>
                      <a:cubicBezTo>
                        <a:pt x="14" y="146"/>
                        <a:pt x="14" y="146"/>
                        <a:pt x="14" y="146"/>
                      </a:cubicBezTo>
                      <a:cubicBezTo>
                        <a:pt x="33" y="146"/>
                        <a:pt x="33" y="146"/>
                        <a:pt x="33" y="146"/>
                      </a:cubicBezTo>
                      <a:cubicBezTo>
                        <a:pt x="33" y="135"/>
                        <a:pt x="33" y="135"/>
                        <a:pt x="33" y="135"/>
                      </a:cubicBezTo>
                      <a:cubicBezTo>
                        <a:pt x="33" y="134"/>
                        <a:pt x="33" y="134"/>
                        <a:pt x="33" y="134"/>
                      </a:cubicBezTo>
                      <a:cubicBezTo>
                        <a:pt x="65" y="134"/>
                        <a:pt x="65" y="134"/>
                        <a:pt x="65" y="134"/>
                      </a:cubicBezTo>
                      <a:cubicBezTo>
                        <a:pt x="65" y="120"/>
                        <a:pt x="65" y="120"/>
                        <a:pt x="65" y="120"/>
                      </a:cubicBezTo>
                      <a:cubicBezTo>
                        <a:pt x="17" y="120"/>
                        <a:pt x="17" y="120"/>
                        <a:pt x="17" y="120"/>
                      </a:cubicBezTo>
                      <a:cubicBezTo>
                        <a:pt x="17" y="37"/>
                        <a:pt x="17" y="37"/>
                        <a:pt x="17" y="37"/>
                      </a:cubicBezTo>
                      <a:cubicBezTo>
                        <a:pt x="65" y="37"/>
                        <a:pt x="65" y="37"/>
                        <a:pt x="65" y="37"/>
                      </a:cubicBezTo>
                      <a:cubicBezTo>
                        <a:pt x="65" y="23"/>
                        <a:pt x="65" y="23"/>
                        <a:pt x="65" y="23"/>
                      </a:cubicBezTo>
                      <a:cubicBezTo>
                        <a:pt x="47" y="23"/>
                        <a:pt x="47" y="23"/>
                        <a:pt x="47" y="23"/>
                      </a:cubicBezTo>
                      <a:cubicBezTo>
                        <a:pt x="47" y="22"/>
                        <a:pt x="47" y="22"/>
                        <a:pt x="47" y="22"/>
                      </a:cubicBezTo>
                      <a:cubicBezTo>
                        <a:pt x="65" y="9"/>
                        <a:pt x="65" y="9"/>
                        <a:pt x="65" y="9"/>
                      </a:cubicBezTo>
                      <a:lnTo>
                        <a:pt x="6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6" name="Freeform 289"/>
                <p:cNvSpPr/>
                <p:nvPr/>
              </p:nvSpPr>
              <p:spPr bwMode="auto">
                <a:xfrm>
                  <a:off x="5881688" y="206375"/>
                  <a:ext cx="134938" cy="123825"/>
                </a:xfrm>
                <a:custGeom>
                  <a:avLst/>
                  <a:gdLst>
                    <a:gd name="T0" fmla="*/ 25 w 36"/>
                    <a:gd name="T1" fmla="*/ 0 h 33"/>
                    <a:gd name="T2" fmla="*/ 0 w 36"/>
                    <a:gd name="T3" fmla="*/ 33 h 33"/>
                    <a:gd name="T4" fmla="*/ 16 w 36"/>
                    <a:gd name="T5" fmla="*/ 33 h 33"/>
                    <a:gd name="T6" fmla="*/ 36 w 36"/>
                    <a:gd name="T7" fmla="*/ 8 h 33"/>
                    <a:gd name="T8" fmla="*/ 25 w 36"/>
                    <a:gd name="T9" fmla="*/ 0 h 33"/>
                  </a:gdLst>
                  <a:ahLst/>
                  <a:cxnLst>
                    <a:cxn ang="0">
                      <a:pos x="T0" y="T1"/>
                    </a:cxn>
                    <a:cxn ang="0">
                      <a:pos x="T2" y="T3"/>
                    </a:cxn>
                    <a:cxn ang="0">
                      <a:pos x="T4" y="T5"/>
                    </a:cxn>
                    <a:cxn ang="0">
                      <a:pos x="T6" y="T7"/>
                    </a:cxn>
                    <a:cxn ang="0">
                      <a:pos x="T8" y="T9"/>
                    </a:cxn>
                  </a:cxnLst>
                  <a:rect l="0" t="0" r="r" b="b"/>
                  <a:pathLst>
                    <a:path w="36" h="33">
                      <a:moveTo>
                        <a:pt x="25" y="0"/>
                      </a:moveTo>
                      <a:cubicBezTo>
                        <a:pt x="0" y="33"/>
                        <a:pt x="0" y="33"/>
                        <a:pt x="0" y="33"/>
                      </a:cubicBezTo>
                      <a:cubicBezTo>
                        <a:pt x="16" y="33"/>
                        <a:pt x="16" y="33"/>
                        <a:pt x="16" y="33"/>
                      </a:cubicBezTo>
                      <a:cubicBezTo>
                        <a:pt x="36" y="8"/>
                        <a:pt x="36" y="8"/>
                        <a:pt x="36" y="8"/>
                      </a:cubicBezTo>
                      <a:cubicBezTo>
                        <a:pt x="31" y="7"/>
                        <a:pt x="27" y="4"/>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7" name="Freeform 290"/>
                <p:cNvSpPr/>
                <p:nvPr/>
              </p:nvSpPr>
              <p:spPr bwMode="auto">
                <a:xfrm>
                  <a:off x="5986463" y="150813"/>
                  <a:ext cx="71438" cy="71438"/>
                </a:xfrm>
                <a:custGeom>
                  <a:avLst/>
                  <a:gdLst>
                    <a:gd name="T0" fmla="*/ 10 w 19"/>
                    <a:gd name="T1" fmla="*/ 19 h 19"/>
                    <a:gd name="T2" fmla="*/ 11 w 19"/>
                    <a:gd name="T3" fmla="*/ 19 h 19"/>
                    <a:gd name="T4" fmla="*/ 12 w 19"/>
                    <a:gd name="T5" fmla="*/ 18 h 19"/>
                    <a:gd name="T6" fmla="*/ 19 w 19"/>
                    <a:gd name="T7" fmla="*/ 9 h 19"/>
                    <a:gd name="T8" fmla="*/ 19 w 19"/>
                    <a:gd name="T9" fmla="*/ 9 h 19"/>
                    <a:gd name="T10" fmla="*/ 19 w 19"/>
                    <a:gd name="T11" fmla="*/ 7 h 19"/>
                    <a:gd name="T12" fmla="*/ 10 w 19"/>
                    <a:gd name="T13" fmla="*/ 0 h 19"/>
                    <a:gd name="T14" fmla="*/ 8 w 19"/>
                    <a:gd name="T15" fmla="*/ 1 h 19"/>
                    <a:gd name="T16" fmla="*/ 1 w 19"/>
                    <a:gd name="T17" fmla="*/ 11 h 19"/>
                    <a:gd name="T18" fmla="*/ 1 w 19"/>
                    <a:gd name="T19" fmla="*/ 12 h 19"/>
                    <a:gd name="T20" fmla="*/ 10 w 19"/>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0" y="19"/>
                      </a:moveTo>
                      <a:cubicBezTo>
                        <a:pt x="10" y="19"/>
                        <a:pt x="10" y="19"/>
                        <a:pt x="11" y="19"/>
                      </a:cubicBezTo>
                      <a:cubicBezTo>
                        <a:pt x="11" y="19"/>
                        <a:pt x="11" y="19"/>
                        <a:pt x="12" y="18"/>
                      </a:cubicBezTo>
                      <a:cubicBezTo>
                        <a:pt x="16" y="17"/>
                        <a:pt x="19" y="14"/>
                        <a:pt x="19" y="9"/>
                      </a:cubicBezTo>
                      <a:cubicBezTo>
                        <a:pt x="19" y="9"/>
                        <a:pt x="19" y="9"/>
                        <a:pt x="19" y="9"/>
                      </a:cubicBezTo>
                      <a:cubicBezTo>
                        <a:pt x="19" y="9"/>
                        <a:pt x="19" y="8"/>
                        <a:pt x="19" y="7"/>
                      </a:cubicBezTo>
                      <a:cubicBezTo>
                        <a:pt x="18" y="3"/>
                        <a:pt x="14" y="0"/>
                        <a:pt x="10" y="0"/>
                      </a:cubicBezTo>
                      <a:cubicBezTo>
                        <a:pt x="9" y="0"/>
                        <a:pt x="8" y="0"/>
                        <a:pt x="8" y="1"/>
                      </a:cubicBezTo>
                      <a:cubicBezTo>
                        <a:pt x="3" y="2"/>
                        <a:pt x="0" y="6"/>
                        <a:pt x="1" y="11"/>
                      </a:cubicBezTo>
                      <a:cubicBezTo>
                        <a:pt x="1" y="11"/>
                        <a:pt x="1" y="11"/>
                        <a:pt x="1" y="12"/>
                      </a:cubicBezTo>
                      <a:cubicBezTo>
                        <a:pt x="2" y="16"/>
                        <a:pt x="5"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8" name="Freeform 291"/>
                <p:cNvSpPr/>
                <p:nvPr/>
              </p:nvSpPr>
              <p:spPr bwMode="auto">
                <a:xfrm>
                  <a:off x="6115050" y="206375"/>
                  <a:ext cx="134938" cy="123825"/>
                </a:xfrm>
                <a:custGeom>
                  <a:avLst/>
                  <a:gdLst>
                    <a:gd name="T0" fmla="*/ 20 w 36"/>
                    <a:gd name="T1" fmla="*/ 33 h 33"/>
                    <a:gd name="T2" fmla="*/ 36 w 36"/>
                    <a:gd name="T3" fmla="*/ 33 h 33"/>
                    <a:gd name="T4" fmla="*/ 11 w 36"/>
                    <a:gd name="T5" fmla="*/ 0 h 33"/>
                    <a:gd name="T6" fmla="*/ 0 w 36"/>
                    <a:gd name="T7" fmla="*/ 8 h 33"/>
                    <a:gd name="T8" fmla="*/ 20 w 36"/>
                    <a:gd name="T9" fmla="*/ 33 h 33"/>
                  </a:gdLst>
                  <a:ahLst/>
                  <a:cxnLst>
                    <a:cxn ang="0">
                      <a:pos x="T0" y="T1"/>
                    </a:cxn>
                    <a:cxn ang="0">
                      <a:pos x="T2" y="T3"/>
                    </a:cxn>
                    <a:cxn ang="0">
                      <a:pos x="T4" y="T5"/>
                    </a:cxn>
                    <a:cxn ang="0">
                      <a:pos x="T6" y="T7"/>
                    </a:cxn>
                    <a:cxn ang="0">
                      <a:pos x="T8" y="T9"/>
                    </a:cxn>
                  </a:cxnLst>
                  <a:rect l="0" t="0" r="r" b="b"/>
                  <a:pathLst>
                    <a:path w="36" h="33">
                      <a:moveTo>
                        <a:pt x="20" y="33"/>
                      </a:moveTo>
                      <a:cubicBezTo>
                        <a:pt x="36" y="33"/>
                        <a:pt x="36" y="33"/>
                        <a:pt x="36" y="33"/>
                      </a:cubicBezTo>
                      <a:cubicBezTo>
                        <a:pt x="11" y="0"/>
                        <a:pt x="11" y="0"/>
                        <a:pt x="11" y="0"/>
                      </a:cubicBezTo>
                      <a:cubicBezTo>
                        <a:pt x="9" y="4"/>
                        <a:pt x="5" y="7"/>
                        <a:pt x="0" y="8"/>
                      </a:cubicBezTo>
                      <a:lnTo>
                        <a:pt x="2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9" name="Freeform 292"/>
                <p:cNvSpPr/>
                <p:nvPr/>
              </p:nvSpPr>
              <p:spPr bwMode="auto">
                <a:xfrm>
                  <a:off x="6073775" y="150813"/>
                  <a:ext cx="71438" cy="71438"/>
                </a:xfrm>
                <a:custGeom>
                  <a:avLst/>
                  <a:gdLst>
                    <a:gd name="T0" fmla="*/ 11 w 19"/>
                    <a:gd name="T1" fmla="*/ 1 h 19"/>
                    <a:gd name="T2" fmla="*/ 9 w 19"/>
                    <a:gd name="T3" fmla="*/ 0 h 19"/>
                    <a:gd name="T4" fmla="*/ 0 w 19"/>
                    <a:gd name="T5" fmla="*/ 7 h 19"/>
                    <a:gd name="T6" fmla="*/ 0 w 19"/>
                    <a:gd name="T7" fmla="*/ 9 h 19"/>
                    <a:gd name="T8" fmla="*/ 0 w 19"/>
                    <a:gd name="T9" fmla="*/ 9 h 19"/>
                    <a:gd name="T10" fmla="*/ 7 w 19"/>
                    <a:gd name="T11" fmla="*/ 18 h 19"/>
                    <a:gd name="T12" fmla="*/ 8 w 19"/>
                    <a:gd name="T13" fmla="*/ 19 h 19"/>
                    <a:gd name="T14" fmla="*/ 9 w 19"/>
                    <a:gd name="T15" fmla="*/ 19 h 19"/>
                    <a:gd name="T16" fmla="*/ 18 w 19"/>
                    <a:gd name="T17" fmla="*/ 12 h 19"/>
                    <a:gd name="T18" fmla="*/ 18 w 19"/>
                    <a:gd name="T19" fmla="*/ 11 h 19"/>
                    <a:gd name="T20" fmla="*/ 11 w 19"/>
                    <a:gd name="T2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1" y="1"/>
                      </a:moveTo>
                      <a:cubicBezTo>
                        <a:pt x="11" y="0"/>
                        <a:pt x="10" y="0"/>
                        <a:pt x="9" y="0"/>
                      </a:cubicBezTo>
                      <a:cubicBezTo>
                        <a:pt x="5" y="0"/>
                        <a:pt x="1" y="3"/>
                        <a:pt x="0" y="7"/>
                      </a:cubicBezTo>
                      <a:cubicBezTo>
                        <a:pt x="0" y="8"/>
                        <a:pt x="0" y="9"/>
                        <a:pt x="0" y="9"/>
                      </a:cubicBezTo>
                      <a:cubicBezTo>
                        <a:pt x="0" y="9"/>
                        <a:pt x="0" y="9"/>
                        <a:pt x="0" y="9"/>
                      </a:cubicBezTo>
                      <a:cubicBezTo>
                        <a:pt x="0" y="14"/>
                        <a:pt x="3" y="17"/>
                        <a:pt x="7" y="18"/>
                      </a:cubicBezTo>
                      <a:cubicBezTo>
                        <a:pt x="8" y="19"/>
                        <a:pt x="8" y="19"/>
                        <a:pt x="8" y="19"/>
                      </a:cubicBezTo>
                      <a:cubicBezTo>
                        <a:pt x="9" y="19"/>
                        <a:pt x="9" y="19"/>
                        <a:pt x="9" y="19"/>
                      </a:cubicBezTo>
                      <a:cubicBezTo>
                        <a:pt x="14" y="19"/>
                        <a:pt x="17" y="16"/>
                        <a:pt x="18" y="12"/>
                      </a:cubicBezTo>
                      <a:cubicBezTo>
                        <a:pt x="18" y="11"/>
                        <a:pt x="18" y="11"/>
                        <a:pt x="18" y="11"/>
                      </a:cubicBezTo>
                      <a:cubicBezTo>
                        <a:pt x="19" y="6"/>
                        <a:pt x="16"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0" name="Freeform 293"/>
                <p:cNvSpPr/>
                <p:nvPr/>
              </p:nvSpPr>
              <p:spPr bwMode="auto">
                <a:xfrm>
                  <a:off x="5821363" y="346075"/>
                  <a:ext cx="488950" cy="239713"/>
                </a:xfrm>
                <a:custGeom>
                  <a:avLst/>
                  <a:gdLst>
                    <a:gd name="T0" fmla="*/ 0 w 308"/>
                    <a:gd name="T1" fmla="*/ 0 h 151"/>
                    <a:gd name="T2" fmla="*/ 40 w 308"/>
                    <a:gd name="T3" fmla="*/ 151 h 151"/>
                    <a:gd name="T4" fmla="*/ 267 w 308"/>
                    <a:gd name="T5" fmla="*/ 151 h 151"/>
                    <a:gd name="T6" fmla="*/ 308 w 308"/>
                    <a:gd name="T7" fmla="*/ 0 h 151"/>
                    <a:gd name="T8" fmla="*/ 275 w 308"/>
                    <a:gd name="T9" fmla="*/ 0 h 151"/>
                    <a:gd name="T10" fmla="*/ 237 w 308"/>
                    <a:gd name="T11" fmla="*/ 0 h 151"/>
                    <a:gd name="T12" fmla="*/ 71 w 308"/>
                    <a:gd name="T13" fmla="*/ 0 h 151"/>
                    <a:gd name="T14" fmla="*/ 33 w 308"/>
                    <a:gd name="T15" fmla="*/ 0 h 151"/>
                    <a:gd name="T16" fmla="*/ 0 w 308"/>
                    <a:gd name="T1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51">
                      <a:moveTo>
                        <a:pt x="0" y="0"/>
                      </a:moveTo>
                      <a:lnTo>
                        <a:pt x="40" y="151"/>
                      </a:lnTo>
                      <a:lnTo>
                        <a:pt x="267" y="151"/>
                      </a:lnTo>
                      <a:lnTo>
                        <a:pt x="308" y="0"/>
                      </a:lnTo>
                      <a:lnTo>
                        <a:pt x="275" y="0"/>
                      </a:lnTo>
                      <a:lnTo>
                        <a:pt x="237" y="0"/>
                      </a:lnTo>
                      <a:lnTo>
                        <a:pt x="71" y="0"/>
                      </a:lnTo>
                      <a:lnTo>
                        <a:pt x="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1" name="Freeform 294"/>
                <p:cNvSpPr/>
                <p:nvPr/>
              </p:nvSpPr>
              <p:spPr bwMode="auto">
                <a:xfrm>
                  <a:off x="2424113" y="5227638"/>
                  <a:ext cx="558800" cy="571500"/>
                </a:xfrm>
                <a:custGeom>
                  <a:avLst/>
                  <a:gdLst>
                    <a:gd name="T0" fmla="*/ 146 w 149"/>
                    <a:gd name="T1" fmla="*/ 107 h 152"/>
                    <a:gd name="T2" fmla="*/ 116 w 149"/>
                    <a:gd name="T3" fmla="*/ 77 h 152"/>
                    <a:gd name="T4" fmla="*/ 112 w 149"/>
                    <a:gd name="T5" fmla="*/ 72 h 152"/>
                    <a:gd name="T6" fmla="*/ 82 w 149"/>
                    <a:gd name="T7" fmla="*/ 38 h 152"/>
                    <a:gd name="T8" fmla="*/ 70 w 149"/>
                    <a:gd name="T9" fmla="*/ 9 h 152"/>
                    <a:gd name="T10" fmla="*/ 54 w 149"/>
                    <a:gd name="T11" fmla="*/ 8 h 152"/>
                    <a:gd name="T12" fmla="*/ 48 w 149"/>
                    <a:gd name="T13" fmla="*/ 21 h 152"/>
                    <a:gd name="T14" fmla="*/ 57 w 149"/>
                    <a:gd name="T15" fmla="*/ 43 h 152"/>
                    <a:gd name="T16" fmla="*/ 58 w 149"/>
                    <a:gd name="T17" fmla="*/ 58 h 152"/>
                    <a:gd name="T18" fmla="*/ 14 w 149"/>
                    <a:gd name="T19" fmla="*/ 58 h 152"/>
                    <a:gd name="T20" fmla="*/ 3 w 149"/>
                    <a:gd name="T21" fmla="*/ 73 h 152"/>
                    <a:gd name="T22" fmla="*/ 26 w 149"/>
                    <a:gd name="T23" fmla="*/ 136 h 152"/>
                    <a:gd name="T24" fmla="*/ 35 w 149"/>
                    <a:gd name="T25" fmla="*/ 142 h 152"/>
                    <a:gd name="T26" fmla="*/ 89 w 149"/>
                    <a:gd name="T27" fmla="*/ 142 h 152"/>
                    <a:gd name="T28" fmla="*/ 100 w 149"/>
                    <a:gd name="T29" fmla="*/ 147 h 152"/>
                    <a:gd name="T30" fmla="*/ 103 w 149"/>
                    <a:gd name="T31" fmla="*/ 150 h 152"/>
                    <a:gd name="T32" fmla="*/ 113 w 149"/>
                    <a:gd name="T33" fmla="*/ 150 h 152"/>
                    <a:gd name="T34" fmla="*/ 146 w 149"/>
                    <a:gd name="T35" fmla="*/ 116 h 152"/>
                    <a:gd name="T36" fmla="*/ 146 w 149"/>
                    <a:gd name="T37" fmla="*/ 10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152">
                      <a:moveTo>
                        <a:pt x="146" y="107"/>
                      </a:moveTo>
                      <a:cubicBezTo>
                        <a:pt x="116" y="77"/>
                        <a:pt x="116" y="77"/>
                        <a:pt x="116" y="77"/>
                      </a:cubicBezTo>
                      <a:cubicBezTo>
                        <a:pt x="114" y="75"/>
                        <a:pt x="112" y="72"/>
                        <a:pt x="112" y="72"/>
                      </a:cubicBezTo>
                      <a:cubicBezTo>
                        <a:pt x="112" y="72"/>
                        <a:pt x="100" y="50"/>
                        <a:pt x="82" y="38"/>
                      </a:cubicBezTo>
                      <a:cubicBezTo>
                        <a:pt x="65" y="27"/>
                        <a:pt x="70" y="19"/>
                        <a:pt x="70" y="9"/>
                      </a:cubicBezTo>
                      <a:cubicBezTo>
                        <a:pt x="70" y="2"/>
                        <a:pt x="60" y="0"/>
                        <a:pt x="54" y="8"/>
                      </a:cubicBezTo>
                      <a:cubicBezTo>
                        <a:pt x="51" y="11"/>
                        <a:pt x="49" y="17"/>
                        <a:pt x="48" y="21"/>
                      </a:cubicBezTo>
                      <a:cubicBezTo>
                        <a:pt x="47" y="32"/>
                        <a:pt x="55" y="39"/>
                        <a:pt x="57" y="43"/>
                      </a:cubicBezTo>
                      <a:cubicBezTo>
                        <a:pt x="59" y="46"/>
                        <a:pt x="60" y="51"/>
                        <a:pt x="58" y="58"/>
                      </a:cubicBezTo>
                      <a:cubicBezTo>
                        <a:pt x="14" y="58"/>
                        <a:pt x="14" y="58"/>
                        <a:pt x="14" y="58"/>
                      </a:cubicBezTo>
                      <a:cubicBezTo>
                        <a:pt x="5" y="58"/>
                        <a:pt x="0" y="65"/>
                        <a:pt x="3" y="73"/>
                      </a:cubicBezTo>
                      <a:cubicBezTo>
                        <a:pt x="26" y="136"/>
                        <a:pt x="26" y="136"/>
                        <a:pt x="26" y="136"/>
                      </a:cubicBezTo>
                      <a:cubicBezTo>
                        <a:pt x="27" y="139"/>
                        <a:pt x="31" y="142"/>
                        <a:pt x="35" y="142"/>
                      </a:cubicBezTo>
                      <a:cubicBezTo>
                        <a:pt x="89" y="142"/>
                        <a:pt x="89" y="142"/>
                        <a:pt x="89" y="142"/>
                      </a:cubicBezTo>
                      <a:cubicBezTo>
                        <a:pt x="92" y="142"/>
                        <a:pt x="98" y="144"/>
                        <a:pt x="100" y="147"/>
                      </a:cubicBezTo>
                      <a:cubicBezTo>
                        <a:pt x="103" y="150"/>
                        <a:pt x="103" y="150"/>
                        <a:pt x="103" y="150"/>
                      </a:cubicBezTo>
                      <a:cubicBezTo>
                        <a:pt x="106" y="152"/>
                        <a:pt x="110" y="152"/>
                        <a:pt x="113" y="150"/>
                      </a:cubicBezTo>
                      <a:cubicBezTo>
                        <a:pt x="146" y="116"/>
                        <a:pt x="146" y="116"/>
                        <a:pt x="146" y="116"/>
                      </a:cubicBezTo>
                      <a:cubicBezTo>
                        <a:pt x="149" y="114"/>
                        <a:pt x="149" y="109"/>
                        <a:pt x="146"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2" name="Freeform 295"/>
                <p:cNvSpPr/>
                <p:nvPr/>
              </p:nvSpPr>
              <p:spPr bwMode="auto">
                <a:xfrm>
                  <a:off x="2852738" y="5672138"/>
                  <a:ext cx="179388" cy="179388"/>
                </a:xfrm>
                <a:custGeom>
                  <a:avLst/>
                  <a:gdLst>
                    <a:gd name="T0" fmla="*/ 21 w 113"/>
                    <a:gd name="T1" fmla="*/ 113 h 113"/>
                    <a:gd name="T2" fmla="*/ 0 w 113"/>
                    <a:gd name="T3" fmla="*/ 92 h 113"/>
                    <a:gd name="T4" fmla="*/ 92 w 113"/>
                    <a:gd name="T5" fmla="*/ 0 h 113"/>
                    <a:gd name="T6" fmla="*/ 113 w 113"/>
                    <a:gd name="T7" fmla="*/ 21 h 113"/>
                    <a:gd name="T8" fmla="*/ 21 w 113"/>
                    <a:gd name="T9" fmla="*/ 113 h 113"/>
                  </a:gdLst>
                  <a:ahLst/>
                  <a:cxnLst>
                    <a:cxn ang="0">
                      <a:pos x="T0" y="T1"/>
                    </a:cxn>
                    <a:cxn ang="0">
                      <a:pos x="T2" y="T3"/>
                    </a:cxn>
                    <a:cxn ang="0">
                      <a:pos x="T4" y="T5"/>
                    </a:cxn>
                    <a:cxn ang="0">
                      <a:pos x="T6" y="T7"/>
                    </a:cxn>
                    <a:cxn ang="0">
                      <a:pos x="T8" y="T9"/>
                    </a:cxn>
                  </a:cxnLst>
                  <a:rect l="0" t="0" r="r" b="b"/>
                  <a:pathLst>
                    <a:path w="113" h="113">
                      <a:moveTo>
                        <a:pt x="21" y="113"/>
                      </a:moveTo>
                      <a:lnTo>
                        <a:pt x="0" y="92"/>
                      </a:lnTo>
                      <a:lnTo>
                        <a:pt x="92" y="0"/>
                      </a:lnTo>
                      <a:lnTo>
                        <a:pt x="113" y="21"/>
                      </a:lnTo>
                      <a:lnTo>
                        <a:pt x="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3" name="Freeform 296"/>
                <p:cNvSpPr>
                  <a:spLocks noEditPoints="1"/>
                </p:cNvSpPr>
                <p:nvPr/>
              </p:nvSpPr>
              <p:spPr bwMode="auto">
                <a:xfrm>
                  <a:off x="2476500" y="195263"/>
                  <a:ext cx="577850" cy="536575"/>
                </a:xfrm>
                <a:custGeom>
                  <a:avLst/>
                  <a:gdLst>
                    <a:gd name="T0" fmla="*/ 138 w 154"/>
                    <a:gd name="T1" fmla="*/ 23 h 143"/>
                    <a:gd name="T2" fmla="*/ 115 w 154"/>
                    <a:gd name="T3" fmla="*/ 0 h 143"/>
                    <a:gd name="T4" fmla="*/ 77 w 154"/>
                    <a:gd name="T5" fmla="*/ 0 h 143"/>
                    <a:gd name="T6" fmla="*/ 77 w 154"/>
                    <a:gd name="T7" fmla="*/ 18 h 143"/>
                    <a:gd name="T8" fmla="*/ 115 w 154"/>
                    <a:gd name="T9" fmla="*/ 18 h 143"/>
                    <a:gd name="T10" fmla="*/ 120 w 154"/>
                    <a:gd name="T11" fmla="*/ 23 h 143"/>
                    <a:gd name="T12" fmla="*/ 120 w 154"/>
                    <a:gd name="T13" fmla="*/ 61 h 143"/>
                    <a:gd name="T14" fmla="*/ 77 w 154"/>
                    <a:gd name="T15" fmla="*/ 61 h 143"/>
                    <a:gd name="T16" fmla="*/ 77 w 154"/>
                    <a:gd name="T17" fmla="*/ 79 h 143"/>
                    <a:gd name="T18" fmla="*/ 77 w 154"/>
                    <a:gd name="T19" fmla="*/ 79 h 143"/>
                    <a:gd name="T20" fmla="*/ 91 w 154"/>
                    <a:gd name="T21" fmla="*/ 93 h 143"/>
                    <a:gd name="T22" fmla="*/ 85 w 154"/>
                    <a:gd name="T23" fmla="*/ 104 h 143"/>
                    <a:gd name="T24" fmla="*/ 83 w 154"/>
                    <a:gd name="T25" fmla="*/ 105 h 143"/>
                    <a:gd name="T26" fmla="*/ 83 w 154"/>
                    <a:gd name="T27" fmla="*/ 122 h 143"/>
                    <a:gd name="T28" fmla="*/ 83 w 154"/>
                    <a:gd name="T29" fmla="*/ 126 h 143"/>
                    <a:gd name="T30" fmla="*/ 83 w 154"/>
                    <a:gd name="T31" fmla="*/ 126 h 143"/>
                    <a:gd name="T32" fmla="*/ 77 w 154"/>
                    <a:gd name="T33" fmla="*/ 126 h 143"/>
                    <a:gd name="T34" fmla="*/ 77 w 154"/>
                    <a:gd name="T35" fmla="*/ 143 h 143"/>
                    <a:gd name="T36" fmla="*/ 154 w 154"/>
                    <a:gd name="T37" fmla="*/ 143 h 143"/>
                    <a:gd name="T38" fmla="*/ 154 w 154"/>
                    <a:gd name="T39" fmla="*/ 61 h 143"/>
                    <a:gd name="T40" fmla="*/ 138 w 154"/>
                    <a:gd name="T41" fmla="*/ 61 h 143"/>
                    <a:gd name="T42" fmla="*/ 138 w 154"/>
                    <a:gd name="T43" fmla="*/ 23 h 143"/>
                    <a:gd name="T44" fmla="*/ 77 w 154"/>
                    <a:gd name="T45" fmla="*/ 0 h 143"/>
                    <a:gd name="T46" fmla="*/ 39 w 154"/>
                    <a:gd name="T47" fmla="*/ 0 h 143"/>
                    <a:gd name="T48" fmla="*/ 16 w 154"/>
                    <a:gd name="T49" fmla="*/ 23 h 143"/>
                    <a:gd name="T50" fmla="*/ 16 w 154"/>
                    <a:gd name="T51" fmla="*/ 61 h 143"/>
                    <a:gd name="T52" fmla="*/ 0 w 154"/>
                    <a:gd name="T53" fmla="*/ 61 h 143"/>
                    <a:gd name="T54" fmla="*/ 0 w 154"/>
                    <a:gd name="T55" fmla="*/ 143 h 143"/>
                    <a:gd name="T56" fmla="*/ 77 w 154"/>
                    <a:gd name="T57" fmla="*/ 143 h 143"/>
                    <a:gd name="T58" fmla="*/ 77 w 154"/>
                    <a:gd name="T59" fmla="*/ 126 h 143"/>
                    <a:gd name="T60" fmla="*/ 71 w 154"/>
                    <a:gd name="T61" fmla="*/ 126 h 143"/>
                    <a:gd name="T62" fmla="*/ 71 w 154"/>
                    <a:gd name="T63" fmla="*/ 122 h 143"/>
                    <a:gd name="T64" fmla="*/ 71 w 154"/>
                    <a:gd name="T65" fmla="*/ 105 h 143"/>
                    <a:gd name="T66" fmla="*/ 69 w 154"/>
                    <a:gd name="T67" fmla="*/ 104 h 143"/>
                    <a:gd name="T68" fmla="*/ 63 w 154"/>
                    <a:gd name="T69" fmla="*/ 93 h 143"/>
                    <a:gd name="T70" fmla="*/ 77 w 154"/>
                    <a:gd name="T71" fmla="*/ 79 h 143"/>
                    <a:gd name="T72" fmla="*/ 77 w 154"/>
                    <a:gd name="T73" fmla="*/ 61 h 143"/>
                    <a:gd name="T74" fmla="*/ 34 w 154"/>
                    <a:gd name="T75" fmla="*/ 61 h 143"/>
                    <a:gd name="T76" fmla="*/ 34 w 154"/>
                    <a:gd name="T77" fmla="*/ 61 h 143"/>
                    <a:gd name="T78" fmla="*/ 34 w 154"/>
                    <a:gd name="T79" fmla="*/ 23 h 143"/>
                    <a:gd name="T80" fmla="*/ 39 w 154"/>
                    <a:gd name="T81" fmla="*/ 18 h 143"/>
                    <a:gd name="T82" fmla="*/ 77 w 154"/>
                    <a:gd name="T83" fmla="*/ 18 h 143"/>
                    <a:gd name="T84" fmla="*/ 77 w 154"/>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43">
                      <a:moveTo>
                        <a:pt x="138" y="23"/>
                      </a:moveTo>
                      <a:cubicBezTo>
                        <a:pt x="138" y="10"/>
                        <a:pt x="128" y="0"/>
                        <a:pt x="115" y="0"/>
                      </a:cubicBezTo>
                      <a:cubicBezTo>
                        <a:pt x="77" y="0"/>
                        <a:pt x="77" y="0"/>
                        <a:pt x="77" y="0"/>
                      </a:cubicBezTo>
                      <a:cubicBezTo>
                        <a:pt x="77" y="18"/>
                        <a:pt x="77" y="18"/>
                        <a:pt x="77" y="18"/>
                      </a:cubicBezTo>
                      <a:cubicBezTo>
                        <a:pt x="115" y="18"/>
                        <a:pt x="115" y="18"/>
                        <a:pt x="115" y="18"/>
                      </a:cubicBezTo>
                      <a:cubicBezTo>
                        <a:pt x="118" y="18"/>
                        <a:pt x="120" y="20"/>
                        <a:pt x="120" y="23"/>
                      </a:cubicBezTo>
                      <a:cubicBezTo>
                        <a:pt x="120" y="61"/>
                        <a:pt x="120" y="61"/>
                        <a:pt x="120" y="61"/>
                      </a:cubicBezTo>
                      <a:cubicBezTo>
                        <a:pt x="77" y="61"/>
                        <a:pt x="77" y="61"/>
                        <a:pt x="77" y="61"/>
                      </a:cubicBezTo>
                      <a:cubicBezTo>
                        <a:pt x="77" y="79"/>
                        <a:pt x="77" y="79"/>
                        <a:pt x="77" y="79"/>
                      </a:cubicBezTo>
                      <a:cubicBezTo>
                        <a:pt x="77" y="79"/>
                        <a:pt x="77" y="79"/>
                        <a:pt x="77" y="79"/>
                      </a:cubicBezTo>
                      <a:cubicBezTo>
                        <a:pt x="85" y="79"/>
                        <a:pt x="91" y="85"/>
                        <a:pt x="91" y="93"/>
                      </a:cubicBezTo>
                      <a:cubicBezTo>
                        <a:pt x="91" y="97"/>
                        <a:pt x="89" y="102"/>
                        <a:pt x="85" y="104"/>
                      </a:cubicBezTo>
                      <a:cubicBezTo>
                        <a:pt x="85" y="105"/>
                        <a:pt x="84" y="105"/>
                        <a:pt x="83" y="105"/>
                      </a:cubicBezTo>
                      <a:cubicBezTo>
                        <a:pt x="83" y="122"/>
                        <a:pt x="83" y="122"/>
                        <a:pt x="83" y="122"/>
                      </a:cubicBezTo>
                      <a:cubicBezTo>
                        <a:pt x="83" y="126"/>
                        <a:pt x="83" y="126"/>
                        <a:pt x="83" y="126"/>
                      </a:cubicBezTo>
                      <a:cubicBezTo>
                        <a:pt x="83" y="126"/>
                        <a:pt x="83" y="126"/>
                        <a:pt x="83" y="126"/>
                      </a:cubicBezTo>
                      <a:cubicBezTo>
                        <a:pt x="77" y="126"/>
                        <a:pt x="77" y="126"/>
                        <a:pt x="77" y="126"/>
                      </a:cubicBezTo>
                      <a:cubicBezTo>
                        <a:pt x="77" y="143"/>
                        <a:pt x="77" y="143"/>
                        <a:pt x="77" y="143"/>
                      </a:cubicBezTo>
                      <a:cubicBezTo>
                        <a:pt x="154" y="143"/>
                        <a:pt x="154" y="143"/>
                        <a:pt x="154" y="143"/>
                      </a:cubicBezTo>
                      <a:cubicBezTo>
                        <a:pt x="154" y="61"/>
                        <a:pt x="154" y="61"/>
                        <a:pt x="154" y="61"/>
                      </a:cubicBezTo>
                      <a:cubicBezTo>
                        <a:pt x="138" y="61"/>
                        <a:pt x="138" y="61"/>
                        <a:pt x="138" y="61"/>
                      </a:cubicBezTo>
                      <a:lnTo>
                        <a:pt x="138" y="23"/>
                      </a:lnTo>
                      <a:close/>
                      <a:moveTo>
                        <a:pt x="77" y="0"/>
                      </a:moveTo>
                      <a:cubicBezTo>
                        <a:pt x="39" y="0"/>
                        <a:pt x="39" y="0"/>
                        <a:pt x="39" y="0"/>
                      </a:cubicBezTo>
                      <a:cubicBezTo>
                        <a:pt x="26" y="0"/>
                        <a:pt x="16" y="10"/>
                        <a:pt x="16" y="23"/>
                      </a:cubicBezTo>
                      <a:cubicBezTo>
                        <a:pt x="16" y="61"/>
                        <a:pt x="16" y="61"/>
                        <a:pt x="16" y="61"/>
                      </a:cubicBezTo>
                      <a:cubicBezTo>
                        <a:pt x="0" y="61"/>
                        <a:pt x="0" y="61"/>
                        <a:pt x="0" y="61"/>
                      </a:cubicBezTo>
                      <a:cubicBezTo>
                        <a:pt x="0" y="143"/>
                        <a:pt x="0" y="143"/>
                        <a:pt x="0" y="143"/>
                      </a:cubicBezTo>
                      <a:cubicBezTo>
                        <a:pt x="77" y="143"/>
                        <a:pt x="77" y="143"/>
                        <a:pt x="77" y="143"/>
                      </a:cubicBezTo>
                      <a:cubicBezTo>
                        <a:pt x="77" y="126"/>
                        <a:pt x="77" y="126"/>
                        <a:pt x="77" y="126"/>
                      </a:cubicBezTo>
                      <a:cubicBezTo>
                        <a:pt x="71" y="126"/>
                        <a:pt x="71" y="126"/>
                        <a:pt x="71" y="126"/>
                      </a:cubicBezTo>
                      <a:cubicBezTo>
                        <a:pt x="71" y="122"/>
                        <a:pt x="71" y="122"/>
                        <a:pt x="71" y="122"/>
                      </a:cubicBezTo>
                      <a:cubicBezTo>
                        <a:pt x="71" y="105"/>
                        <a:pt x="71" y="105"/>
                        <a:pt x="71" y="105"/>
                      </a:cubicBezTo>
                      <a:cubicBezTo>
                        <a:pt x="70" y="105"/>
                        <a:pt x="70" y="105"/>
                        <a:pt x="69" y="104"/>
                      </a:cubicBezTo>
                      <a:cubicBezTo>
                        <a:pt x="66" y="102"/>
                        <a:pt x="63" y="97"/>
                        <a:pt x="63" y="93"/>
                      </a:cubicBezTo>
                      <a:cubicBezTo>
                        <a:pt x="63" y="85"/>
                        <a:pt x="69" y="79"/>
                        <a:pt x="77" y="79"/>
                      </a:cubicBezTo>
                      <a:cubicBezTo>
                        <a:pt x="77" y="61"/>
                        <a:pt x="77" y="61"/>
                        <a:pt x="77" y="61"/>
                      </a:cubicBezTo>
                      <a:cubicBezTo>
                        <a:pt x="34" y="61"/>
                        <a:pt x="34" y="61"/>
                        <a:pt x="34" y="61"/>
                      </a:cubicBezTo>
                      <a:cubicBezTo>
                        <a:pt x="34" y="61"/>
                        <a:pt x="34" y="61"/>
                        <a:pt x="34" y="61"/>
                      </a:cubicBezTo>
                      <a:cubicBezTo>
                        <a:pt x="34" y="23"/>
                        <a:pt x="34" y="23"/>
                        <a:pt x="34" y="23"/>
                      </a:cubicBezTo>
                      <a:cubicBezTo>
                        <a:pt x="34" y="20"/>
                        <a:pt x="36" y="18"/>
                        <a:pt x="39" y="18"/>
                      </a:cubicBezTo>
                      <a:cubicBezTo>
                        <a:pt x="77" y="18"/>
                        <a:pt x="77" y="18"/>
                        <a:pt x="77" y="18"/>
                      </a:cubicBezTo>
                      <a:lnTo>
                        <a:pt x="7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4" name="Freeform 297"/>
                <p:cNvSpPr/>
                <p:nvPr/>
              </p:nvSpPr>
              <p:spPr bwMode="auto">
                <a:xfrm>
                  <a:off x="8869363" y="1573213"/>
                  <a:ext cx="615950" cy="514350"/>
                </a:xfrm>
                <a:custGeom>
                  <a:avLst/>
                  <a:gdLst>
                    <a:gd name="T0" fmla="*/ 109 w 164"/>
                    <a:gd name="T1" fmla="*/ 0 h 137"/>
                    <a:gd name="T2" fmla="*/ 58 w 164"/>
                    <a:gd name="T3" fmla="*/ 0 h 137"/>
                    <a:gd name="T4" fmla="*/ 0 w 164"/>
                    <a:gd name="T5" fmla="*/ 48 h 137"/>
                    <a:gd name="T6" fmla="*/ 16 w 164"/>
                    <a:gd name="T7" fmla="*/ 71 h 137"/>
                    <a:gd name="T8" fmla="*/ 37 w 164"/>
                    <a:gd name="T9" fmla="*/ 50 h 137"/>
                    <a:gd name="T10" fmla="*/ 36 w 164"/>
                    <a:gd name="T11" fmla="*/ 137 h 137"/>
                    <a:gd name="T12" fmla="*/ 82 w 164"/>
                    <a:gd name="T13" fmla="*/ 137 h 137"/>
                    <a:gd name="T14" fmla="*/ 127 w 164"/>
                    <a:gd name="T15" fmla="*/ 137 h 137"/>
                    <a:gd name="T16" fmla="*/ 127 w 164"/>
                    <a:gd name="T17" fmla="*/ 50 h 137"/>
                    <a:gd name="T18" fmla="*/ 148 w 164"/>
                    <a:gd name="T19" fmla="*/ 71 h 137"/>
                    <a:gd name="T20" fmla="*/ 164 w 164"/>
                    <a:gd name="T21" fmla="*/ 48 h 137"/>
                    <a:gd name="T22" fmla="*/ 109 w 164"/>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7">
                      <a:moveTo>
                        <a:pt x="109" y="0"/>
                      </a:moveTo>
                      <a:cubicBezTo>
                        <a:pt x="101" y="14"/>
                        <a:pt x="67" y="14"/>
                        <a:pt x="58" y="0"/>
                      </a:cubicBezTo>
                      <a:cubicBezTo>
                        <a:pt x="58" y="0"/>
                        <a:pt x="8" y="28"/>
                        <a:pt x="0" y="48"/>
                      </a:cubicBezTo>
                      <a:cubicBezTo>
                        <a:pt x="16" y="71"/>
                        <a:pt x="16" y="71"/>
                        <a:pt x="16" y="71"/>
                      </a:cubicBezTo>
                      <a:cubicBezTo>
                        <a:pt x="16" y="71"/>
                        <a:pt x="30" y="56"/>
                        <a:pt x="37" y="50"/>
                      </a:cubicBezTo>
                      <a:cubicBezTo>
                        <a:pt x="36" y="137"/>
                        <a:pt x="36" y="137"/>
                        <a:pt x="36" y="137"/>
                      </a:cubicBezTo>
                      <a:cubicBezTo>
                        <a:pt x="82" y="137"/>
                        <a:pt x="82" y="137"/>
                        <a:pt x="82" y="137"/>
                      </a:cubicBezTo>
                      <a:cubicBezTo>
                        <a:pt x="127" y="137"/>
                        <a:pt x="127" y="137"/>
                        <a:pt x="127" y="137"/>
                      </a:cubicBezTo>
                      <a:cubicBezTo>
                        <a:pt x="127" y="50"/>
                        <a:pt x="127" y="50"/>
                        <a:pt x="127" y="50"/>
                      </a:cubicBezTo>
                      <a:cubicBezTo>
                        <a:pt x="134" y="56"/>
                        <a:pt x="148" y="71"/>
                        <a:pt x="148" y="71"/>
                      </a:cubicBezTo>
                      <a:cubicBezTo>
                        <a:pt x="164" y="48"/>
                        <a:pt x="164" y="48"/>
                        <a:pt x="164"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5" name="Freeform 298"/>
                <p:cNvSpPr/>
                <p:nvPr/>
              </p:nvSpPr>
              <p:spPr bwMode="auto">
                <a:xfrm>
                  <a:off x="9099550" y="1547813"/>
                  <a:ext cx="171450" cy="49213"/>
                </a:xfrm>
                <a:custGeom>
                  <a:avLst/>
                  <a:gdLst>
                    <a:gd name="T0" fmla="*/ 23 w 46"/>
                    <a:gd name="T1" fmla="*/ 13 h 13"/>
                    <a:gd name="T2" fmla="*/ 45 w 46"/>
                    <a:gd name="T3" fmla="*/ 4 h 13"/>
                    <a:gd name="T4" fmla="*/ 44 w 46"/>
                    <a:gd name="T5" fmla="*/ 1 h 13"/>
                    <a:gd name="T6" fmla="*/ 41 w 46"/>
                    <a:gd name="T7" fmla="*/ 2 h 13"/>
                    <a:gd name="T8" fmla="*/ 23 w 46"/>
                    <a:gd name="T9" fmla="*/ 9 h 13"/>
                    <a:gd name="T10" fmla="*/ 4 w 46"/>
                    <a:gd name="T11" fmla="*/ 2 h 13"/>
                    <a:gd name="T12" fmla="*/ 1 w 46"/>
                    <a:gd name="T13" fmla="*/ 1 h 13"/>
                    <a:gd name="T14" fmla="*/ 0 w 46"/>
                    <a:gd name="T15" fmla="*/ 4 h 13"/>
                    <a:gd name="T16" fmla="*/ 23 w 4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3">
                      <a:moveTo>
                        <a:pt x="23" y="13"/>
                      </a:moveTo>
                      <a:cubicBezTo>
                        <a:pt x="33" y="13"/>
                        <a:pt x="42" y="10"/>
                        <a:pt x="45" y="4"/>
                      </a:cubicBezTo>
                      <a:cubicBezTo>
                        <a:pt x="46" y="3"/>
                        <a:pt x="45" y="1"/>
                        <a:pt x="44" y="1"/>
                      </a:cubicBezTo>
                      <a:cubicBezTo>
                        <a:pt x="43" y="0"/>
                        <a:pt x="41" y="1"/>
                        <a:pt x="41" y="2"/>
                      </a:cubicBezTo>
                      <a:cubicBezTo>
                        <a:pt x="39" y="5"/>
                        <a:pt x="32" y="9"/>
                        <a:pt x="23" y="9"/>
                      </a:cubicBezTo>
                      <a:cubicBezTo>
                        <a:pt x="13" y="9"/>
                        <a:pt x="6" y="5"/>
                        <a:pt x="4" y="2"/>
                      </a:cubicBezTo>
                      <a:cubicBezTo>
                        <a:pt x="4" y="1"/>
                        <a:pt x="2" y="0"/>
                        <a:pt x="1" y="1"/>
                      </a:cubicBezTo>
                      <a:cubicBezTo>
                        <a:pt x="0" y="1"/>
                        <a:pt x="0" y="3"/>
                        <a:pt x="0" y="4"/>
                      </a:cubicBezTo>
                      <a:cubicBezTo>
                        <a:pt x="3" y="10"/>
                        <a:pt x="12" y="13"/>
                        <a:pt x="2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6" name="Freeform 299"/>
                <p:cNvSpPr/>
                <p:nvPr/>
              </p:nvSpPr>
              <p:spPr bwMode="auto">
                <a:xfrm>
                  <a:off x="2066925" y="2906713"/>
                  <a:ext cx="395288" cy="244475"/>
                </a:xfrm>
                <a:custGeom>
                  <a:avLst/>
                  <a:gdLst>
                    <a:gd name="T0" fmla="*/ 105 w 105"/>
                    <a:gd name="T1" fmla="*/ 65 h 65"/>
                    <a:gd name="T2" fmla="*/ 105 w 105"/>
                    <a:gd name="T3" fmla="*/ 20 h 65"/>
                    <a:gd name="T4" fmla="*/ 85 w 105"/>
                    <a:gd name="T5" fmla="*/ 0 h 65"/>
                    <a:gd name="T6" fmla="*/ 20 w 105"/>
                    <a:gd name="T7" fmla="*/ 0 h 65"/>
                    <a:gd name="T8" fmla="*/ 0 w 105"/>
                    <a:gd name="T9" fmla="*/ 20 h 65"/>
                    <a:gd name="T10" fmla="*/ 0 w 105"/>
                    <a:gd name="T11" fmla="*/ 45 h 65"/>
                    <a:gd name="T12" fmla="*/ 16 w 105"/>
                    <a:gd name="T13" fmla="*/ 45 h 65"/>
                    <a:gd name="T14" fmla="*/ 16 w 105"/>
                    <a:gd name="T15" fmla="*/ 20 h 65"/>
                    <a:gd name="T16" fmla="*/ 20 w 105"/>
                    <a:gd name="T17" fmla="*/ 16 h 65"/>
                    <a:gd name="T18" fmla="*/ 85 w 105"/>
                    <a:gd name="T19" fmla="*/ 16 h 65"/>
                    <a:gd name="T20" fmla="*/ 89 w 105"/>
                    <a:gd name="T21" fmla="*/ 20 h 65"/>
                    <a:gd name="T22" fmla="*/ 89 w 105"/>
                    <a:gd name="T23" fmla="*/ 65 h 65"/>
                    <a:gd name="T24" fmla="*/ 105 w 105"/>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65">
                      <a:moveTo>
                        <a:pt x="105" y="65"/>
                      </a:moveTo>
                      <a:cubicBezTo>
                        <a:pt x="105" y="20"/>
                        <a:pt x="105" y="20"/>
                        <a:pt x="105" y="20"/>
                      </a:cubicBezTo>
                      <a:cubicBezTo>
                        <a:pt x="105" y="9"/>
                        <a:pt x="96" y="0"/>
                        <a:pt x="85" y="0"/>
                      </a:cubicBezTo>
                      <a:cubicBezTo>
                        <a:pt x="20" y="0"/>
                        <a:pt x="20" y="0"/>
                        <a:pt x="20" y="0"/>
                      </a:cubicBezTo>
                      <a:cubicBezTo>
                        <a:pt x="9" y="0"/>
                        <a:pt x="0" y="9"/>
                        <a:pt x="0" y="20"/>
                      </a:cubicBezTo>
                      <a:cubicBezTo>
                        <a:pt x="0" y="45"/>
                        <a:pt x="0" y="45"/>
                        <a:pt x="0" y="45"/>
                      </a:cubicBezTo>
                      <a:cubicBezTo>
                        <a:pt x="16" y="45"/>
                        <a:pt x="16" y="45"/>
                        <a:pt x="16" y="45"/>
                      </a:cubicBezTo>
                      <a:cubicBezTo>
                        <a:pt x="16" y="20"/>
                        <a:pt x="16" y="20"/>
                        <a:pt x="16" y="20"/>
                      </a:cubicBezTo>
                      <a:cubicBezTo>
                        <a:pt x="16" y="18"/>
                        <a:pt x="18" y="16"/>
                        <a:pt x="20" y="16"/>
                      </a:cubicBezTo>
                      <a:cubicBezTo>
                        <a:pt x="85" y="16"/>
                        <a:pt x="85" y="16"/>
                        <a:pt x="85" y="16"/>
                      </a:cubicBezTo>
                      <a:cubicBezTo>
                        <a:pt x="88" y="16"/>
                        <a:pt x="89" y="18"/>
                        <a:pt x="89" y="20"/>
                      </a:cubicBezTo>
                      <a:cubicBezTo>
                        <a:pt x="89" y="65"/>
                        <a:pt x="89" y="65"/>
                        <a:pt x="89" y="65"/>
                      </a:cubicBezTo>
                      <a:lnTo>
                        <a:pt x="105"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7" name="Freeform 300"/>
                <p:cNvSpPr>
                  <a:spLocks noEditPoints="1"/>
                </p:cNvSpPr>
                <p:nvPr/>
              </p:nvSpPr>
              <p:spPr bwMode="auto">
                <a:xfrm>
                  <a:off x="2014538" y="3167063"/>
                  <a:ext cx="495300" cy="280988"/>
                </a:xfrm>
                <a:custGeom>
                  <a:avLst/>
                  <a:gdLst>
                    <a:gd name="T0" fmla="*/ 103 w 132"/>
                    <a:gd name="T1" fmla="*/ 0 h 75"/>
                    <a:gd name="T2" fmla="*/ 66 w 132"/>
                    <a:gd name="T3" fmla="*/ 0 h 75"/>
                    <a:gd name="T4" fmla="*/ 66 w 132"/>
                    <a:gd name="T5" fmla="*/ 20 h 75"/>
                    <a:gd name="T6" fmla="*/ 78 w 132"/>
                    <a:gd name="T7" fmla="*/ 32 h 75"/>
                    <a:gd name="T8" fmla="*/ 71 w 132"/>
                    <a:gd name="T9" fmla="*/ 43 h 75"/>
                    <a:gd name="T10" fmla="*/ 71 w 132"/>
                    <a:gd name="T11" fmla="*/ 43 h 75"/>
                    <a:gd name="T12" fmla="*/ 71 w 132"/>
                    <a:gd name="T13" fmla="*/ 61 h 75"/>
                    <a:gd name="T14" fmla="*/ 66 w 132"/>
                    <a:gd name="T15" fmla="*/ 61 h 75"/>
                    <a:gd name="T16" fmla="*/ 66 w 132"/>
                    <a:gd name="T17" fmla="*/ 75 h 75"/>
                    <a:gd name="T18" fmla="*/ 132 w 132"/>
                    <a:gd name="T19" fmla="*/ 75 h 75"/>
                    <a:gd name="T20" fmla="*/ 132 w 132"/>
                    <a:gd name="T21" fmla="*/ 0 h 75"/>
                    <a:gd name="T22" fmla="*/ 119 w 132"/>
                    <a:gd name="T23" fmla="*/ 0 h 75"/>
                    <a:gd name="T24" fmla="*/ 103 w 132"/>
                    <a:gd name="T25" fmla="*/ 0 h 75"/>
                    <a:gd name="T26" fmla="*/ 66 w 132"/>
                    <a:gd name="T27" fmla="*/ 0 h 75"/>
                    <a:gd name="T28" fmla="*/ 0 w 132"/>
                    <a:gd name="T29" fmla="*/ 0 h 75"/>
                    <a:gd name="T30" fmla="*/ 0 w 132"/>
                    <a:gd name="T31" fmla="*/ 75 h 75"/>
                    <a:gd name="T32" fmla="*/ 66 w 132"/>
                    <a:gd name="T33" fmla="*/ 75 h 75"/>
                    <a:gd name="T34" fmla="*/ 66 w 132"/>
                    <a:gd name="T35" fmla="*/ 61 h 75"/>
                    <a:gd name="T36" fmla="*/ 61 w 132"/>
                    <a:gd name="T37" fmla="*/ 61 h 75"/>
                    <a:gd name="T38" fmla="*/ 61 w 132"/>
                    <a:gd name="T39" fmla="*/ 43 h 75"/>
                    <a:gd name="T40" fmla="*/ 54 w 132"/>
                    <a:gd name="T41" fmla="*/ 32 h 75"/>
                    <a:gd name="T42" fmla="*/ 66 w 132"/>
                    <a:gd name="T43" fmla="*/ 20 h 75"/>
                    <a:gd name="T44" fmla="*/ 66 w 132"/>
                    <a:gd name="T45" fmla="*/ 20 h 75"/>
                    <a:gd name="T46" fmla="*/ 66 w 132"/>
                    <a:gd name="T4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75">
                      <a:moveTo>
                        <a:pt x="103" y="0"/>
                      </a:moveTo>
                      <a:cubicBezTo>
                        <a:pt x="66" y="0"/>
                        <a:pt x="66" y="0"/>
                        <a:pt x="66" y="0"/>
                      </a:cubicBezTo>
                      <a:cubicBezTo>
                        <a:pt x="66" y="20"/>
                        <a:pt x="66" y="20"/>
                        <a:pt x="66" y="20"/>
                      </a:cubicBezTo>
                      <a:cubicBezTo>
                        <a:pt x="73" y="20"/>
                        <a:pt x="78" y="26"/>
                        <a:pt x="78" y="32"/>
                      </a:cubicBezTo>
                      <a:cubicBezTo>
                        <a:pt x="78" y="37"/>
                        <a:pt x="75" y="41"/>
                        <a:pt x="71" y="43"/>
                      </a:cubicBezTo>
                      <a:cubicBezTo>
                        <a:pt x="71" y="43"/>
                        <a:pt x="71" y="43"/>
                        <a:pt x="71" y="43"/>
                      </a:cubicBezTo>
                      <a:cubicBezTo>
                        <a:pt x="71" y="61"/>
                        <a:pt x="71" y="61"/>
                        <a:pt x="71" y="61"/>
                      </a:cubicBezTo>
                      <a:cubicBezTo>
                        <a:pt x="66" y="61"/>
                        <a:pt x="66" y="61"/>
                        <a:pt x="66" y="61"/>
                      </a:cubicBezTo>
                      <a:cubicBezTo>
                        <a:pt x="66" y="75"/>
                        <a:pt x="66" y="75"/>
                        <a:pt x="66" y="75"/>
                      </a:cubicBezTo>
                      <a:cubicBezTo>
                        <a:pt x="132" y="75"/>
                        <a:pt x="132" y="75"/>
                        <a:pt x="132" y="75"/>
                      </a:cubicBezTo>
                      <a:cubicBezTo>
                        <a:pt x="132" y="0"/>
                        <a:pt x="132" y="0"/>
                        <a:pt x="132" y="0"/>
                      </a:cubicBezTo>
                      <a:cubicBezTo>
                        <a:pt x="119" y="0"/>
                        <a:pt x="119" y="0"/>
                        <a:pt x="119" y="0"/>
                      </a:cubicBezTo>
                      <a:lnTo>
                        <a:pt x="103" y="0"/>
                      </a:lnTo>
                      <a:close/>
                      <a:moveTo>
                        <a:pt x="66" y="0"/>
                      </a:moveTo>
                      <a:cubicBezTo>
                        <a:pt x="0" y="0"/>
                        <a:pt x="0" y="0"/>
                        <a:pt x="0" y="0"/>
                      </a:cubicBezTo>
                      <a:cubicBezTo>
                        <a:pt x="0" y="75"/>
                        <a:pt x="0" y="75"/>
                        <a:pt x="0" y="75"/>
                      </a:cubicBezTo>
                      <a:cubicBezTo>
                        <a:pt x="66" y="75"/>
                        <a:pt x="66" y="75"/>
                        <a:pt x="66" y="75"/>
                      </a:cubicBezTo>
                      <a:cubicBezTo>
                        <a:pt x="66" y="61"/>
                        <a:pt x="66" y="61"/>
                        <a:pt x="66" y="61"/>
                      </a:cubicBezTo>
                      <a:cubicBezTo>
                        <a:pt x="61" y="61"/>
                        <a:pt x="61" y="61"/>
                        <a:pt x="61" y="61"/>
                      </a:cubicBezTo>
                      <a:cubicBezTo>
                        <a:pt x="61" y="43"/>
                        <a:pt x="61" y="43"/>
                        <a:pt x="61" y="43"/>
                      </a:cubicBezTo>
                      <a:cubicBezTo>
                        <a:pt x="57" y="41"/>
                        <a:pt x="54" y="37"/>
                        <a:pt x="54" y="32"/>
                      </a:cubicBezTo>
                      <a:cubicBezTo>
                        <a:pt x="54" y="26"/>
                        <a:pt x="60" y="20"/>
                        <a:pt x="66" y="20"/>
                      </a:cubicBezTo>
                      <a:cubicBezTo>
                        <a:pt x="66" y="20"/>
                        <a:pt x="66" y="20"/>
                        <a:pt x="66" y="20"/>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8" name="Freeform 301"/>
                <p:cNvSpPr/>
                <p:nvPr/>
              </p:nvSpPr>
              <p:spPr bwMode="auto">
                <a:xfrm>
                  <a:off x="5983288" y="3854450"/>
                  <a:ext cx="717550" cy="671513"/>
                </a:xfrm>
                <a:custGeom>
                  <a:avLst/>
                  <a:gdLst>
                    <a:gd name="T0" fmla="*/ 27 w 191"/>
                    <a:gd name="T1" fmla="*/ 144 h 179"/>
                    <a:gd name="T2" fmla="*/ 79 w 191"/>
                    <a:gd name="T3" fmla="*/ 117 h 179"/>
                    <a:gd name="T4" fmla="*/ 89 w 191"/>
                    <a:gd name="T5" fmla="*/ 116 h 179"/>
                    <a:gd name="T6" fmla="*/ 90 w 191"/>
                    <a:gd name="T7" fmla="*/ 126 h 179"/>
                    <a:gd name="T8" fmla="*/ 89 w 191"/>
                    <a:gd name="T9" fmla="*/ 148 h 179"/>
                    <a:gd name="T10" fmla="*/ 87 w 191"/>
                    <a:gd name="T11" fmla="*/ 179 h 179"/>
                    <a:gd name="T12" fmla="*/ 103 w 191"/>
                    <a:gd name="T13" fmla="*/ 179 h 179"/>
                    <a:gd name="T14" fmla="*/ 102 w 191"/>
                    <a:gd name="T15" fmla="*/ 148 h 179"/>
                    <a:gd name="T16" fmla="*/ 101 w 191"/>
                    <a:gd name="T17" fmla="*/ 126 h 179"/>
                    <a:gd name="T18" fmla="*/ 102 w 191"/>
                    <a:gd name="T19" fmla="*/ 116 h 179"/>
                    <a:gd name="T20" fmla="*/ 111 w 191"/>
                    <a:gd name="T21" fmla="*/ 117 h 179"/>
                    <a:gd name="T22" fmla="*/ 163 w 191"/>
                    <a:gd name="T23" fmla="*/ 144 h 179"/>
                    <a:gd name="T24" fmla="*/ 184 w 191"/>
                    <a:gd name="T25" fmla="*/ 123 h 179"/>
                    <a:gd name="T26" fmla="*/ 171 w 191"/>
                    <a:gd name="T27" fmla="*/ 58 h 179"/>
                    <a:gd name="T28" fmla="*/ 106 w 191"/>
                    <a:gd name="T29" fmla="*/ 99 h 179"/>
                    <a:gd name="T30" fmla="*/ 103 w 191"/>
                    <a:gd name="T31" fmla="*/ 93 h 179"/>
                    <a:gd name="T32" fmla="*/ 115 w 191"/>
                    <a:gd name="T33" fmla="*/ 72 h 179"/>
                    <a:gd name="T34" fmla="*/ 136 w 191"/>
                    <a:gd name="T35" fmla="*/ 22 h 179"/>
                    <a:gd name="T36" fmla="*/ 95 w 191"/>
                    <a:gd name="T37" fmla="*/ 0 h 179"/>
                    <a:gd name="T38" fmla="*/ 54 w 191"/>
                    <a:gd name="T39" fmla="*/ 22 h 179"/>
                    <a:gd name="T40" fmla="*/ 76 w 191"/>
                    <a:gd name="T41" fmla="*/ 72 h 179"/>
                    <a:gd name="T42" fmla="*/ 87 w 191"/>
                    <a:gd name="T43" fmla="*/ 93 h 179"/>
                    <a:gd name="T44" fmla="*/ 85 w 191"/>
                    <a:gd name="T45" fmla="*/ 99 h 179"/>
                    <a:gd name="T46" fmla="*/ 20 w 191"/>
                    <a:gd name="T47" fmla="*/ 58 h 179"/>
                    <a:gd name="T48" fmla="*/ 7 w 191"/>
                    <a:gd name="T49" fmla="*/ 123 h 179"/>
                    <a:gd name="T50" fmla="*/ 27 w 191"/>
                    <a:gd name="T51"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1" h="179">
                      <a:moveTo>
                        <a:pt x="27" y="144"/>
                      </a:moveTo>
                      <a:cubicBezTo>
                        <a:pt x="47" y="146"/>
                        <a:pt x="64" y="126"/>
                        <a:pt x="79" y="117"/>
                      </a:cubicBezTo>
                      <a:cubicBezTo>
                        <a:pt x="81" y="116"/>
                        <a:pt x="87" y="113"/>
                        <a:pt x="89" y="116"/>
                      </a:cubicBezTo>
                      <a:cubicBezTo>
                        <a:pt x="91" y="118"/>
                        <a:pt x="90" y="123"/>
                        <a:pt x="90" y="126"/>
                      </a:cubicBezTo>
                      <a:cubicBezTo>
                        <a:pt x="89" y="133"/>
                        <a:pt x="89" y="140"/>
                        <a:pt x="89" y="148"/>
                      </a:cubicBezTo>
                      <a:cubicBezTo>
                        <a:pt x="88" y="156"/>
                        <a:pt x="88" y="170"/>
                        <a:pt x="87" y="179"/>
                      </a:cubicBezTo>
                      <a:cubicBezTo>
                        <a:pt x="103" y="179"/>
                        <a:pt x="103" y="179"/>
                        <a:pt x="103" y="179"/>
                      </a:cubicBezTo>
                      <a:cubicBezTo>
                        <a:pt x="103" y="170"/>
                        <a:pt x="102" y="156"/>
                        <a:pt x="102" y="148"/>
                      </a:cubicBezTo>
                      <a:cubicBezTo>
                        <a:pt x="102" y="140"/>
                        <a:pt x="101" y="133"/>
                        <a:pt x="101" y="126"/>
                      </a:cubicBezTo>
                      <a:cubicBezTo>
                        <a:pt x="101" y="123"/>
                        <a:pt x="100" y="118"/>
                        <a:pt x="102" y="116"/>
                      </a:cubicBezTo>
                      <a:cubicBezTo>
                        <a:pt x="104" y="113"/>
                        <a:pt x="109" y="116"/>
                        <a:pt x="111" y="117"/>
                      </a:cubicBezTo>
                      <a:cubicBezTo>
                        <a:pt x="127" y="126"/>
                        <a:pt x="143" y="146"/>
                        <a:pt x="163" y="144"/>
                      </a:cubicBezTo>
                      <a:cubicBezTo>
                        <a:pt x="174" y="143"/>
                        <a:pt x="181" y="133"/>
                        <a:pt x="184" y="123"/>
                      </a:cubicBezTo>
                      <a:cubicBezTo>
                        <a:pt x="190" y="105"/>
                        <a:pt x="191" y="70"/>
                        <a:pt x="171" y="58"/>
                      </a:cubicBezTo>
                      <a:cubicBezTo>
                        <a:pt x="141" y="40"/>
                        <a:pt x="131" y="97"/>
                        <a:pt x="106" y="99"/>
                      </a:cubicBezTo>
                      <a:cubicBezTo>
                        <a:pt x="101" y="100"/>
                        <a:pt x="102" y="98"/>
                        <a:pt x="103" y="93"/>
                      </a:cubicBezTo>
                      <a:cubicBezTo>
                        <a:pt x="106" y="86"/>
                        <a:pt x="110" y="78"/>
                        <a:pt x="115" y="72"/>
                      </a:cubicBezTo>
                      <a:cubicBezTo>
                        <a:pt x="125" y="58"/>
                        <a:pt x="139" y="40"/>
                        <a:pt x="136" y="22"/>
                      </a:cubicBezTo>
                      <a:cubicBezTo>
                        <a:pt x="134" y="5"/>
                        <a:pt x="113" y="0"/>
                        <a:pt x="95" y="0"/>
                      </a:cubicBezTo>
                      <a:cubicBezTo>
                        <a:pt x="77" y="0"/>
                        <a:pt x="57" y="5"/>
                        <a:pt x="54" y="22"/>
                      </a:cubicBezTo>
                      <a:cubicBezTo>
                        <a:pt x="51" y="40"/>
                        <a:pt x="65" y="58"/>
                        <a:pt x="76" y="72"/>
                      </a:cubicBezTo>
                      <a:cubicBezTo>
                        <a:pt x="81" y="78"/>
                        <a:pt x="85" y="86"/>
                        <a:pt x="87" y="93"/>
                      </a:cubicBezTo>
                      <a:cubicBezTo>
                        <a:pt x="89" y="98"/>
                        <a:pt x="89" y="100"/>
                        <a:pt x="85" y="99"/>
                      </a:cubicBezTo>
                      <a:cubicBezTo>
                        <a:pt x="59" y="97"/>
                        <a:pt x="49" y="40"/>
                        <a:pt x="20" y="58"/>
                      </a:cubicBezTo>
                      <a:cubicBezTo>
                        <a:pt x="0" y="70"/>
                        <a:pt x="0" y="105"/>
                        <a:pt x="7" y="123"/>
                      </a:cubicBezTo>
                      <a:cubicBezTo>
                        <a:pt x="10" y="133"/>
                        <a:pt x="17" y="143"/>
                        <a:pt x="27"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9" name="Freeform 302"/>
                <p:cNvSpPr/>
                <p:nvPr/>
              </p:nvSpPr>
              <p:spPr bwMode="auto">
                <a:xfrm>
                  <a:off x="1271588" y="2366963"/>
                  <a:ext cx="511175" cy="547688"/>
                </a:xfrm>
                <a:custGeom>
                  <a:avLst/>
                  <a:gdLst>
                    <a:gd name="T0" fmla="*/ 112 w 136"/>
                    <a:gd name="T1" fmla="*/ 100 h 146"/>
                    <a:gd name="T2" fmla="*/ 122 w 136"/>
                    <a:gd name="T3" fmla="*/ 95 h 146"/>
                    <a:gd name="T4" fmla="*/ 134 w 136"/>
                    <a:gd name="T5" fmla="*/ 90 h 146"/>
                    <a:gd name="T6" fmla="*/ 136 w 136"/>
                    <a:gd name="T7" fmla="*/ 73 h 146"/>
                    <a:gd name="T8" fmla="*/ 132 w 136"/>
                    <a:gd name="T9" fmla="*/ 43 h 146"/>
                    <a:gd name="T10" fmla="*/ 101 w 136"/>
                    <a:gd name="T11" fmla="*/ 69 h 146"/>
                    <a:gd name="T12" fmla="*/ 91 w 136"/>
                    <a:gd name="T13" fmla="*/ 79 h 146"/>
                    <a:gd name="T14" fmla="*/ 92 w 136"/>
                    <a:gd name="T15" fmla="*/ 68 h 146"/>
                    <a:gd name="T16" fmla="*/ 102 w 136"/>
                    <a:gd name="T17" fmla="*/ 48 h 146"/>
                    <a:gd name="T18" fmla="*/ 93 w 136"/>
                    <a:gd name="T19" fmla="*/ 29 h 146"/>
                    <a:gd name="T20" fmla="*/ 68 w 136"/>
                    <a:gd name="T21" fmla="*/ 0 h 146"/>
                    <a:gd name="T22" fmla="*/ 68 w 136"/>
                    <a:gd name="T23" fmla="*/ 0 h 146"/>
                    <a:gd name="T24" fmla="*/ 68 w 136"/>
                    <a:gd name="T25" fmla="*/ 0 h 146"/>
                    <a:gd name="T26" fmla="*/ 68 w 136"/>
                    <a:gd name="T27" fmla="*/ 0 h 146"/>
                    <a:gd name="T28" fmla="*/ 68 w 136"/>
                    <a:gd name="T29" fmla="*/ 0 h 146"/>
                    <a:gd name="T30" fmla="*/ 43 w 136"/>
                    <a:gd name="T31" fmla="*/ 29 h 146"/>
                    <a:gd name="T32" fmla="*/ 34 w 136"/>
                    <a:gd name="T33" fmla="*/ 48 h 146"/>
                    <a:gd name="T34" fmla="*/ 44 w 136"/>
                    <a:gd name="T35" fmla="*/ 68 h 146"/>
                    <a:gd name="T36" fmla="*/ 45 w 136"/>
                    <a:gd name="T37" fmla="*/ 79 h 146"/>
                    <a:gd name="T38" fmla="*/ 35 w 136"/>
                    <a:gd name="T39" fmla="*/ 69 h 146"/>
                    <a:gd name="T40" fmla="*/ 4 w 136"/>
                    <a:gd name="T41" fmla="*/ 43 h 146"/>
                    <a:gd name="T42" fmla="*/ 0 w 136"/>
                    <a:gd name="T43" fmla="*/ 73 h 146"/>
                    <a:gd name="T44" fmla="*/ 2 w 136"/>
                    <a:gd name="T45" fmla="*/ 90 h 146"/>
                    <a:gd name="T46" fmla="*/ 14 w 136"/>
                    <a:gd name="T47" fmla="*/ 95 h 146"/>
                    <a:gd name="T48" fmla="*/ 24 w 136"/>
                    <a:gd name="T49" fmla="*/ 100 h 146"/>
                    <a:gd name="T50" fmla="*/ 22 w 136"/>
                    <a:gd name="T51" fmla="*/ 107 h 146"/>
                    <a:gd name="T52" fmla="*/ 0 w 136"/>
                    <a:gd name="T53" fmla="*/ 100 h 146"/>
                    <a:gd name="T54" fmla="*/ 31 w 136"/>
                    <a:gd name="T55" fmla="*/ 143 h 146"/>
                    <a:gd name="T56" fmla="*/ 46 w 136"/>
                    <a:gd name="T57" fmla="*/ 140 h 146"/>
                    <a:gd name="T58" fmla="*/ 60 w 136"/>
                    <a:gd name="T59" fmla="*/ 131 h 146"/>
                    <a:gd name="T60" fmla="*/ 65 w 136"/>
                    <a:gd name="T61" fmla="*/ 129 h 146"/>
                    <a:gd name="T62" fmla="*/ 65 w 136"/>
                    <a:gd name="T63" fmla="*/ 123 h 146"/>
                    <a:gd name="T64" fmla="*/ 68 w 136"/>
                    <a:gd name="T65" fmla="*/ 65 h 146"/>
                    <a:gd name="T66" fmla="*/ 71 w 136"/>
                    <a:gd name="T67" fmla="*/ 123 h 146"/>
                    <a:gd name="T68" fmla="*/ 71 w 136"/>
                    <a:gd name="T69" fmla="*/ 129 h 146"/>
                    <a:gd name="T70" fmla="*/ 76 w 136"/>
                    <a:gd name="T71" fmla="*/ 131 h 146"/>
                    <a:gd name="T72" fmla="*/ 90 w 136"/>
                    <a:gd name="T73" fmla="*/ 140 h 146"/>
                    <a:gd name="T74" fmla="*/ 105 w 136"/>
                    <a:gd name="T75" fmla="*/ 143 h 146"/>
                    <a:gd name="T76" fmla="*/ 136 w 136"/>
                    <a:gd name="T77" fmla="*/ 100 h 146"/>
                    <a:gd name="T78" fmla="*/ 114 w 136"/>
                    <a:gd name="T79" fmla="*/ 107 h 146"/>
                    <a:gd name="T80" fmla="*/ 112 w 136"/>
                    <a:gd name="T81" fmla="*/ 10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46">
                      <a:moveTo>
                        <a:pt x="112" y="100"/>
                      </a:moveTo>
                      <a:cubicBezTo>
                        <a:pt x="115" y="97"/>
                        <a:pt x="119" y="96"/>
                        <a:pt x="122" y="95"/>
                      </a:cubicBezTo>
                      <a:cubicBezTo>
                        <a:pt x="126" y="94"/>
                        <a:pt x="130" y="93"/>
                        <a:pt x="134" y="90"/>
                      </a:cubicBezTo>
                      <a:cubicBezTo>
                        <a:pt x="135" y="85"/>
                        <a:pt x="136" y="79"/>
                        <a:pt x="136" y="73"/>
                      </a:cubicBezTo>
                      <a:cubicBezTo>
                        <a:pt x="134" y="63"/>
                        <a:pt x="132" y="53"/>
                        <a:pt x="132" y="43"/>
                      </a:cubicBezTo>
                      <a:cubicBezTo>
                        <a:pt x="120" y="50"/>
                        <a:pt x="105" y="54"/>
                        <a:pt x="101" y="69"/>
                      </a:cubicBezTo>
                      <a:cubicBezTo>
                        <a:pt x="101" y="72"/>
                        <a:pt x="96" y="82"/>
                        <a:pt x="91" y="79"/>
                      </a:cubicBezTo>
                      <a:cubicBezTo>
                        <a:pt x="87" y="76"/>
                        <a:pt x="90" y="71"/>
                        <a:pt x="92" y="68"/>
                      </a:cubicBezTo>
                      <a:cubicBezTo>
                        <a:pt x="96" y="61"/>
                        <a:pt x="102" y="56"/>
                        <a:pt x="102" y="48"/>
                      </a:cubicBezTo>
                      <a:cubicBezTo>
                        <a:pt x="102" y="41"/>
                        <a:pt x="97" y="34"/>
                        <a:pt x="93" y="29"/>
                      </a:cubicBezTo>
                      <a:cubicBezTo>
                        <a:pt x="85" y="19"/>
                        <a:pt x="75" y="11"/>
                        <a:pt x="68" y="0"/>
                      </a:cubicBezTo>
                      <a:cubicBezTo>
                        <a:pt x="68" y="0"/>
                        <a:pt x="68" y="0"/>
                        <a:pt x="68" y="0"/>
                      </a:cubicBezTo>
                      <a:cubicBezTo>
                        <a:pt x="68" y="0"/>
                        <a:pt x="68" y="0"/>
                        <a:pt x="68" y="0"/>
                      </a:cubicBezTo>
                      <a:cubicBezTo>
                        <a:pt x="68" y="0"/>
                        <a:pt x="68" y="0"/>
                        <a:pt x="68" y="0"/>
                      </a:cubicBezTo>
                      <a:cubicBezTo>
                        <a:pt x="68" y="0"/>
                        <a:pt x="68" y="0"/>
                        <a:pt x="68" y="0"/>
                      </a:cubicBezTo>
                      <a:cubicBezTo>
                        <a:pt x="61" y="11"/>
                        <a:pt x="51" y="19"/>
                        <a:pt x="43" y="29"/>
                      </a:cubicBezTo>
                      <a:cubicBezTo>
                        <a:pt x="39" y="34"/>
                        <a:pt x="34" y="41"/>
                        <a:pt x="34" y="48"/>
                      </a:cubicBezTo>
                      <a:cubicBezTo>
                        <a:pt x="34" y="56"/>
                        <a:pt x="40" y="61"/>
                        <a:pt x="44" y="68"/>
                      </a:cubicBezTo>
                      <a:cubicBezTo>
                        <a:pt x="46" y="71"/>
                        <a:pt x="49" y="76"/>
                        <a:pt x="45" y="79"/>
                      </a:cubicBezTo>
                      <a:cubicBezTo>
                        <a:pt x="40" y="82"/>
                        <a:pt x="35" y="72"/>
                        <a:pt x="35" y="69"/>
                      </a:cubicBezTo>
                      <a:cubicBezTo>
                        <a:pt x="31" y="54"/>
                        <a:pt x="16" y="50"/>
                        <a:pt x="4" y="43"/>
                      </a:cubicBezTo>
                      <a:cubicBezTo>
                        <a:pt x="4" y="53"/>
                        <a:pt x="2" y="63"/>
                        <a:pt x="0" y="73"/>
                      </a:cubicBezTo>
                      <a:cubicBezTo>
                        <a:pt x="0" y="79"/>
                        <a:pt x="1" y="85"/>
                        <a:pt x="2" y="90"/>
                      </a:cubicBezTo>
                      <a:cubicBezTo>
                        <a:pt x="6" y="93"/>
                        <a:pt x="10" y="94"/>
                        <a:pt x="14" y="95"/>
                      </a:cubicBezTo>
                      <a:cubicBezTo>
                        <a:pt x="17" y="96"/>
                        <a:pt x="21" y="97"/>
                        <a:pt x="24" y="100"/>
                      </a:cubicBezTo>
                      <a:cubicBezTo>
                        <a:pt x="27" y="102"/>
                        <a:pt x="27" y="108"/>
                        <a:pt x="22" y="107"/>
                      </a:cubicBezTo>
                      <a:cubicBezTo>
                        <a:pt x="14" y="106"/>
                        <a:pt x="8" y="99"/>
                        <a:pt x="0" y="100"/>
                      </a:cubicBezTo>
                      <a:cubicBezTo>
                        <a:pt x="4" y="118"/>
                        <a:pt x="13" y="135"/>
                        <a:pt x="31" y="143"/>
                      </a:cubicBezTo>
                      <a:cubicBezTo>
                        <a:pt x="38" y="146"/>
                        <a:pt x="40" y="144"/>
                        <a:pt x="46" y="140"/>
                      </a:cubicBezTo>
                      <a:cubicBezTo>
                        <a:pt x="51" y="136"/>
                        <a:pt x="54" y="133"/>
                        <a:pt x="60" y="131"/>
                      </a:cubicBezTo>
                      <a:cubicBezTo>
                        <a:pt x="62" y="131"/>
                        <a:pt x="64" y="132"/>
                        <a:pt x="65" y="129"/>
                      </a:cubicBezTo>
                      <a:cubicBezTo>
                        <a:pt x="65" y="127"/>
                        <a:pt x="65" y="125"/>
                        <a:pt x="65" y="123"/>
                      </a:cubicBezTo>
                      <a:cubicBezTo>
                        <a:pt x="66" y="100"/>
                        <a:pt x="67" y="87"/>
                        <a:pt x="68" y="65"/>
                      </a:cubicBezTo>
                      <a:cubicBezTo>
                        <a:pt x="69" y="87"/>
                        <a:pt x="70" y="100"/>
                        <a:pt x="71" y="123"/>
                      </a:cubicBezTo>
                      <a:cubicBezTo>
                        <a:pt x="71" y="125"/>
                        <a:pt x="71" y="127"/>
                        <a:pt x="71" y="129"/>
                      </a:cubicBezTo>
                      <a:cubicBezTo>
                        <a:pt x="72" y="132"/>
                        <a:pt x="74" y="131"/>
                        <a:pt x="76" y="131"/>
                      </a:cubicBezTo>
                      <a:cubicBezTo>
                        <a:pt x="82" y="133"/>
                        <a:pt x="85" y="136"/>
                        <a:pt x="90" y="140"/>
                      </a:cubicBezTo>
                      <a:cubicBezTo>
                        <a:pt x="96" y="144"/>
                        <a:pt x="98" y="146"/>
                        <a:pt x="105" y="143"/>
                      </a:cubicBezTo>
                      <a:cubicBezTo>
                        <a:pt x="123" y="135"/>
                        <a:pt x="132" y="118"/>
                        <a:pt x="136" y="100"/>
                      </a:cubicBezTo>
                      <a:cubicBezTo>
                        <a:pt x="128" y="99"/>
                        <a:pt x="122" y="106"/>
                        <a:pt x="114" y="107"/>
                      </a:cubicBezTo>
                      <a:cubicBezTo>
                        <a:pt x="109" y="108"/>
                        <a:pt x="109" y="102"/>
                        <a:pt x="11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0" name="Rectangle 303"/>
                <p:cNvSpPr>
                  <a:spLocks noChangeArrowheads="1"/>
                </p:cNvSpPr>
                <p:nvPr/>
              </p:nvSpPr>
              <p:spPr bwMode="auto">
                <a:xfrm>
                  <a:off x="1508125" y="2873375"/>
                  <a:ext cx="38100"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1" name="Freeform 304"/>
                <p:cNvSpPr>
                  <a:spLocks noEditPoints="1"/>
                </p:cNvSpPr>
                <p:nvPr/>
              </p:nvSpPr>
              <p:spPr bwMode="auto">
                <a:xfrm>
                  <a:off x="885825" y="3767138"/>
                  <a:ext cx="608013" cy="585788"/>
                </a:xfrm>
                <a:custGeom>
                  <a:avLst/>
                  <a:gdLst>
                    <a:gd name="T0" fmla="*/ 83 w 162"/>
                    <a:gd name="T1" fmla="*/ 153 h 156"/>
                    <a:gd name="T2" fmla="*/ 111 w 162"/>
                    <a:gd name="T3" fmla="*/ 151 h 156"/>
                    <a:gd name="T4" fmla="*/ 138 w 162"/>
                    <a:gd name="T5" fmla="*/ 108 h 156"/>
                    <a:gd name="T6" fmla="*/ 162 w 162"/>
                    <a:gd name="T7" fmla="*/ 0 h 156"/>
                    <a:gd name="T8" fmla="*/ 83 w 162"/>
                    <a:gd name="T9" fmla="*/ 17 h 156"/>
                    <a:gd name="T10" fmla="*/ 83 w 162"/>
                    <a:gd name="T11" fmla="*/ 33 h 156"/>
                    <a:gd name="T12" fmla="*/ 142 w 162"/>
                    <a:gd name="T13" fmla="*/ 20 h 156"/>
                    <a:gd name="T14" fmla="*/ 123 w 162"/>
                    <a:gd name="T15" fmla="*/ 101 h 156"/>
                    <a:gd name="T16" fmla="*/ 109 w 162"/>
                    <a:gd name="T17" fmla="*/ 132 h 156"/>
                    <a:gd name="T18" fmla="*/ 83 w 162"/>
                    <a:gd name="T19" fmla="*/ 135 h 156"/>
                    <a:gd name="T20" fmla="*/ 83 w 162"/>
                    <a:gd name="T21" fmla="*/ 153 h 156"/>
                    <a:gd name="T22" fmla="*/ 83 w 162"/>
                    <a:gd name="T23" fmla="*/ 115 h 156"/>
                    <a:gd name="T24" fmla="*/ 83 w 162"/>
                    <a:gd name="T25" fmla="*/ 100 h 156"/>
                    <a:gd name="T26" fmla="*/ 111 w 162"/>
                    <a:gd name="T27" fmla="*/ 100 h 156"/>
                    <a:gd name="T28" fmla="*/ 107 w 162"/>
                    <a:gd name="T29" fmla="*/ 113 h 156"/>
                    <a:gd name="T30" fmla="*/ 100 w 162"/>
                    <a:gd name="T31" fmla="*/ 115 h 156"/>
                    <a:gd name="T32" fmla="*/ 83 w 162"/>
                    <a:gd name="T33" fmla="*/ 115 h 156"/>
                    <a:gd name="T34" fmla="*/ 83 w 162"/>
                    <a:gd name="T35" fmla="*/ 90 h 156"/>
                    <a:gd name="T36" fmla="*/ 83 w 162"/>
                    <a:gd name="T37" fmla="*/ 47 h 156"/>
                    <a:gd name="T38" fmla="*/ 92 w 162"/>
                    <a:gd name="T39" fmla="*/ 44 h 156"/>
                    <a:gd name="T40" fmla="*/ 91 w 162"/>
                    <a:gd name="T41" fmla="*/ 60 h 156"/>
                    <a:gd name="T42" fmla="*/ 110 w 162"/>
                    <a:gd name="T43" fmla="*/ 42 h 156"/>
                    <a:gd name="T44" fmla="*/ 126 w 162"/>
                    <a:gd name="T45" fmla="*/ 36 h 156"/>
                    <a:gd name="T46" fmla="*/ 120 w 162"/>
                    <a:gd name="T47" fmla="*/ 53 h 156"/>
                    <a:gd name="T48" fmla="*/ 102 w 162"/>
                    <a:gd name="T49" fmla="*/ 71 h 156"/>
                    <a:gd name="T50" fmla="*/ 118 w 162"/>
                    <a:gd name="T51" fmla="*/ 71 h 156"/>
                    <a:gd name="T52" fmla="*/ 114 w 162"/>
                    <a:gd name="T53" fmla="*/ 86 h 156"/>
                    <a:gd name="T54" fmla="*/ 99 w 162"/>
                    <a:gd name="T55" fmla="*/ 87 h 156"/>
                    <a:gd name="T56" fmla="*/ 85 w 162"/>
                    <a:gd name="T57" fmla="*/ 88 h 156"/>
                    <a:gd name="T58" fmla="*/ 83 w 162"/>
                    <a:gd name="T59" fmla="*/ 90 h 156"/>
                    <a:gd name="T60" fmla="*/ 20 w 162"/>
                    <a:gd name="T61" fmla="*/ 143 h 156"/>
                    <a:gd name="T62" fmla="*/ 25 w 162"/>
                    <a:gd name="T63" fmla="*/ 148 h 156"/>
                    <a:gd name="T64" fmla="*/ 53 w 162"/>
                    <a:gd name="T65" fmla="*/ 120 h 156"/>
                    <a:gd name="T66" fmla="*/ 83 w 162"/>
                    <a:gd name="T67" fmla="*/ 153 h 156"/>
                    <a:gd name="T68" fmla="*/ 83 w 162"/>
                    <a:gd name="T69" fmla="*/ 135 h 156"/>
                    <a:gd name="T70" fmla="*/ 69 w 162"/>
                    <a:gd name="T71" fmla="*/ 115 h 156"/>
                    <a:gd name="T72" fmla="*/ 83 w 162"/>
                    <a:gd name="T73" fmla="*/ 115 h 156"/>
                    <a:gd name="T74" fmla="*/ 83 w 162"/>
                    <a:gd name="T75" fmla="*/ 100 h 156"/>
                    <a:gd name="T76" fmla="*/ 73 w 162"/>
                    <a:gd name="T77" fmla="*/ 100 h 156"/>
                    <a:gd name="T78" fmla="*/ 83 w 162"/>
                    <a:gd name="T79" fmla="*/ 90 h 156"/>
                    <a:gd name="T80" fmla="*/ 83 w 162"/>
                    <a:gd name="T81" fmla="*/ 47 h 156"/>
                    <a:gd name="T82" fmla="*/ 76 w 162"/>
                    <a:gd name="T83" fmla="*/ 49 h 156"/>
                    <a:gd name="T84" fmla="*/ 75 w 162"/>
                    <a:gd name="T85" fmla="*/ 63 h 156"/>
                    <a:gd name="T86" fmla="*/ 75 w 162"/>
                    <a:gd name="T87" fmla="*/ 77 h 156"/>
                    <a:gd name="T88" fmla="*/ 63 w 162"/>
                    <a:gd name="T89" fmla="*/ 89 h 156"/>
                    <a:gd name="T90" fmla="*/ 63 w 162"/>
                    <a:gd name="T91" fmla="*/ 51 h 156"/>
                    <a:gd name="T92" fmla="*/ 49 w 162"/>
                    <a:gd name="T93" fmla="*/ 55 h 156"/>
                    <a:gd name="T94" fmla="*/ 47 w 162"/>
                    <a:gd name="T95" fmla="*/ 63 h 156"/>
                    <a:gd name="T96" fmla="*/ 47 w 162"/>
                    <a:gd name="T97" fmla="*/ 93 h 156"/>
                    <a:gd name="T98" fmla="*/ 30 w 162"/>
                    <a:gd name="T99" fmla="*/ 53 h 156"/>
                    <a:gd name="T100" fmla="*/ 30 w 162"/>
                    <a:gd name="T101" fmla="*/ 53 h 156"/>
                    <a:gd name="T102" fmla="*/ 62 w 162"/>
                    <a:gd name="T103" fmla="*/ 39 h 156"/>
                    <a:gd name="T104" fmla="*/ 83 w 162"/>
                    <a:gd name="T105" fmla="*/ 33 h 156"/>
                    <a:gd name="T106" fmla="*/ 83 w 162"/>
                    <a:gd name="T107" fmla="*/ 17 h 156"/>
                    <a:gd name="T108" fmla="*/ 54 w 162"/>
                    <a:gd name="T109" fmla="*/ 24 h 156"/>
                    <a:gd name="T110" fmla="*/ 11 w 162"/>
                    <a:gd name="T111" fmla="*/ 51 h 156"/>
                    <a:gd name="T112" fmla="*/ 42 w 162"/>
                    <a:gd name="T113" fmla="*/ 110 h 156"/>
                    <a:gd name="T114" fmla="*/ 14 w 162"/>
                    <a:gd name="T115" fmla="*/ 138 h 156"/>
                    <a:gd name="T116" fmla="*/ 20 w 162"/>
                    <a:gd name="T117" fmla="*/ 1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2" h="156">
                      <a:moveTo>
                        <a:pt x="83" y="153"/>
                      </a:moveTo>
                      <a:cubicBezTo>
                        <a:pt x="92" y="156"/>
                        <a:pt x="102" y="155"/>
                        <a:pt x="111" y="151"/>
                      </a:cubicBezTo>
                      <a:cubicBezTo>
                        <a:pt x="129" y="143"/>
                        <a:pt x="133" y="125"/>
                        <a:pt x="138" y="108"/>
                      </a:cubicBezTo>
                      <a:cubicBezTo>
                        <a:pt x="147" y="72"/>
                        <a:pt x="155" y="36"/>
                        <a:pt x="162" y="0"/>
                      </a:cubicBezTo>
                      <a:cubicBezTo>
                        <a:pt x="136" y="5"/>
                        <a:pt x="109" y="11"/>
                        <a:pt x="83" y="17"/>
                      </a:cubicBezTo>
                      <a:cubicBezTo>
                        <a:pt x="83" y="33"/>
                        <a:pt x="83" y="33"/>
                        <a:pt x="83" y="33"/>
                      </a:cubicBezTo>
                      <a:cubicBezTo>
                        <a:pt x="103" y="28"/>
                        <a:pt x="122" y="24"/>
                        <a:pt x="142" y="20"/>
                      </a:cubicBezTo>
                      <a:cubicBezTo>
                        <a:pt x="138" y="47"/>
                        <a:pt x="130" y="74"/>
                        <a:pt x="123" y="101"/>
                      </a:cubicBezTo>
                      <a:cubicBezTo>
                        <a:pt x="121" y="112"/>
                        <a:pt x="119" y="125"/>
                        <a:pt x="109" y="132"/>
                      </a:cubicBezTo>
                      <a:cubicBezTo>
                        <a:pt x="101" y="139"/>
                        <a:pt x="91" y="139"/>
                        <a:pt x="83" y="135"/>
                      </a:cubicBezTo>
                      <a:cubicBezTo>
                        <a:pt x="83" y="153"/>
                        <a:pt x="83" y="153"/>
                        <a:pt x="83" y="153"/>
                      </a:cubicBezTo>
                      <a:close/>
                      <a:moveTo>
                        <a:pt x="83" y="115"/>
                      </a:moveTo>
                      <a:cubicBezTo>
                        <a:pt x="83" y="100"/>
                        <a:pt x="83" y="100"/>
                        <a:pt x="83" y="100"/>
                      </a:cubicBezTo>
                      <a:cubicBezTo>
                        <a:pt x="111" y="100"/>
                        <a:pt x="111" y="100"/>
                        <a:pt x="111" y="100"/>
                      </a:cubicBezTo>
                      <a:cubicBezTo>
                        <a:pt x="110" y="104"/>
                        <a:pt x="109" y="109"/>
                        <a:pt x="107" y="113"/>
                      </a:cubicBezTo>
                      <a:cubicBezTo>
                        <a:pt x="106" y="117"/>
                        <a:pt x="103" y="115"/>
                        <a:pt x="100" y="115"/>
                      </a:cubicBezTo>
                      <a:cubicBezTo>
                        <a:pt x="83" y="115"/>
                        <a:pt x="83" y="115"/>
                        <a:pt x="83" y="115"/>
                      </a:cubicBezTo>
                      <a:close/>
                      <a:moveTo>
                        <a:pt x="83" y="90"/>
                      </a:moveTo>
                      <a:cubicBezTo>
                        <a:pt x="83" y="47"/>
                        <a:pt x="83" y="47"/>
                        <a:pt x="83" y="47"/>
                      </a:cubicBezTo>
                      <a:cubicBezTo>
                        <a:pt x="92" y="44"/>
                        <a:pt x="92" y="44"/>
                        <a:pt x="92" y="44"/>
                      </a:cubicBezTo>
                      <a:cubicBezTo>
                        <a:pt x="91" y="60"/>
                        <a:pt x="91" y="60"/>
                        <a:pt x="91" y="60"/>
                      </a:cubicBezTo>
                      <a:cubicBezTo>
                        <a:pt x="98" y="54"/>
                        <a:pt x="104" y="48"/>
                        <a:pt x="110" y="42"/>
                      </a:cubicBezTo>
                      <a:cubicBezTo>
                        <a:pt x="114" y="38"/>
                        <a:pt x="120" y="38"/>
                        <a:pt x="126" y="36"/>
                      </a:cubicBezTo>
                      <a:cubicBezTo>
                        <a:pt x="125" y="42"/>
                        <a:pt x="125" y="48"/>
                        <a:pt x="120" y="53"/>
                      </a:cubicBezTo>
                      <a:cubicBezTo>
                        <a:pt x="114" y="59"/>
                        <a:pt x="108" y="65"/>
                        <a:pt x="102" y="71"/>
                      </a:cubicBezTo>
                      <a:cubicBezTo>
                        <a:pt x="118" y="71"/>
                        <a:pt x="118" y="71"/>
                        <a:pt x="118" y="71"/>
                      </a:cubicBezTo>
                      <a:cubicBezTo>
                        <a:pt x="117" y="76"/>
                        <a:pt x="115" y="81"/>
                        <a:pt x="114" y="86"/>
                      </a:cubicBezTo>
                      <a:cubicBezTo>
                        <a:pt x="113" y="89"/>
                        <a:pt x="102" y="87"/>
                        <a:pt x="99" y="87"/>
                      </a:cubicBezTo>
                      <a:cubicBezTo>
                        <a:pt x="97" y="87"/>
                        <a:pt x="87" y="86"/>
                        <a:pt x="85" y="88"/>
                      </a:cubicBezTo>
                      <a:lnTo>
                        <a:pt x="83" y="90"/>
                      </a:lnTo>
                      <a:close/>
                      <a:moveTo>
                        <a:pt x="20" y="143"/>
                      </a:moveTo>
                      <a:cubicBezTo>
                        <a:pt x="25" y="148"/>
                        <a:pt x="25" y="148"/>
                        <a:pt x="25" y="148"/>
                      </a:cubicBezTo>
                      <a:cubicBezTo>
                        <a:pt x="53" y="120"/>
                        <a:pt x="53" y="120"/>
                        <a:pt x="53" y="120"/>
                      </a:cubicBezTo>
                      <a:cubicBezTo>
                        <a:pt x="56" y="137"/>
                        <a:pt x="69" y="149"/>
                        <a:pt x="83" y="153"/>
                      </a:cubicBezTo>
                      <a:cubicBezTo>
                        <a:pt x="83" y="135"/>
                        <a:pt x="83" y="135"/>
                        <a:pt x="83" y="135"/>
                      </a:cubicBezTo>
                      <a:cubicBezTo>
                        <a:pt x="76" y="132"/>
                        <a:pt x="70" y="125"/>
                        <a:pt x="69" y="115"/>
                      </a:cubicBezTo>
                      <a:cubicBezTo>
                        <a:pt x="83" y="115"/>
                        <a:pt x="83" y="115"/>
                        <a:pt x="83" y="115"/>
                      </a:cubicBezTo>
                      <a:cubicBezTo>
                        <a:pt x="83" y="100"/>
                        <a:pt x="83" y="100"/>
                        <a:pt x="83" y="100"/>
                      </a:cubicBezTo>
                      <a:cubicBezTo>
                        <a:pt x="73" y="100"/>
                        <a:pt x="73" y="100"/>
                        <a:pt x="73" y="100"/>
                      </a:cubicBezTo>
                      <a:cubicBezTo>
                        <a:pt x="83" y="90"/>
                        <a:pt x="83" y="90"/>
                        <a:pt x="83" y="90"/>
                      </a:cubicBezTo>
                      <a:cubicBezTo>
                        <a:pt x="83" y="47"/>
                        <a:pt x="83" y="47"/>
                        <a:pt x="83" y="47"/>
                      </a:cubicBezTo>
                      <a:cubicBezTo>
                        <a:pt x="76" y="49"/>
                        <a:pt x="76" y="49"/>
                        <a:pt x="76" y="49"/>
                      </a:cubicBezTo>
                      <a:cubicBezTo>
                        <a:pt x="74" y="49"/>
                        <a:pt x="75" y="61"/>
                        <a:pt x="75" y="63"/>
                      </a:cubicBezTo>
                      <a:cubicBezTo>
                        <a:pt x="75" y="65"/>
                        <a:pt x="77" y="75"/>
                        <a:pt x="75" y="77"/>
                      </a:cubicBezTo>
                      <a:cubicBezTo>
                        <a:pt x="71" y="81"/>
                        <a:pt x="67" y="85"/>
                        <a:pt x="63" y="89"/>
                      </a:cubicBezTo>
                      <a:cubicBezTo>
                        <a:pt x="63" y="51"/>
                        <a:pt x="63" y="51"/>
                        <a:pt x="63" y="51"/>
                      </a:cubicBezTo>
                      <a:cubicBezTo>
                        <a:pt x="58" y="52"/>
                        <a:pt x="54" y="54"/>
                        <a:pt x="49" y="55"/>
                      </a:cubicBezTo>
                      <a:cubicBezTo>
                        <a:pt x="46" y="56"/>
                        <a:pt x="47" y="60"/>
                        <a:pt x="47" y="63"/>
                      </a:cubicBezTo>
                      <a:cubicBezTo>
                        <a:pt x="47" y="73"/>
                        <a:pt x="47" y="83"/>
                        <a:pt x="47" y="93"/>
                      </a:cubicBezTo>
                      <a:cubicBezTo>
                        <a:pt x="27" y="91"/>
                        <a:pt x="18" y="69"/>
                        <a:pt x="30" y="53"/>
                      </a:cubicBezTo>
                      <a:cubicBezTo>
                        <a:pt x="30" y="53"/>
                        <a:pt x="30" y="53"/>
                        <a:pt x="30" y="53"/>
                      </a:cubicBezTo>
                      <a:cubicBezTo>
                        <a:pt x="38" y="44"/>
                        <a:pt x="50" y="42"/>
                        <a:pt x="62" y="39"/>
                      </a:cubicBezTo>
                      <a:cubicBezTo>
                        <a:pt x="69" y="37"/>
                        <a:pt x="76" y="35"/>
                        <a:pt x="83" y="33"/>
                      </a:cubicBezTo>
                      <a:cubicBezTo>
                        <a:pt x="83" y="17"/>
                        <a:pt x="83" y="17"/>
                        <a:pt x="83" y="17"/>
                      </a:cubicBezTo>
                      <a:cubicBezTo>
                        <a:pt x="74" y="19"/>
                        <a:pt x="64" y="22"/>
                        <a:pt x="54" y="24"/>
                      </a:cubicBezTo>
                      <a:cubicBezTo>
                        <a:pt x="37" y="29"/>
                        <a:pt x="20" y="34"/>
                        <a:pt x="11" y="51"/>
                      </a:cubicBezTo>
                      <a:cubicBezTo>
                        <a:pt x="0" y="76"/>
                        <a:pt x="16" y="104"/>
                        <a:pt x="42" y="110"/>
                      </a:cubicBezTo>
                      <a:cubicBezTo>
                        <a:pt x="14" y="138"/>
                        <a:pt x="14" y="138"/>
                        <a:pt x="14" y="138"/>
                      </a:cubicBezTo>
                      <a:lnTo>
                        <a:pt x="20"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2" name="Freeform 305"/>
                <p:cNvSpPr>
                  <a:spLocks noEditPoints="1"/>
                </p:cNvSpPr>
                <p:nvPr/>
              </p:nvSpPr>
              <p:spPr bwMode="auto">
                <a:xfrm>
                  <a:off x="1962150" y="1644650"/>
                  <a:ext cx="676275" cy="338138"/>
                </a:xfrm>
                <a:custGeom>
                  <a:avLst/>
                  <a:gdLst>
                    <a:gd name="T0" fmla="*/ 154 w 180"/>
                    <a:gd name="T1" fmla="*/ 63 h 90"/>
                    <a:gd name="T2" fmla="*/ 180 w 180"/>
                    <a:gd name="T3" fmla="*/ 32 h 90"/>
                    <a:gd name="T4" fmla="*/ 154 w 180"/>
                    <a:gd name="T5" fmla="*/ 1 h 90"/>
                    <a:gd name="T6" fmla="*/ 154 w 180"/>
                    <a:gd name="T7" fmla="*/ 15 h 90"/>
                    <a:gd name="T8" fmla="*/ 166 w 180"/>
                    <a:gd name="T9" fmla="*/ 32 h 90"/>
                    <a:gd name="T10" fmla="*/ 154 w 180"/>
                    <a:gd name="T11" fmla="*/ 49 h 90"/>
                    <a:gd name="T12" fmla="*/ 154 w 180"/>
                    <a:gd name="T13" fmla="*/ 63 h 90"/>
                    <a:gd name="T14" fmla="*/ 76 w 180"/>
                    <a:gd name="T15" fmla="*/ 90 h 90"/>
                    <a:gd name="T16" fmla="*/ 135 w 180"/>
                    <a:gd name="T17" fmla="*/ 61 h 90"/>
                    <a:gd name="T18" fmla="*/ 148 w 180"/>
                    <a:gd name="T19" fmla="*/ 64 h 90"/>
                    <a:gd name="T20" fmla="*/ 154 w 180"/>
                    <a:gd name="T21" fmla="*/ 63 h 90"/>
                    <a:gd name="T22" fmla="*/ 154 w 180"/>
                    <a:gd name="T23" fmla="*/ 49 h 90"/>
                    <a:gd name="T24" fmla="*/ 148 w 180"/>
                    <a:gd name="T25" fmla="*/ 50 h 90"/>
                    <a:gd name="T26" fmla="*/ 143 w 180"/>
                    <a:gd name="T27" fmla="*/ 49 h 90"/>
                    <a:gd name="T28" fmla="*/ 151 w 180"/>
                    <a:gd name="T29" fmla="*/ 14 h 90"/>
                    <a:gd name="T30" fmla="*/ 151 w 180"/>
                    <a:gd name="T31" fmla="*/ 14 h 90"/>
                    <a:gd name="T32" fmla="*/ 151 w 180"/>
                    <a:gd name="T33" fmla="*/ 14 h 90"/>
                    <a:gd name="T34" fmla="*/ 154 w 180"/>
                    <a:gd name="T35" fmla="*/ 15 h 90"/>
                    <a:gd name="T36" fmla="*/ 154 w 180"/>
                    <a:gd name="T37" fmla="*/ 1 h 90"/>
                    <a:gd name="T38" fmla="*/ 150 w 180"/>
                    <a:gd name="T39" fmla="*/ 0 h 90"/>
                    <a:gd name="T40" fmla="*/ 150 w 180"/>
                    <a:gd name="T41" fmla="*/ 0 h 90"/>
                    <a:gd name="T42" fmla="*/ 1 w 180"/>
                    <a:gd name="T43" fmla="*/ 0 h 90"/>
                    <a:gd name="T44" fmla="*/ 0 w 180"/>
                    <a:gd name="T45" fmla="*/ 14 h 90"/>
                    <a:gd name="T46" fmla="*/ 76 w 180"/>
                    <a:gd name="T4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0" h="90">
                      <a:moveTo>
                        <a:pt x="154" y="63"/>
                      </a:moveTo>
                      <a:cubicBezTo>
                        <a:pt x="169" y="60"/>
                        <a:pt x="180" y="48"/>
                        <a:pt x="180" y="32"/>
                      </a:cubicBezTo>
                      <a:cubicBezTo>
                        <a:pt x="180" y="17"/>
                        <a:pt x="169" y="4"/>
                        <a:pt x="154" y="1"/>
                      </a:cubicBezTo>
                      <a:cubicBezTo>
                        <a:pt x="154" y="15"/>
                        <a:pt x="154" y="15"/>
                        <a:pt x="154" y="15"/>
                      </a:cubicBezTo>
                      <a:cubicBezTo>
                        <a:pt x="161" y="18"/>
                        <a:pt x="166" y="24"/>
                        <a:pt x="166" y="32"/>
                      </a:cubicBezTo>
                      <a:cubicBezTo>
                        <a:pt x="166" y="40"/>
                        <a:pt x="161" y="46"/>
                        <a:pt x="154" y="49"/>
                      </a:cubicBezTo>
                      <a:lnTo>
                        <a:pt x="154" y="63"/>
                      </a:lnTo>
                      <a:close/>
                      <a:moveTo>
                        <a:pt x="76" y="90"/>
                      </a:moveTo>
                      <a:cubicBezTo>
                        <a:pt x="100" y="90"/>
                        <a:pt x="121" y="78"/>
                        <a:pt x="135" y="61"/>
                      </a:cubicBezTo>
                      <a:cubicBezTo>
                        <a:pt x="139" y="63"/>
                        <a:pt x="144" y="64"/>
                        <a:pt x="148" y="64"/>
                      </a:cubicBezTo>
                      <a:cubicBezTo>
                        <a:pt x="150" y="64"/>
                        <a:pt x="152" y="64"/>
                        <a:pt x="154" y="63"/>
                      </a:cubicBezTo>
                      <a:cubicBezTo>
                        <a:pt x="154" y="49"/>
                        <a:pt x="154" y="49"/>
                        <a:pt x="154" y="49"/>
                      </a:cubicBezTo>
                      <a:cubicBezTo>
                        <a:pt x="153" y="50"/>
                        <a:pt x="150" y="50"/>
                        <a:pt x="148" y="50"/>
                      </a:cubicBezTo>
                      <a:cubicBezTo>
                        <a:pt x="146" y="50"/>
                        <a:pt x="144" y="50"/>
                        <a:pt x="143" y="49"/>
                      </a:cubicBezTo>
                      <a:cubicBezTo>
                        <a:pt x="148" y="39"/>
                        <a:pt x="151" y="27"/>
                        <a:pt x="151" y="14"/>
                      </a:cubicBezTo>
                      <a:cubicBezTo>
                        <a:pt x="151" y="14"/>
                        <a:pt x="151" y="14"/>
                        <a:pt x="151" y="14"/>
                      </a:cubicBezTo>
                      <a:cubicBezTo>
                        <a:pt x="151" y="14"/>
                        <a:pt x="151" y="14"/>
                        <a:pt x="151" y="14"/>
                      </a:cubicBezTo>
                      <a:cubicBezTo>
                        <a:pt x="152" y="14"/>
                        <a:pt x="153" y="15"/>
                        <a:pt x="154" y="15"/>
                      </a:cubicBezTo>
                      <a:cubicBezTo>
                        <a:pt x="154" y="1"/>
                        <a:pt x="154" y="1"/>
                        <a:pt x="154" y="1"/>
                      </a:cubicBezTo>
                      <a:cubicBezTo>
                        <a:pt x="153" y="0"/>
                        <a:pt x="151" y="0"/>
                        <a:pt x="150" y="0"/>
                      </a:cubicBezTo>
                      <a:cubicBezTo>
                        <a:pt x="150" y="0"/>
                        <a:pt x="150" y="0"/>
                        <a:pt x="150" y="0"/>
                      </a:cubicBezTo>
                      <a:cubicBezTo>
                        <a:pt x="1" y="0"/>
                        <a:pt x="1" y="0"/>
                        <a:pt x="1" y="0"/>
                      </a:cubicBezTo>
                      <a:cubicBezTo>
                        <a:pt x="1" y="5"/>
                        <a:pt x="0" y="9"/>
                        <a:pt x="0" y="14"/>
                      </a:cubicBezTo>
                      <a:cubicBezTo>
                        <a:pt x="0" y="56"/>
                        <a:pt x="34" y="90"/>
                        <a:pt x="76"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3" name="Rectangle 306"/>
                <p:cNvSpPr>
                  <a:spLocks noChangeArrowheads="1"/>
                </p:cNvSpPr>
                <p:nvPr/>
              </p:nvSpPr>
              <p:spPr bwMode="auto">
                <a:xfrm>
                  <a:off x="1962150" y="2012950"/>
                  <a:ext cx="612775"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4" name="Freeform 307"/>
                <p:cNvSpPr/>
                <p:nvPr/>
              </p:nvSpPr>
              <p:spPr bwMode="auto">
                <a:xfrm>
                  <a:off x="2101850" y="1347788"/>
                  <a:ext cx="112713" cy="277813"/>
                </a:xfrm>
                <a:custGeom>
                  <a:avLst/>
                  <a:gdLst>
                    <a:gd name="T0" fmla="*/ 11 w 30"/>
                    <a:gd name="T1" fmla="*/ 56 h 74"/>
                    <a:gd name="T2" fmla="*/ 15 w 30"/>
                    <a:gd name="T3" fmla="*/ 71 h 74"/>
                    <a:gd name="T4" fmla="*/ 27 w 30"/>
                    <a:gd name="T5" fmla="*/ 45 h 74"/>
                    <a:gd name="T6" fmla="*/ 20 w 30"/>
                    <a:gd name="T7" fmla="*/ 30 h 74"/>
                    <a:gd name="T8" fmla="*/ 19 w 30"/>
                    <a:gd name="T9" fmla="*/ 18 h 74"/>
                    <a:gd name="T10" fmla="*/ 11 w 30"/>
                    <a:gd name="T11" fmla="*/ 5 h 74"/>
                    <a:gd name="T12" fmla="*/ 4 w 30"/>
                    <a:gd name="T13" fmla="*/ 31 h 74"/>
                    <a:gd name="T14" fmla="*/ 11 w 30"/>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1" y="56"/>
                      </a:moveTo>
                      <a:cubicBezTo>
                        <a:pt x="1" y="59"/>
                        <a:pt x="5" y="74"/>
                        <a:pt x="15" y="71"/>
                      </a:cubicBezTo>
                      <a:cubicBezTo>
                        <a:pt x="26" y="67"/>
                        <a:pt x="30" y="56"/>
                        <a:pt x="27" y="45"/>
                      </a:cubicBezTo>
                      <a:cubicBezTo>
                        <a:pt x="26" y="40"/>
                        <a:pt x="22" y="35"/>
                        <a:pt x="20" y="30"/>
                      </a:cubicBezTo>
                      <a:cubicBezTo>
                        <a:pt x="18" y="27"/>
                        <a:pt x="15" y="21"/>
                        <a:pt x="19" y="18"/>
                      </a:cubicBezTo>
                      <a:cubicBezTo>
                        <a:pt x="28" y="13"/>
                        <a:pt x="20" y="0"/>
                        <a:pt x="11" y="5"/>
                      </a:cubicBezTo>
                      <a:cubicBezTo>
                        <a:pt x="2" y="11"/>
                        <a:pt x="0" y="22"/>
                        <a:pt x="4" y="31"/>
                      </a:cubicBezTo>
                      <a:cubicBezTo>
                        <a:pt x="5" y="35"/>
                        <a:pt x="18" y="54"/>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5" name="Freeform 308"/>
                <p:cNvSpPr/>
                <p:nvPr/>
              </p:nvSpPr>
              <p:spPr bwMode="auto">
                <a:xfrm>
                  <a:off x="2262188" y="1347788"/>
                  <a:ext cx="109538" cy="277813"/>
                </a:xfrm>
                <a:custGeom>
                  <a:avLst/>
                  <a:gdLst>
                    <a:gd name="T0" fmla="*/ 10 w 29"/>
                    <a:gd name="T1" fmla="*/ 56 h 74"/>
                    <a:gd name="T2" fmla="*/ 14 w 29"/>
                    <a:gd name="T3" fmla="*/ 71 h 74"/>
                    <a:gd name="T4" fmla="*/ 26 w 29"/>
                    <a:gd name="T5" fmla="*/ 45 h 74"/>
                    <a:gd name="T6" fmla="*/ 19 w 29"/>
                    <a:gd name="T7" fmla="*/ 30 h 74"/>
                    <a:gd name="T8" fmla="*/ 19 w 29"/>
                    <a:gd name="T9" fmla="*/ 18 h 74"/>
                    <a:gd name="T10" fmla="*/ 11 w 29"/>
                    <a:gd name="T11" fmla="*/ 5 h 74"/>
                    <a:gd name="T12" fmla="*/ 3 w 29"/>
                    <a:gd name="T13" fmla="*/ 31 h 74"/>
                    <a:gd name="T14" fmla="*/ 10 w 29"/>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4">
                      <a:moveTo>
                        <a:pt x="10" y="56"/>
                      </a:moveTo>
                      <a:cubicBezTo>
                        <a:pt x="1" y="59"/>
                        <a:pt x="5" y="74"/>
                        <a:pt x="14" y="71"/>
                      </a:cubicBezTo>
                      <a:cubicBezTo>
                        <a:pt x="25" y="67"/>
                        <a:pt x="29" y="56"/>
                        <a:pt x="26" y="45"/>
                      </a:cubicBezTo>
                      <a:cubicBezTo>
                        <a:pt x="25" y="40"/>
                        <a:pt x="22" y="35"/>
                        <a:pt x="19" y="30"/>
                      </a:cubicBezTo>
                      <a:cubicBezTo>
                        <a:pt x="18" y="27"/>
                        <a:pt x="15" y="21"/>
                        <a:pt x="19" y="18"/>
                      </a:cubicBezTo>
                      <a:cubicBezTo>
                        <a:pt x="27" y="13"/>
                        <a:pt x="19" y="0"/>
                        <a:pt x="11" y="5"/>
                      </a:cubicBezTo>
                      <a:cubicBezTo>
                        <a:pt x="2" y="11"/>
                        <a:pt x="0" y="22"/>
                        <a:pt x="3" y="31"/>
                      </a:cubicBezTo>
                      <a:cubicBezTo>
                        <a:pt x="4" y="35"/>
                        <a:pt x="17" y="54"/>
                        <a:pt x="1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6" name="Freeform 309"/>
                <p:cNvSpPr/>
                <p:nvPr/>
              </p:nvSpPr>
              <p:spPr bwMode="auto">
                <a:xfrm>
                  <a:off x="1703388" y="0"/>
                  <a:ext cx="574675" cy="401638"/>
                </a:xfrm>
                <a:custGeom>
                  <a:avLst/>
                  <a:gdLst>
                    <a:gd name="T0" fmla="*/ 45 w 153"/>
                    <a:gd name="T1" fmla="*/ 0 h 107"/>
                    <a:gd name="T2" fmla="*/ 0 w 153"/>
                    <a:gd name="T3" fmla="*/ 70 h 107"/>
                    <a:gd name="T4" fmla="*/ 10 w 153"/>
                    <a:gd name="T5" fmla="*/ 106 h 107"/>
                    <a:gd name="T6" fmla="*/ 10 w 153"/>
                    <a:gd name="T7" fmla="*/ 86 h 107"/>
                    <a:gd name="T8" fmla="*/ 13 w 153"/>
                    <a:gd name="T9" fmla="*/ 76 h 107"/>
                    <a:gd name="T10" fmla="*/ 13 w 153"/>
                    <a:gd name="T11" fmla="*/ 70 h 107"/>
                    <a:gd name="T12" fmla="*/ 76 w 153"/>
                    <a:gd name="T13" fmla="*/ 6 h 107"/>
                    <a:gd name="T14" fmla="*/ 140 w 153"/>
                    <a:gd name="T15" fmla="*/ 70 h 107"/>
                    <a:gd name="T16" fmla="*/ 140 w 153"/>
                    <a:gd name="T17" fmla="*/ 76 h 107"/>
                    <a:gd name="T18" fmla="*/ 143 w 153"/>
                    <a:gd name="T19" fmla="*/ 86 h 107"/>
                    <a:gd name="T20" fmla="*/ 143 w 153"/>
                    <a:gd name="T21" fmla="*/ 107 h 107"/>
                    <a:gd name="T22" fmla="*/ 153 w 153"/>
                    <a:gd name="T23" fmla="*/ 70 h 107"/>
                    <a:gd name="T24" fmla="*/ 108 w 153"/>
                    <a:gd name="T25" fmla="*/ 0 h 107"/>
                    <a:gd name="T26" fmla="*/ 45 w 153"/>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107">
                      <a:moveTo>
                        <a:pt x="45" y="0"/>
                      </a:moveTo>
                      <a:cubicBezTo>
                        <a:pt x="19" y="12"/>
                        <a:pt x="0" y="39"/>
                        <a:pt x="0" y="70"/>
                      </a:cubicBezTo>
                      <a:cubicBezTo>
                        <a:pt x="0" y="82"/>
                        <a:pt x="4" y="95"/>
                        <a:pt x="10" y="106"/>
                      </a:cubicBezTo>
                      <a:cubicBezTo>
                        <a:pt x="10" y="86"/>
                        <a:pt x="10" y="86"/>
                        <a:pt x="10" y="86"/>
                      </a:cubicBezTo>
                      <a:cubicBezTo>
                        <a:pt x="10" y="82"/>
                        <a:pt x="11" y="79"/>
                        <a:pt x="13" y="76"/>
                      </a:cubicBezTo>
                      <a:cubicBezTo>
                        <a:pt x="13" y="74"/>
                        <a:pt x="13" y="72"/>
                        <a:pt x="13" y="70"/>
                      </a:cubicBezTo>
                      <a:cubicBezTo>
                        <a:pt x="13" y="34"/>
                        <a:pt x="41" y="6"/>
                        <a:pt x="76" y="6"/>
                      </a:cubicBezTo>
                      <a:cubicBezTo>
                        <a:pt x="111" y="6"/>
                        <a:pt x="140" y="34"/>
                        <a:pt x="140" y="70"/>
                      </a:cubicBezTo>
                      <a:cubicBezTo>
                        <a:pt x="140" y="72"/>
                        <a:pt x="140" y="74"/>
                        <a:pt x="140" y="76"/>
                      </a:cubicBezTo>
                      <a:cubicBezTo>
                        <a:pt x="142" y="79"/>
                        <a:pt x="143" y="82"/>
                        <a:pt x="143" y="86"/>
                      </a:cubicBezTo>
                      <a:cubicBezTo>
                        <a:pt x="143" y="107"/>
                        <a:pt x="143" y="107"/>
                        <a:pt x="143" y="107"/>
                      </a:cubicBezTo>
                      <a:cubicBezTo>
                        <a:pt x="149" y="96"/>
                        <a:pt x="153" y="83"/>
                        <a:pt x="153" y="70"/>
                      </a:cubicBezTo>
                      <a:cubicBezTo>
                        <a:pt x="153" y="39"/>
                        <a:pt x="134" y="12"/>
                        <a:pt x="108" y="0"/>
                      </a:cubicBezTo>
                      <a:lnTo>
                        <a:pt x="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7" name="Freeform 310"/>
                <p:cNvSpPr/>
                <p:nvPr/>
              </p:nvSpPr>
              <p:spPr bwMode="auto">
                <a:xfrm>
                  <a:off x="1755775" y="263525"/>
                  <a:ext cx="123825" cy="225425"/>
                </a:xfrm>
                <a:custGeom>
                  <a:avLst/>
                  <a:gdLst>
                    <a:gd name="T0" fmla="*/ 0 w 33"/>
                    <a:gd name="T1" fmla="*/ 12 h 60"/>
                    <a:gd name="T2" fmla="*/ 0 w 33"/>
                    <a:gd name="T3" fmla="*/ 16 h 60"/>
                    <a:gd name="T4" fmla="*/ 0 w 33"/>
                    <a:gd name="T5" fmla="*/ 35 h 60"/>
                    <a:gd name="T6" fmla="*/ 0 w 33"/>
                    <a:gd name="T7" fmla="*/ 44 h 60"/>
                    <a:gd name="T8" fmla="*/ 23 w 33"/>
                    <a:gd name="T9" fmla="*/ 60 h 60"/>
                    <a:gd name="T10" fmla="*/ 33 w 33"/>
                    <a:gd name="T11" fmla="*/ 60 h 60"/>
                    <a:gd name="T12" fmla="*/ 33 w 33"/>
                    <a:gd name="T13" fmla="*/ 0 h 60"/>
                    <a:gd name="T14" fmla="*/ 23 w 33"/>
                    <a:gd name="T15" fmla="*/ 0 h 60"/>
                    <a:gd name="T16" fmla="*/ 0 w 33"/>
                    <a:gd name="T1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0">
                      <a:moveTo>
                        <a:pt x="0" y="12"/>
                      </a:moveTo>
                      <a:cubicBezTo>
                        <a:pt x="0" y="14"/>
                        <a:pt x="0" y="15"/>
                        <a:pt x="0" y="16"/>
                      </a:cubicBezTo>
                      <a:cubicBezTo>
                        <a:pt x="0" y="35"/>
                        <a:pt x="0" y="35"/>
                        <a:pt x="0" y="35"/>
                      </a:cubicBezTo>
                      <a:cubicBezTo>
                        <a:pt x="0" y="44"/>
                        <a:pt x="0" y="44"/>
                        <a:pt x="0" y="44"/>
                      </a:cubicBezTo>
                      <a:cubicBezTo>
                        <a:pt x="0" y="53"/>
                        <a:pt x="10" y="60"/>
                        <a:pt x="23" y="60"/>
                      </a:cubicBezTo>
                      <a:cubicBezTo>
                        <a:pt x="33" y="60"/>
                        <a:pt x="33" y="60"/>
                        <a:pt x="33" y="60"/>
                      </a:cubicBezTo>
                      <a:cubicBezTo>
                        <a:pt x="33" y="0"/>
                        <a:pt x="33" y="0"/>
                        <a:pt x="33" y="0"/>
                      </a:cubicBezTo>
                      <a:cubicBezTo>
                        <a:pt x="23" y="0"/>
                        <a:pt x="23" y="0"/>
                        <a:pt x="23" y="0"/>
                      </a:cubicBezTo>
                      <a:cubicBezTo>
                        <a:pt x="12" y="0"/>
                        <a:pt x="3" y="5"/>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8" name="Freeform 311"/>
                <p:cNvSpPr/>
                <p:nvPr/>
              </p:nvSpPr>
              <p:spPr bwMode="auto">
                <a:xfrm>
                  <a:off x="2097088" y="263525"/>
                  <a:ext cx="128588" cy="225425"/>
                </a:xfrm>
                <a:custGeom>
                  <a:avLst/>
                  <a:gdLst>
                    <a:gd name="T0" fmla="*/ 34 w 34"/>
                    <a:gd name="T1" fmla="*/ 44 h 60"/>
                    <a:gd name="T2" fmla="*/ 34 w 34"/>
                    <a:gd name="T3" fmla="*/ 35 h 60"/>
                    <a:gd name="T4" fmla="*/ 34 w 34"/>
                    <a:gd name="T5" fmla="*/ 16 h 60"/>
                    <a:gd name="T6" fmla="*/ 33 w 34"/>
                    <a:gd name="T7" fmla="*/ 14 h 60"/>
                    <a:gd name="T8" fmla="*/ 10 w 34"/>
                    <a:gd name="T9" fmla="*/ 0 h 60"/>
                    <a:gd name="T10" fmla="*/ 0 w 34"/>
                    <a:gd name="T11" fmla="*/ 0 h 60"/>
                    <a:gd name="T12" fmla="*/ 0 w 34"/>
                    <a:gd name="T13" fmla="*/ 60 h 60"/>
                    <a:gd name="T14" fmla="*/ 10 w 34"/>
                    <a:gd name="T15" fmla="*/ 60 h 60"/>
                    <a:gd name="T16" fmla="*/ 34 w 34"/>
                    <a:gd name="T17"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34" y="44"/>
                      </a:moveTo>
                      <a:cubicBezTo>
                        <a:pt x="34" y="35"/>
                        <a:pt x="34" y="35"/>
                        <a:pt x="34" y="35"/>
                      </a:cubicBezTo>
                      <a:cubicBezTo>
                        <a:pt x="34" y="16"/>
                        <a:pt x="34" y="16"/>
                        <a:pt x="34" y="16"/>
                      </a:cubicBezTo>
                      <a:cubicBezTo>
                        <a:pt x="34" y="15"/>
                        <a:pt x="33" y="14"/>
                        <a:pt x="33" y="14"/>
                      </a:cubicBezTo>
                      <a:cubicBezTo>
                        <a:pt x="32" y="6"/>
                        <a:pt x="22" y="0"/>
                        <a:pt x="10" y="0"/>
                      </a:cubicBezTo>
                      <a:cubicBezTo>
                        <a:pt x="0" y="0"/>
                        <a:pt x="0" y="0"/>
                        <a:pt x="0" y="0"/>
                      </a:cubicBezTo>
                      <a:cubicBezTo>
                        <a:pt x="0" y="60"/>
                        <a:pt x="0" y="60"/>
                        <a:pt x="0" y="60"/>
                      </a:cubicBezTo>
                      <a:cubicBezTo>
                        <a:pt x="10" y="60"/>
                        <a:pt x="10" y="60"/>
                        <a:pt x="10" y="60"/>
                      </a:cubicBezTo>
                      <a:cubicBezTo>
                        <a:pt x="23" y="60"/>
                        <a:pt x="34" y="53"/>
                        <a:pt x="3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9" name="Freeform 312"/>
                <p:cNvSpPr/>
                <p:nvPr/>
              </p:nvSpPr>
              <p:spPr bwMode="auto">
                <a:xfrm>
                  <a:off x="3994150" y="6043613"/>
                  <a:ext cx="611188" cy="514350"/>
                </a:xfrm>
                <a:custGeom>
                  <a:avLst/>
                  <a:gdLst>
                    <a:gd name="T0" fmla="*/ 109 w 163"/>
                    <a:gd name="T1" fmla="*/ 0 h 137"/>
                    <a:gd name="T2" fmla="*/ 58 w 163"/>
                    <a:gd name="T3" fmla="*/ 0 h 137"/>
                    <a:gd name="T4" fmla="*/ 0 w 163"/>
                    <a:gd name="T5" fmla="*/ 48 h 137"/>
                    <a:gd name="T6" fmla="*/ 15 w 163"/>
                    <a:gd name="T7" fmla="*/ 71 h 137"/>
                    <a:gd name="T8" fmla="*/ 36 w 163"/>
                    <a:gd name="T9" fmla="*/ 50 h 137"/>
                    <a:gd name="T10" fmla="*/ 36 w 163"/>
                    <a:gd name="T11" fmla="*/ 137 h 137"/>
                    <a:gd name="T12" fmla="*/ 81 w 163"/>
                    <a:gd name="T13" fmla="*/ 137 h 137"/>
                    <a:gd name="T14" fmla="*/ 127 w 163"/>
                    <a:gd name="T15" fmla="*/ 137 h 137"/>
                    <a:gd name="T16" fmla="*/ 127 w 163"/>
                    <a:gd name="T17" fmla="*/ 50 h 137"/>
                    <a:gd name="T18" fmla="*/ 148 w 163"/>
                    <a:gd name="T19" fmla="*/ 71 h 137"/>
                    <a:gd name="T20" fmla="*/ 163 w 163"/>
                    <a:gd name="T21" fmla="*/ 48 h 137"/>
                    <a:gd name="T22" fmla="*/ 109 w 163"/>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37">
                      <a:moveTo>
                        <a:pt x="109" y="0"/>
                      </a:moveTo>
                      <a:cubicBezTo>
                        <a:pt x="100" y="14"/>
                        <a:pt x="66" y="14"/>
                        <a:pt x="58" y="0"/>
                      </a:cubicBezTo>
                      <a:cubicBezTo>
                        <a:pt x="58" y="0"/>
                        <a:pt x="8" y="28"/>
                        <a:pt x="0" y="48"/>
                      </a:cubicBezTo>
                      <a:cubicBezTo>
                        <a:pt x="15" y="71"/>
                        <a:pt x="15" y="71"/>
                        <a:pt x="15" y="71"/>
                      </a:cubicBezTo>
                      <a:cubicBezTo>
                        <a:pt x="15" y="71"/>
                        <a:pt x="30" y="56"/>
                        <a:pt x="36" y="50"/>
                      </a:cubicBezTo>
                      <a:cubicBezTo>
                        <a:pt x="36" y="137"/>
                        <a:pt x="36" y="137"/>
                        <a:pt x="36" y="137"/>
                      </a:cubicBezTo>
                      <a:cubicBezTo>
                        <a:pt x="81" y="137"/>
                        <a:pt x="81" y="137"/>
                        <a:pt x="81" y="137"/>
                      </a:cubicBezTo>
                      <a:cubicBezTo>
                        <a:pt x="127" y="137"/>
                        <a:pt x="127" y="137"/>
                        <a:pt x="127" y="137"/>
                      </a:cubicBezTo>
                      <a:cubicBezTo>
                        <a:pt x="127" y="50"/>
                        <a:pt x="127" y="50"/>
                        <a:pt x="127" y="50"/>
                      </a:cubicBezTo>
                      <a:cubicBezTo>
                        <a:pt x="133" y="56"/>
                        <a:pt x="148" y="71"/>
                        <a:pt x="148" y="71"/>
                      </a:cubicBezTo>
                      <a:cubicBezTo>
                        <a:pt x="163" y="48"/>
                        <a:pt x="163" y="48"/>
                        <a:pt x="163"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30" name="Freeform 313"/>
                <p:cNvSpPr/>
                <p:nvPr/>
              </p:nvSpPr>
              <p:spPr bwMode="auto">
                <a:xfrm>
                  <a:off x="4217988" y="6016625"/>
                  <a:ext cx="173038" cy="52388"/>
                </a:xfrm>
                <a:custGeom>
                  <a:avLst/>
                  <a:gdLst>
                    <a:gd name="T0" fmla="*/ 23 w 46"/>
                    <a:gd name="T1" fmla="*/ 14 h 14"/>
                    <a:gd name="T2" fmla="*/ 46 w 46"/>
                    <a:gd name="T3" fmla="*/ 4 h 14"/>
                    <a:gd name="T4" fmla="*/ 45 w 46"/>
                    <a:gd name="T5" fmla="*/ 1 h 14"/>
                    <a:gd name="T6" fmla="*/ 41 w 46"/>
                    <a:gd name="T7" fmla="*/ 2 h 14"/>
                    <a:gd name="T8" fmla="*/ 23 w 46"/>
                    <a:gd name="T9" fmla="*/ 9 h 14"/>
                    <a:gd name="T10" fmla="*/ 5 w 46"/>
                    <a:gd name="T11" fmla="*/ 2 h 14"/>
                    <a:gd name="T12" fmla="*/ 2 w 46"/>
                    <a:gd name="T13" fmla="*/ 1 h 14"/>
                    <a:gd name="T14" fmla="*/ 1 w 46"/>
                    <a:gd name="T15" fmla="*/ 4 h 14"/>
                    <a:gd name="T16" fmla="*/ 23 w 4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4">
                      <a:moveTo>
                        <a:pt x="23" y="14"/>
                      </a:moveTo>
                      <a:cubicBezTo>
                        <a:pt x="33" y="14"/>
                        <a:pt x="42" y="10"/>
                        <a:pt x="46" y="4"/>
                      </a:cubicBezTo>
                      <a:cubicBezTo>
                        <a:pt x="46" y="3"/>
                        <a:pt x="46" y="2"/>
                        <a:pt x="45" y="1"/>
                      </a:cubicBezTo>
                      <a:cubicBezTo>
                        <a:pt x="43" y="0"/>
                        <a:pt x="42" y="1"/>
                        <a:pt x="41" y="2"/>
                      </a:cubicBezTo>
                      <a:cubicBezTo>
                        <a:pt x="39" y="5"/>
                        <a:pt x="33" y="9"/>
                        <a:pt x="23" y="9"/>
                      </a:cubicBezTo>
                      <a:cubicBezTo>
                        <a:pt x="14" y="9"/>
                        <a:pt x="7" y="5"/>
                        <a:pt x="5" y="2"/>
                      </a:cubicBezTo>
                      <a:cubicBezTo>
                        <a:pt x="4" y="1"/>
                        <a:pt x="3" y="0"/>
                        <a:pt x="2" y="1"/>
                      </a:cubicBezTo>
                      <a:cubicBezTo>
                        <a:pt x="0" y="2"/>
                        <a:pt x="0" y="3"/>
                        <a:pt x="1" y="4"/>
                      </a:cubicBezTo>
                      <a:cubicBezTo>
                        <a:pt x="4" y="10"/>
                        <a:pt x="13" y="14"/>
                        <a:pt x="2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31" name="Freeform 314"/>
                <p:cNvSpPr/>
                <p:nvPr/>
              </p:nvSpPr>
              <p:spPr bwMode="auto">
                <a:xfrm>
                  <a:off x="8367713" y="198438"/>
                  <a:ext cx="490538" cy="304800"/>
                </a:xfrm>
                <a:custGeom>
                  <a:avLst/>
                  <a:gdLst>
                    <a:gd name="T0" fmla="*/ 14 w 131"/>
                    <a:gd name="T1" fmla="*/ 81 h 81"/>
                    <a:gd name="T2" fmla="*/ 47 w 131"/>
                    <a:gd name="T3" fmla="*/ 81 h 81"/>
                    <a:gd name="T4" fmla="*/ 92 w 131"/>
                    <a:gd name="T5" fmla="*/ 53 h 81"/>
                    <a:gd name="T6" fmla="*/ 127 w 131"/>
                    <a:gd name="T7" fmla="*/ 68 h 81"/>
                    <a:gd name="T8" fmla="*/ 128 w 131"/>
                    <a:gd name="T9" fmla="*/ 69 h 81"/>
                    <a:gd name="T10" fmla="*/ 131 w 131"/>
                    <a:gd name="T11" fmla="*/ 57 h 81"/>
                    <a:gd name="T12" fmla="*/ 108 w 131"/>
                    <a:gd name="T13" fmla="*/ 34 h 81"/>
                    <a:gd name="T14" fmla="*/ 93 w 131"/>
                    <a:gd name="T15" fmla="*/ 39 h 81"/>
                    <a:gd name="T16" fmla="*/ 52 w 131"/>
                    <a:gd name="T17" fmla="*/ 0 h 81"/>
                    <a:gd name="T18" fmla="*/ 12 w 131"/>
                    <a:gd name="T19" fmla="*/ 40 h 81"/>
                    <a:gd name="T20" fmla="*/ 14 w 131"/>
                    <a:gd name="T21" fmla="*/ 52 h 81"/>
                    <a:gd name="T22" fmla="*/ 0 w 131"/>
                    <a:gd name="T23" fmla="*/ 66 h 81"/>
                    <a:gd name="T24" fmla="*/ 14 w 131"/>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81">
                      <a:moveTo>
                        <a:pt x="14" y="81"/>
                      </a:moveTo>
                      <a:cubicBezTo>
                        <a:pt x="47" y="81"/>
                        <a:pt x="47" y="81"/>
                        <a:pt x="47" y="81"/>
                      </a:cubicBezTo>
                      <a:cubicBezTo>
                        <a:pt x="56" y="64"/>
                        <a:pt x="72" y="53"/>
                        <a:pt x="92" y="53"/>
                      </a:cubicBezTo>
                      <a:cubicBezTo>
                        <a:pt x="105" y="53"/>
                        <a:pt x="118" y="58"/>
                        <a:pt x="127" y="68"/>
                      </a:cubicBezTo>
                      <a:cubicBezTo>
                        <a:pt x="128" y="68"/>
                        <a:pt x="128" y="68"/>
                        <a:pt x="128" y="69"/>
                      </a:cubicBezTo>
                      <a:cubicBezTo>
                        <a:pt x="130" y="65"/>
                        <a:pt x="131" y="61"/>
                        <a:pt x="131" y="57"/>
                      </a:cubicBezTo>
                      <a:cubicBezTo>
                        <a:pt x="131" y="44"/>
                        <a:pt x="121" y="34"/>
                        <a:pt x="108" y="34"/>
                      </a:cubicBezTo>
                      <a:cubicBezTo>
                        <a:pt x="102" y="34"/>
                        <a:pt x="97" y="36"/>
                        <a:pt x="93" y="39"/>
                      </a:cubicBezTo>
                      <a:cubicBezTo>
                        <a:pt x="92" y="18"/>
                        <a:pt x="74" y="0"/>
                        <a:pt x="52" y="0"/>
                      </a:cubicBezTo>
                      <a:cubicBezTo>
                        <a:pt x="30" y="0"/>
                        <a:pt x="12" y="18"/>
                        <a:pt x="12" y="40"/>
                      </a:cubicBezTo>
                      <a:cubicBezTo>
                        <a:pt x="12" y="44"/>
                        <a:pt x="13" y="48"/>
                        <a:pt x="14" y="52"/>
                      </a:cubicBezTo>
                      <a:cubicBezTo>
                        <a:pt x="6" y="52"/>
                        <a:pt x="0" y="59"/>
                        <a:pt x="0" y="66"/>
                      </a:cubicBezTo>
                      <a:cubicBezTo>
                        <a:pt x="0" y="74"/>
                        <a:pt x="6" y="81"/>
                        <a:pt x="14"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32" name="Freeform 315"/>
                <p:cNvSpPr/>
                <p:nvPr/>
              </p:nvSpPr>
              <p:spPr bwMode="auto">
                <a:xfrm>
                  <a:off x="8486775" y="417513"/>
                  <a:ext cx="560388" cy="344488"/>
                </a:xfrm>
                <a:custGeom>
                  <a:avLst/>
                  <a:gdLst>
                    <a:gd name="T0" fmla="*/ 123 w 149"/>
                    <a:gd name="T1" fmla="*/ 39 h 92"/>
                    <a:gd name="T2" fmla="*/ 106 w 149"/>
                    <a:gd name="T3" fmla="*/ 45 h 92"/>
                    <a:gd name="T4" fmla="*/ 93 w 149"/>
                    <a:gd name="T5" fmla="*/ 15 h 92"/>
                    <a:gd name="T6" fmla="*/ 60 w 149"/>
                    <a:gd name="T7" fmla="*/ 0 h 92"/>
                    <a:gd name="T8" fmla="*/ 21 w 149"/>
                    <a:gd name="T9" fmla="*/ 23 h 92"/>
                    <a:gd name="T10" fmla="*/ 14 w 149"/>
                    <a:gd name="T11" fmla="*/ 46 h 92"/>
                    <a:gd name="T12" fmla="*/ 16 w 149"/>
                    <a:gd name="T13" fmla="*/ 59 h 92"/>
                    <a:gd name="T14" fmla="*/ 0 w 149"/>
                    <a:gd name="T15" fmla="*/ 76 h 92"/>
                    <a:gd name="T16" fmla="*/ 17 w 149"/>
                    <a:gd name="T17" fmla="*/ 92 h 92"/>
                    <a:gd name="T18" fmla="*/ 60 w 149"/>
                    <a:gd name="T19" fmla="*/ 92 h 92"/>
                    <a:gd name="T20" fmla="*/ 62 w 149"/>
                    <a:gd name="T21" fmla="*/ 92 h 92"/>
                    <a:gd name="T22" fmla="*/ 123 w 149"/>
                    <a:gd name="T23" fmla="*/ 92 h 92"/>
                    <a:gd name="T24" fmla="*/ 149 w 149"/>
                    <a:gd name="T25" fmla="*/ 65 h 92"/>
                    <a:gd name="T26" fmla="*/ 123 w 149"/>
                    <a:gd name="T27"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92">
                      <a:moveTo>
                        <a:pt x="123" y="39"/>
                      </a:moveTo>
                      <a:cubicBezTo>
                        <a:pt x="116" y="39"/>
                        <a:pt x="110" y="41"/>
                        <a:pt x="106" y="45"/>
                      </a:cubicBezTo>
                      <a:cubicBezTo>
                        <a:pt x="106" y="33"/>
                        <a:pt x="101" y="23"/>
                        <a:pt x="93" y="15"/>
                      </a:cubicBezTo>
                      <a:cubicBezTo>
                        <a:pt x="85" y="6"/>
                        <a:pt x="73" y="0"/>
                        <a:pt x="60" y="0"/>
                      </a:cubicBezTo>
                      <a:cubicBezTo>
                        <a:pt x="43" y="0"/>
                        <a:pt x="29" y="9"/>
                        <a:pt x="21" y="23"/>
                      </a:cubicBezTo>
                      <a:cubicBezTo>
                        <a:pt x="16" y="29"/>
                        <a:pt x="14" y="37"/>
                        <a:pt x="14" y="46"/>
                      </a:cubicBezTo>
                      <a:cubicBezTo>
                        <a:pt x="14" y="51"/>
                        <a:pt x="15" y="55"/>
                        <a:pt x="16" y="59"/>
                      </a:cubicBezTo>
                      <a:cubicBezTo>
                        <a:pt x="7" y="60"/>
                        <a:pt x="0" y="67"/>
                        <a:pt x="0" y="76"/>
                      </a:cubicBezTo>
                      <a:cubicBezTo>
                        <a:pt x="0" y="85"/>
                        <a:pt x="8" y="92"/>
                        <a:pt x="17" y="92"/>
                      </a:cubicBezTo>
                      <a:cubicBezTo>
                        <a:pt x="60" y="92"/>
                        <a:pt x="60" y="92"/>
                        <a:pt x="60" y="92"/>
                      </a:cubicBezTo>
                      <a:cubicBezTo>
                        <a:pt x="62" y="92"/>
                        <a:pt x="62" y="92"/>
                        <a:pt x="62" y="92"/>
                      </a:cubicBezTo>
                      <a:cubicBezTo>
                        <a:pt x="123" y="92"/>
                        <a:pt x="123" y="92"/>
                        <a:pt x="123" y="92"/>
                      </a:cubicBezTo>
                      <a:cubicBezTo>
                        <a:pt x="137" y="92"/>
                        <a:pt x="149" y="80"/>
                        <a:pt x="149" y="65"/>
                      </a:cubicBezTo>
                      <a:cubicBezTo>
                        <a:pt x="149" y="51"/>
                        <a:pt x="137" y="39"/>
                        <a:pt x="123"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grpSp>
          <p:grpSp>
            <p:nvGrpSpPr>
              <p:cNvPr id="397" name="Group 745"/>
              <p:cNvGrpSpPr/>
              <p:nvPr/>
            </p:nvGrpSpPr>
            <p:grpSpPr>
              <a:xfrm>
                <a:off x="1522809" y="859277"/>
                <a:ext cx="5352224" cy="2981168"/>
                <a:chOff x="-17463" y="12700"/>
                <a:chExt cx="11753852" cy="6546851"/>
              </a:xfrm>
              <a:solidFill>
                <a:srgbClr val="999999"/>
              </a:solidFill>
            </p:grpSpPr>
            <p:sp>
              <p:nvSpPr>
                <p:cNvPr id="398" name="Freeform 319"/>
                <p:cNvSpPr/>
                <p:nvPr/>
              </p:nvSpPr>
              <p:spPr bwMode="auto">
                <a:xfrm>
                  <a:off x="4257675" y="2344738"/>
                  <a:ext cx="484188" cy="436563"/>
                </a:xfrm>
                <a:custGeom>
                  <a:avLst/>
                  <a:gdLst>
                    <a:gd name="T0" fmla="*/ 13 w 129"/>
                    <a:gd name="T1" fmla="*/ 12 h 116"/>
                    <a:gd name="T2" fmla="*/ 1 w 129"/>
                    <a:gd name="T3" fmla="*/ 35 h 116"/>
                    <a:gd name="T4" fmla="*/ 0 w 129"/>
                    <a:gd name="T5" fmla="*/ 42 h 116"/>
                    <a:gd name="T6" fmla="*/ 0 w 129"/>
                    <a:gd name="T7" fmla="*/ 43 h 116"/>
                    <a:gd name="T8" fmla="*/ 0 w 129"/>
                    <a:gd name="T9" fmla="*/ 50 h 116"/>
                    <a:gd name="T10" fmla="*/ 1 w 129"/>
                    <a:gd name="T11" fmla="*/ 54 h 116"/>
                    <a:gd name="T12" fmla="*/ 6 w 129"/>
                    <a:gd name="T13" fmla="*/ 76 h 116"/>
                    <a:gd name="T14" fmla="*/ 19 w 129"/>
                    <a:gd name="T15" fmla="*/ 101 h 116"/>
                    <a:gd name="T16" fmla="*/ 20 w 129"/>
                    <a:gd name="T17" fmla="*/ 102 h 116"/>
                    <a:gd name="T18" fmla="*/ 29 w 129"/>
                    <a:gd name="T19" fmla="*/ 111 h 116"/>
                    <a:gd name="T20" fmla="*/ 31 w 129"/>
                    <a:gd name="T21" fmla="*/ 113 h 116"/>
                    <a:gd name="T22" fmla="*/ 45 w 129"/>
                    <a:gd name="T23" fmla="*/ 115 h 116"/>
                    <a:gd name="T24" fmla="*/ 45 w 129"/>
                    <a:gd name="T25" fmla="*/ 115 h 116"/>
                    <a:gd name="T26" fmla="*/ 52 w 129"/>
                    <a:gd name="T27" fmla="*/ 112 h 116"/>
                    <a:gd name="T28" fmla="*/ 56 w 129"/>
                    <a:gd name="T29" fmla="*/ 111 h 116"/>
                    <a:gd name="T30" fmla="*/ 65 w 129"/>
                    <a:gd name="T31" fmla="*/ 109 h 116"/>
                    <a:gd name="T32" fmla="*/ 65 w 129"/>
                    <a:gd name="T33" fmla="*/ 109 h 116"/>
                    <a:gd name="T34" fmla="*/ 73 w 129"/>
                    <a:gd name="T35" fmla="*/ 111 h 116"/>
                    <a:gd name="T36" fmla="*/ 77 w 129"/>
                    <a:gd name="T37" fmla="*/ 112 h 116"/>
                    <a:gd name="T38" fmla="*/ 84 w 129"/>
                    <a:gd name="T39" fmla="*/ 115 h 116"/>
                    <a:gd name="T40" fmla="*/ 84 w 129"/>
                    <a:gd name="T41" fmla="*/ 115 h 116"/>
                    <a:gd name="T42" fmla="*/ 98 w 129"/>
                    <a:gd name="T43" fmla="*/ 113 h 116"/>
                    <a:gd name="T44" fmla="*/ 101 w 129"/>
                    <a:gd name="T45" fmla="*/ 111 h 116"/>
                    <a:gd name="T46" fmla="*/ 109 w 129"/>
                    <a:gd name="T47" fmla="*/ 102 h 116"/>
                    <a:gd name="T48" fmla="*/ 110 w 129"/>
                    <a:gd name="T49" fmla="*/ 101 h 116"/>
                    <a:gd name="T50" fmla="*/ 124 w 129"/>
                    <a:gd name="T51" fmla="*/ 76 h 116"/>
                    <a:gd name="T52" fmla="*/ 129 w 129"/>
                    <a:gd name="T53" fmla="*/ 54 h 116"/>
                    <a:gd name="T54" fmla="*/ 129 w 129"/>
                    <a:gd name="T55" fmla="*/ 50 h 116"/>
                    <a:gd name="T56" fmla="*/ 129 w 129"/>
                    <a:gd name="T57" fmla="*/ 43 h 116"/>
                    <a:gd name="T58" fmla="*/ 129 w 129"/>
                    <a:gd name="T59" fmla="*/ 42 h 116"/>
                    <a:gd name="T60" fmla="*/ 128 w 129"/>
                    <a:gd name="T61" fmla="*/ 35 h 116"/>
                    <a:gd name="T62" fmla="*/ 116 w 129"/>
                    <a:gd name="T63" fmla="*/ 12 h 116"/>
                    <a:gd name="T64" fmla="*/ 113 w 129"/>
                    <a:gd name="T65" fmla="*/ 9 h 116"/>
                    <a:gd name="T66" fmla="*/ 95 w 129"/>
                    <a:gd name="T67" fmla="*/ 1 h 116"/>
                    <a:gd name="T68" fmla="*/ 75 w 129"/>
                    <a:gd name="T69" fmla="*/ 4 h 116"/>
                    <a:gd name="T70" fmla="*/ 65 w 129"/>
                    <a:gd name="T71" fmla="*/ 8 h 116"/>
                    <a:gd name="T72" fmla="*/ 54 w 129"/>
                    <a:gd name="T73" fmla="*/ 4 h 116"/>
                    <a:gd name="T74" fmla="*/ 34 w 129"/>
                    <a:gd name="T75" fmla="*/ 1 h 116"/>
                    <a:gd name="T76" fmla="*/ 16 w 129"/>
                    <a:gd name="T77" fmla="*/ 9 h 116"/>
                    <a:gd name="T78" fmla="*/ 13 w 129"/>
                    <a:gd name="T79" fmla="*/ 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9" h="116">
                      <a:moveTo>
                        <a:pt x="13" y="12"/>
                      </a:moveTo>
                      <a:cubicBezTo>
                        <a:pt x="7" y="18"/>
                        <a:pt x="3" y="26"/>
                        <a:pt x="1" y="35"/>
                      </a:cubicBezTo>
                      <a:cubicBezTo>
                        <a:pt x="1" y="38"/>
                        <a:pt x="1" y="40"/>
                        <a:pt x="0" y="42"/>
                      </a:cubicBezTo>
                      <a:cubicBezTo>
                        <a:pt x="0" y="42"/>
                        <a:pt x="0" y="43"/>
                        <a:pt x="0" y="43"/>
                      </a:cubicBezTo>
                      <a:cubicBezTo>
                        <a:pt x="0" y="45"/>
                        <a:pt x="0" y="47"/>
                        <a:pt x="0" y="50"/>
                      </a:cubicBezTo>
                      <a:cubicBezTo>
                        <a:pt x="0" y="51"/>
                        <a:pt x="0" y="53"/>
                        <a:pt x="1" y="54"/>
                      </a:cubicBezTo>
                      <a:cubicBezTo>
                        <a:pt x="1" y="62"/>
                        <a:pt x="3" y="69"/>
                        <a:pt x="6" y="76"/>
                      </a:cubicBezTo>
                      <a:cubicBezTo>
                        <a:pt x="9" y="85"/>
                        <a:pt x="13" y="93"/>
                        <a:pt x="19" y="101"/>
                      </a:cubicBezTo>
                      <a:cubicBezTo>
                        <a:pt x="20" y="101"/>
                        <a:pt x="20" y="102"/>
                        <a:pt x="20" y="102"/>
                      </a:cubicBezTo>
                      <a:cubicBezTo>
                        <a:pt x="23" y="105"/>
                        <a:pt x="25" y="109"/>
                        <a:pt x="29" y="111"/>
                      </a:cubicBezTo>
                      <a:cubicBezTo>
                        <a:pt x="29" y="112"/>
                        <a:pt x="30" y="112"/>
                        <a:pt x="31" y="113"/>
                      </a:cubicBezTo>
                      <a:cubicBezTo>
                        <a:pt x="35" y="116"/>
                        <a:pt x="40" y="116"/>
                        <a:pt x="45" y="115"/>
                      </a:cubicBezTo>
                      <a:cubicBezTo>
                        <a:pt x="45" y="115"/>
                        <a:pt x="45" y="115"/>
                        <a:pt x="45" y="115"/>
                      </a:cubicBezTo>
                      <a:cubicBezTo>
                        <a:pt x="48" y="114"/>
                        <a:pt x="50" y="113"/>
                        <a:pt x="52" y="112"/>
                      </a:cubicBezTo>
                      <a:cubicBezTo>
                        <a:pt x="53" y="112"/>
                        <a:pt x="55" y="111"/>
                        <a:pt x="56" y="111"/>
                      </a:cubicBezTo>
                      <a:cubicBezTo>
                        <a:pt x="59" y="110"/>
                        <a:pt x="64" y="109"/>
                        <a:pt x="65" y="109"/>
                      </a:cubicBezTo>
                      <a:cubicBezTo>
                        <a:pt x="65" y="109"/>
                        <a:pt x="65" y="109"/>
                        <a:pt x="65" y="109"/>
                      </a:cubicBezTo>
                      <a:cubicBezTo>
                        <a:pt x="68" y="109"/>
                        <a:pt x="70" y="110"/>
                        <a:pt x="73" y="111"/>
                      </a:cubicBezTo>
                      <a:cubicBezTo>
                        <a:pt x="74" y="111"/>
                        <a:pt x="76" y="112"/>
                        <a:pt x="77" y="112"/>
                      </a:cubicBezTo>
                      <a:cubicBezTo>
                        <a:pt x="79" y="113"/>
                        <a:pt x="82" y="114"/>
                        <a:pt x="84" y="115"/>
                      </a:cubicBezTo>
                      <a:cubicBezTo>
                        <a:pt x="84" y="115"/>
                        <a:pt x="84" y="115"/>
                        <a:pt x="84" y="115"/>
                      </a:cubicBezTo>
                      <a:cubicBezTo>
                        <a:pt x="89" y="116"/>
                        <a:pt x="94" y="116"/>
                        <a:pt x="98" y="113"/>
                      </a:cubicBezTo>
                      <a:cubicBezTo>
                        <a:pt x="99" y="112"/>
                        <a:pt x="100" y="112"/>
                        <a:pt x="101" y="111"/>
                      </a:cubicBezTo>
                      <a:cubicBezTo>
                        <a:pt x="104" y="109"/>
                        <a:pt x="107" y="105"/>
                        <a:pt x="109" y="102"/>
                      </a:cubicBezTo>
                      <a:cubicBezTo>
                        <a:pt x="109" y="102"/>
                        <a:pt x="110" y="101"/>
                        <a:pt x="110" y="101"/>
                      </a:cubicBezTo>
                      <a:cubicBezTo>
                        <a:pt x="116" y="93"/>
                        <a:pt x="120" y="85"/>
                        <a:pt x="124" y="76"/>
                      </a:cubicBezTo>
                      <a:cubicBezTo>
                        <a:pt x="126" y="69"/>
                        <a:pt x="128" y="62"/>
                        <a:pt x="129" y="54"/>
                      </a:cubicBezTo>
                      <a:cubicBezTo>
                        <a:pt x="129" y="53"/>
                        <a:pt x="129" y="51"/>
                        <a:pt x="129" y="50"/>
                      </a:cubicBezTo>
                      <a:cubicBezTo>
                        <a:pt x="129" y="47"/>
                        <a:pt x="129" y="45"/>
                        <a:pt x="129" y="43"/>
                      </a:cubicBezTo>
                      <a:cubicBezTo>
                        <a:pt x="129" y="43"/>
                        <a:pt x="129" y="42"/>
                        <a:pt x="129" y="42"/>
                      </a:cubicBezTo>
                      <a:cubicBezTo>
                        <a:pt x="129" y="40"/>
                        <a:pt x="129" y="38"/>
                        <a:pt x="128" y="35"/>
                      </a:cubicBezTo>
                      <a:cubicBezTo>
                        <a:pt x="126" y="26"/>
                        <a:pt x="123" y="18"/>
                        <a:pt x="116" y="12"/>
                      </a:cubicBezTo>
                      <a:cubicBezTo>
                        <a:pt x="115" y="11"/>
                        <a:pt x="114" y="10"/>
                        <a:pt x="113" y="9"/>
                      </a:cubicBezTo>
                      <a:cubicBezTo>
                        <a:pt x="108" y="5"/>
                        <a:pt x="102" y="2"/>
                        <a:pt x="95" y="1"/>
                      </a:cubicBezTo>
                      <a:cubicBezTo>
                        <a:pt x="88" y="0"/>
                        <a:pt x="81" y="2"/>
                        <a:pt x="75" y="4"/>
                      </a:cubicBezTo>
                      <a:cubicBezTo>
                        <a:pt x="72" y="5"/>
                        <a:pt x="65" y="8"/>
                        <a:pt x="65" y="8"/>
                      </a:cubicBezTo>
                      <a:cubicBezTo>
                        <a:pt x="64" y="8"/>
                        <a:pt x="57" y="5"/>
                        <a:pt x="54" y="4"/>
                      </a:cubicBezTo>
                      <a:cubicBezTo>
                        <a:pt x="48" y="2"/>
                        <a:pt x="41" y="0"/>
                        <a:pt x="34" y="1"/>
                      </a:cubicBezTo>
                      <a:cubicBezTo>
                        <a:pt x="27" y="2"/>
                        <a:pt x="21" y="5"/>
                        <a:pt x="16" y="9"/>
                      </a:cubicBezTo>
                      <a:cubicBezTo>
                        <a:pt x="15" y="10"/>
                        <a:pt x="14" y="11"/>
                        <a:pt x="1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99" name="Freeform 320"/>
                <p:cNvSpPr/>
                <p:nvPr/>
              </p:nvSpPr>
              <p:spPr bwMode="auto">
                <a:xfrm>
                  <a:off x="4384675" y="2209800"/>
                  <a:ext cx="115888" cy="131763"/>
                </a:xfrm>
                <a:custGeom>
                  <a:avLst/>
                  <a:gdLst>
                    <a:gd name="T0" fmla="*/ 10 w 31"/>
                    <a:gd name="T1" fmla="*/ 26 h 35"/>
                    <a:gd name="T2" fmla="*/ 22 w 31"/>
                    <a:gd name="T3" fmla="*/ 35 h 35"/>
                    <a:gd name="T4" fmla="*/ 30 w 31"/>
                    <a:gd name="T5" fmla="*/ 35 h 35"/>
                    <a:gd name="T6" fmla="*/ 31 w 31"/>
                    <a:gd name="T7" fmla="*/ 35 h 35"/>
                    <a:gd name="T8" fmla="*/ 24 w 31"/>
                    <a:gd name="T9" fmla="*/ 14 h 35"/>
                    <a:gd name="T10" fmla="*/ 3 w 31"/>
                    <a:gd name="T11" fmla="*/ 1 h 35"/>
                    <a:gd name="T12" fmla="*/ 1 w 31"/>
                    <a:gd name="T13" fmla="*/ 0 h 35"/>
                    <a:gd name="T14" fmla="*/ 0 w 31"/>
                    <a:gd name="T15" fmla="*/ 0 h 35"/>
                    <a:gd name="T16" fmla="*/ 1 w 31"/>
                    <a:gd name="T17" fmla="*/ 9 h 35"/>
                    <a:gd name="T18" fmla="*/ 10 w 31"/>
                    <a:gd name="T1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5">
                      <a:moveTo>
                        <a:pt x="10" y="26"/>
                      </a:moveTo>
                      <a:cubicBezTo>
                        <a:pt x="13" y="30"/>
                        <a:pt x="17" y="33"/>
                        <a:pt x="22" y="35"/>
                      </a:cubicBezTo>
                      <a:cubicBezTo>
                        <a:pt x="25" y="35"/>
                        <a:pt x="27" y="35"/>
                        <a:pt x="30" y="35"/>
                      </a:cubicBezTo>
                      <a:cubicBezTo>
                        <a:pt x="30" y="35"/>
                        <a:pt x="30" y="35"/>
                        <a:pt x="31" y="35"/>
                      </a:cubicBezTo>
                      <a:cubicBezTo>
                        <a:pt x="31" y="27"/>
                        <a:pt x="29" y="20"/>
                        <a:pt x="24" y="14"/>
                      </a:cubicBezTo>
                      <a:cubicBezTo>
                        <a:pt x="19" y="7"/>
                        <a:pt x="11" y="2"/>
                        <a:pt x="3" y="1"/>
                      </a:cubicBezTo>
                      <a:cubicBezTo>
                        <a:pt x="2" y="1"/>
                        <a:pt x="2" y="1"/>
                        <a:pt x="1" y="0"/>
                      </a:cubicBezTo>
                      <a:cubicBezTo>
                        <a:pt x="1" y="0"/>
                        <a:pt x="1" y="0"/>
                        <a:pt x="0" y="0"/>
                      </a:cubicBezTo>
                      <a:cubicBezTo>
                        <a:pt x="0" y="3"/>
                        <a:pt x="0" y="6"/>
                        <a:pt x="1" y="9"/>
                      </a:cubicBezTo>
                      <a:cubicBezTo>
                        <a:pt x="2" y="16"/>
                        <a:pt x="5" y="22"/>
                        <a:pt x="1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0" name="Freeform 321"/>
                <p:cNvSpPr/>
                <p:nvPr/>
              </p:nvSpPr>
              <p:spPr bwMode="auto">
                <a:xfrm>
                  <a:off x="3473450" y="3798888"/>
                  <a:ext cx="520700" cy="123825"/>
                </a:xfrm>
                <a:custGeom>
                  <a:avLst/>
                  <a:gdLst>
                    <a:gd name="T0" fmla="*/ 328 w 328"/>
                    <a:gd name="T1" fmla="*/ 0 h 78"/>
                    <a:gd name="T2" fmla="*/ 298 w 328"/>
                    <a:gd name="T3" fmla="*/ 0 h 78"/>
                    <a:gd name="T4" fmla="*/ 298 w 328"/>
                    <a:gd name="T5" fmla="*/ 47 h 78"/>
                    <a:gd name="T6" fmla="*/ 28 w 328"/>
                    <a:gd name="T7" fmla="*/ 47 h 78"/>
                    <a:gd name="T8" fmla="*/ 28 w 328"/>
                    <a:gd name="T9" fmla="*/ 0 h 78"/>
                    <a:gd name="T10" fmla="*/ 0 w 328"/>
                    <a:gd name="T11" fmla="*/ 0 h 78"/>
                    <a:gd name="T12" fmla="*/ 0 w 328"/>
                    <a:gd name="T13" fmla="*/ 78 h 78"/>
                    <a:gd name="T14" fmla="*/ 328 w 328"/>
                    <a:gd name="T15" fmla="*/ 78 h 78"/>
                    <a:gd name="T16" fmla="*/ 328 w 3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78">
                      <a:moveTo>
                        <a:pt x="328" y="0"/>
                      </a:moveTo>
                      <a:lnTo>
                        <a:pt x="298" y="0"/>
                      </a:lnTo>
                      <a:lnTo>
                        <a:pt x="298" y="47"/>
                      </a:lnTo>
                      <a:lnTo>
                        <a:pt x="28" y="47"/>
                      </a:lnTo>
                      <a:lnTo>
                        <a:pt x="28" y="0"/>
                      </a:lnTo>
                      <a:lnTo>
                        <a:pt x="0" y="0"/>
                      </a:lnTo>
                      <a:lnTo>
                        <a:pt x="0" y="78"/>
                      </a:lnTo>
                      <a:lnTo>
                        <a:pt x="328" y="78"/>
                      </a:lnTo>
                      <a:lnTo>
                        <a:pt x="3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1" name="Freeform 322"/>
                <p:cNvSpPr/>
                <p:nvPr/>
              </p:nvSpPr>
              <p:spPr bwMode="auto">
                <a:xfrm>
                  <a:off x="3544887" y="3427413"/>
                  <a:ext cx="385763" cy="412750"/>
                </a:xfrm>
                <a:custGeom>
                  <a:avLst/>
                  <a:gdLst>
                    <a:gd name="T0" fmla="*/ 42 w 243"/>
                    <a:gd name="T1" fmla="*/ 109 h 260"/>
                    <a:gd name="T2" fmla="*/ 0 w 243"/>
                    <a:gd name="T3" fmla="*/ 109 h 260"/>
                    <a:gd name="T4" fmla="*/ 120 w 243"/>
                    <a:gd name="T5" fmla="*/ 260 h 260"/>
                    <a:gd name="T6" fmla="*/ 243 w 243"/>
                    <a:gd name="T7" fmla="*/ 109 h 260"/>
                    <a:gd name="T8" fmla="*/ 201 w 243"/>
                    <a:gd name="T9" fmla="*/ 109 h 260"/>
                    <a:gd name="T10" fmla="*/ 201 w 243"/>
                    <a:gd name="T11" fmla="*/ 0 h 260"/>
                    <a:gd name="T12" fmla="*/ 42 w 243"/>
                    <a:gd name="T13" fmla="*/ 0 h 260"/>
                    <a:gd name="T14" fmla="*/ 42 w 243"/>
                    <a:gd name="T15" fmla="*/ 109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60">
                      <a:moveTo>
                        <a:pt x="42" y="109"/>
                      </a:moveTo>
                      <a:lnTo>
                        <a:pt x="0" y="109"/>
                      </a:lnTo>
                      <a:lnTo>
                        <a:pt x="120" y="260"/>
                      </a:lnTo>
                      <a:lnTo>
                        <a:pt x="243" y="109"/>
                      </a:lnTo>
                      <a:lnTo>
                        <a:pt x="201" y="109"/>
                      </a:lnTo>
                      <a:lnTo>
                        <a:pt x="201" y="0"/>
                      </a:lnTo>
                      <a:lnTo>
                        <a:pt x="42" y="0"/>
                      </a:lnTo>
                      <a:lnTo>
                        <a:pt x="42"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2" name="Freeform 323"/>
                <p:cNvSpPr>
                  <a:spLocks noEditPoints="1"/>
                </p:cNvSpPr>
                <p:nvPr/>
              </p:nvSpPr>
              <p:spPr bwMode="auto">
                <a:xfrm>
                  <a:off x="2932112" y="3430588"/>
                  <a:ext cx="608013" cy="747713"/>
                </a:xfrm>
                <a:custGeom>
                  <a:avLst/>
                  <a:gdLst>
                    <a:gd name="T0" fmla="*/ 113 w 162"/>
                    <a:gd name="T1" fmla="*/ 183 h 199"/>
                    <a:gd name="T2" fmla="*/ 162 w 162"/>
                    <a:gd name="T3" fmla="*/ 199 h 199"/>
                    <a:gd name="T4" fmla="*/ 113 w 162"/>
                    <a:gd name="T5" fmla="*/ 114 h 199"/>
                    <a:gd name="T6" fmla="*/ 102 w 162"/>
                    <a:gd name="T7" fmla="*/ 97 h 199"/>
                    <a:gd name="T8" fmla="*/ 93 w 162"/>
                    <a:gd name="T9" fmla="*/ 138 h 199"/>
                    <a:gd name="T10" fmla="*/ 97 w 162"/>
                    <a:gd name="T11" fmla="*/ 151 h 199"/>
                    <a:gd name="T12" fmla="*/ 93 w 162"/>
                    <a:gd name="T13" fmla="*/ 147 h 199"/>
                    <a:gd name="T14" fmla="*/ 100 w 162"/>
                    <a:gd name="T15" fmla="*/ 169 h 199"/>
                    <a:gd name="T16" fmla="*/ 93 w 162"/>
                    <a:gd name="T17" fmla="*/ 183 h 199"/>
                    <a:gd name="T18" fmla="*/ 93 w 162"/>
                    <a:gd name="T19" fmla="*/ 183 h 199"/>
                    <a:gd name="T20" fmla="*/ 81 w 162"/>
                    <a:gd name="T21" fmla="*/ 169 h 199"/>
                    <a:gd name="T22" fmla="*/ 93 w 162"/>
                    <a:gd name="T23" fmla="*/ 53 h 199"/>
                    <a:gd name="T24" fmla="*/ 86 w 162"/>
                    <a:gd name="T25" fmla="*/ 30 h 199"/>
                    <a:gd name="T26" fmla="*/ 81 w 162"/>
                    <a:gd name="T27" fmla="*/ 59 h 199"/>
                    <a:gd name="T28" fmla="*/ 81 w 162"/>
                    <a:gd name="T29" fmla="*/ 97 h 199"/>
                    <a:gd name="T30" fmla="*/ 88 w 162"/>
                    <a:gd name="T31" fmla="*/ 114 h 199"/>
                    <a:gd name="T32" fmla="*/ 81 w 162"/>
                    <a:gd name="T33" fmla="*/ 135 h 199"/>
                    <a:gd name="T34" fmla="*/ 93 w 162"/>
                    <a:gd name="T35" fmla="*/ 161 h 199"/>
                    <a:gd name="T36" fmla="*/ 88 w 162"/>
                    <a:gd name="T37" fmla="*/ 142 h 199"/>
                    <a:gd name="T38" fmla="*/ 93 w 162"/>
                    <a:gd name="T39" fmla="*/ 53 h 199"/>
                    <a:gd name="T40" fmla="*/ 81 w 162"/>
                    <a:gd name="T41" fmla="*/ 183 h 199"/>
                    <a:gd name="T42" fmla="*/ 81 w 162"/>
                    <a:gd name="T43" fmla="*/ 169 h 199"/>
                    <a:gd name="T44" fmla="*/ 81 w 162"/>
                    <a:gd name="T45" fmla="*/ 169 h 199"/>
                    <a:gd name="T46" fmla="*/ 69 w 162"/>
                    <a:gd name="T47" fmla="*/ 183 h 199"/>
                    <a:gd name="T48" fmla="*/ 81 w 162"/>
                    <a:gd name="T49" fmla="*/ 0 h 199"/>
                    <a:gd name="T50" fmla="*/ 73 w 162"/>
                    <a:gd name="T51" fmla="*/ 30 h 199"/>
                    <a:gd name="T52" fmla="*/ 69 w 162"/>
                    <a:gd name="T53" fmla="*/ 138 h 199"/>
                    <a:gd name="T54" fmla="*/ 69 w 162"/>
                    <a:gd name="T55" fmla="*/ 147 h 199"/>
                    <a:gd name="T56" fmla="*/ 81 w 162"/>
                    <a:gd name="T57" fmla="*/ 150 h 199"/>
                    <a:gd name="T58" fmla="*/ 81 w 162"/>
                    <a:gd name="T59" fmla="*/ 135 h 199"/>
                    <a:gd name="T60" fmla="*/ 71 w 162"/>
                    <a:gd name="T61" fmla="*/ 125 h 199"/>
                    <a:gd name="T62" fmla="*/ 81 w 162"/>
                    <a:gd name="T63" fmla="*/ 114 h 199"/>
                    <a:gd name="T64" fmla="*/ 81 w 162"/>
                    <a:gd name="T65" fmla="*/ 114 h 199"/>
                    <a:gd name="T66" fmla="*/ 81 w 162"/>
                    <a:gd name="T67" fmla="*/ 97 h 199"/>
                    <a:gd name="T68" fmla="*/ 81 w 162"/>
                    <a:gd name="T69" fmla="*/ 59 h 199"/>
                    <a:gd name="T70" fmla="*/ 81 w 162"/>
                    <a:gd name="T71" fmla="*/ 59 h 199"/>
                    <a:gd name="T72" fmla="*/ 0 w 162"/>
                    <a:gd name="T73" fmla="*/ 199 h 199"/>
                    <a:gd name="T74" fmla="*/ 49 w 162"/>
                    <a:gd name="T75" fmla="*/ 183 h 199"/>
                    <a:gd name="T76" fmla="*/ 69 w 162"/>
                    <a:gd name="T77" fmla="*/ 169 h 199"/>
                    <a:gd name="T78" fmla="*/ 69 w 162"/>
                    <a:gd name="T79" fmla="*/ 161 h 199"/>
                    <a:gd name="T80" fmla="*/ 65 w 162"/>
                    <a:gd name="T81" fmla="*/ 151 h 199"/>
                    <a:gd name="T82" fmla="*/ 69 w 162"/>
                    <a:gd name="T83" fmla="*/ 137 h 199"/>
                    <a:gd name="T84" fmla="*/ 69 w 162"/>
                    <a:gd name="T85" fmla="*/ 53 h 199"/>
                    <a:gd name="T86" fmla="*/ 49 w 162"/>
                    <a:gd name="T87" fmla="*/ 97 h 199"/>
                    <a:gd name="T88" fmla="*/ 55 w 162"/>
                    <a:gd name="T89"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99">
                      <a:moveTo>
                        <a:pt x="93" y="183"/>
                      </a:moveTo>
                      <a:cubicBezTo>
                        <a:pt x="113" y="183"/>
                        <a:pt x="113" y="183"/>
                        <a:pt x="113" y="183"/>
                      </a:cubicBezTo>
                      <a:cubicBezTo>
                        <a:pt x="129" y="199"/>
                        <a:pt x="129" y="199"/>
                        <a:pt x="129" y="199"/>
                      </a:cubicBezTo>
                      <a:cubicBezTo>
                        <a:pt x="162" y="199"/>
                        <a:pt x="162" y="199"/>
                        <a:pt x="162" y="199"/>
                      </a:cubicBezTo>
                      <a:cubicBezTo>
                        <a:pt x="136" y="185"/>
                        <a:pt x="119" y="149"/>
                        <a:pt x="107" y="114"/>
                      </a:cubicBezTo>
                      <a:cubicBezTo>
                        <a:pt x="113" y="114"/>
                        <a:pt x="113" y="114"/>
                        <a:pt x="113" y="114"/>
                      </a:cubicBezTo>
                      <a:cubicBezTo>
                        <a:pt x="113" y="97"/>
                        <a:pt x="113" y="97"/>
                        <a:pt x="113" y="97"/>
                      </a:cubicBezTo>
                      <a:cubicBezTo>
                        <a:pt x="102" y="97"/>
                        <a:pt x="102" y="97"/>
                        <a:pt x="102" y="97"/>
                      </a:cubicBezTo>
                      <a:cubicBezTo>
                        <a:pt x="98" y="80"/>
                        <a:pt x="95" y="65"/>
                        <a:pt x="93" y="53"/>
                      </a:cubicBezTo>
                      <a:cubicBezTo>
                        <a:pt x="93" y="138"/>
                        <a:pt x="93" y="138"/>
                        <a:pt x="93" y="138"/>
                      </a:cubicBezTo>
                      <a:cubicBezTo>
                        <a:pt x="93" y="137"/>
                        <a:pt x="93" y="137"/>
                        <a:pt x="93" y="137"/>
                      </a:cubicBezTo>
                      <a:cubicBezTo>
                        <a:pt x="94" y="142"/>
                        <a:pt x="96" y="146"/>
                        <a:pt x="97" y="151"/>
                      </a:cubicBezTo>
                      <a:cubicBezTo>
                        <a:pt x="97" y="151"/>
                        <a:pt x="97" y="151"/>
                        <a:pt x="97" y="151"/>
                      </a:cubicBezTo>
                      <a:cubicBezTo>
                        <a:pt x="93" y="147"/>
                        <a:pt x="93" y="147"/>
                        <a:pt x="93" y="147"/>
                      </a:cubicBezTo>
                      <a:cubicBezTo>
                        <a:pt x="93" y="161"/>
                        <a:pt x="93" y="161"/>
                        <a:pt x="93" y="161"/>
                      </a:cubicBezTo>
                      <a:cubicBezTo>
                        <a:pt x="100" y="169"/>
                        <a:pt x="100" y="169"/>
                        <a:pt x="100" y="169"/>
                      </a:cubicBezTo>
                      <a:cubicBezTo>
                        <a:pt x="93" y="169"/>
                        <a:pt x="93" y="169"/>
                        <a:pt x="93" y="169"/>
                      </a:cubicBezTo>
                      <a:lnTo>
                        <a:pt x="93" y="183"/>
                      </a:lnTo>
                      <a:close/>
                      <a:moveTo>
                        <a:pt x="81" y="183"/>
                      </a:moveTo>
                      <a:cubicBezTo>
                        <a:pt x="93" y="183"/>
                        <a:pt x="93" y="183"/>
                        <a:pt x="93" y="183"/>
                      </a:cubicBezTo>
                      <a:cubicBezTo>
                        <a:pt x="93" y="169"/>
                        <a:pt x="93" y="169"/>
                        <a:pt x="93" y="169"/>
                      </a:cubicBezTo>
                      <a:cubicBezTo>
                        <a:pt x="81" y="169"/>
                        <a:pt x="81" y="169"/>
                        <a:pt x="81" y="169"/>
                      </a:cubicBezTo>
                      <a:cubicBezTo>
                        <a:pt x="81" y="183"/>
                        <a:pt x="81" y="183"/>
                        <a:pt x="81" y="183"/>
                      </a:cubicBezTo>
                      <a:close/>
                      <a:moveTo>
                        <a:pt x="93" y="53"/>
                      </a:moveTo>
                      <a:cubicBezTo>
                        <a:pt x="90" y="39"/>
                        <a:pt x="89" y="30"/>
                        <a:pt x="89" y="30"/>
                      </a:cubicBezTo>
                      <a:cubicBezTo>
                        <a:pt x="86" y="30"/>
                        <a:pt x="86" y="30"/>
                        <a:pt x="86" y="30"/>
                      </a:cubicBezTo>
                      <a:cubicBezTo>
                        <a:pt x="81" y="0"/>
                        <a:pt x="81" y="0"/>
                        <a:pt x="81" y="0"/>
                      </a:cubicBezTo>
                      <a:cubicBezTo>
                        <a:pt x="81" y="59"/>
                        <a:pt x="81" y="59"/>
                        <a:pt x="81" y="59"/>
                      </a:cubicBezTo>
                      <a:cubicBezTo>
                        <a:pt x="81" y="61"/>
                        <a:pt x="83" y="88"/>
                        <a:pt x="84" y="97"/>
                      </a:cubicBezTo>
                      <a:cubicBezTo>
                        <a:pt x="81" y="97"/>
                        <a:pt x="81" y="97"/>
                        <a:pt x="81" y="97"/>
                      </a:cubicBezTo>
                      <a:cubicBezTo>
                        <a:pt x="81" y="114"/>
                        <a:pt x="81" y="114"/>
                        <a:pt x="81" y="114"/>
                      </a:cubicBezTo>
                      <a:cubicBezTo>
                        <a:pt x="88" y="114"/>
                        <a:pt x="88" y="114"/>
                        <a:pt x="88" y="114"/>
                      </a:cubicBezTo>
                      <a:cubicBezTo>
                        <a:pt x="88" y="114"/>
                        <a:pt x="89" y="118"/>
                        <a:pt x="91" y="125"/>
                      </a:cubicBezTo>
                      <a:cubicBezTo>
                        <a:pt x="81" y="135"/>
                        <a:pt x="81" y="135"/>
                        <a:pt x="81" y="135"/>
                      </a:cubicBezTo>
                      <a:cubicBezTo>
                        <a:pt x="81" y="150"/>
                        <a:pt x="81" y="150"/>
                        <a:pt x="81" y="150"/>
                      </a:cubicBezTo>
                      <a:cubicBezTo>
                        <a:pt x="93" y="161"/>
                        <a:pt x="93" y="161"/>
                        <a:pt x="93" y="161"/>
                      </a:cubicBezTo>
                      <a:cubicBezTo>
                        <a:pt x="93" y="147"/>
                        <a:pt x="93" y="147"/>
                        <a:pt x="93" y="147"/>
                      </a:cubicBezTo>
                      <a:cubicBezTo>
                        <a:pt x="88" y="142"/>
                        <a:pt x="88" y="142"/>
                        <a:pt x="88" y="142"/>
                      </a:cubicBezTo>
                      <a:cubicBezTo>
                        <a:pt x="93" y="138"/>
                        <a:pt x="93" y="138"/>
                        <a:pt x="93" y="138"/>
                      </a:cubicBezTo>
                      <a:lnTo>
                        <a:pt x="93" y="53"/>
                      </a:lnTo>
                      <a:close/>
                      <a:moveTo>
                        <a:pt x="69" y="183"/>
                      </a:moveTo>
                      <a:cubicBezTo>
                        <a:pt x="81" y="183"/>
                        <a:pt x="81" y="183"/>
                        <a:pt x="81" y="183"/>
                      </a:cubicBezTo>
                      <a:cubicBezTo>
                        <a:pt x="81" y="183"/>
                        <a:pt x="81" y="183"/>
                        <a:pt x="81" y="183"/>
                      </a:cubicBezTo>
                      <a:cubicBezTo>
                        <a:pt x="81" y="169"/>
                        <a:pt x="81" y="169"/>
                        <a:pt x="81" y="169"/>
                      </a:cubicBezTo>
                      <a:cubicBezTo>
                        <a:pt x="81" y="169"/>
                        <a:pt x="81" y="169"/>
                        <a:pt x="81" y="169"/>
                      </a:cubicBezTo>
                      <a:cubicBezTo>
                        <a:pt x="81" y="169"/>
                        <a:pt x="81" y="169"/>
                        <a:pt x="81" y="169"/>
                      </a:cubicBezTo>
                      <a:cubicBezTo>
                        <a:pt x="69" y="169"/>
                        <a:pt x="69" y="169"/>
                        <a:pt x="69" y="169"/>
                      </a:cubicBezTo>
                      <a:cubicBezTo>
                        <a:pt x="69" y="183"/>
                        <a:pt x="69" y="183"/>
                        <a:pt x="69" y="183"/>
                      </a:cubicBezTo>
                      <a:close/>
                      <a:moveTo>
                        <a:pt x="81" y="0"/>
                      </a:moveTo>
                      <a:cubicBezTo>
                        <a:pt x="81" y="0"/>
                        <a:pt x="81" y="0"/>
                        <a:pt x="81" y="0"/>
                      </a:cubicBezTo>
                      <a:cubicBezTo>
                        <a:pt x="76" y="30"/>
                        <a:pt x="76" y="30"/>
                        <a:pt x="76" y="30"/>
                      </a:cubicBezTo>
                      <a:cubicBezTo>
                        <a:pt x="73" y="30"/>
                        <a:pt x="73" y="30"/>
                        <a:pt x="73" y="30"/>
                      </a:cubicBezTo>
                      <a:cubicBezTo>
                        <a:pt x="73" y="30"/>
                        <a:pt x="72" y="39"/>
                        <a:pt x="69" y="53"/>
                      </a:cubicBezTo>
                      <a:cubicBezTo>
                        <a:pt x="69" y="138"/>
                        <a:pt x="69" y="138"/>
                        <a:pt x="69" y="138"/>
                      </a:cubicBezTo>
                      <a:cubicBezTo>
                        <a:pt x="74" y="142"/>
                        <a:pt x="74" y="142"/>
                        <a:pt x="74" y="142"/>
                      </a:cubicBezTo>
                      <a:cubicBezTo>
                        <a:pt x="69" y="147"/>
                        <a:pt x="69" y="147"/>
                        <a:pt x="69" y="147"/>
                      </a:cubicBezTo>
                      <a:cubicBezTo>
                        <a:pt x="69" y="161"/>
                        <a:pt x="69" y="161"/>
                        <a:pt x="69" y="161"/>
                      </a:cubicBezTo>
                      <a:cubicBezTo>
                        <a:pt x="81" y="150"/>
                        <a:pt x="81" y="150"/>
                        <a:pt x="81" y="150"/>
                      </a:cubicBezTo>
                      <a:cubicBezTo>
                        <a:pt x="81" y="150"/>
                        <a:pt x="81" y="150"/>
                        <a:pt x="81" y="150"/>
                      </a:cubicBezTo>
                      <a:cubicBezTo>
                        <a:pt x="81" y="135"/>
                        <a:pt x="81" y="135"/>
                        <a:pt x="81" y="135"/>
                      </a:cubicBezTo>
                      <a:cubicBezTo>
                        <a:pt x="81" y="135"/>
                        <a:pt x="81" y="135"/>
                        <a:pt x="81" y="135"/>
                      </a:cubicBezTo>
                      <a:cubicBezTo>
                        <a:pt x="71" y="125"/>
                        <a:pt x="71" y="125"/>
                        <a:pt x="71" y="125"/>
                      </a:cubicBezTo>
                      <a:cubicBezTo>
                        <a:pt x="73" y="118"/>
                        <a:pt x="73" y="114"/>
                        <a:pt x="73" y="114"/>
                      </a:cubicBezTo>
                      <a:cubicBezTo>
                        <a:pt x="81" y="114"/>
                        <a:pt x="81" y="114"/>
                        <a:pt x="81" y="114"/>
                      </a:cubicBezTo>
                      <a:cubicBezTo>
                        <a:pt x="81" y="114"/>
                        <a:pt x="81" y="114"/>
                        <a:pt x="81" y="114"/>
                      </a:cubicBezTo>
                      <a:cubicBezTo>
                        <a:pt x="81" y="114"/>
                        <a:pt x="81" y="114"/>
                        <a:pt x="81" y="114"/>
                      </a:cubicBezTo>
                      <a:cubicBezTo>
                        <a:pt x="81" y="97"/>
                        <a:pt x="81" y="97"/>
                        <a:pt x="81" y="97"/>
                      </a:cubicBezTo>
                      <a:cubicBezTo>
                        <a:pt x="81" y="97"/>
                        <a:pt x="81" y="97"/>
                        <a:pt x="81" y="97"/>
                      </a:cubicBezTo>
                      <a:cubicBezTo>
                        <a:pt x="78" y="97"/>
                        <a:pt x="78" y="97"/>
                        <a:pt x="78" y="97"/>
                      </a:cubicBezTo>
                      <a:cubicBezTo>
                        <a:pt x="79" y="88"/>
                        <a:pt x="81" y="59"/>
                        <a:pt x="81" y="59"/>
                      </a:cubicBezTo>
                      <a:cubicBezTo>
                        <a:pt x="81" y="59"/>
                        <a:pt x="81" y="59"/>
                        <a:pt x="81" y="59"/>
                      </a:cubicBezTo>
                      <a:cubicBezTo>
                        <a:pt x="81" y="59"/>
                        <a:pt x="81" y="59"/>
                        <a:pt x="81" y="59"/>
                      </a:cubicBezTo>
                      <a:lnTo>
                        <a:pt x="81" y="0"/>
                      </a:lnTo>
                      <a:close/>
                      <a:moveTo>
                        <a:pt x="0" y="199"/>
                      </a:moveTo>
                      <a:cubicBezTo>
                        <a:pt x="32" y="199"/>
                        <a:pt x="32" y="199"/>
                        <a:pt x="32" y="199"/>
                      </a:cubicBezTo>
                      <a:cubicBezTo>
                        <a:pt x="49" y="183"/>
                        <a:pt x="49" y="183"/>
                        <a:pt x="49" y="183"/>
                      </a:cubicBezTo>
                      <a:cubicBezTo>
                        <a:pt x="69" y="183"/>
                        <a:pt x="69" y="183"/>
                        <a:pt x="69" y="183"/>
                      </a:cubicBezTo>
                      <a:cubicBezTo>
                        <a:pt x="69" y="169"/>
                        <a:pt x="69" y="169"/>
                        <a:pt x="69" y="169"/>
                      </a:cubicBezTo>
                      <a:cubicBezTo>
                        <a:pt x="62" y="169"/>
                        <a:pt x="62" y="169"/>
                        <a:pt x="62" y="169"/>
                      </a:cubicBezTo>
                      <a:cubicBezTo>
                        <a:pt x="69" y="161"/>
                        <a:pt x="69" y="161"/>
                        <a:pt x="69" y="161"/>
                      </a:cubicBezTo>
                      <a:cubicBezTo>
                        <a:pt x="69" y="147"/>
                        <a:pt x="69" y="147"/>
                        <a:pt x="69" y="147"/>
                      </a:cubicBezTo>
                      <a:cubicBezTo>
                        <a:pt x="65" y="151"/>
                        <a:pt x="65" y="151"/>
                        <a:pt x="65" y="151"/>
                      </a:cubicBezTo>
                      <a:cubicBezTo>
                        <a:pt x="66" y="146"/>
                        <a:pt x="67" y="142"/>
                        <a:pt x="69" y="137"/>
                      </a:cubicBezTo>
                      <a:cubicBezTo>
                        <a:pt x="69" y="137"/>
                        <a:pt x="69" y="137"/>
                        <a:pt x="69" y="137"/>
                      </a:cubicBezTo>
                      <a:cubicBezTo>
                        <a:pt x="69" y="138"/>
                        <a:pt x="69" y="138"/>
                        <a:pt x="69" y="138"/>
                      </a:cubicBezTo>
                      <a:cubicBezTo>
                        <a:pt x="69" y="53"/>
                        <a:pt x="69" y="53"/>
                        <a:pt x="69" y="53"/>
                      </a:cubicBezTo>
                      <a:cubicBezTo>
                        <a:pt x="67" y="65"/>
                        <a:pt x="64" y="80"/>
                        <a:pt x="59" y="97"/>
                      </a:cubicBezTo>
                      <a:cubicBezTo>
                        <a:pt x="49" y="97"/>
                        <a:pt x="49" y="97"/>
                        <a:pt x="49" y="97"/>
                      </a:cubicBezTo>
                      <a:cubicBezTo>
                        <a:pt x="49" y="114"/>
                        <a:pt x="49" y="114"/>
                        <a:pt x="49" y="114"/>
                      </a:cubicBezTo>
                      <a:cubicBezTo>
                        <a:pt x="55" y="114"/>
                        <a:pt x="55" y="114"/>
                        <a:pt x="55" y="114"/>
                      </a:cubicBezTo>
                      <a:cubicBezTo>
                        <a:pt x="43" y="149"/>
                        <a:pt x="26" y="185"/>
                        <a:pt x="0" y="1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3" name="Freeform 324"/>
                <p:cNvSpPr>
                  <a:spLocks noEditPoints="1"/>
                </p:cNvSpPr>
                <p:nvPr/>
              </p:nvSpPr>
              <p:spPr bwMode="auto">
                <a:xfrm>
                  <a:off x="3498850" y="1793875"/>
                  <a:ext cx="736600" cy="735013"/>
                </a:xfrm>
                <a:custGeom>
                  <a:avLst/>
                  <a:gdLst>
                    <a:gd name="T0" fmla="*/ 98 w 196"/>
                    <a:gd name="T1" fmla="*/ 196 h 196"/>
                    <a:gd name="T2" fmla="*/ 196 w 196"/>
                    <a:gd name="T3" fmla="*/ 98 h 196"/>
                    <a:gd name="T4" fmla="*/ 98 w 196"/>
                    <a:gd name="T5" fmla="*/ 0 h 196"/>
                    <a:gd name="T6" fmla="*/ 98 w 196"/>
                    <a:gd name="T7" fmla="*/ 69 h 196"/>
                    <a:gd name="T8" fmla="*/ 127 w 196"/>
                    <a:gd name="T9" fmla="*/ 98 h 196"/>
                    <a:gd name="T10" fmla="*/ 98 w 196"/>
                    <a:gd name="T11" fmla="*/ 126 h 196"/>
                    <a:gd name="T12" fmla="*/ 98 w 196"/>
                    <a:gd name="T13" fmla="*/ 196 h 196"/>
                    <a:gd name="T14" fmla="*/ 98 w 196"/>
                    <a:gd name="T15" fmla="*/ 0 h 196"/>
                    <a:gd name="T16" fmla="*/ 0 w 196"/>
                    <a:gd name="T17" fmla="*/ 98 h 196"/>
                    <a:gd name="T18" fmla="*/ 98 w 196"/>
                    <a:gd name="T19" fmla="*/ 196 h 196"/>
                    <a:gd name="T20" fmla="*/ 98 w 196"/>
                    <a:gd name="T21" fmla="*/ 196 h 196"/>
                    <a:gd name="T22" fmla="*/ 98 w 196"/>
                    <a:gd name="T23" fmla="*/ 126 h 196"/>
                    <a:gd name="T24" fmla="*/ 98 w 196"/>
                    <a:gd name="T25" fmla="*/ 126 h 196"/>
                    <a:gd name="T26" fmla="*/ 98 w 196"/>
                    <a:gd name="T27" fmla="*/ 126 h 196"/>
                    <a:gd name="T28" fmla="*/ 70 w 196"/>
                    <a:gd name="T29" fmla="*/ 98 h 196"/>
                    <a:gd name="T30" fmla="*/ 98 w 196"/>
                    <a:gd name="T31" fmla="*/ 69 h 196"/>
                    <a:gd name="T32" fmla="*/ 98 w 196"/>
                    <a:gd name="T33" fmla="*/ 69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196"/>
                      </a:moveTo>
                      <a:cubicBezTo>
                        <a:pt x="152" y="196"/>
                        <a:pt x="196" y="152"/>
                        <a:pt x="196" y="98"/>
                      </a:cubicBezTo>
                      <a:cubicBezTo>
                        <a:pt x="196" y="44"/>
                        <a:pt x="152" y="0"/>
                        <a:pt x="98" y="0"/>
                      </a:cubicBezTo>
                      <a:cubicBezTo>
                        <a:pt x="98" y="69"/>
                        <a:pt x="98" y="69"/>
                        <a:pt x="98" y="69"/>
                      </a:cubicBezTo>
                      <a:cubicBezTo>
                        <a:pt x="114" y="69"/>
                        <a:pt x="127" y="82"/>
                        <a:pt x="127" y="98"/>
                      </a:cubicBezTo>
                      <a:cubicBezTo>
                        <a:pt x="127" y="113"/>
                        <a:pt x="114" y="126"/>
                        <a:pt x="98" y="126"/>
                      </a:cubicBezTo>
                      <a:lnTo>
                        <a:pt x="98" y="196"/>
                      </a:lnTo>
                      <a:close/>
                      <a:moveTo>
                        <a:pt x="98" y="0"/>
                      </a:moveTo>
                      <a:cubicBezTo>
                        <a:pt x="44" y="0"/>
                        <a:pt x="0" y="44"/>
                        <a:pt x="0" y="98"/>
                      </a:cubicBezTo>
                      <a:cubicBezTo>
                        <a:pt x="0" y="152"/>
                        <a:pt x="44" y="196"/>
                        <a:pt x="98" y="196"/>
                      </a:cubicBezTo>
                      <a:cubicBezTo>
                        <a:pt x="98" y="196"/>
                        <a:pt x="98" y="196"/>
                        <a:pt x="98" y="196"/>
                      </a:cubicBezTo>
                      <a:cubicBezTo>
                        <a:pt x="98" y="126"/>
                        <a:pt x="98" y="126"/>
                        <a:pt x="98" y="126"/>
                      </a:cubicBezTo>
                      <a:cubicBezTo>
                        <a:pt x="98" y="126"/>
                        <a:pt x="98" y="126"/>
                        <a:pt x="98" y="126"/>
                      </a:cubicBezTo>
                      <a:cubicBezTo>
                        <a:pt x="98" y="126"/>
                        <a:pt x="98" y="126"/>
                        <a:pt x="98" y="126"/>
                      </a:cubicBezTo>
                      <a:cubicBezTo>
                        <a:pt x="83" y="126"/>
                        <a:pt x="70" y="113"/>
                        <a:pt x="70" y="98"/>
                      </a:cubicBezTo>
                      <a:cubicBezTo>
                        <a:pt x="70" y="82"/>
                        <a:pt x="83" y="69"/>
                        <a:pt x="98" y="69"/>
                      </a:cubicBezTo>
                      <a:cubicBezTo>
                        <a:pt x="98" y="69"/>
                        <a:pt x="98" y="69"/>
                        <a:pt x="98" y="69"/>
                      </a:cubicBezTo>
                      <a:cubicBezTo>
                        <a:pt x="98" y="0"/>
                        <a:pt x="98"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4" name="Freeform 325"/>
                <p:cNvSpPr>
                  <a:spLocks noEditPoints="1"/>
                </p:cNvSpPr>
                <p:nvPr/>
              </p:nvSpPr>
              <p:spPr bwMode="auto">
                <a:xfrm>
                  <a:off x="3781425" y="2074863"/>
                  <a:ext cx="171450" cy="173038"/>
                </a:xfrm>
                <a:custGeom>
                  <a:avLst/>
                  <a:gdLst>
                    <a:gd name="T0" fmla="*/ 23 w 46"/>
                    <a:gd name="T1" fmla="*/ 46 h 46"/>
                    <a:gd name="T2" fmla="*/ 46 w 46"/>
                    <a:gd name="T3" fmla="*/ 23 h 46"/>
                    <a:gd name="T4" fmla="*/ 23 w 46"/>
                    <a:gd name="T5" fmla="*/ 0 h 46"/>
                    <a:gd name="T6" fmla="*/ 23 w 46"/>
                    <a:gd name="T7" fmla="*/ 7 h 46"/>
                    <a:gd name="T8" fmla="*/ 39 w 46"/>
                    <a:gd name="T9" fmla="*/ 23 h 46"/>
                    <a:gd name="T10" fmla="*/ 23 w 46"/>
                    <a:gd name="T11" fmla="*/ 39 h 46"/>
                    <a:gd name="T12" fmla="*/ 23 w 46"/>
                    <a:gd name="T13" fmla="*/ 46 h 46"/>
                    <a:gd name="T14" fmla="*/ 23 w 46"/>
                    <a:gd name="T15" fmla="*/ 0 h 46"/>
                    <a:gd name="T16" fmla="*/ 0 w 46"/>
                    <a:gd name="T17" fmla="*/ 23 h 46"/>
                    <a:gd name="T18" fmla="*/ 23 w 46"/>
                    <a:gd name="T19" fmla="*/ 46 h 46"/>
                    <a:gd name="T20" fmla="*/ 23 w 46"/>
                    <a:gd name="T21" fmla="*/ 46 h 46"/>
                    <a:gd name="T22" fmla="*/ 23 w 46"/>
                    <a:gd name="T23" fmla="*/ 39 h 46"/>
                    <a:gd name="T24" fmla="*/ 23 w 46"/>
                    <a:gd name="T25" fmla="*/ 39 h 46"/>
                    <a:gd name="T26" fmla="*/ 23 w 46"/>
                    <a:gd name="T27" fmla="*/ 39 h 46"/>
                    <a:gd name="T28" fmla="*/ 7 w 46"/>
                    <a:gd name="T29" fmla="*/ 23 h 46"/>
                    <a:gd name="T30" fmla="*/ 23 w 46"/>
                    <a:gd name="T31" fmla="*/ 7 h 46"/>
                    <a:gd name="T32" fmla="*/ 23 w 46"/>
                    <a:gd name="T33" fmla="*/ 7 h 46"/>
                    <a:gd name="T34" fmla="*/ 23 w 46"/>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23" y="46"/>
                      </a:moveTo>
                      <a:cubicBezTo>
                        <a:pt x="36" y="46"/>
                        <a:pt x="46" y="35"/>
                        <a:pt x="46" y="23"/>
                      </a:cubicBezTo>
                      <a:cubicBezTo>
                        <a:pt x="46" y="10"/>
                        <a:pt x="36" y="0"/>
                        <a:pt x="23" y="0"/>
                      </a:cubicBezTo>
                      <a:cubicBezTo>
                        <a:pt x="23" y="7"/>
                        <a:pt x="23" y="7"/>
                        <a:pt x="23" y="7"/>
                      </a:cubicBezTo>
                      <a:cubicBezTo>
                        <a:pt x="32" y="7"/>
                        <a:pt x="39" y="14"/>
                        <a:pt x="39" y="23"/>
                      </a:cubicBezTo>
                      <a:cubicBezTo>
                        <a:pt x="39" y="32"/>
                        <a:pt x="32" y="39"/>
                        <a:pt x="23" y="39"/>
                      </a:cubicBezTo>
                      <a:lnTo>
                        <a:pt x="23" y="46"/>
                      </a:lnTo>
                      <a:close/>
                      <a:moveTo>
                        <a:pt x="23" y="0"/>
                      </a:moveTo>
                      <a:cubicBezTo>
                        <a:pt x="11" y="0"/>
                        <a:pt x="0" y="10"/>
                        <a:pt x="0" y="23"/>
                      </a:cubicBezTo>
                      <a:cubicBezTo>
                        <a:pt x="0" y="35"/>
                        <a:pt x="11" y="46"/>
                        <a:pt x="23" y="46"/>
                      </a:cubicBezTo>
                      <a:cubicBezTo>
                        <a:pt x="23" y="46"/>
                        <a:pt x="23" y="46"/>
                        <a:pt x="23" y="46"/>
                      </a:cubicBezTo>
                      <a:cubicBezTo>
                        <a:pt x="23" y="39"/>
                        <a:pt x="23" y="39"/>
                        <a:pt x="23" y="39"/>
                      </a:cubicBezTo>
                      <a:cubicBezTo>
                        <a:pt x="23" y="39"/>
                        <a:pt x="23" y="39"/>
                        <a:pt x="23" y="39"/>
                      </a:cubicBezTo>
                      <a:cubicBezTo>
                        <a:pt x="23" y="39"/>
                        <a:pt x="23" y="39"/>
                        <a:pt x="23" y="39"/>
                      </a:cubicBezTo>
                      <a:cubicBezTo>
                        <a:pt x="14" y="39"/>
                        <a:pt x="7" y="32"/>
                        <a:pt x="7" y="23"/>
                      </a:cubicBezTo>
                      <a:cubicBezTo>
                        <a:pt x="7" y="14"/>
                        <a:pt x="14" y="7"/>
                        <a:pt x="23" y="7"/>
                      </a:cubicBezTo>
                      <a:cubicBezTo>
                        <a:pt x="23" y="7"/>
                        <a:pt x="23" y="7"/>
                        <a:pt x="23" y="7"/>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5" name="Freeform 326"/>
                <p:cNvSpPr>
                  <a:spLocks noEditPoints="1"/>
                </p:cNvSpPr>
                <p:nvPr/>
              </p:nvSpPr>
              <p:spPr bwMode="auto">
                <a:xfrm>
                  <a:off x="7597775" y="2435225"/>
                  <a:ext cx="266700" cy="555625"/>
                </a:xfrm>
                <a:custGeom>
                  <a:avLst/>
                  <a:gdLst>
                    <a:gd name="T0" fmla="*/ 36 w 71"/>
                    <a:gd name="T1" fmla="*/ 127 h 148"/>
                    <a:gd name="T2" fmla="*/ 71 w 71"/>
                    <a:gd name="T3" fmla="*/ 143 h 148"/>
                    <a:gd name="T4" fmla="*/ 69 w 71"/>
                    <a:gd name="T5" fmla="*/ 15 h 148"/>
                    <a:gd name="T6" fmla="*/ 36 w 71"/>
                    <a:gd name="T7" fmla="*/ 0 h 148"/>
                    <a:gd name="T8" fmla="*/ 36 w 71"/>
                    <a:gd name="T9" fmla="*/ 20 h 148"/>
                    <a:gd name="T10" fmla="*/ 61 w 71"/>
                    <a:gd name="T11" fmla="*/ 27 h 148"/>
                    <a:gd name="T12" fmla="*/ 58 w 71"/>
                    <a:gd name="T13" fmla="*/ 28 h 148"/>
                    <a:gd name="T14" fmla="*/ 36 w 71"/>
                    <a:gd name="T15" fmla="*/ 24 h 148"/>
                    <a:gd name="T16" fmla="*/ 36 w 71"/>
                    <a:gd name="T17" fmla="*/ 40 h 148"/>
                    <a:gd name="T18" fmla="*/ 60 w 71"/>
                    <a:gd name="T19" fmla="*/ 44 h 148"/>
                    <a:gd name="T20" fmla="*/ 59 w 71"/>
                    <a:gd name="T21" fmla="*/ 48 h 148"/>
                    <a:gd name="T22" fmla="*/ 53 w 71"/>
                    <a:gd name="T23" fmla="*/ 46 h 148"/>
                    <a:gd name="T24" fmla="*/ 36 w 71"/>
                    <a:gd name="T25" fmla="*/ 44 h 148"/>
                    <a:gd name="T26" fmla="*/ 36 w 71"/>
                    <a:gd name="T27" fmla="*/ 60 h 148"/>
                    <a:gd name="T28" fmla="*/ 61 w 71"/>
                    <a:gd name="T29" fmla="*/ 67 h 148"/>
                    <a:gd name="T30" fmla="*/ 58 w 71"/>
                    <a:gd name="T31" fmla="*/ 68 h 148"/>
                    <a:gd name="T32" fmla="*/ 36 w 71"/>
                    <a:gd name="T33" fmla="*/ 64 h 148"/>
                    <a:gd name="T34" fmla="*/ 36 w 71"/>
                    <a:gd name="T35" fmla="*/ 127 h 148"/>
                    <a:gd name="T36" fmla="*/ 36 w 71"/>
                    <a:gd name="T37" fmla="*/ 127 h 148"/>
                    <a:gd name="T38" fmla="*/ 18 w 71"/>
                    <a:gd name="T39" fmla="*/ 66 h 148"/>
                    <a:gd name="T40" fmla="*/ 11 w 71"/>
                    <a:gd name="T41" fmla="*/ 67 h 148"/>
                    <a:gd name="T42" fmla="*/ 12 w 71"/>
                    <a:gd name="T43" fmla="*/ 64 h 148"/>
                    <a:gd name="T44" fmla="*/ 36 w 71"/>
                    <a:gd name="T45" fmla="*/ 44 h 148"/>
                    <a:gd name="T46" fmla="*/ 13 w 71"/>
                    <a:gd name="T47" fmla="*/ 48 h 148"/>
                    <a:gd name="T48" fmla="*/ 12 w 71"/>
                    <a:gd name="T49" fmla="*/ 44 h 148"/>
                    <a:gd name="T50" fmla="*/ 36 w 71"/>
                    <a:gd name="T51" fmla="*/ 40 h 148"/>
                    <a:gd name="T52" fmla="*/ 18 w 71"/>
                    <a:gd name="T53" fmla="*/ 26 h 148"/>
                    <a:gd name="T54" fmla="*/ 11 w 71"/>
                    <a:gd name="T55" fmla="*/ 27 h 148"/>
                    <a:gd name="T56" fmla="*/ 12 w 71"/>
                    <a:gd name="T57" fmla="*/ 24 h 148"/>
                    <a:gd name="T58" fmla="*/ 36 w 71"/>
                    <a:gd name="T59" fmla="*/ 0 h 148"/>
                    <a:gd name="T60" fmla="*/ 1 w 71"/>
                    <a:gd name="T61" fmla="*/ 32 h 148"/>
                    <a:gd name="T62" fmla="*/ 2 w 71"/>
                    <a:gd name="T63"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48">
                      <a:moveTo>
                        <a:pt x="36" y="127"/>
                      </a:moveTo>
                      <a:cubicBezTo>
                        <a:pt x="36" y="127"/>
                        <a:pt x="36" y="127"/>
                        <a:pt x="36" y="127"/>
                      </a:cubicBezTo>
                      <a:cubicBezTo>
                        <a:pt x="52" y="127"/>
                        <a:pt x="66" y="131"/>
                        <a:pt x="70" y="143"/>
                      </a:cubicBezTo>
                      <a:cubicBezTo>
                        <a:pt x="71" y="148"/>
                        <a:pt x="71" y="148"/>
                        <a:pt x="71" y="143"/>
                      </a:cubicBezTo>
                      <a:cubicBezTo>
                        <a:pt x="71" y="120"/>
                        <a:pt x="71" y="55"/>
                        <a:pt x="71" y="32"/>
                      </a:cubicBezTo>
                      <a:cubicBezTo>
                        <a:pt x="71" y="27"/>
                        <a:pt x="71" y="20"/>
                        <a:pt x="69" y="15"/>
                      </a:cubicBezTo>
                      <a:cubicBezTo>
                        <a:pt x="65" y="3"/>
                        <a:pt x="52" y="0"/>
                        <a:pt x="36" y="0"/>
                      </a:cubicBezTo>
                      <a:cubicBezTo>
                        <a:pt x="36" y="0"/>
                        <a:pt x="36" y="0"/>
                        <a:pt x="36" y="0"/>
                      </a:cubicBezTo>
                      <a:cubicBezTo>
                        <a:pt x="36" y="20"/>
                        <a:pt x="36" y="20"/>
                        <a:pt x="36" y="20"/>
                      </a:cubicBezTo>
                      <a:cubicBezTo>
                        <a:pt x="36" y="20"/>
                        <a:pt x="36" y="20"/>
                        <a:pt x="36" y="20"/>
                      </a:cubicBezTo>
                      <a:cubicBezTo>
                        <a:pt x="46" y="20"/>
                        <a:pt x="54" y="21"/>
                        <a:pt x="60" y="24"/>
                      </a:cubicBezTo>
                      <a:cubicBezTo>
                        <a:pt x="61" y="25"/>
                        <a:pt x="61" y="26"/>
                        <a:pt x="61" y="27"/>
                      </a:cubicBezTo>
                      <a:cubicBezTo>
                        <a:pt x="60" y="28"/>
                        <a:pt x="60" y="28"/>
                        <a:pt x="59" y="28"/>
                      </a:cubicBezTo>
                      <a:cubicBezTo>
                        <a:pt x="59" y="28"/>
                        <a:pt x="58" y="28"/>
                        <a:pt x="58" y="28"/>
                      </a:cubicBezTo>
                      <a:cubicBezTo>
                        <a:pt x="57" y="27"/>
                        <a:pt x="55" y="26"/>
                        <a:pt x="53" y="26"/>
                      </a:cubicBezTo>
                      <a:cubicBezTo>
                        <a:pt x="49" y="25"/>
                        <a:pt x="43" y="24"/>
                        <a:pt x="36" y="24"/>
                      </a:cubicBezTo>
                      <a:cubicBezTo>
                        <a:pt x="36" y="24"/>
                        <a:pt x="36" y="24"/>
                        <a:pt x="36" y="24"/>
                      </a:cubicBezTo>
                      <a:cubicBezTo>
                        <a:pt x="36" y="40"/>
                        <a:pt x="36" y="40"/>
                        <a:pt x="36" y="40"/>
                      </a:cubicBezTo>
                      <a:cubicBezTo>
                        <a:pt x="36" y="40"/>
                        <a:pt x="36" y="40"/>
                        <a:pt x="36" y="40"/>
                      </a:cubicBezTo>
                      <a:cubicBezTo>
                        <a:pt x="46" y="40"/>
                        <a:pt x="54" y="41"/>
                        <a:pt x="60" y="44"/>
                      </a:cubicBezTo>
                      <a:cubicBezTo>
                        <a:pt x="61" y="45"/>
                        <a:pt x="61" y="46"/>
                        <a:pt x="61" y="47"/>
                      </a:cubicBezTo>
                      <a:cubicBezTo>
                        <a:pt x="60" y="47"/>
                        <a:pt x="60" y="48"/>
                        <a:pt x="59" y="48"/>
                      </a:cubicBezTo>
                      <a:cubicBezTo>
                        <a:pt x="59" y="48"/>
                        <a:pt x="58" y="48"/>
                        <a:pt x="58" y="48"/>
                      </a:cubicBezTo>
                      <a:cubicBezTo>
                        <a:pt x="57" y="47"/>
                        <a:pt x="55" y="46"/>
                        <a:pt x="53" y="46"/>
                      </a:cubicBezTo>
                      <a:cubicBezTo>
                        <a:pt x="49" y="44"/>
                        <a:pt x="43" y="44"/>
                        <a:pt x="36" y="44"/>
                      </a:cubicBezTo>
                      <a:cubicBezTo>
                        <a:pt x="36" y="44"/>
                        <a:pt x="36" y="44"/>
                        <a:pt x="36" y="44"/>
                      </a:cubicBezTo>
                      <a:cubicBezTo>
                        <a:pt x="36" y="60"/>
                        <a:pt x="36" y="60"/>
                        <a:pt x="36" y="60"/>
                      </a:cubicBezTo>
                      <a:cubicBezTo>
                        <a:pt x="36" y="60"/>
                        <a:pt x="36" y="60"/>
                        <a:pt x="36" y="60"/>
                      </a:cubicBezTo>
                      <a:cubicBezTo>
                        <a:pt x="46" y="60"/>
                        <a:pt x="54" y="61"/>
                        <a:pt x="60" y="64"/>
                      </a:cubicBezTo>
                      <a:cubicBezTo>
                        <a:pt x="61" y="64"/>
                        <a:pt x="61" y="66"/>
                        <a:pt x="61" y="67"/>
                      </a:cubicBezTo>
                      <a:cubicBezTo>
                        <a:pt x="60" y="67"/>
                        <a:pt x="60" y="68"/>
                        <a:pt x="59" y="68"/>
                      </a:cubicBezTo>
                      <a:cubicBezTo>
                        <a:pt x="59" y="68"/>
                        <a:pt x="58" y="68"/>
                        <a:pt x="58" y="68"/>
                      </a:cubicBezTo>
                      <a:cubicBezTo>
                        <a:pt x="57" y="67"/>
                        <a:pt x="55" y="66"/>
                        <a:pt x="53" y="66"/>
                      </a:cubicBezTo>
                      <a:cubicBezTo>
                        <a:pt x="49" y="64"/>
                        <a:pt x="43" y="64"/>
                        <a:pt x="36" y="64"/>
                      </a:cubicBezTo>
                      <a:cubicBezTo>
                        <a:pt x="36" y="64"/>
                        <a:pt x="36" y="64"/>
                        <a:pt x="36" y="64"/>
                      </a:cubicBezTo>
                      <a:lnTo>
                        <a:pt x="36" y="127"/>
                      </a:lnTo>
                      <a:close/>
                      <a:moveTo>
                        <a:pt x="2" y="143"/>
                      </a:moveTo>
                      <a:cubicBezTo>
                        <a:pt x="6" y="131"/>
                        <a:pt x="19" y="127"/>
                        <a:pt x="36" y="127"/>
                      </a:cubicBezTo>
                      <a:cubicBezTo>
                        <a:pt x="36" y="64"/>
                        <a:pt x="36" y="64"/>
                        <a:pt x="36" y="64"/>
                      </a:cubicBezTo>
                      <a:cubicBezTo>
                        <a:pt x="29" y="64"/>
                        <a:pt x="23" y="64"/>
                        <a:pt x="18" y="66"/>
                      </a:cubicBezTo>
                      <a:cubicBezTo>
                        <a:pt x="16" y="66"/>
                        <a:pt x="15" y="67"/>
                        <a:pt x="13" y="68"/>
                      </a:cubicBezTo>
                      <a:cubicBezTo>
                        <a:pt x="12" y="68"/>
                        <a:pt x="11" y="68"/>
                        <a:pt x="11" y="67"/>
                      </a:cubicBezTo>
                      <a:cubicBezTo>
                        <a:pt x="10" y="66"/>
                        <a:pt x="11" y="64"/>
                        <a:pt x="12" y="64"/>
                      </a:cubicBezTo>
                      <a:cubicBezTo>
                        <a:pt x="12" y="64"/>
                        <a:pt x="12" y="64"/>
                        <a:pt x="12" y="64"/>
                      </a:cubicBezTo>
                      <a:cubicBezTo>
                        <a:pt x="18" y="61"/>
                        <a:pt x="25" y="60"/>
                        <a:pt x="36" y="60"/>
                      </a:cubicBezTo>
                      <a:cubicBezTo>
                        <a:pt x="36" y="44"/>
                        <a:pt x="36" y="44"/>
                        <a:pt x="36" y="44"/>
                      </a:cubicBezTo>
                      <a:cubicBezTo>
                        <a:pt x="29" y="44"/>
                        <a:pt x="23" y="44"/>
                        <a:pt x="18" y="46"/>
                      </a:cubicBezTo>
                      <a:cubicBezTo>
                        <a:pt x="16" y="46"/>
                        <a:pt x="15" y="47"/>
                        <a:pt x="13" y="48"/>
                      </a:cubicBezTo>
                      <a:cubicBezTo>
                        <a:pt x="12" y="48"/>
                        <a:pt x="11" y="48"/>
                        <a:pt x="11" y="47"/>
                      </a:cubicBezTo>
                      <a:cubicBezTo>
                        <a:pt x="10" y="46"/>
                        <a:pt x="11" y="45"/>
                        <a:pt x="12" y="44"/>
                      </a:cubicBezTo>
                      <a:cubicBezTo>
                        <a:pt x="12" y="44"/>
                        <a:pt x="12" y="44"/>
                        <a:pt x="12" y="44"/>
                      </a:cubicBezTo>
                      <a:cubicBezTo>
                        <a:pt x="18" y="41"/>
                        <a:pt x="25" y="40"/>
                        <a:pt x="36" y="40"/>
                      </a:cubicBezTo>
                      <a:cubicBezTo>
                        <a:pt x="36" y="24"/>
                        <a:pt x="36" y="24"/>
                        <a:pt x="36" y="24"/>
                      </a:cubicBezTo>
                      <a:cubicBezTo>
                        <a:pt x="29" y="24"/>
                        <a:pt x="23" y="25"/>
                        <a:pt x="18" y="26"/>
                      </a:cubicBezTo>
                      <a:cubicBezTo>
                        <a:pt x="16" y="26"/>
                        <a:pt x="15" y="27"/>
                        <a:pt x="13" y="28"/>
                      </a:cubicBezTo>
                      <a:cubicBezTo>
                        <a:pt x="12" y="28"/>
                        <a:pt x="11" y="28"/>
                        <a:pt x="11" y="27"/>
                      </a:cubicBezTo>
                      <a:cubicBezTo>
                        <a:pt x="10" y="26"/>
                        <a:pt x="11" y="25"/>
                        <a:pt x="12" y="24"/>
                      </a:cubicBezTo>
                      <a:cubicBezTo>
                        <a:pt x="12" y="24"/>
                        <a:pt x="12" y="24"/>
                        <a:pt x="12" y="24"/>
                      </a:cubicBezTo>
                      <a:cubicBezTo>
                        <a:pt x="18" y="21"/>
                        <a:pt x="25" y="20"/>
                        <a:pt x="36" y="20"/>
                      </a:cubicBezTo>
                      <a:cubicBezTo>
                        <a:pt x="36" y="0"/>
                        <a:pt x="36" y="0"/>
                        <a:pt x="36" y="0"/>
                      </a:cubicBezTo>
                      <a:cubicBezTo>
                        <a:pt x="20" y="0"/>
                        <a:pt x="6" y="3"/>
                        <a:pt x="2" y="15"/>
                      </a:cubicBezTo>
                      <a:cubicBezTo>
                        <a:pt x="1" y="20"/>
                        <a:pt x="1" y="27"/>
                        <a:pt x="1" y="32"/>
                      </a:cubicBezTo>
                      <a:cubicBezTo>
                        <a:pt x="1" y="55"/>
                        <a:pt x="1" y="120"/>
                        <a:pt x="1" y="143"/>
                      </a:cubicBezTo>
                      <a:cubicBezTo>
                        <a:pt x="1" y="148"/>
                        <a:pt x="0" y="148"/>
                        <a:pt x="2"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6" name="Freeform 327"/>
                <p:cNvSpPr>
                  <a:spLocks noEditPoints="1"/>
                </p:cNvSpPr>
                <p:nvPr/>
              </p:nvSpPr>
              <p:spPr bwMode="auto">
                <a:xfrm>
                  <a:off x="7886700" y="2435225"/>
                  <a:ext cx="261938" cy="555625"/>
                </a:xfrm>
                <a:custGeom>
                  <a:avLst/>
                  <a:gdLst>
                    <a:gd name="T0" fmla="*/ 70 w 70"/>
                    <a:gd name="T1" fmla="*/ 143 h 148"/>
                    <a:gd name="T2" fmla="*/ 69 w 70"/>
                    <a:gd name="T3" fmla="*/ 15 h 148"/>
                    <a:gd name="T4" fmla="*/ 35 w 70"/>
                    <a:gd name="T5" fmla="*/ 20 h 148"/>
                    <a:gd name="T6" fmla="*/ 60 w 70"/>
                    <a:gd name="T7" fmla="*/ 27 h 148"/>
                    <a:gd name="T8" fmla="*/ 58 w 70"/>
                    <a:gd name="T9" fmla="*/ 28 h 148"/>
                    <a:gd name="T10" fmla="*/ 53 w 70"/>
                    <a:gd name="T11" fmla="*/ 26 h 148"/>
                    <a:gd name="T12" fmla="*/ 35 w 70"/>
                    <a:gd name="T13" fmla="*/ 40 h 148"/>
                    <a:gd name="T14" fmla="*/ 60 w 70"/>
                    <a:gd name="T15" fmla="*/ 47 h 148"/>
                    <a:gd name="T16" fmla="*/ 58 w 70"/>
                    <a:gd name="T17" fmla="*/ 48 h 148"/>
                    <a:gd name="T18" fmla="*/ 53 w 70"/>
                    <a:gd name="T19" fmla="*/ 46 h 148"/>
                    <a:gd name="T20" fmla="*/ 35 w 70"/>
                    <a:gd name="T21" fmla="*/ 60 h 148"/>
                    <a:gd name="T22" fmla="*/ 60 w 70"/>
                    <a:gd name="T23" fmla="*/ 67 h 148"/>
                    <a:gd name="T24" fmla="*/ 58 w 70"/>
                    <a:gd name="T25" fmla="*/ 68 h 148"/>
                    <a:gd name="T26" fmla="*/ 53 w 70"/>
                    <a:gd name="T27" fmla="*/ 66 h 148"/>
                    <a:gd name="T28" fmla="*/ 35 w 70"/>
                    <a:gd name="T29" fmla="*/ 127 h 148"/>
                    <a:gd name="T30" fmla="*/ 69 w 70"/>
                    <a:gd name="T31" fmla="*/ 143 h 148"/>
                    <a:gd name="T32" fmla="*/ 35 w 70"/>
                    <a:gd name="T33" fmla="*/ 0 h 148"/>
                    <a:gd name="T34" fmla="*/ 0 w 70"/>
                    <a:gd name="T35" fmla="*/ 32 h 148"/>
                    <a:gd name="T36" fmla="*/ 1 w 70"/>
                    <a:gd name="T37" fmla="*/ 143 h 148"/>
                    <a:gd name="T38" fmla="*/ 35 w 70"/>
                    <a:gd name="T39" fmla="*/ 64 h 148"/>
                    <a:gd name="T40" fmla="*/ 18 w 70"/>
                    <a:gd name="T41" fmla="*/ 66 h 148"/>
                    <a:gd name="T42" fmla="*/ 10 w 70"/>
                    <a:gd name="T43" fmla="*/ 67 h 148"/>
                    <a:gd name="T44" fmla="*/ 35 w 70"/>
                    <a:gd name="T45" fmla="*/ 60 h 148"/>
                    <a:gd name="T46" fmla="*/ 35 w 70"/>
                    <a:gd name="T47" fmla="*/ 44 h 148"/>
                    <a:gd name="T48" fmla="*/ 18 w 70"/>
                    <a:gd name="T49" fmla="*/ 46 h 148"/>
                    <a:gd name="T50" fmla="*/ 10 w 70"/>
                    <a:gd name="T51" fmla="*/ 47 h 148"/>
                    <a:gd name="T52" fmla="*/ 35 w 70"/>
                    <a:gd name="T53" fmla="*/ 40 h 148"/>
                    <a:gd name="T54" fmla="*/ 35 w 70"/>
                    <a:gd name="T55" fmla="*/ 24 h 148"/>
                    <a:gd name="T56" fmla="*/ 18 w 70"/>
                    <a:gd name="T57" fmla="*/ 26 h 148"/>
                    <a:gd name="T58" fmla="*/ 10 w 70"/>
                    <a:gd name="T59" fmla="*/ 27 h 148"/>
                    <a:gd name="T60" fmla="*/ 35 w 70"/>
                    <a:gd name="T61" fmla="*/ 20 h 148"/>
                    <a:gd name="T62" fmla="*/ 35 w 70"/>
                    <a:gd name="T6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8">
                      <a:moveTo>
                        <a:pt x="69" y="143"/>
                      </a:moveTo>
                      <a:cubicBezTo>
                        <a:pt x="70" y="148"/>
                        <a:pt x="70" y="148"/>
                        <a:pt x="70" y="143"/>
                      </a:cubicBezTo>
                      <a:cubicBezTo>
                        <a:pt x="70" y="120"/>
                        <a:pt x="70" y="55"/>
                        <a:pt x="70" y="32"/>
                      </a:cubicBezTo>
                      <a:cubicBezTo>
                        <a:pt x="70" y="27"/>
                        <a:pt x="70" y="20"/>
                        <a:pt x="69" y="15"/>
                      </a:cubicBezTo>
                      <a:cubicBezTo>
                        <a:pt x="65" y="3"/>
                        <a:pt x="51" y="0"/>
                        <a:pt x="35" y="0"/>
                      </a:cubicBezTo>
                      <a:cubicBezTo>
                        <a:pt x="35" y="20"/>
                        <a:pt x="35" y="20"/>
                        <a:pt x="35" y="20"/>
                      </a:cubicBezTo>
                      <a:cubicBezTo>
                        <a:pt x="46" y="20"/>
                        <a:pt x="53" y="21"/>
                        <a:pt x="59" y="24"/>
                      </a:cubicBezTo>
                      <a:cubicBezTo>
                        <a:pt x="60" y="25"/>
                        <a:pt x="61" y="26"/>
                        <a:pt x="60" y="27"/>
                      </a:cubicBezTo>
                      <a:cubicBezTo>
                        <a:pt x="60" y="27"/>
                        <a:pt x="60" y="27"/>
                        <a:pt x="60" y="27"/>
                      </a:cubicBezTo>
                      <a:cubicBezTo>
                        <a:pt x="60" y="28"/>
                        <a:pt x="59" y="28"/>
                        <a:pt x="58" y="28"/>
                      </a:cubicBezTo>
                      <a:cubicBezTo>
                        <a:pt x="58" y="28"/>
                        <a:pt x="58" y="28"/>
                        <a:pt x="57" y="28"/>
                      </a:cubicBezTo>
                      <a:cubicBezTo>
                        <a:pt x="56" y="27"/>
                        <a:pt x="54" y="26"/>
                        <a:pt x="53" y="26"/>
                      </a:cubicBezTo>
                      <a:cubicBezTo>
                        <a:pt x="48" y="25"/>
                        <a:pt x="42" y="24"/>
                        <a:pt x="35" y="24"/>
                      </a:cubicBezTo>
                      <a:cubicBezTo>
                        <a:pt x="35" y="40"/>
                        <a:pt x="35" y="40"/>
                        <a:pt x="35" y="40"/>
                      </a:cubicBezTo>
                      <a:cubicBezTo>
                        <a:pt x="46" y="40"/>
                        <a:pt x="53" y="41"/>
                        <a:pt x="59" y="44"/>
                      </a:cubicBezTo>
                      <a:cubicBezTo>
                        <a:pt x="60" y="45"/>
                        <a:pt x="61" y="46"/>
                        <a:pt x="60" y="47"/>
                      </a:cubicBezTo>
                      <a:cubicBezTo>
                        <a:pt x="60" y="47"/>
                        <a:pt x="60" y="47"/>
                        <a:pt x="60" y="47"/>
                      </a:cubicBezTo>
                      <a:cubicBezTo>
                        <a:pt x="60" y="47"/>
                        <a:pt x="59" y="48"/>
                        <a:pt x="58" y="48"/>
                      </a:cubicBezTo>
                      <a:cubicBezTo>
                        <a:pt x="58" y="48"/>
                        <a:pt x="58" y="48"/>
                        <a:pt x="57" y="48"/>
                      </a:cubicBezTo>
                      <a:cubicBezTo>
                        <a:pt x="56" y="47"/>
                        <a:pt x="54" y="46"/>
                        <a:pt x="53" y="46"/>
                      </a:cubicBezTo>
                      <a:cubicBezTo>
                        <a:pt x="48" y="44"/>
                        <a:pt x="42" y="44"/>
                        <a:pt x="35" y="44"/>
                      </a:cubicBezTo>
                      <a:cubicBezTo>
                        <a:pt x="35" y="60"/>
                        <a:pt x="35" y="60"/>
                        <a:pt x="35" y="60"/>
                      </a:cubicBezTo>
                      <a:cubicBezTo>
                        <a:pt x="46" y="60"/>
                        <a:pt x="53" y="61"/>
                        <a:pt x="59" y="64"/>
                      </a:cubicBezTo>
                      <a:cubicBezTo>
                        <a:pt x="60" y="64"/>
                        <a:pt x="61" y="66"/>
                        <a:pt x="60" y="67"/>
                      </a:cubicBezTo>
                      <a:cubicBezTo>
                        <a:pt x="60" y="67"/>
                        <a:pt x="60" y="67"/>
                        <a:pt x="60" y="67"/>
                      </a:cubicBezTo>
                      <a:cubicBezTo>
                        <a:pt x="60" y="67"/>
                        <a:pt x="59" y="68"/>
                        <a:pt x="58" y="68"/>
                      </a:cubicBezTo>
                      <a:cubicBezTo>
                        <a:pt x="58" y="68"/>
                        <a:pt x="58" y="68"/>
                        <a:pt x="57" y="68"/>
                      </a:cubicBezTo>
                      <a:cubicBezTo>
                        <a:pt x="56" y="67"/>
                        <a:pt x="54" y="66"/>
                        <a:pt x="53" y="66"/>
                      </a:cubicBezTo>
                      <a:cubicBezTo>
                        <a:pt x="48" y="64"/>
                        <a:pt x="42" y="64"/>
                        <a:pt x="35" y="64"/>
                      </a:cubicBezTo>
                      <a:cubicBezTo>
                        <a:pt x="35" y="127"/>
                        <a:pt x="35" y="127"/>
                        <a:pt x="35" y="127"/>
                      </a:cubicBezTo>
                      <a:cubicBezTo>
                        <a:pt x="35" y="127"/>
                        <a:pt x="35" y="127"/>
                        <a:pt x="35" y="127"/>
                      </a:cubicBezTo>
                      <a:cubicBezTo>
                        <a:pt x="52" y="127"/>
                        <a:pt x="65" y="131"/>
                        <a:pt x="69" y="143"/>
                      </a:cubicBezTo>
                      <a:close/>
                      <a:moveTo>
                        <a:pt x="35" y="0"/>
                      </a:moveTo>
                      <a:cubicBezTo>
                        <a:pt x="35" y="0"/>
                        <a:pt x="35" y="0"/>
                        <a:pt x="35" y="0"/>
                      </a:cubicBezTo>
                      <a:cubicBezTo>
                        <a:pt x="19" y="0"/>
                        <a:pt x="6" y="3"/>
                        <a:pt x="2" y="15"/>
                      </a:cubicBezTo>
                      <a:cubicBezTo>
                        <a:pt x="0" y="20"/>
                        <a:pt x="0" y="27"/>
                        <a:pt x="0" y="32"/>
                      </a:cubicBezTo>
                      <a:cubicBezTo>
                        <a:pt x="0" y="55"/>
                        <a:pt x="0" y="120"/>
                        <a:pt x="0" y="143"/>
                      </a:cubicBezTo>
                      <a:cubicBezTo>
                        <a:pt x="0" y="148"/>
                        <a:pt x="0" y="148"/>
                        <a:pt x="1" y="143"/>
                      </a:cubicBezTo>
                      <a:cubicBezTo>
                        <a:pt x="5" y="131"/>
                        <a:pt x="19" y="127"/>
                        <a:pt x="35" y="127"/>
                      </a:cubicBezTo>
                      <a:cubicBezTo>
                        <a:pt x="35" y="64"/>
                        <a:pt x="35" y="64"/>
                        <a:pt x="35" y="64"/>
                      </a:cubicBezTo>
                      <a:cubicBezTo>
                        <a:pt x="35" y="64"/>
                        <a:pt x="35" y="64"/>
                        <a:pt x="35" y="64"/>
                      </a:cubicBezTo>
                      <a:cubicBezTo>
                        <a:pt x="28" y="64"/>
                        <a:pt x="22" y="64"/>
                        <a:pt x="18" y="66"/>
                      </a:cubicBezTo>
                      <a:cubicBezTo>
                        <a:pt x="16" y="66"/>
                        <a:pt x="14" y="67"/>
                        <a:pt x="13" y="68"/>
                      </a:cubicBezTo>
                      <a:cubicBezTo>
                        <a:pt x="12" y="68"/>
                        <a:pt x="11" y="68"/>
                        <a:pt x="10" y="67"/>
                      </a:cubicBezTo>
                      <a:cubicBezTo>
                        <a:pt x="10" y="66"/>
                        <a:pt x="10" y="64"/>
                        <a:pt x="11" y="64"/>
                      </a:cubicBezTo>
                      <a:cubicBezTo>
                        <a:pt x="17" y="61"/>
                        <a:pt x="25" y="60"/>
                        <a:pt x="35" y="60"/>
                      </a:cubicBezTo>
                      <a:cubicBezTo>
                        <a:pt x="35" y="60"/>
                        <a:pt x="35" y="60"/>
                        <a:pt x="35" y="60"/>
                      </a:cubicBezTo>
                      <a:cubicBezTo>
                        <a:pt x="35" y="44"/>
                        <a:pt x="35" y="44"/>
                        <a:pt x="35" y="44"/>
                      </a:cubicBezTo>
                      <a:cubicBezTo>
                        <a:pt x="35" y="44"/>
                        <a:pt x="35" y="44"/>
                        <a:pt x="35" y="44"/>
                      </a:cubicBezTo>
                      <a:cubicBezTo>
                        <a:pt x="28" y="44"/>
                        <a:pt x="22" y="44"/>
                        <a:pt x="18" y="46"/>
                      </a:cubicBezTo>
                      <a:cubicBezTo>
                        <a:pt x="16" y="46"/>
                        <a:pt x="14" y="47"/>
                        <a:pt x="13" y="48"/>
                      </a:cubicBezTo>
                      <a:cubicBezTo>
                        <a:pt x="12" y="48"/>
                        <a:pt x="11" y="48"/>
                        <a:pt x="10" y="47"/>
                      </a:cubicBezTo>
                      <a:cubicBezTo>
                        <a:pt x="10" y="46"/>
                        <a:pt x="10" y="45"/>
                        <a:pt x="11" y="44"/>
                      </a:cubicBezTo>
                      <a:cubicBezTo>
                        <a:pt x="17" y="41"/>
                        <a:pt x="25" y="40"/>
                        <a:pt x="35" y="40"/>
                      </a:cubicBezTo>
                      <a:cubicBezTo>
                        <a:pt x="35" y="40"/>
                        <a:pt x="35" y="40"/>
                        <a:pt x="35" y="40"/>
                      </a:cubicBezTo>
                      <a:cubicBezTo>
                        <a:pt x="35" y="24"/>
                        <a:pt x="35" y="24"/>
                        <a:pt x="35" y="24"/>
                      </a:cubicBezTo>
                      <a:cubicBezTo>
                        <a:pt x="35" y="24"/>
                        <a:pt x="35" y="24"/>
                        <a:pt x="35" y="24"/>
                      </a:cubicBezTo>
                      <a:cubicBezTo>
                        <a:pt x="28" y="24"/>
                        <a:pt x="22" y="25"/>
                        <a:pt x="18" y="26"/>
                      </a:cubicBezTo>
                      <a:cubicBezTo>
                        <a:pt x="16" y="26"/>
                        <a:pt x="14" y="27"/>
                        <a:pt x="13" y="28"/>
                      </a:cubicBezTo>
                      <a:cubicBezTo>
                        <a:pt x="12" y="28"/>
                        <a:pt x="11" y="28"/>
                        <a:pt x="10" y="27"/>
                      </a:cubicBezTo>
                      <a:cubicBezTo>
                        <a:pt x="10" y="26"/>
                        <a:pt x="10" y="25"/>
                        <a:pt x="11" y="24"/>
                      </a:cubicBezTo>
                      <a:cubicBezTo>
                        <a:pt x="17" y="21"/>
                        <a:pt x="25" y="20"/>
                        <a:pt x="35" y="20"/>
                      </a:cubicBezTo>
                      <a:cubicBezTo>
                        <a:pt x="35" y="20"/>
                        <a:pt x="35" y="20"/>
                        <a:pt x="35" y="20"/>
                      </a:cubicBez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7" name="Freeform 328"/>
                <p:cNvSpPr/>
                <p:nvPr/>
              </p:nvSpPr>
              <p:spPr bwMode="auto">
                <a:xfrm>
                  <a:off x="57150" y="2638425"/>
                  <a:ext cx="390525" cy="93663"/>
                </a:xfrm>
                <a:custGeom>
                  <a:avLst/>
                  <a:gdLst>
                    <a:gd name="T0" fmla="*/ 104 w 104"/>
                    <a:gd name="T1" fmla="*/ 4 h 25"/>
                    <a:gd name="T2" fmla="*/ 94 w 104"/>
                    <a:gd name="T3" fmla="*/ 7 h 25"/>
                    <a:gd name="T4" fmla="*/ 80 w 104"/>
                    <a:gd name="T5" fmla="*/ 0 h 25"/>
                    <a:gd name="T6" fmla="*/ 66 w 104"/>
                    <a:gd name="T7" fmla="*/ 7 h 25"/>
                    <a:gd name="T8" fmla="*/ 52 w 104"/>
                    <a:gd name="T9" fmla="*/ 0 h 25"/>
                    <a:gd name="T10" fmla="*/ 38 w 104"/>
                    <a:gd name="T11" fmla="*/ 7 h 25"/>
                    <a:gd name="T12" fmla="*/ 24 w 104"/>
                    <a:gd name="T13" fmla="*/ 0 h 25"/>
                    <a:gd name="T14" fmla="*/ 10 w 104"/>
                    <a:gd name="T15" fmla="*/ 7 h 25"/>
                    <a:gd name="T16" fmla="*/ 0 w 104"/>
                    <a:gd name="T17" fmla="*/ 4 h 25"/>
                    <a:gd name="T18" fmla="*/ 0 w 104"/>
                    <a:gd name="T19" fmla="*/ 18 h 25"/>
                    <a:gd name="T20" fmla="*/ 7 w 104"/>
                    <a:gd name="T21" fmla="*/ 16 h 25"/>
                    <a:gd name="T22" fmla="*/ 24 w 104"/>
                    <a:gd name="T23" fmla="*/ 20 h 25"/>
                    <a:gd name="T24" fmla="*/ 32 w 104"/>
                    <a:gd name="T25" fmla="*/ 23 h 25"/>
                    <a:gd name="T26" fmla="*/ 39 w 104"/>
                    <a:gd name="T27" fmla="*/ 21 h 25"/>
                    <a:gd name="T28" fmla="*/ 54 w 104"/>
                    <a:gd name="T29" fmla="*/ 16 h 25"/>
                    <a:gd name="T30" fmla="*/ 70 w 104"/>
                    <a:gd name="T31" fmla="*/ 21 h 25"/>
                    <a:gd name="T32" fmla="*/ 84 w 104"/>
                    <a:gd name="T33" fmla="*/ 23 h 25"/>
                    <a:gd name="T34" fmla="*/ 101 w 104"/>
                    <a:gd name="T35" fmla="*/ 15 h 25"/>
                    <a:gd name="T36" fmla="*/ 104 w 104"/>
                    <a:gd name="T37" fmla="*/ 15 h 25"/>
                    <a:gd name="T38" fmla="*/ 104 w 104"/>
                    <a:gd name="T3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25">
                      <a:moveTo>
                        <a:pt x="104" y="4"/>
                      </a:moveTo>
                      <a:cubicBezTo>
                        <a:pt x="102" y="6"/>
                        <a:pt x="98" y="7"/>
                        <a:pt x="94" y="7"/>
                      </a:cubicBezTo>
                      <a:cubicBezTo>
                        <a:pt x="89" y="7"/>
                        <a:pt x="84" y="5"/>
                        <a:pt x="80" y="0"/>
                      </a:cubicBezTo>
                      <a:cubicBezTo>
                        <a:pt x="77" y="5"/>
                        <a:pt x="72" y="7"/>
                        <a:pt x="66" y="7"/>
                      </a:cubicBezTo>
                      <a:cubicBezTo>
                        <a:pt x="61" y="7"/>
                        <a:pt x="55" y="5"/>
                        <a:pt x="52" y="0"/>
                      </a:cubicBezTo>
                      <a:cubicBezTo>
                        <a:pt x="49" y="5"/>
                        <a:pt x="44" y="7"/>
                        <a:pt x="38" y="7"/>
                      </a:cubicBezTo>
                      <a:cubicBezTo>
                        <a:pt x="32" y="7"/>
                        <a:pt x="27" y="5"/>
                        <a:pt x="24" y="0"/>
                      </a:cubicBezTo>
                      <a:cubicBezTo>
                        <a:pt x="21" y="5"/>
                        <a:pt x="16" y="7"/>
                        <a:pt x="10" y="7"/>
                      </a:cubicBezTo>
                      <a:cubicBezTo>
                        <a:pt x="6" y="7"/>
                        <a:pt x="3" y="6"/>
                        <a:pt x="0" y="4"/>
                      </a:cubicBezTo>
                      <a:cubicBezTo>
                        <a:pt x="0" y="18"/>
                        <a:pt x="0" y="18"/>
                        <a:pt x="0" y="18"/>
                      </a:cubicBezTo>
                      <a:cubicBezTo>
                        <a:pt x="2" y="17"/>
                        <a:pt x="4" y="17"/>
                        <a:pt x="7" y="16"/>
                      </a:cubicBezTo>
                      <a:cubicBezTo>
                        <a:pt x="13" y="16"/>
                        <a:pt x="18" y="17"/>
                        <a:pt x="24" y="20"/>
                      </a:cubicBezTo>
                      <a:cubicBezTo>
                        <a:pt x="26" y="21"/>
                        <a:pt x="29" y="23"/>
                        <a:pt x="32" y="23"/>
                      </a:cubicBezTo>
                      <a:cubicBezTo>
                        <a:pt x="34" y="23"/>
                        <a:pt x="37" y="22"/>
                        <a:pt x="39" y="21"/>
                      </a:cubicBezTo>
                      <a:cubicBezTo>
                        <a:pt x="44" y="18"/>
                        <a:pt x="49" y="16"/>
                        <a:pt x="54" y="16"/>
                      </a:cubicBezTo>
                      <a:cubicBezTo>
                        <a:pt x="60" y="16"/>
                        <a:pt x="65" y="18"/>
                        <a:pt x="70" y="21"/>
                      </a:cubicBezTo>
                      <a:cubicBezTo>
                        <a:pt x="74" y="23"/>
                        <a:pt x="79" y="25"/>
                        <a:pt x="84" y="23"/>
                      </a:cubicBezTo>
                      <a:cubicBezTo>
                        <a:pt x="89" y="20"/>
                        <a:pt x="94" y="16"/>
                        <a:pt x="101" y="15"/>
                      </a:cubicBezTo>
                      <a:cubicBezTo>
                        <a:pt x="102" y="15"/>
                        <a:pt x="103" y="15"/>
                        <a:pt x="104" y="15"/>
                      </a:cubicBezTo>
                      <a:lnTo>
                        <a:pt x="10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8" name="Freeform 329"/>
                <p:cNvSpPr/>
                <p:nvPr/>
              </p:nvSpPr>
              <p:spPr bwMode="auto">
                <a:xfrm>
                  <a:off x="57150" y="2732088"/>
                  <a:ext cx="390525" cy="63500"/>
                </a:xfrm>
                <a:custGeom>
                  <a:avLst/>
                  <a:gdLst>
                    <a:gd name="T0" fmla="*/ 95 w 104"/>
                    <a:gd name="T1" fmla="*/ 3 h 17"/>
                    <a:gd name="T2" fmla="*/ 80 w 104"/>
                    <a:gd name="T3" fmla="*/ 9 h 17"/>
                    <a:gd name="T4" fmla="*/ 66 w 104"/>
                    <a:gd name="T5" fmla="*/ 6 h 17"/>
                    <a:gd name="T6" fmla="*/ 54 w 104"/>
                    <a:gd name="T7" fmla="*/ 1 h 17"/>
                    <a:gd name="T8" fmla="*/ 40 w 104"/>
                    <a:gd name="T9" fmla="*/ 7 h 17"/>
                    <a:gd name="T10" fmla="*/ 25 w 104"/>
                    <a:gd name="T11" fmla="*/ 7 h 17"/>
                    <a:gd name="T12" fmla="*/ 11 w 104"/>
                    <a:gd name="T13" fmla="*/ 2 h 17"/>
                    <a:gd name="T14" fmla="*/ 0 w 104"/>
                    <a:gd name="T15" fmla="*/ 7 h 17"/>
                    <a:gd name="T16" fmla="*/ 0 w 104"/>
                    <a:gd name="T17" fmla="*/ 17 h 17"/>
                    <a:gd name="T18" fmla="*/ 104 w 104"/>
                    <a:gd name="T19" fmla="*/ 17 h 17"/>
                    <a:gd name="T20" fmla="*/ 104 w 104"/>
                    <a:gd name="T21" fmla="*/ 0 h 17"/>
                    <a:gd name="T22" fmla="*/ 95 w 104"/>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7">
                      <a:moveTo>
                        <a:pt x="95" y="3"/>
                      </a:moveTo>
                      <a:cubicBezTo>
                        <a:pt x="90" y="6"/>
                        <a:pt x="86" y="9"/>
                        <a:pt x="80" y="9"/>
                      </a:cubicBezTo>
                      <a:cubicBezTo>
                        <a:pt x="75" y="10"/>
                        <a:pt x="70" y="8"/>
                        <a:pt x="66" y="6"/>
                      </a:cubicBezTo>
                      <a:cubicBezTo>
                        <a:pt x="62" y="4"/>
                        <a:pt x="58" y="1"/>
                        <a:pt x="54" y="1"/>
                      </a:cubicBezTo>
                      <a:cubicBezTo>
                        <a:pt x="49" y="2"/>
                        <a:pt x="44" y="5"/>
                        <a:pt x="40" y="7"/>
                      </a:cubicBezTo>
                      <a:cubicBezTo>
                        <a:pt x="35" y="8"/>
                        <a:pt x="30" y="9"/>
                        <a:pt x="25" y="7"/>
                      </a:cubicBezTo>
                      <a:cubicBezTo>
                        <a:pt x="20" y="5"/>
                        <a:pt x="16" y="2"/>
                        <a:pt x="11" y="2"/>
                      </a:cubicBezTo>
                      <a:cubicBezTo>
                        <a:pt x="6" y="2"/>
                        <a:pt x="3" y="3"/>
                        <a:pt x="0" y="7"/>
                      </a:cubicBezTo>
                      <a:cubicBezTo>
                        <a:pt x="0" y="17"/>
                        <a:pt x="0" y="17"/>
                        <a:pt x="0" y="17"/>
                      </a:cubicBezTo>
                      <a:cubicBezTo>
                        <a:pt x="104" y="17"/>
                        <a:pt x="104" y="17"/>
                        <a:pt x="104" y="17"/>
                      </a:cubicBezTo>
                      <a:cubicBezTo>
                        <a:pt x="104" y="0"/>
                        <a:pt x="104" y="0"/>
                        <a:pt x="104" y="0"/>
                      </a:cubicBezTo>
                      <a:cubicBezTo>
                        <a:pt x="101" y="0"/>
                        <a:pt x="98" y="2"/>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9" name="Freeform 330"/>
                <p:cNvSpPr/>
                <p:nvPr/>
              </p:nvSpPr>
              <p:spPr bwMode="auto">
                <a:xfrm>
                  <a:off x="42862" y="2465388"/>
                  <a:ext cx="420688" cy="187325"/>
                </a:xfrm>
                <a:custGeom>
                  <a:avLst/>
                  <a:gdLst>
                    <a:gd name="T0" fmla="*/ 109 w 112"/>
                    <a:gd name="T1" fmla="*/ 45 h 50"/>
                    <a:gd name="T2" fmla="*/ 109 w 112"/>
                    <a:gd name="T3" fmla="*/ 45 h 50"/>
                    <a:gd name="T4" fmla="*/ 112 w 112"/>
                    <a:gd name="T5" fmla="*/ 36 h 50"/>
                    <a:gd name="T6" fmla="*/ 112 w 112"/>
                    <a:gd name="T7" fmla="*/ 12 h 50"/>
                    <a:gd name="T8" fmla="*/ 62 w 112"/>
                    <a:gd name="T9" fmla="*/ 12 h 50"/>
                    <a:gd name="T10" fmla="*/ 62 w 112"/>
                    <a:gd name="T11" fmla="*/ 11 h 50"/>
                    <a:gd name="T12" fmla="*/ 62 w 112"/>
                    <a:gd name="T13" fmla="*/ 9 h 50"/>
                    <a:gd name="T14" fmla="*/ 62 w 112"/>
                    <a:gd name="T15" fmla="*/ 0 h 50"/>
                    <a:gd name="T16" fmla="*/ 56 w 112"/>
                    <a:gd name="T17" fmla="*/ 1 h 50"/>
                    <a:gd name="T18" fmla="*/ 51 w 112"/>
                    <a:gd name="T19" fmla="*/ 0 h 50"/>
                    <a:gd name="T20" fmla="*/ 51 w 112"/>
                    <a:gd name="T21" fmla="*/ 9 h 50"/>
                    <a:gd name="T22" fmla="*/ 51 w 112"/>
                    <a:gd name="T23" fmla="*/ 11 h 50"/>
                    <a:gd name="T24" fmla="*/ 51 w 112"/>
                    <a:gd name="T25" fmla="*/ 12 h 50"/>
                    <a:gd name="T26" fmla="*/ 0 w 112"/>
                    <a:gd name="T27" fmla="*/ 12 h 50"/>
                    <a:gd name="T28" fmla="*/ 0 w 112"/>
                    <a:gd name="T29" fmla="*/ 36 h 50"/>
                    <a:gd name="T30" fmla="*/ 3 w 112"/>
                    <a:gd name="T31" fmla="*/ 45 h 50"/>
                    <a:gd name="T32" fmla="*/ 4 w 112"/>
                    <a:gd name="T33" fmla="*/ 45 h 50"/>
                    <a:gd name="T34" fmla="*/ 4 w 112"/>
                    <a:gd name="T35" fmla="*/ 46 h 50"/>
                    <a:gd name="T36" fmla="*/ 14 w 112"/>
                    <a:gd name="T37" fmla="*/ 50 h 50"/>
                    <a:gd name="T38" fmla="*/ 28 w 112"/>
                    <a:gd name="T39" fmla="*/ 36 h 50"/>
                    <a:gd name="T40" fmla="*/ 42 w 112"/>
                    <a:gd name="T41" fmla="*/ 50 h 50"/>
                    <a:gd name="T42" fmla="*/ 56 w 112"/>
                    <a:gd name="T43" fmla="*/ 36 h 50"/>
                    <a:gd name="T44" fmla="*/ 70 w 112"/>
                    <a:gd name="T45" fmla="*/ 50 h 50"/>
                    <a:gd name="T46" fmla="*/ 84 w 112"/>
                    <a:gd name="T47" fmla="*/ 36 h 50"/>
                    <a:gd name="T48" fmla="*/ 98 w 112"/>
                    <a:gd name="T49" fmla="*/ 50 h 50"/>
                    <a:gd name="T50" fmla="*/ 108 w 112"/>
                    <a:gd name="T51" fmla="*/ 46 h 50"/>
                    <a:gd name="T52" fmla="*/ 109 w 112"/>
                    <a:gd name="T53"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50">
                      <a:moveTo>
                        <a:pt x="109" y="45"/>
                      </a:moveTo>
                      <a:cubicBezTo>
                        <a:pt x="109" y="45"/>
                        <a:pt x="109" y="45"/>
                        <a:pt x="109" y="45"/>
                      </a:cubicBezTo>
                      <a:cubicBezTo>
                        <a:pt x="111" y="42"/>
                        <a:pt x="112" y="39"/>
                        <a:pt x="112" y="36"/>
                      </a:cubicBezTo>
                      <a:cubicBezTo>
                        <a:pt x="112" y="12"/>
                        <a:pt x="112" y="12"/>
                        <a:pt x="112" y="12"/>
                      </a:cubicBezTo>
                      <a:cubicBezTo>
                        <a:pt x="62" y="12"/>
                        <a:pt x="62" y="12"/>
                        <a:pt x="62" y="12"/>
                      </a:cubicBezTo>
                      <a:cubicBezTo>
                        <a:pt x="62" y="11"/>
                        <a:pt x="62" y="11"/>
                        <a:pt x="62" y="11"/>
                      </a:cubicBezTo>
                      <a:cubicBezTo>
                        <a:pt x="62" y="9"/>
                        <a:pt x="62" y="9"/>
                        <a:pt x="62" y="9"/>
                      </a:cubicBezTo>
                      <a:cubicBezTo>
                        <a:pt x="62" y="0"/>
                        <a:pt x="62" y="0"/>
                        <a:pt x="62" y="0"/>
                      </a:cubicBezTo>
                      <a:cubicBezTo>
                        <a:pt x="60" y="1"/>
                        <a:pt x="58" y="1"/>
                        <a:pt x="56" y="1"/>
                      </a:cubicBezTo>
                      <a:cubicBezTo>
                        <a:pt x="54" y="1"/>
                        <a:pt x="52" y="1"/>
                        <a:pt x="51" y="0"/>
                      </a:cubicBezTo>
                      <a:cubicBezTo>
                        <a:pt x="51" y="9"/>
                        <a:pt x="51" y="9"/>
                        <a:pt x="51" y="9"/>
                      </a:cubicBezTo>
                      <a:cubicBezTo>
                        <a:pt x="51" y="11"/>
                        <a:pt x="51" y="11"/>
                        <a:pt x="51" y="11"/>
                      </a:cubicBezTo>
                      <a:cubicBezTo>
                        <a:pt x="51" y="12"/>
                        <a:pt x="51" y="12"/>
                        <a:pt x="51" y="12"/>
                      </a:cubicBezTo>
                      <a:cubicBezTo>
                        <a:pt x="0" y="12"/>
                        <a:pt x="0" y="12"/>
                        <a:pt x="0" y="12"/>
                      </a:cubicBezTo>
                      <a:cubicBezTo>
                        <a:pt x="0" y="36"/>
                        <a:pt x="0" y="36"/>
                        <a:pt x="0" y="36"/>
                      </a:cubicBezTo>
                      <a:cubicBezTo>
                        <a:pt x="0" y="39"/>
                        <a:pt x="1" y="42"/>
                        <a:pt x="3" y="45"/>
                      </a:cubicBezTo>
                      <a:cubicBezTo>
                        <a:pt x="3" y="45"/>
                        <a:pt x="4" y="45"/>
                        <a:pt x="4" y="45"/>
                      </a:cubicBezTo>
                      <a:cubicBezTo>
                        <a:pt x="4" y="45"/>
                        <a:pt x="4" y="46"/>
                        <a:pt x="4" y="46"/>
                      </a:cubicBezTo>
                      <a:cubicBezTo>
                        <a:pt x="7" y="48"/>
                        <a:pt x="10" y="50"/>
                        <a:pt x="14" y="50"/>
                      </a:cubicBezTo>
                      <a:cubicBezTo>
                        <a:pt x="22" y="50"/>
                        <a:pt x="28" y="44"/>
                        <a:pt x="28" y="36"/>
                      </a:cubicBezTo>
                      <a:cubicBezTo>
                        <a:pt x="28" y="44"/>
                        <a:pt x="34" y="50"/>
                        <a:pt x="42" y="50"/>
                      </a:cubicBezTo>
                      <a:cubicBezTo>
                        <a:pt x="50" y="50"/>
                        <a:pt x="56" y="44"/>
                        <a:pt x="56" y="36"/>
                      </a:cubicBezTo>
                      <a:cubicBezTo>
                        <a:pt x="56" y="44"/>
                        <a:pt x="63" y="50"/>
                        <a:pt x="70" y="50"/>
                      </a:cubicBezTo>
                      <a:cubicBezTo>
                        <a:pt x="78" y="50"/>
                        <a:pt x="84" y="44"/>
                        <a:pt x="84" y="36"/>
                      </a:cubicBezTo>
                      <a:cubicBezTo>
                        <a:pt x="84" y="44"/>
                        <a:pt x="91" y="50"/>
                        <a:pt x="98" y="50"/>
                      </a:cubicBezTo>
                      <a:cubicBezTo>
                        <a:pt x="102" y="50"/>
                        <a:pt x="106" y="48"/>
                        <a:pt x="108" y="46"/>
                      </a:cubicBezTo>
                      <a:cubicBezTo>
                        <a:pt x="109" y="46"/>
                        <a:pt x="109" y="45"/>
                        <a:pt x="10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0" name="Freeform 331"/>
                <p:cNvSpPr/>
                <p:nvPr/>
              </p:nvSpPr>
              <p:spPr bwMode="auto">
                <a:xfrm>
                  <a:off x="15875" y="2806700"/>
                  <a:ext cx="473075" cy="57150"/>
                </a:xfrm>
                <a:custGeom>
                  <a:avLst/>
                  <a:gdLst>
                    <a:gd name="T0" fmla="*/ 63 w 126"/>
                    <a:gd name="T1" fmla="*/ 15 h 15"/>
                    <a:gd name="T2" fmla="*/ 126 w 126"/>
                    <a:gd name="T3" fmla="*/ 0 h 15"/>
                    <a:gd name="T4" fmla="*/ 116 w 126"/>
                    <a:gd name="T5" fmla="*/ 0 h 15"/>
                    <a:gd name="T6" fmla="*/ 116 w 126"/>
                    <a:gd name="T7" fmla="*/ 0 h 15"/>
                    <a:gd name="T8" fmla="*/ 115 w 126"/>
                    <a:gd name="T9" fmla="*/ 0 h 15"/>
                    <a:gd name="T10" fmla="*/ 11 w 126"/>
                    <a:gd name="T11" fmla="*/ 0 h 15"/>
                    <a:gd name="T12" fmla="*/ 11 w 126"/>
                    <a:gd name="T13" fmla="*/ 0 h 15"/>
                    <a:gd name="T14" fmla="*/ 10 w 126"/>
                    <a:gd name="T15" fmla="*/ 0 h 15"/>
                    <a:gd name="T16" fmla="*/ 0 w 126"/>
                    <a:gd name="T17" fmla="*/ 0 h 15"/>
                    <a:gd name="T18" fmla="*/ 63 w 126"/>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5">
                      <a:moveTo>
                        <a:pt x="63" y="15"/>
                      </a:moveTo>
                      <a:cubicBezTo>
                        <a:pt x="98" y="15"/>
                        <a:pt x="126" y="8"/>
                        <a:pt x="126" y="0"/>
                      </a:cubicBezTo>
                      <a:cubicBezTo>
                        <a:pt x="116" y="0"/>
                        <a:pt x="116" y="0"/>
                        <a:pt x="116" y="0"/>
                      </a:cubicBezTo>
                      <a:cubicBezTo>
                        <a:pt x="116" y="0"/>
                        <a:pt x="116" y="0"/>
                        <a:pt x="116" y="0"/>
                      </a:cubicBezTo>
                      <a:cubicBezTo>
                        <a:pt x="115" y="0"/>
                        <a:pt x="115" y="0"/>
                        <a:pt x="115" y="0"/>
                      </a:cubicBezTo>
                      <a:cubicBezTo>
                        <a:pt x="11" y="0"/>
                        <a:pt x="11" y="0"/>
                        <a:pt x="11" y="0"/>
                      </a:cubicBezTo>
                      <a:cubicBezTo>
                        <a:pt x="11" y="0"/>
                        <a:pt x="11" y="0"/>
                        <a:pt x="11" y="0"/>
                      </a:cubicBezTo>
                      <a:cubicBezTo>
                        <a:pt x="10" y="0"/>
                        <a:pt x="10" y="0"/>
                        <a:pt x="10" y="0"/>
                      </a:cubicBezTo>
                      <a:cubicBezTo>
                        <a:pt x="0" y="0"/>
                        <a:pt x="0" y="0"/>
                        <a:pt x="0" y="0"/>
                      </a:cubicBezTo>
                      <a:cubicBezTo>
                        <a:pt x="0" y="8"/>
                        <a:pt x="29" y="15"/>
                        <a:pt x="6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1" name="Freeform 332"/>
                <p:cNvSpPr/>
                <p:nvPr/>
              </p:nvSpPr>
              <p:spPr bwMode="auto">
                <a:xfrm>
                  <a:off x="222250" y="2360613"/>
                  <a:ext cx="60325" cy="96838"/>
                </a:xfrm>
                <a:custGeom>
                  <a:avLst/>
                  <a:gdLst>
                    <a:gd name="T0" fmla="*/ 5 w 16"/>
                    <a:gd name="T1" fmla="*/ 25 h 26"/>
                    <a:gd name="T2" fmla="*/ 8 w 16"/>
                    <a:gd name="T3" fmla="*/ 26 h 26"/>
                    <a:gd name="T4" fmla="*/ 12 w 16"/>
                    <a:gd name="T5" fmla="*/ 25 h 26"/>
                    <a:gd name="T6" fmla="*/ 16 w 16"/>
                    <a:gd name="T7" fmla="*/ 17 h 26"/>
                    <a:gd name="T8" fmla="*/ 8 w 16"/>
                    <a:gd name="T9" fmla="*/ 0 h 26"/>
                    <a:gd name="T10" fmla="*/ 8 w 16"/>
                    <a:gd name="T11" fmla="*/ 0 h 26"/>
                    <a:gd name="T12" fmla="*/ 0 w 16"/>
                    <a:gd name="T13" fmla="*/ 17 h 26"/>
                    <a:gd name="T14" fmla="*/ 5 w 16"/>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6">
                      <a:moveTo>
                        <a:pt x="5" y="25"/>
                      </a:moveTo>
                      <a:cubicBezTo>
                        <a:pt x="6" y="25"/>
                        <a:pt x="7" y="26"/>
                        <a:pt x="8" y="26"/>
                      </a:cubicBezTo>
                      <a:cubicBezTo>
                        <a:pt x="10" y="26"/>
                        <a:pt x="11" y="25"/>
                        <a:pt x="12" y="25"/>
                      </a:cubicBezTo>
                      <a:cubicBezTo>
                        <a:pt x="14" y="23"/>
                        <a:pt x="16" y="20"/>
                        <a:pt x="16" y="17"/>
                      </a:cubicBezTo>
                      <a:cubicBezTo>
                        <a:pt x="16" y="14"/>
                        <a:pt x="12" y="0"/>
                        <a:pt x="8" y="0"/>
                      </a:cubicBezTo>
                      <a:cubicBezTo>
                        <a:pt x="8" y="0"/>
                        <a:pt x="8" y="0"/>
                        <a:pt x="8" y="0"/>
                      </a:cubicBezTo>
                      <a:cubicBezTo>
                        <a:pt x="4" y="0"/>
                        <a:pt x="0" y="14"/>
                        <a:pt x="0" y="17"/>
                      </a:cubicBezTo>
                      <a:cubicBezTo>
                        <a:pt x="0" y="20"/>
                        <a:pt x="2" y="23"/>
                        <a:pt x="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2" name="Freeform 333"/>
                <p:cNvSpPr/>
                <p:nvPr/>
              </p:nvSpPr>
              <p:spPr bwMode="auto">
                <a:xfrm>
                  <a:off x="1314450" y="1609725"/>
                  <a:ext cx="323850" cy="322263"/>
                </a:xfrm>
                <a:custGeom>
                  <a:avLst/>
                  <a:gdLst>
                    <a:gd name="T0" fmla="*/ 41 w 86"/>
                    <a:gd name="T1" fmla="*/ 86 h 86"/>
                    <a:gd name="T2" fmla="*/ 43 w 86"/>
                    <a:gd name="T3" fmla="*/ 86 h 86"/>
                    <a:gd name="T4" fmla="*/ 86 w 86"/>
                    <a:gd name="T5" fmla="*/ 43 h 86"/>
                    <a:gd name="T6" fmla="*/ 43 w 86"/>
                    <a:gd name="T7" fmla="*/ 0 h 86"/>
                    <a:gd name="T8" fmla="*/ 0 w 86"/>
                    <a:gd name="T9" fmla="*/ 42 h 86"/>
                    <a:gd name="T10" fmla="*/ 24 w 86"/>
                    <a:gd name="T11" fmla="*/ 57 h 86"/>
                    <a:gd name="T12" fmla="*/ 41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41" y="86"/>
                      </a:moveTo>
                      <a:cubicBezTo>
                        <a:pt x="42" y="86"/>
                        <a:pt x="43" y="86"/>
                        <a:pt x="43" y="86"/>
                      </a:cubicBezTo>
                      <a:cubicBezTo>
                        <a:pt x="67" y="86"/>
                        <a:pt x="86" y="67"/>
                        <a:pt x="86" y="43"/>
                      </a:cubicBezTo>
                      <a:cubicBezTo>
                        <a:pt x="86" y="19"/>
                        <a:pt x="67" y="0"/>
                        <a:pt x="43" y="0"/>
                      </a:cubicBezTo>
                      <a:cubicBezTo>
                        <a:pt x="20" y="0"/>
                        <a:pt x="1" y="19"/>
                        <a:pt x="0" y="42"/>
                      </a:cubicBezTo>
                      <a:cubicBezTo>
                        <a:pt x="9" y="45"/>
                        <a:pt x="17" y="50"/>
                        <a:pt x="24" y="57"/>
                      </a:cubicBezTo>
                      <a:cubicBezTo>
                        <a:pt x="32" y="65"/>
                        <a:pt x="38" y="75"/>
                        <a:pt x="4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3" name="Freeform 334"/>
                <p:cNvSpPr/>
                <p:nvPr/>
              </p:nvSpPr>
              <p:spPr bwMode="auto">
                <a:xfrm>
                  <a:off x="1431925" y="1514475"/>
                  <a:ext cx="88900" cy="71438"/>
                </a:xfrm>
                <a:custGeom>
                  <a:avLst/>
                  <a:gdLst>
                    <a:gd name="T0" fmla="*/ 56 w 56"/>
                    <a:gd name="T1" fmla="*/ 45 h 45"/>
                    <a:gd name="T2" fmla="*/ 28 w 56"/>
                    <a:gd name="T3" fmla="*/ 0 h 45"/>
                    <a:gd name="T4" fmla="*/ 0 w 56"/>
                    <a:gd name="T5" fmla="*/ 45 h 45"/>
                    <a:gd name="T6" fmla="*/ 56 w 56"/>
                    <a:gd name="T7" fmla="*/ 45 h 45"/>
                  </a:gdLst>
                  <a:ahLst/>
                  <a:cxnLst>
                    <a:cxn ang="0">
                      <a:pos x="T0" y="T1"/>
                    </a:cxn>
                    <a:cxn ang="0">
                      <a:pos x="T2" y="T3"/>
                    </a:cxn>
                    <a:cxn ang="0">
                      <a:pos x="T4" y="T5"/>
                    </a:cxn>
                    <a:cxn ang="0">
                      <a:pos x="T6" y="T7"/>
                    </a:cxn>
                  </a:cxnLst>
                  <a:rect l="0" t="0" r="r" b="b"/>
                  <a:pathLst>
                    <a:path w="56" h="45">
                      <a:moveTo>
                        <a:pt x="56" y="45"/>
                      </a:moveTo>
                      <a:lnTo>
                        <a:pt x="28" y="0"/>
                      </a:lnTo>
                      <a:lnTo>
                        <a:pt x="0" y="45"/>
                      </a:lnTo>
                      <a:lnTo>
                        <a:pt x="56"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4" name="Freeform 335"/>
                <p:cNvSpPr/>
                <p:nvPr/>
              </p:nvSpPr>
              <p:spPr bwMode="auto">
                <a:xfrm>
                  <a:off x="1660525" y="1725613"/>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5" name="Freeform 336"/>
                <p:cNvSpPr/>
                <p:nvPr/>
              </p:nvSpPr>
              <p:spPr bwMode="auto">
                <a:xfrm>
                  <a:off x="1250950" y="1725613"/>
                  <a:ext cx="44450" cy="33338"/>
                </a:xfrm>
                <a:custGeom>
                  <a:avLst/>
                  <a:gdLst>
                    <a:gd name="T0" fmla="*/ 12 w 12"/>
                    <a:gd name="T1" fmla="*/ 0 h 9"/>
                    <a:gd name="T2" fmla="*/ 0 w 12"/>
                    <a:gd name="T3" fmla="*/ 7 h 9"/>
                    <a:gd name="T4" fmla="*/ 12 w 12"/>
                    <a:gd name="T5" fmla="*/ 9 h 9"/>
                    <a:gd name="T6" fmla="*/ 12 w 12"/>
                    <a:gd name="T7" fmla="*/ 0 h 9"/>
                  </a:gdLst>
                  <a:ahLst/>
                  <a:cxnLst>
                    <a:cxn ang="0">
                      <a:pos x="T0" y="T1"/>
                    </a:cxn>
                    <a:cxn ang="0">
                      <a:pos x="T2" y="T3"/>
                    </a:cxn>
                    <a:cxn ang="0">
                      <a:pos x="T4" y="T5"/>
                    </a:cxn>
                    <a:cxn ang="0">
                      <a:pos x="T6" y="T7"/>
                    </a:cxn>
                  </a:cxnLst>
                  <a:rect l="0" t="0" r="r" b="b"/>
                  <a:pathLst>
                    <a:path w="12" h="9">
                      <a:moveTo>
                        <a:pt x="12" y="0"/>
                      </a:moveTo>
                      <a:cubicBezTo>
                        <a:pt x="0" y="7"/>
                        <a:pt x="0" y="7"/>
                        <a:pt x="0" y="7"/>
                      </a:cubicBezTo>
                      <a:cubicBezTo>
                        <a:pt x="4" y="8"/>
                        <a:pt x="8" y="8"/>
                        <a:pt x="12" y="9"/>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6" name="Freeform 337"/>
                <p:cNvSpPr/>
                <p:nvPr/>
              </p:nvSpPr>
              <p:spPr bwMode="auto">
                <a:xfrm>
                  <a:off x="1573212" y="1590675"/>
                  <a:ext cx="82550" cy="82550"/>
                </a:xfrm>
                <a:custGeom>
                  <a:avLst/>
                  <a:gdLst>
                    <a:gd name="T0" fmla="*/ 0 w 52"/>
                    <a:gd name="T1" fmla="*/ 12 h 52"/>
                    <a:gd name="T2" fmla="*/ 41 w 52"/>
                    <a:gd name="T3" fmla="*/ 52 h 52"/>
                    <a:gd name="T4" fmla="*/ 52 w 52"/>
                    <a:gd name="T5" fmla="*/ 0 h 52"/>
                    <a:gd name="T6" fmla="*/ 0 w 52"/>
                    <a:gd name="T7" fmla="*/ 12 h 52"/>
                  </a:gdLst>
                  <a:ahLst/>
                  <a:cxnLst>
                    <a:cxn ang="0">
                      <a:pos x="T0" y="T1"/>
                    </a:cxn>
                    <a:cxn ang="0">
                      <a:pos x="T2" y="T3"/>
                    </a:cxn>
                    <a:cxn ang="0">
                      <a:pos x="T4" y="T5"/>
                    </a:cxn>
                    <a:cxn ang="0">
                      <a:pos x="T6" y="T7"/>
                    </a:cxn>
                  </a:cxnLst>
                  <a:rect l="0" t="0" r="r" b="b"/>
                  <a:pathLst>
                    <a:path w="52" h="52">
                      <a:moveTo>
                        <a:pt x="0" y="12"/>
                      </a:moveTo>
                      <a:lnTo>
                        <a:pt x="41" y="52"/>
                      </a:lnTo>
                      <a:lnTo>
                        <a:pt x="52"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7" name="Freeform 338"/>
                <p:cNvSpPr/>
                <p:nvPr/>
              </p:nvSpPr>
              <p:spPr bwMode="auto">
                <a:xfrm>
                  <a:off x="1573212" y="1868488"/>
                  <a:ext cx="82550" cy="82550"/>
                </a:xfrm>
                <a:custGeom>
                  <a:avLst/>
                  <a:gdLst>
                    <a:gd name="T0" fmla="*/ 41 w 52"/>
                    <a:gd name="T1" fmla="*/ 0 h 52"/>
                    <a:gd name="T2" fmla="*/ 0 w 52"/>
                    <a:gd name="T3" fmla="*/ 40 h 52"/>
                    <a:gd name="T4" fmla="*/ 52 w 52"/>
                    <a:gd name="T5" fmla="*/ 52 h 52"/>
                    <a:gd name="T6" fmla="*/ 41 w 52"/>
                    <a:gd name="T7" fmla="*/ 0 h 52"/>
                  </a:gdLst>
                  <a:ahLst/>
                  <a:cxnLst>
                    <a:cxn ang="0">
                      <a:pos x="T0" y="T1"/>
                    </a:cxn>
                    <a:cxn ang="0">
                      <a:pos x="T2" y="T3"/>
                    </a:cxn>
                    <a:cxn ang="0">
                      <a:pos x="T4" y="T5"/>
                    </a:cxn>
                    <a:cxn ang="0">
                      <a:pos x="T6" y="T7"/>
                    </a:cxn>
                  </a:cxnLst>
                  <a:rect l="0" t="0" r="r" b="b"/>
                  <a:pathLst>
                    <a:path w="52" h="52">
                      <a:moveTo>
                        <a:pt x="41" y="0"/>
                      </a:moveTo>
                      <a:lnTo>
                        <a:pt x="0" y="40"/>
                      </a:lnTo>
                      <a:lnTo>
                        <a:pt x="52" y="52"/>
                      </a:lnTo>
                      <a:lnTo>
                        <a:pt x="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8" name="Freeform 339"/>
                <p:cNvSpPr/>
                <p:nvPr/>
              </p:nvSpPr>
              <p:spPr bwMode="auto">
                <a:xfrm>
                  <a:off x="1295400" y="1590675"/>
                  <a:ext cx="82550" cy="82550"/>
                </a:xfrm>
                <a:custGeom>
                  <a:avLst/>
                  <a:gdLst>
                    <a:gd name="T0" fmla="*/ 12 w 52"/>
                    <a:gd name="T1" fmla="*/ 52 h 52"/>
                    <a:gd name="T2" fmla="*/ 52 w 52"/>
                    <a:gd name="T3" fmla="*/ 12 h 52"/>
                    <a:gd name="T4" fmla="*/ 0 w 52"/>
                    <a:gd name="T5" fmla="*/ 0 h 52"/>
                    <a:gd name="T6" fmla="*/ 12 w 52"/>
                    <a:gd name="T7" fmla="*/ 52 h 52"/>
                  </a:gdLst>
                  <a:ahLst/>
                  <a:cxnLst>
                    <a:cxn ang="0">
                      <a:pos x="T0" y="T1"/>
                    </a:cxn>
                    <a:cxn ang="0">
                      <a:pos x="T2" y="T3"/>
                    </a:cxn>
                    <a:cxn ang="0">
                      <a:pos x="T4" y="T5"/>
                    </a:cxn>
                    <a:cxn ang="0">
                      <a:pos x="T6" y="T7"/>
                    </a:cxn>
                  </a:cxnLst>
                  <a:rect l="0" t="0" r="r" b="b"/>
                  <a:pathLst>
                    <a:path w="52" h="52">
                      <a:moveTo>
                        <a:pt x="12" y="52"/>
                      </a:moveTo>
                      <a:lnTo>
                        <a:pt x="52" y="12"/>
                      </a:lnTo>
                      <a:lnTo>
                        <a:pt x="0" y="0"/>
                      </a:lnTo>
                      <a:lnTo>
                        <a:pt x="1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9" name="Freeform 340"/>
                <p:cNvSpPr/>
                <p:nvPr/>
              </p:nvSpPr>
              <p:spPr bwMode="auto">
                <a:xfrm>
                  <a:off x="954087" y="1774825"/>
                  <a:ext cx="709613" cy="434975"/>
                </a:xfrm>
                <a:custGeom>
                  <a:avLst/>
                  <a:gdLst>
                    <a:gd name="T0" fmla="*/ 155 w 189"/>
                    <a:gd name="T1" fmla="*/ 49 h 116"/>
                    <a:gd name="T2" fmla="*/ 150 w 189"/>
                    <a:gd name="T3" fmla="*/ 49 h 116"/>
                    <a:gd name="T4" fmla="*/ 134 w 189"/>
                    <a:gd name="T5" fmla="*/ 57 h 116"/>
                    <a:gd name="T6" fmla="*/ 133 w 189"/>
                    <a:gd name="T7" fmla="*/ 48 h 116"/>
                    <a:gd name="T8" fmla="*/ 131 w 189"/>
                    <a:gd name="T9" fmla="*/ 41 h 116"/>
                    <a:gd name="T10" fmla="*/ 96 w 189"/>
                    <a:gd name="T11" fmla="*/ 4 h 116"/>
                    <a:gd name="T12" fmla="*/ 91 w 189"/>
                    <a:gd name="T13" fmla="*/ 2 h 116"/>
                    <a:gd name="T14" fmla="*/ 76 w 189"/>
                    <a:gd name="T15" fmla="*/ 0 h 116"/>
                    <a:gd name="T16" fmla="*/ 73 w 189"/>
                    <a:gd name="T17" fmla="*/ 0 h 116"/>
                    <a:gd name="T18" fmla="*/ 17 w 189"/>
                    <a:gd name="T19" fmla="*/ 58 h 116"/>
                    <a:gd name="T20" fmla="*/ 20 w 189"/>
                    <a:gd name="T21" fmla="*/ 75 h 116"/>
                    <a:gd name="T22" fmla="*/ 0 w 189"/>
                    <a:gd name="T23" fmla="*/ 95 h 116"/>
                    <a:gd name="T24" fmla="*/ 21 w 189"/>
                    <a:gd name="T25" fmla="*/ 116 h 116"/>
                    <a:gd name="T26" fmla="*/ 76 w 189"/>
                    <a:gd name="T27" fmla="*/ 116 h 116"/>
                    <a:gd name="T28" fmla="*/ 78 w 189"/>
                    <a:gd name="T29" fmla="*/ 116 h 116"/>
                    <a:gd name="T30" fmla="*/ 155 w 189"/>
                    <a:gd name="T31" fmla="*/ 116 h 116"/>
                    <a:gd name="T32" fmla="*/ 189 w 189"/>
                    <a:gd name="T33" fmla="*/ 82 h 116"/>
                    <a:gd name="T34" fmla="*/ 155 w 189"/>
                    <a:gd name="T35" fmla="*/ 4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16">
                      <a:moveTo>
                        <a:pt x="155" y="49"/>
                      </a:moveTo>
                      <a:cubicBezTo>
                        <a:pt x="154" y="49"/>
                        <a:pt x="152" y="49"/>
                        <a:pt x="150" y="49"/>
                      </a:cubicBezTo>
                      <a:cubicBezTo>
                        <a:pt x="144" y="50"/>
                        <a:pt x="138" y="53"/>
                        <a:pt x="134" y="57"/>
                      </a:cubicBezTo>
                      <a:cubicBezTo>
                        <a:pt x="134" y="54"/>
                        <a:pt x="133" y="51"/>
                        <a:pt x="133" y="48"/>
                      </a:cubicBezTo>
                      <a:cubicBezTo>
                        <a:pt x="132" y="45"/>
                        <a:pt x="132" y="43"/>
                        <a:pt x="131" y="41"/>
                      </a:cubicBezTo>
                      <a:cubicBezTo>
                        <a:pt x="126" y="24"/>
                        <a:pt x="113" y="10"/>
                        <a:pt x="96" y="4"/>
                      </a:cubicBezTo>
                      <a:cubicBezTo>
                        <a:pt x="95" y="3"/>
                        <a:pt x="93" y="2"/>
                        <a:pt x="91" y="2"/>
                      </a:cubicBezTo>
                      <a:cubicBezTo>
                        <a:pt x="86" y="1"/>
                        <a:pt x="81" y="0"/>
                        <a:pt x="76" y="0"/>
                      </a:cubicBezTo>
                      <a:cubicBezTo>
                        <a:pt x="75" y="0"/>
                        <a:pt x="74" y="0"/>
                        <a:pt x="73" y="0"/>
                      </a:cubicBezTo>
                      <a:cubicBezTo>
                        <a:pt x="42" y="1"/>
                        <a:pt x="17" y="27"/>
                        <a:pt x="17" y="58"/>
                      </a:cubicBezTo>
                      <a:cubicBezTo>
                        <a:pt x="17" y="64"/>
                        <a:pt x="18" y="70"/>
                        <a:pt x="20" y="75"/>
                      </a:cubicBezTo>
                      <a:cubicBezTo>
                        <a:pt x="9" y="75"/>
                        <a:pt x="0" y="84"/>
                        <a:pt x="0" y="95"/>
                      </a:cubicBezTo>
                      <a:cubicBezTo>
                        <a:pt x="0" y="107"/>
                        <a:pt x="9" y="116"/>
                        <a:pt x="21" y="116"/>
                      </a:cubicBezTo>
                      <a:cubicBezTo>
                        <a:pt x="76" y="116"/>
                        <a:pt x="76" y="116"/>
                        <a:pt x="76" y="116"/>
                      </a:cubicBezTo>
                      <a:cubicBezTo>
                        <a:pt x="78" y="116"/>
                        <a:pt x="78" y="116"/>
                        <a:pt x="78" y="116"/>
                      </a:cubicBezTo>
                      <a:cubicBezTo>
                        <a:pt x="155" y="116"/>
                        <a:pt x="155" y="116"/>
                        <a:pt x="155" y="116"/>
                      </a:cubicBezTo>
                      <a:cubicBezTo>
                        <a:pt x="174" y="116"/>
                        <a:pt x="189" y="101"/>
                        <a:pt x="189" y="82"/>
                      </a:cubicBezTo>
                      <a:cubicBezTo>
                        <a:pt x="189" y="64"/>
                        <a:pt x="174" y="49"/>
                        <a:pt x="15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0" name="Rectangle 341"/>
                <p:cNvSpPr>
                  <a:spLocks noChangeArrowheads="1"/>
                </p:cNvSpPr>
                <p:nvPr/>
              </p:nvSpPr>
              <p:spPr bwMode="auto">
                <a:xfrm>
                  <a:off x="673100" y="169863"/>
                  <a:ext cx="698500" cy="447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1" name="Freeform 342"/>
                <p:cNvSpPr/>
                <p:nvPr/>
              </p:nvSpPr>
              <p:spPr bwMode="auto">
                <a:xfrm>
                  <a:off x="728662" y="681038"/>
                  <a:ext cx="109538" cy="71438"/>
                </a:xfrm>
                <a:custGeom>
                  <a:avLst/>
                  <a:gdLst>
                    <a:gd name="T0" fmla="*/ 2 w 29"/>
                    <a:gd name="T1" fmla="*/ 18 h 19"/>
                    <a:gd name="T2" fmla="*/ 3 w 29"/>
                    <a:gd name="T3" fmla="*/ 19 h 19"/>
                    <a:gd name="T4" fmla="*/ 26 w 29"/>
                    <a:gd name="T5" fmla="*/ 19 h 19"/>
                    <a:gd name="T6" fmla="*/ 27 w 29"/>
                    <a:gd name="T7" fmla="*/ 18 h 19"/>
                    <a:gd name="T8" fmla="*/ 29 w 29"/>
                    <a:gd name="T9" fmla="*/ 16 h 19"/>
                    <a:gd name="T10" fmla="*/ 29 w 29"/>
                    <a:gd name="T11" fmla="*/ 14 h 19"/>
                    <a:gd name="T12" fmla="*/ 14 w 29"/>
                    <a:gd name="T13" fmla="*/ 0 h 19"/>
                    <a:gd name="T14" fmla="*/ 0 w 29"/>
                    <a:gd name="T15" fmla="*/ 14 h 19"/>
                    <a:gd name="T16" fmla="*/ 0 w 29"/>
                    <a:gd name="T17" fmla="*/ 16 h 19"/>
                    <a:gd name="T18" fmla="*/ 2 w 29"/>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9">
                      <a:moveTo>
                        <a:pt x="2" y="18"/>
                      </a:moveTo>
                      <a:cubicBezTo>
                        <a:pt x="2" y="19"/>
                        <a:pt x="2" y="19"/>
                        <a:pt x="3" y="19"/>
                      </a:cubicBezTo>
                      <a:cubicBezTo>
                        <a:pt x="26" y="19"/>
                        <a:pt x="26" y="19"/>
                        <a:pt x="26" y="19"/>
                      </a:cubicBezTo>
                      <a:cubicBezTo>
                        <a:pt x="27" y="19"/>
                        <a:pt x="27" y="19"/>
                        <a:pt x="27" y="18"/>
                      </a:cubicBezTo>
                      <a:cubicBezTo>
                        <a:pt x="28" y="18"/>
                        <a:pt x="28" y="17"/>
                        <a:pt x="29" y="16"/>
                      </a:cubicBezTo>
                      <a:cubicBezTo>
                        <a:pt x="29" y="16"/>
                        <a:pt x="29" y="15"/>
                        <a:pt x="29" y="14"/>
                      </a:cubicBezTo>
                      <a:cubicBezTo>
                        <a:pt x="29" y="6"/>
                        <a:pt x="23" y="0"/>
                        <a:pt x="14" y="0"/>
                      </a:cubicBezTo>
                      <a:cubicBezTo>
                        <a:pt x="6" y="0"/>
                        <a:pt x="0" y="6"/>
                        <a:pt x="0" y="14"/>
                      </a:cubicBezTo>
                      <a:cubicBezTo>
                        <a:pt x="0" y="15"/>
                        <a:pt x="0" y="16"/>
                        <a:pt x="0" y="16"/>
                      </a:cubicBezTo>
                      <a:cubicBezTo>
                        <a:pt x="0" y="17"/>
                        <a:pt x="1"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2" name="Freeform 343"/>
                <p:cNvSpPr/>
                <p:nvPr/>
              </p:nvSpPr>
              <p:spPr bwMode="auto">
                <a:xfrm>
                  <a:off x="965200" y="681038"/>
                  <a:ext cx="112713" cy="71438"/>
                </a:xfrm>
                <a:custGeom>
                  <a:avLst/>
                  <a:gdLst>
                    <a:gd name="T0" fmla="*/ 2 w 30"/>
                    <a:gd name="T1" fmla="*/ 18 h 19"/>
                    <a:gd name="T2" fmla="*/ 3 w 30"/>
                    <a:gd name="T3" fmla="*/ 19 h 19"/>
                    <a:gd name="T4" fmla="*/ 27 w 30"/>
                    <a:gd name="T5" fmla="*/ 19 h 19"/>
                    <a:gd name="T6" fmla="*/ 27 w 30"/>
                    <a:gd name="T7" fmla="*/ 18 h 19"/>
                    <a:gd name="T8" fmla="*/ 30 w 30"/>
                    <a:gd name="T9" fmla="*/ 16 h 19"/>
                    <a:gd name="T10" fmla="*/ 30 w 30"/>
                    <a:gd name="T11" fmla="*/ 14 h 19"/>
                    <a:gd name="T12" fmla="*/ 15 w 30"/>
                    <a:gd name="T13" fmla="*/ 0 h 19"/>
                    <a:gd name="T14" fmla="*/ 0 w 30"/>
                    <a:gd name="T15" fmla="*/ 14 h 19"/>
                    <a:gd name="T16" fmla="*/ 0 w 30"/>
                    <a:gd name="T17" fmla="*/ 16 h 19"/>
                    <a:gd name="T18" fmla="*/ 2 w 30"/>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8"/>
                      </a:moveTo>
                      <a:cubicBezTo>
                        <a:pt x="2" y="19"/>
                        <a:pt x="3" y="19"/>
                        <a:pt x="3" y="19"/>
                      </a:cubicBezTo>
                      <a:cubicBezTo>
                        <a:pt x="27" y="19"/>
                        <a:pt x="27" y="19"/>
                        <a:pt x="27" y="19"/>
                      </a:cubicBezTo>
                      <a:cubicBezTo>
                        <a:pt x="27" y="19"/>
                        <a:pt x="27" y="19"/>
                        <a:pt x="27" y="18"/>
                      </a:cubicBezTo>
                      <a:cubicBezTo>
                        <a:pt x="28" y="18"/>
                        <a:pt x="29" y="17"/>
                        <a:pt x="30" y="16"/>
                      </a:cubicBezTo>
                      <a:cubicBezTo>
                        <a:pt x="30" y="16"/>
                        <a:pt x="30" y="15"/>
                        <a:pt x="30" y="14"/>
                      </a:cubicBezTo>
                      <a:cubicBezTo>
                        <a:pt x="30" y="6"/>
                        <a:pt x="23" y="0"/>
                        <a:pt x="15" y="0"/>
                      </a:cubicBezTo>
                      <a:cubicBezTo>
                        <a:pt x="7" y="0"/>
                        <a:pt x="0" y="6"/>
                        <a:pt x="0" y="14"/>
                      </a:cubicBezTo>
                      <a:cubicBezTo>
                        <a:pt x="0" y="15"/>
                        <a:pt x="0" y="16"/>
                        <a:pt x="0" y="16"/>
                      </a:cubicBezTo>
                      <a:cubicBezTo>
                        <a:pt x="1" y="17"/>
                        <a:pt x="2"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3" name="Freeform 344"/>
                <p:cNvSpPr/>
                <p:nvPr/>
              </p:nvSpPr>
              <p:spPr bwMode="auto">
                <a:xfrm>
                  <a:off x="1206500" y="681038"/>
                  <a:ext cx="112713" cy="71438"/>
                </a:xfrm>
                <a:custGeom>
                  <a:avLst/>
                  <a:gdLst>
                    <a:gd name="T0" fmla="*/ 2 w 30"/>
                    <a:gd name="T1" fmla="*/ 19 h 19"/>
                    <a:gd name="T2" fmla="*/ 26 w 30"/>
                    <a:gd name="T3" fmla="*/ 19 h 19"/>
                    <a:gd name="T4" fmla="*/ 27 w 30"/>
                    <a:gd name="T5" fmla="*/ 18 h 19"/>
                    <a:gd name="T6" fmla="*/ 30 w 30"/>
                    <a:gd name="T7" fmla="*/ 16 h 19"/>
                    <a:gd name="T8" fmla="*/ 30 w 30"/>
                    <a:gd name="T9" fmla="*/ 14 h 19"/>
                    <a:gd name="T10" fmla="*/ 15 w 30"/>
                    <a:gd name="T11" fmla="*/ 0 h 19"/>
                    <a:gd name="T12" fmla="*/ 0 w 30"/>
                    <a:gd name="T13" fmla="*/ 14 h 19"/>
                    <a:gd name="T14" fmla="*/ 1 w 30"/>
                    <a:gd name="T15" fmla="*/ 17 h 19"/>
                    <a:gd name="T16" fmla="*/ 2 w 30"/>
                    <a:gd name="T17" fmla="*/ 18 h 19"/>
                    <a:gd name="T18" fmla="*/ 2 w 30"/>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9"/>
                      </a:moveTo>
                      <a:cubicBezTo>
                        <a:pt x="26" y="19"/>
                        <a:pt x="26" y="19"/>
                        <a:pt x="26" y="19"/>
                      </a:cubicBezTo>
                      <a:cubicBezTo>
                        <a:pt x="26" y="19"/>
                        <a:pt x="27" y="19"/>
                        <a:pt x="27" y="18"/>
                      </a:cubicBezTo>
                      <a:cubicBezTo>
                        <a:pt x="28" y="17"/>
                        <a:pt x="29" y="16"/>
                        <a:pt x="30" y="16"/>
                      </a:cubicBezTo>
                      <a:cubicBezTo>
                        <a:pt x="30" y="15"/>
                        <a:pt x="30" y="15"/>
                        <a:pt x="30" y="14"/>
                      </a:cubicBezTo>
                      <a:cubicBezTo>
                        <a:pt x="30" y="6"/>
                        <a:pt x="23" y="0"/>
                        <a:pt x="15" y="0"/>
                      </a:cubicBezTo>
                      <a:cubicBezTo>
                        <a:pt x="7" y="0"/>
                        <a:pt x="0" y="6"/>
                        <a:pt x="0" y="14"/>
                      </a:cubicBezTo>
                      <a:cubicBezTo>
                        <a:pt x="0" y="15"/>
                        <a:pt x="0" y="16"/>
                        <a:pt x="1" y="17"/>
                      </a:cubicBezTo>
                      <a:cubicBezTo>
                        <a:pt x="1" y="18"/>
                        <a:pt x="1" y="18"/>
                        <a:pt x="2" y="18"/>
                      </a:cubicBezTo>
                      <a:cubicBezTo>
                        <a:pt x="2"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4" name="Freeform 345"/>
                <p:cNvSpPr/>
                <p:nvPr/>
              </p:nvSpPr>
              <p:spPr bwMode="auto">
                <a:xfrm>
                  <a:off x="669925" y="749300"/>
                  <a:ext cx="228600" cy="74613"/>
                </a:xfrm>
                <a:custGeom>
                  <a:avLst/>
                  <a:gdLst>
                    <a:gd name="T0" fmla="*/ 9 w 61"/>
                    <a:gd name="T1" fmla="*/ 0 h 20"/>
                    <a:gd name="T2" fmla="*/ 4 w 61"/>
                    <a:gd name="T3" fmla="*/ 2 h 20"/>
                    <a:gd name="T4" fmla="*/ 3 w 61"/>
                    <a:gd name="T5" fmla="*/ 13 h 20"/>
                    <a:gd name="T6" fmla="*/ 19 w 61"/>
                    <a:gd name="T7" fmla="*/ 20 h 20"/>
                    <a:gd name="T8" fmla="*/ 42 w 61"/>
                    <a:gd name="T9" fmla="*/ 20 h 20"/>
                    <a:gd name="T10" fmla="*/ 58 w 61"/>
                    <a:gd name="T11" fmla="*/ 13 h 20"/>
                    <a:gd name="T12" fmla="*/ 57 w 61"/>
                    <a:gd name="T13" fmla="*/ 2 h 20"/>
                    <a:gd name="T14" fmla="*/ 52 w 61"/>
                    <a:gd name="T15" fmla="*/ 0 h 20"/>
                    <a:gd name="T16" fmla="*/ 46 w 61"/>
                    <a:gd name="T17" fmla="*/ 3 h 20"/>
                    <a:gd name="T18" fmla="*/ 43 w 61"/>
                    <a:gd name="T19" fmla="*/ 5 h 20"/>
                    <a:gd name="T20" fmla="*/ 42 w 61"/>
                    <a:gd name="T21" fmla="*/ 5 h 20"/>
                    <a:gd name="T22" fmla="*/ 19 w 61"/>
                    <a:gd name="T23" fmla="*/ 5 h 20"/>
                    <a:gd name="T24" fmla="*/ 18 w 61"/>
                    <a:gd name="T25" fmla="*/ 5 h 20"/>
                    <a:gd name="T26" fmla="*/ 15 w 61"/>
                    <a:gd name="T27" fmla="*/ 3 h 20"/>
                    <a:gd name="T28" fmla="*/ 9 w 61"/>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20">
                      <a:moveTo>
                        <a:pt x="9" y="0"/>
                      </a:moveTo>
                      <a:cubicBezTo>
                        <a:pt x="7" y="0"/>
                        <a:pt x="5" y="1"/>
                        <a:pt x="4" y="2"/>
                      </a:cubicBezTo>
                      <a:cubicBezTo>
                        <a:pt x="1" y="5"/>
                        <a:pt x="0" y="10"/>
                        <a:pt x="3" y="13"/>
                      </a:cubicBezTo>
                      <a:cubicBezTo>
                        <a:pt x="7" y="18"/>
                        <a:pt x="13" y="20"/>
                        <a:pt x="19" y="20"/>
                      </a:cubicBezTo>
                      <a:cubicBezTo>
                        <a:pt x="42" y="20"/>
                        <a:pt x="42" y="20"/>
                        <a:pt x="42" y="20"/>
                      </a:cubicBezTo>
                      <a:cubicBezTo>
                        <a:pt x="48" y="20"/>
                        <a:pt x="54" y="18"/>
                        <a:pt x="58" y="13"/>
                      </a:cubicBezTo>
                      <a:cubicBezTo>
                        <a:pt x="61" y="10"/>
                        <a:pt x="60" y="5"/>
                        <a:pt x="57" y="2"/>
                      </a:cubicBezTo>
                      <a:cubicBezTo>
                        <a:pt x="56" y="1"/>
                        <a:pt x="54" y="0"/>
                        <a:pt x="52" y="0"/>
                      </a:cubicBezTo>
                      <a:cubicBezTo>
                        <a:pt x="50" y="0"/>
                        <a:pt x="48" y="1"/>
                        <a:pt x="46" y="3"/>
                      </a:cubicBezTo>
                      <a:cubicBezTo>
                        <a:pt x="45" y="4"/>
                        <a:pt x="44" y="5"/>
                        <a:pt x="43" y="5"/>
                      </a:cubicBezTo>
                      <a:cubicBezTo>
                        <a:pt x="43" y="5"/>
                        <a:pt x="42" y="5"/>
                        <a:pt x="42" y="5"/>
                      </a:cubicBezTo>
                      <a:cubicBezTo>
                        <a:pt x="19" y="5"/>
                        <a:pt x="19" y="5"/>
                        <a:pt x="19" y="5"/>
                      </a:cubicBezTo>
                      <a:cubicBezTo>
                        <a:pt x="18" y="5"/>
                        <a:pt x="18" y="5"/>
                        <a:pt x="18" y="5"/>
                      </a:cubicBezTo>
                      <a:cubicBezTo>
                        <a:pt x="17" y="5"/>
                        <a:pt x="16" y="4"/>
                        <a:pt x="15" y="3"/>
                      </a:cubicBezTo>
                      <a:cubicBezTo>
                        <a:pt x="13"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5" name="Freeform 346"/>
                <p:cNvSpPr/>
                <p:nvPr/>
              </p:nvSpPr>
              <p:spPr bwMode="auto">
                <a:xfrm>
                  <a:off x="909637" y="749300"/>
                  <a:ext cx="225425" cy="74613"/>
                </a:xfrm>
                <a:custGeom>
                  <a:avLst/>
                  <a:gdLst>
                    <a:gd name="T0" fmla="*/ 14 w 60"/>
                    <a:gd name="T1" fmla="*/ 2 h 20"/>
                    <a:gd name="T2" fmla="*/ 13 w 60"/>
                    <a:gd name="T3" fmla="*/ 2 h 20"/>
                    <a:gd name="T4" fmla="*/ 13 w 60"/>
                    <a:gd name="T5" fmla="*/ 2 h 20"/>
                    <a:gd name="T6" fmla="*/ 13 w 60"/>
                    <a:gd name="T7" fmla="*/ 2 h 20"/>
                    <a:gd name="T8" fmla="*/ 12 w 60"/>
                    <a:gd name="T9" fmla="*/ 1 h 20"/>
                    <a:gd name="T10" fmla="*/ 12 w 60"/>
                    <a:gd name="T11" fmla="*/ 1 h 20"/>
                    <a:gd name="T12" fmla="*/ 12 w 60"/>
                    <a:gd name="T13" fmla="*/ 1 h 20"/>
                    <a:gd name="T14" fmla="*/ 11 w 60"/>
                    <a:gd name="T15" fmla="*/ 1 h 20"/>
                    <a:gd name="T16" fmla="*/ 11 w 60"/>
                    <a:gd name="T17" fmla="*/ 1 h 20"/>
                    <a:gd name="T18" fmla="*/ 10 w 60"/>
                    <a:gd name="T19" fmla="*/ 1 h 20"/>
                    <a:gd name="T20" fmla="*/ 10 w 60"/>
                    <a:gd name="T21" fmla="*/ 0 h 20"/>
                    <a:gd name="T22" fmla="*/ 10 w 60"/>
                    <a:gd name="T23" fmla="*/ 0 h 20"/>
                    <a:gd name="T24" fmla="*/ 9 w 60"/>
                    <a:gd name="T25" fmla="*/ 0 h 20"/>
                    <a:gd name="T26" fmla="*/ 9 w 60"/>
                    <a:gd name="T27" fmla="*/ 0 h 20"/>
                    <a:gd name="T28" fmla="*/ 8 w 60"/>
                    <a:gd name="T29" fmla="*/ 0 h 20"/>
                    <a:gd name="T30" fmla="*/ 8 w 60"/>
                    <a:gd name="T31" fmla="*/ 0 h 20"/>
                    <a:gd name="T32" fmla="*/ 8 w 60"/>
                    <a:gd name="T33" fmla="*/ 0 h 20"/>
                    <a:gd name="T34" fmla="*/ 7 w 60"/>
                    <a:gd name="T35" fmla="*/ 0 h 20"/>
                    <a:gd name="T36" fmla="*/ 7 w 60"/>
                    <a:gd name="T37" fmla="*/ 0 h 20"/>
                    <a:gd name="T38" fmla="*/ 6 w 60"/>
                    <a:gd name="T39" fmla="*/ 1 h 20"/>
                    <a:gd name="T40" fmla="*/ 6 w 60"/>
                    <a:gd name="T41" fmla="*/ 1 h 20"/>
                    <a:gd name="T42" fmla="*/ 4 w 60"/>
                    <a:gd name="T43" fmla="*/ 1 h 20"/>
                    <a:gd name="T44" fmla="*/ 4 w 60"/>
                    <a:gd name="T45" fmla="*/ 1 h 20"/>
                    <a:gd name="T46" fmla="*/ 3 w 60"/>
                    <a:gd name="T47" fmla="*/ 2 h 20"/>
                    <a:gd name="T48" fmla="*/ 2 w 60"/>
                    <a:gd name="T49" fmla="*/ 13 h 20"/>
                    <a:gd name="T50" fmla="*/ 18 w 60"/>
                    <a:gd name="T51" fmla="*/ 20 h 20"/>
                    <a:gd name="T52" fmla="*/ 42 w 60"/>
                    <a:gd name="T53" fmla="*/ 20 h 20"/>
                    <a:gd name="T54" fmla="*/ 57 w 60"/>
                    <a:gd name="T55" fmla="*/ 13 h 20"/>
                    <a:gd name="T56" fmla="*/ 56 w 60"/>
                    <a:gd name="T57" fmla="*/ 2 h 20"/>
                    <a:gd name="T58" fmla="*/ 55 w 60"/>
                    <a:gd name="T59" fmla="*/ 1 h 20"/>
                    <a:gd name="T60" fmla="*/ 55 w 60"/>
                    <a:gd name="T61" fmla="*/ 1 h 20"/>
                    <a:gd name="T62" fmla="*/ 54 w 60"/>
                    <a:gd name="T63" fmla="*/ 1 h 20"/>
                    <a:gd name="T64" fmla="*/ 54 w 60"/>
                    <a:gd name="T65" fmla="*/ 1 h 20"/>
                    <a:gd name="T66" fmla="*/ 53 w 60"/>
                    <a:gd name="T67" fmla="*/ 0 h 20"/>
                    <a:gd name="T68" fmla="*/ 53 w 60"/>
                    <a:gd name="T69" fmla="*/ 0 h 20"/>
                    <a:gd name="T70" fmla="*/ 51 w 60"/>
                    <a:gd name="T71" fmla="*/ 0 h 20"/>
                    <a:gd name="T72" fmla="*/ 51 w 60"/>
                    <a:gd name="T73" fmla="*/ 0 h 20"/>
                    <a:gd name="T74" fmla="*/ 51 w 60"/>
                    <a:gd name="T75" fmla="*/ 0 h 20"/>
                    <a:gd name="T76" fmla="*/ 51 w 60"/>
                    <a:gd name="T77" fmla="*/ 0 h 20"/>
                    <a:gd name="T78" fmla="*/ 50 w 60"/>
                    <a:gd name="T79" fmla="*/ 0 h 20"/>
                    <a:gd name="T80" fmla="*/ 50 w 60"/>
                    <a:gd name="T81" fmla="*/ 0 h 20"/>
                    <a:gd name="T82" fmla="*/ 50 w 60"/>
                    <a:gd name="T83" fmla="*/ 0 h 20"/>
                    <a:gd name="T84" fmla="*/ 49 w 60"/>
                    <a:gd name="T85" fmla="*/ 1 h 20"/>
                    <a:gd name="T86" fmla="*/ 49 w 60"/>
                    <a:gd name="T87" fmla="*/ 1 h 20"/>
                    <a:gd name="T88" fmla="*/ 48 w 60"/>
                    <a:gd name="T89" fmla="*/ 1 h 20"/>
                    <a:gd name="T90" fmla="*/ 48 w 60"/>
                    <a:gd name="T91" fmla="*/ 1 h 20"/>
                    <a:gd name="T92" fmla="*/ 48 w 60"/>
                    <a:gd name="T93" fmla="*/ 1 h 20"/>
                    <a:gd name="T94" fmla="*/ 47 w 60"/>
                    <a:gd name="T95" fmla="*/ 1 h 20"/>
                    <a:gd name="T96" fmla="*/ 47 w 60"/>
                    <a:gd name="T97" fmla="*/ 2 h 20"/>
                    <a:gd name="T98" fmla="*/ 47 w 60"/>
                    <a:gd name="T99" fmla="*/ 2 h 20"/>
                    <a:gd name="T100" fmla="*/ 46 w 60"/>
                    <a:gd name="T101" fmla="*/ 2 h 20"/>
                    <a:gd name="T102" fmla="*/ 46 w 60"/>
                    <a:gd name="T103" fmla="*/ 2 h 20"/>
                    <a:gd name="T104" fmla="*/ 46 w 60"/>
                    <a:gd name="T105" fmla="*/ 3 h 20"/>
                    <a:gd name="T106" fmla="*/ 42 w 60"/>
                    <a:gd name="T107" fmla="*/ 5 h 20"/>
                    <a:gd name="T108" fmla="*/ 42 w 60"/>
                    <a:gd name="T109" fmla="*/ 5 h 20"/>
                    <a:gd name="T110" fmla="*/ 18 w 60"/>
                    <a:gd name="T111" fmla="*/ 5 h 20"/>
                    <a:gd name="T112" fmla="*/ 18 w 60"/>
                    <a:gd name="T113" fmla="*/ 5 h 20"/>
                    <a:gd name="T114" fmla="*/ 14 w 60"/>
                    <a:gd name="T115" fmla="*/ 3 h 20"/>
                    <a:gd name="T116" fmla="*/ 14 w 60"/>
                    <a:gd name="T1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 h="20">
                      <a:moveTo>
                        <a:pt x="14" y="2"/>
                      </a:moveTo>
                      <a:cubicBezTo>
                        <a:pt x="13" y="2"/>
                        <a:pt x="13" y="2"/>
                        <a:pt x="13" y="2"/>
                      </a:cubicBezTo>
                      <a:cubicBezTo>
                        <a:pt x="13" y="2"/>
                        <a:pt x="13" y="2"/>
                        <a:pt x="13" y="2"/>
                      </a:cubicBezTo>
                      <a:cubicBezTo>
                        <a:pt x="13" y="2"/>
                        <a:pt x="13" y="2"/>
                        <a:pt x="13" y="2"/>
                      </a:cubicBezTo>
                      <a:cubicBezTo>
                        <a:pt x="13" y="2"/>
                        <a:pt x="12" y="2"/>
                        <a:pt x="12" y="1"/>
                      </a:cubicBezTo>
                      <a:cubicBezTo>
                        <a:pt x="12" y="1"/>
                        <a:pt x="12" y="1"/>
                        <a:pt x="12" y="1"/>
                      </a:cubicBezTo>
                      <a:cubicBezTo>
                        <a:pt x="12" y="1"/>
                        <a:pt x="12" y="1"/>
                        <a:pt x="12" y="1"/>
                      </a:cubicBezTo>
                      <a:cubicBezTo>
                        <a:pt x="11" y="1"/>
                        <a:pt x="11" y="1"/>
                        <a:pt x="11" y="1"/>
                      </a:cubicBezTo>
                      <a:cubicBezTo>
                        <a:pt x="11" y="1"/>
                        <a:pt x="11" y="1"/>
                        <a:pt x="11" y="1"/>
                      </a:cubicBezTo>
                      <a:cubicBezTo>
                        <a:pt x="11" y="1"/>
                        <a:pt x="11" y="1"/>
                        <a:pt x="10" y="1"/>
                      </a:cubicBezTo>
                      <a:cubicBezTo>
                        <a:pt x="10" y="1"/>
                        <a:pt x="10" y="1"/>
                        <a:pt x="10" y="0"/>
                      </a:cubicBezTo>
                      <a:cubicBezTo>
                        <a:pt x="10" y="0"/>
                        <a:pt x="10" y="0"/>
                        <a:pt x="10" y="0"/>
                      </a:cubicBezTo>
                      <a:cubicBezTo>
                        <a:pt x="10" y="0"/>
                        <a:pt x="9" y="0"/>
                        <a:pt x="9" y="0"/>
                      </a:cubicBezTo>
                      <a:cubicBezTo>
                        <a:pt x="9" y="0"/>
                        <a:pt x="9" y="0"/>
                        <a:pt x="9" y="0"/>
                      </a:cubicBezTo>
                      <a:cubicBezTo>
                        <a:pt x="9" y="0"/>
                        <a:pt x="9" y="0"/>
                        <a:pt x="8" y="0"/>
                      </a:cubicBezTo>
                      <a:cubicBezTo>
                        <a:pt x="8" y="0"/>
                        <a:pt x="8" y="0"/>
                        <a:pt x="8" y="0"/>
                      </a:cubicBezTo>
                      <a:cubicBezTo>
                        <a:pt x="8" y="0"/>
                        <a:pt x="8" y="0"/>
                        <a:pt x="8" y="0"/>
                      </a:cubicBezTo>
                      <a:cubicBezTo>
                        <a:pt x="8" y="0"/>
                        <a:pt x="7" y="0"/>
                        <a:pt x="7" y="0"/>
                      </a:cubicBezTo>
                      <a:cubicBezTo>
                        <a:pt x="7" y="0"/>
                        <a:pt x="7" y="0"/>
                        <a:pt x="7" y="0"/>
                      </a:cubicBezTo>
                      <a:cubicBezTo>
                        <a:pt x="6" y="0"/>
                        <a:pt x="6" y="1"/>
                        <a:pt x="6" y="1"/>
                      </a:cubicBezTo>
                      <a:cubicBezTo>
                        <a:pt x="6" y="1"/>
                        <a:pt x="6" y="1"/>
                        <a:pt x="6" y="1"/>
                      </a:cubicBezTo>
                      <a:cubicBezTo>
                        <a:pt x="5" y="1"/>
                        <a:pt x="5" y="1"/>
                        <a:pt x="4" y="1"/>
                      </a:cubicBezTo>
                      <a:cubicBezTo>
                        <a:pt x="4" y="1"/>
                        <a:pt x="4" y="1"/>
                        <a:pt x="4" y="1"/>
                      </a:cubicBezTo>
                      <a:cubicBezTo>
                        <a:pt x="4" y="2"/>
                        <a:pt x="4" y="2"/>
                        <a:pt x="3" y="2"/>
                      </a:cubicBezTo>
                      <a:cubicBezTo>
                        <a:pt x="0" y="5"/>
                        <a:pt x="0" y="10"/>
                        <a:pt x="2" y="13"/>
                      </a:cubicBezTo>
                      <a:cubicBezTo>
                        <a:pt x="6" y="18"/>
                        <a:pt x="12" y="20"/>
                        <a:pt x="18" y="20"/>
                      </a:cubicBezTo>
                      <a:cubicBezTo>
                        <a:pt x="42" y="20"/>
                        <a:pt x="42" y="20"/>
                        <a:pt x="42" y="20"/>
                      </a:cubicBezTo>
                      <a:cubicBezTo>
                        <a:pt x="48" y="20"/>
                        <a:pt x="53" y="18"/>
                        <a:pt x="57" y="13"/>
                      </a:cubicBezTo>
                      <a:cubicBezTo>
                        <a:pt x="60" y="10"/>
                        <a:pt x="60" y="5"/>
                        <a:pt x="56" y="2"/>
                      </a:cubicBezTo>
                      <a:cubicBezTo>
                        <a:pt x="56" y="2"/>
                        <a:pt x="56" y="2"/>
                        <a:pt x="55" y="1"/>
                      </a:cubicBezTo>
                      <a:cubicBezTo>
                        <a:pt x="55" y="1"/>
                        <a:pt x="55" y="1"/>
                        <a:pt x="55" y="1"/>
                      </a:cubicBezTo>
                      <a:cubicBezTo>
                        <a:pt x="55" y="1"/>
                        <a:pt x="54" y="1"/>
                        <a:pt x="54" y="1"/>
                      </a:cubicBezTo>
                      <a:cubicBezTo>
                        <a:pt x="54" y="1"/>
                        <a:pt x="54" y="1"/>
                        <a:pt x="54" y="1"/>
                      </a:cubicBezTo>
                      <a:cubicBezTo>
                        <a:pt x="54" y="1"/>
                        <a:pt x="53" y="0"/>
                        <a:pt x="53" y="0"/>
                      </a:cubicBezTo>
                      <a:cubicBezTo>
                        <a:pt x="53" y="0"/>
                        <a:pt x="53" y="0"/>
                        <a:pt x="53" y="0"/>
                      </a:cubicBezTo>
                      <a:cubicBezTo>
                        <a:pt x="52" y="0"/>
                        <a:pt x="52" y="0"/>
                        <a:pt x="51" y="0"/>
                      </a:cubicBezTo>
                      <a:cubicBezTo>
                        <a:pt x="51" y="0"/>
                        <a:pt x="51" y="0"/>
                        <a:pt x="51" y="0"/>
                      </a:cubicBezTo>
                      <a:cubicBezTo>
                        <a:pt x="51" y="0"/>
                        <a:pt x="51" y="0"/>
                        <a:pt x="51" y="0"/>
                      </a:cubicBezTo>
                      <a:cubicBezTo>
                        <a:pt x="51" y="0"/>
                        <a:pt x="51" y="0"/>
                        <a:pt x="51" y="0"/>
                      </a:cubicBezTo>
                      <a:cubicBezTo>
                        <a:pt x="51" y="0"/>
                        <a:pt x="50" y="0"/>
                        <a:pt x="50" y="0"/>
                      </a:cubicBezTo>
                      <a:cubicBezTo>
                        <a:pt x="50" y="0"/>
                        <a:pt x="50" y="0"/>
                        <a:pt x="50" y="0"/>
                      </a:cubicBezTo>
                      <a:cubicBezTo>
                        <a:pt x="50" y="0"/>
                        <a:pt x="50" y="0"/>
                        <a:pt x="50" y="0"/>
                      </a:cubicBezTo>
                      <a:cubicBezTo>
                        <a:pt x="49" y="1"/>
                        <a:pt x="49" y="1"/>
                        <a:pt x="49" y="1"/>
                      </a:cubicBezTo>
                      <a:cubicBezTo>
                        <a:pt x="49" y="1"/>
                        <a:pt x="49" y="1"/>
                        <a:pt x="49" y="1"/>
                      </a:cubicBezTo>
                      <a:cubicBezTo>
                        <a:pt x="49" y="1"/>
                        <a:pt x="49" y="1"/>
                        <a:pt x="48" y="1"/>
                      </a:cubicBezTo>
                      <a:cubicBezTo>
                        <a:pt x="48" y="1"/>
                        <a:pt x="48" y="1"/>
                        <a:pt x="48" y="1"/>
                      </a:cubicBezTo>
                      <a:cubicBezTo>
                        <a:pt x="48" y="1"/>
                        <a:pt x="48" y="1"/>
                        <a:pt x="48" y="1"/>
                      </a:cubicBezTo>
                      <a:cubicBezTo>
                        <a:pt x="48" y="1"/>
                        <a:pt x="47" y="1"/>
                        <a:pt x="47" y="1"/>
                      </a:cubicBezTo>
                      <a:cubicBezTo>
                        <a:pt x="47" y="2"/>
                        <a:pt x="47" y="2"/>
                        <a:pt x="47" y="2"/>
                      </a:cubicBezTo>
                      <a:cubicBezTo>
                        <a:pt x="47" y="2"/>
                        <a:pt x="47" y="2"/>
                        <a:pt x="47" y="2"/>
                      </a:cubicBezTo>
                      <a:cubicBezTo>
                        <a:pt x="47" y="2"/>
                        <a:pt x="46" y="2"/>
                        <a:pt x="46" y="2"/>
                      </a:cubicBezTo>
                      <a:cubicBezTo>
                        <a:pt x="46" y="2"/>
                        <a:pt x="46" y="2"/>
                        <a:pt x="46" y="2"/>
                      </a:cubicBezTo>
                      <a:cubicBezTo>
                        <a:pt x="46" y="3"/>
                        <a:pt x="46" y="3"/>
                        <a:pt x="46" y="3"/>
                      </a:cubicBezTo>
                      <a:cubicBezTo>
                        <a:pt x="45" y="4"/>
                        <a:pt x="43" y="5"/>
                        <a:pt x="42" y="5"/>
                      </a:cubicBezTo>
                      <a:cubicBezTo>
                        <a:pt x="42" y="5"/>
                        <a:pt x="42" y="5"/>
                        <a:pt x="42" y="5"/>
                      </a:cubicBezTo>
                      <a:cubicBezTo>
                        <a:pt x="18" y="5"/>
                        <a:pt x="18" y="5"/>
                        <a:pt x="18" y="5"/>
                      </a:cubicBezTo>
                      <a:cubicBezTo>
                        <a:pt x="18" y="5"/>
                        <a:pt x="18" y="5"/>
                        <a:pt x="18" y="5"/>
                      </a:cubicBezTo>
                      <a:cubicBezTo>
                        <a:pt x="16" y="5"/>
                        <a:pt x="15" y="4"/>
                        <a:pt x="14" y="3"/>
                      </a:cubicBezTo>
                      <a:cubicBezTo>
                        <a:pt x="14" y="3"/>
                        <a:pt x="14" y="3"/>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6" name="Freeform 347"/>
                <p:cNvSpPr/>
                <p:nvPr/>
              </p:nvSpPr>
              <p:spPr bwMode="auto">
                <a:xfrm>
                  <a:off x="1146175" y="749300"/>
                  <a:ext cx="225425" cy="74613"/>
                </a:xfrm>
                <a:custGeom>
                  <a:avLst/>
                  <a:gdLst>
                    <a:gd name="T0" fmla="*/ 14 w 60"/>
                    <a:gd name="T1" fmla="*/ 3 h 20"/>
                    <a:gd name="T2" fmla="*/ 9 w 60"/>
                    <a:gd name="T3" fmla="*/ 0 h 20"/>
                    <a:gd name="T4" fmla="*/ 4 w 60"/>
                    <a:gd name="T5" fmla="*/ 2 h 20"/>
                    <a:gd name="T6" fmla="*/ 3 w 60"/>
                    <a:gd name="T7" fmla="*/ 13 h 20"/>
                    <a:gd name="T8" fmla="*/ 18 w 60"/>
                    <a:gd name="T9" fmla="*/ 20 h 20"/>
                    <a:gd name="T10" fmla="*/ 42 w 60"/>
                    <a:gd name="T11" fmla="*/ 20 h 20"/>
                    <a:gd name="T12" fmla="*/ 58 w 60"/>
                    <a:gd name="T13" fmla="*/ 13 h 20"/>
                    <a:gd name="T14" fmla="*/ 57 w 60"/>
                    <a:gd name="T15" fmla="*/ 2 h 20"/>
                    <a:gd name="T16" fmla="*/ 52 w 60"/>
                    <a:gd name="T17" fmla="*/ 0 h 20"/>
                    <a:gd name="T18" fmla="*/ 46 w 60"/>
                    <a:gd name="T19" fmla="*/ 3 h 20"/>
                    <a:gd name="T20" fmla="*/ 44 w 60"/>
                    <a:gd name="T21" fmla="*/ 5 h 20"/>
                    <a:gd name="T22" fmla="*/ 42 w 60"/>
                    <a:gd name="T23" fmla="*/ 5 h 20"/>
                    <a:gd name="T24" fmla="*/ 19 w 60"/>
                    <a:gd name="T25" fmla="*/ 5 h 20"/>
                    <a:gd name="T26" fmla="*/ 18 w 60"/>
                    <a:gd name="T27" fmla="*/ 5 h 20"/>
                    <a:gd name="T28" fmla="*/ 14 w 60"/>
                    <a:gd name="T2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20">
                      <a:moveTo>
                        <a:pt x="14" y="3"/>
                      </a:moveTo>
                      <a:cubicBezTo>
                        <a:pt x="13" y="1"/>
                        <a:pt x="11" y="0"/>
                        <a:pt x="9" y="0"/>
                      </a:cubicBezTo>
                      <a:cubicBezTo>
                        <a:pt x="7" y="0"/>
                        <a:pt x="5" y="1"/>
                        <a:pt x="4" y="2"/>
                      </a:cubicBezTo>
                      <a:cubicBezTo>
                        <a:pt x="0" y="5"/>
                        <a:pt x="0" y="10"/>
                        <a:pt x="3" y="13"/>
                      </a:cubicBezTo>
                      <a:cubicBezTo>
                        <a:pt x="7" y="18"/>
                        <a:pt x="12" y="20"/>
                        <a:pt x="18" y="20"/>
                      </a:cubicBezTo>
                      <a:cubicBezTo>
                        <a:pt x="42" y="20"/>
                        <a:pt x="42" y="20"/>
                        <a:pt x="42" y="20"/>
                      </a:cubicBezTo>
                      <a:cubicBezTo>
                        <a:pt x="48" y="20"/>
                        <a:pt x="54" y="18"/>
                        <a:pt x="58" y="13"/>
                      </a:cubicBezTo>
                      <a:cubicBezTo>
                        <a:pt x="60" y="10"/>
                        <a:pt x="60" y="5"/>
                        <a:pt x="57" y="2"/>
                      </a:cubicBezTo>
                      <a:cubicBezTo>
                        <a:pt x="55" y="1"/>
                        <a:pt x="54" y="0"/>
                        <a:pt x="52" y="0"/>
                      </a:cubicBezTo>
                      <a:cubicBezTo>
                        <a:pt x="50" y="0"/>
                        <a:pt x="47" y="1"/>
                        <a:pt x="46" y="3"/>
                      </a:cubicBezTo>
                      <a:cubicBezTo>
                        <a:pt x="45" y="4"/>
                        <a:pt x="44" y="4"/>
                        <a:pt x="44" y="5"/>
                      </a:cubicBezTo>
                      <a:cubicBezTo>
                        <a:pt x="43" y="5"/>
                        <a:pt x="43" y="5"/>
                        <a:pt x="42" y="5"/>
                      </a:cubicBezTo>
                      <a:cubicBezTo>
                        <a:pt x="19" y="5"/>
                        <a:pt x="19" y="5"/>
                        <a:pt x="19" y="5"/>
                      </a:cubicBezTo>
                      <a:cubicBezTo>
                        <a:pt x="18" y="5"/>
                        <a:pt x="18" y="5"/>
                        <a:pt x="18" y="5"/>
                      </a:cubicBezTo>
                      <a:cubicBezTo>
                        <a:pt x="17" y="5"/>
                        <a:pt x="15" y="4"/>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7" name="Freeform 348"/>
                <p:cNvSpPr/>
                <p:nvPr/>
              </p:nvSpPr>
              <p:spPr bwMode="auto">
                <a:xfrm>
                  <a:off x="7935912" y="3009900"/>
                  <a:ext cx="484188" cy="398463"/>
                </a:xfrm>
                <a:custGeom>
                  <a:avLst/>
                  <a:gdLst>
                    <a:gd name="T0" fmla="*/ 250 w 305"/>
                    <a:gd name="T1" fmla="*/ 0 h 251"/>
                    <a:gd name="T2" fmla="*/ 108 w 305"/>
                    <a:gd name="T3" fmla="*/ 140 h 251"/>
                    <a:gd name="T4" fmla="*/ 54 w 305"/>
                    <a:gd name="T5" fmla="*/ 88 h 251"/>
                    <a:gd name="T6" fmla="*/ 0 w 305"/>
                    <a:gd name="T7" fmla="*/ 142 h 251"/>
                    <a:gd name="T8" fmla="*/ 54 w 305"/>
                    <a:gd name="T9" fmla="*/ 196 h 251"/>
                    <a:gd name="T10" fmla="*/ 108 w 305"/>
                    <a:gd name="T11" fmla="*/ 251 h 251"/>
                    <a:gd name="T12" fmla="*/ 163 w 305"/>
                    <a:gd name="T13" fmla="*/ 196 h 251"/>
                    <a:gd name="T14" fmla="*/ 305 w 305"/>
                    <a:gd name="T15" fmla="*/ 55 h 251"/>
                    <a:gd name="T16" fmla="*/ 250 w 305"/>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 h="251">
                      <a:moveTo>
                        <a:pt x="250" y="0"/>
                      </a:moveTo>
                      <a:lnTo>
                        <a:pt x="108" y="140"/>
                      </a:lnTo>
                      <a:lnTo>
                        <a:pt x="54" y="88"/>
                      </a:lnTo>
                      <a:lnTo>
                        <a:pt x="0" y="142"/>
                      </a:lnTo>
                      <a:lnTo>
                        <a:pt x="54" y="196"/>
                      </a:lnTo>
                      <a:lnTo>
                        <a:pt x="108" y="251"/>
                      </a:lnTo>
                      <a:lnTo>
                        <a:pt x="163" y="196"/>
                      </a:lnTo>
                      <a:lnTo>
                        <a:pt x="305" y="55"/>
                      </a:lnTo>
                      <a:lnTo>
                        <a:pt x="25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8" name="Freeform 349"/>
                <p:cNvSpPr>
                  <a:spLocks noEditPoints="1"/>
                </p:cNvSpPr>
                <p:nvPr/>
              </p:nvSpPr>
              <p:spPr bwMode="auto">
                <a:xfrm>
                  <a:off x="11031537" y="1439863"/>
                  <a:ext cx="461963" cy="461963"/>
                </a:xfrm>
                <a:custGeom>
                  <a:avLst/>
                  <a:gdLst>
                    <a:gd name="T0" fmla="*/ 62 w 123"/>
                    <a:gd name="T1" fmla="*/ 123 h 123"/>
                    <a:gd name="T2" fmla="*/ 71 w 123"/>
                    <a:gd name="T3" fmla="*/ 123 h 123"/>
                    <a:gd name="T4" fmla="*/ 71 w 123"/>
                    <a:gd name="T5" fmla="*/ 114 h 123"/>
                    <a:gd name="T6" fmla="*/ 92 w 123"/>
                    <a:gd name="T7" fmla="*/ 106 h 123"/>
                    <a:gd name="T8" fmla="*/ 98 w 123"/>
                    <a:gd name="T9" fmla="*/ 112 h 123"/>
                    <a:gd name="T10" fmla="*/ 112 w 123"/>
                    <a:gd name="T11" fmla="*/ 98 h 123"/>
                    <a:gd name="T12" fmla="*/ 106 w 123"/>
                    <a:gd name="T13" fmla="*/ 92 h 123"/>
                    <a:gd name="T14" fmla="*/ 114 w 123"/>
                    <a:gd name="T15" fmla="*/ 71 h 123"/>
                    <a:gd name="T16" fmla="*/ 123 w 123"/>
                    <a:gd name="T17" fmla="*/ 71 h 123"/>
                    <a:gd name="T18" fmla="*/ 123 w 123"/>
                    <a:gd name="T19" fmla="*/ 52 h 123"/>
                    <a:gd name="T20" fmla="*/ 114 w 123"/>
                    <a:gd name="T21" fmla="*/ 52 h 123"/>
                    <a:gd name="T22" fmla="*/ 106 w 123"/>
                    <a:gd name="T23" fmla="*/ 31 h 123"/>
                    <a:gd name="T24" fmla="*/ 112 w 123"/>
                    <a:gd name="T25" fmla="*/ 25 h 123"/>
                    <a:gd name="T26" fmla="*/ 98 w 123"/>
                    <a:gd name="T27" fmla="*/ 11 h 123"/>
                    <a:gd name="T28" fmla="*/ 92 w 123"/>
                    <a:gd name="T29" fmla="*/ 18 h 123"/>
                    <a:gd name="T30" fmla="*/ 71 w 123"/>
                    <a:gd name="T31" fmla="*/ 9 h 123"/>
                    <a:gd name="T32" fmla="*/ 71 w 123"/>
                    <a:gd name="T33" fmla="*/ 0 h 123"/>
                    <a:gd name="T34" fmla="*/ 62 w 123"/>
                    <a:gd name="T35" fmla="*/ 0 h 123"/>
                    <a:gd name="T36" fmla="*/ 62 w 123"/>
                    <a:gd name="T37" fmla="*/ 22 h 123"/>
                    <a:gd name="T38" fmla="*/ 62 w 123"/>
                    <a:gd name="T39" fmla="*/ 22 h 123"/>
                    <a:gd name="T40" fmla="*/ 101 w 123"/>
                    <a:gd name="T41" fmla="*/ 62 h 123"/>
                    <a:gd name="T42" fmla="*/ 62 w 123"/>
                    <a:gd name="T43" fmla="*/ 101 h 123"/>
                    <a:gd name="T44" fmla="*/ 62 w 123"/>
                    <a:gd name="T45" fmla="*/ 123 h 123"/>
                    <a:gd name="T46" fmla="*/ 18 w 123"/>
                    <a:gd name="T47" fmla="*/ 92 h 123"/>
                    <a:gd name="T48" fmla="*/ 11 w 123"/>
                    <a:gd name="T49" fmla="*/ 98 h 123"/>
                    <a:gd name="T50" fmla="*/ 25 w 123"/>
                    <a:gd name="T51" fmla="*/ 112 h 123"/>
                    <a:gd name="T52" fmla="*/ 31 w 123"/>
                    <a:gd name="T53" fmla="*/ 106 h 123"/>
                    <a:gd name="T54" fmla="*/ 52 w 123"/>
                    <a:gd name="T55" fmla="*/ 114 h 123"/>
                    <a:gd name="T56" fmla="*/ 52 w 123"/>
                    <a:gd name="T57" fmla="*/ 123 h 123"/>
                    <a:gd name="T58" fmla="*/ 62 w 123"/>
                    <a:gd name="T59" fmla="*/ 123 h 123"/>
                    <a:gd name="T60" fmla="*/ 62 w 123"/>
                    <a:gd name="T61" fmla="*/ 101 h 123"/>
                    <a:gd name="T62" fmla="*/ 22 w 123"/>
                    <a:gd name="T63" fmla="*/ 62 h 123"/>
                    <a:gd name="T64" fmla="*/ 62 w 123"/>
                    <a:gd name="T65" fmla="*/ 22 h 123"/>
                    <a:gd name="T66" fmla="*/ 62 w 123"/>
                    <a:gd name="T67" fmla="*/ 0 h 123"/>
                    <a:gd name="T68" fmla="*/ 52 w 123"/>
                    <a:gd name="T69" fmla="*/ 0 h 123"/>
                    <a:gd name="T70" fmla="*/ 52 w 123"/>
                    <a:gd name="T71" fmla="*/ 9 h 123"/>
                    <a:gd name="T72" fmla="*/ 31 w 123"/>
                    <a:gd name="T73" fmla="*/ 18 h 123"/>
                    <a:gd name="T74" fmla="*/ 25 w 123"/>
                    <a:gd name="T75" fmla="*/ 11 h 123"/>
                    <a:gd name="T76" fmla="*/ 11 w 123"/>
                    <a:gd name="T77" fmla="*/ 25 h 123"/>
                    <a:gd name="T78" fmla="*/ 18 w 123"/>
                    <a:gd name="T79" fmla="*/ 31 h 123"/>
                    <a:gd name="T80" fmla="*/ 9 w 123"/>
                    <a:gd name="T81" fmla="*/ 52 h 123"/>
                    <a:gd name="T82" fmla="*/ 0 w 123"/>
                    <a:gd name="T83" fmla="*/ 52 h 123"/>
                    <a:gd name="T84" fmla="*/ 0 w 123"/>
                    <a:gd name="T85" fmla="*/ 71 h 123"/>
                    <a:gd name="T86" fmla="*/ 9 w 123"/>
                    <a:gd name="T87" fmla="*/ 71 h 123"/>
                    <a:gd name="T88" fmla="*/ 18 w 123"/>
                    <a:gd name="T89" fmla="*/ 92 h 123"/>
                    <a:gd name="T90" fmla="*/ 62 w 123"/>
                    <a:gd name="T91" fmla="*/ 22 h 123"/>
                    <a:gd name="T92" fmla="*/ 62 w 123"/>
                    <a:gd name="T93" fmla="*/ 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 h="123">
                      <a:moveTo>
                        <a:pt x="62" y="123"/>
                      </a:moveTo>
                      <a:cubicBezTo>
                        <a:pt x="71" y="123"/>
                        <a:pt x="71" y="123"/>
                        <a:pt x="71" y="123"/>
                      </a:cubicBezTo>
                      <a:cubicBezTo>
                        <a:pt x="71" y="114"/>
                        <a:pt x="71" y="114"/>
                        <a:pt x="71" y="114"/>
                      </a:cubicBezTo>
                      <a:cubicBezTo>
                        <a:pt x="79" y="113"/>
                        <a:pt x="86" y="110"/>
                        <a:pt x="92" y="106"/>
                      </a:cubicBezTo>
                      <a:cubicBezTo>
                        <a:pt x="98" y="112"/>
                        <a:pt x="98" y="112"/>
                        <a:pt x="98" y="112"/>
                      </a:cubicBezTo>
                      <a:cubicBezTo>
                        <a:pt x="112" y="98"/>
                        <a:pt x="112" y="98"/>
                        <a:pt x="112" y="98"/>
                      </a:cubicBezTo>
                      <a:cubicBezTo>
                        <a:pt x="106" y="92"/>
                        <a:pt x="106" y="92"/>
                        <a:pt x="106" y="92"/>
                      </a:cubicBezTo>
                      <a:cubicBezTo>
                        <a:pt x="110" y="86"/>
                        <a:pt x="113" y="79"/>
                        <a:pt x="114" y="71"/>
                      </a:cubicBezTo>
                      <a:cubicBezTo>
                        <a:pt x="123" y="71"/>
                        <a:pt x="123" y="71"/>
                        <a:pt x="123" y="71"/>
                      </a:cubicBezTo>
                      <a:cubicBezTo>
                        <a:pt x="123" y="52"/>
                        <a:pt x="123" y="52"/>
                        <a:pt x="123" y="52"/>
                      </a:cubicBezTo>
                      <a:cubicBezTo>
                        <a:pt x="114" y="52"/>
                        <a:pt x="114" y="52"/>
                        <a:pt x="114" y="52"/>
                      </a:cubicBezTo>
                      <a:cubicBezTo>
                        <a:pt x="113" y="44"/>
                        <a:pt x="110" y="37"/>
                        <a:pt x="106" y="31"/>
                      </a:cubicBezTo>
                      <a:cubicBezTo>
                        <a:pt x="112" y="25"/>
                        <a:pt x="112" y="25"/>
                        <a:pt x="112" y="25"/>
                      </a:cubicBezTo>
                      <a:cubicBezTo>
                        <a:pt x="98" y="11"/>
                        <a:pt x="98" y="11"/>
                        <a:pt x="98" y="11"/>
                      </a:cubicBezTo>
                      <a:cubicBezTo>
                        <a:pt x="92" y="18"/>
                        <a:pt x="92" y="18"/>
                        <a:pt x="92" y="18"/>
                      </a:cubicBezTo>
                      <a:cubicBezTo>
                        <a:pt x="86" y="13"/>
                        <a:pt x="79" y="11"/>
                        <a:pt x="71" y="9"/>
                      </a:cubicBezTo>
                      <a:cubicBezTo>
                        <a:pt x="71" y="0"/>
                        <a:pt x="71" y="0"/>
                        <a:pt x="71" y="0"/>
                      </a:cubicBezTo>
                      <a:cubicBezTo>
                        <a:pt x="62" y="0"/>
                        <a:pt x="62" y="0"/>
                        <a:pt x="62" y="0"/>
                      </a:cubicBezTo>
                      <a:cubicBezTo>
                        <a:pt x="62" y="22"/>
                        <a:pt x="62" y="22"/>
                        <a:pt x="62" y="22"/>
                      </a:cubicBezTo>
                      <a:cubicBezTo>
                        <a:pt x="62" y="22"/>
                        <a:pt x="62" y="22"/>
                        <a:pt x="62" y="22"/>
                      </a:cubicBezTo>
                      <a:cubicBezTo>
                        <a:pt x="83" y="22"/>
                        <a:pt x="101" y="40"/>
                        <a:pt x="101" y="62"/>
                      </a:cubicBezTo>
                      <a:cubicBezTo>
                        <a:pt x="101" y="83"/>
                        <a:pt x="83" y="101"/>
                        <a:pt x="62" y="101"/>
                      </a:cubicBezTo>
                      <a:lnTo>
                        <a:pt x="62" y="123"/>
                      </a:lnTo>
                      <a:close/>
                      <a:moveTo>
                        <a:pt x="18" y="92"/>
                      </a:moveTo>
                      <a:cubicBezTo>
                        <a:pt x="11" y="98"/>
                        <a:pt x="11" y="98"/>
                        <a:pt x="11" y="98"/>
                      </a:cubicBezTo>
                      <a:cubicBezTo>
                        <a:pt x="25" y="112"/>
                        <a:pt x="25" y="112"/>
                        <a:pt x="25" y="112"/>
                      </a:cubicBezTo>
                      <a:cubicBezTo>
                        <a:pt x="31" y="106"/>
                        <a:pt x="31" y="106"/>
                        <a:pt x="31" y="106"/>
                      </a:cubicBezTo>
                      <a:cubicBezTo>
                        <a:pt x="37" y="110"/>
                        <a:pt x="44" y="113"/>
                        <a:pt x="52" y="114"/>
                      </a:cubicBezTo>
                      <a:cubicBezTo>
                        <a:pt x="52" y="123"/>
                        <a:pt x="52" y="123"/>
                        <a:pt x="52" y="123"/>
                      </a:cubicBezTo>
                      <a:cubicBezTo>
                        <a:pt x="62" y="123"/>
                        <a:pt x="62" y="123"/>
                        <a:pt x="62" y="123"/>
                      </a:cubicBezTo>
                      <a:cubicBezTo>
                        <a:pt x="62" y="101"/>
                        <a:pt x="62" y="101"/>
                        <a:pt x="62" y="101"/>
                      </a:cubicBezTo>
                      <a:cubicBezTo>
                        <a:pt x="40" y="101"/>
                        <a:pt x="22" y="83"/>
                        <a:pt x="22" y="62"/>
                      </a:cubicBezTo>
                      <a:cubicBezTo>
                        <a:pt x="22" y="40"/>
                        <a:pt x="40" y="22"/>
                        <a:pt x="62" y="22"/>
                      </a:cubicBezTo>
                      <a:cubicBezTo>
                        <a:pt x="62" y="0"/>
                        <a:pt x="62" y="0"/>
                        <a:pt x="62" y="0"/>
                      </a:cubicBezTo>
                      <a:cubicBezTo>
                        <a:pt x="52" y="0"/>
                        <a:pt x="52" y="0"/>
                        <a:pt x="52" y="0"/>
                      </a:cubicBezTo>
                      <a:cubicBezTo>
                        <a:pt x="52" y="9"/>
                        <a:pt x="52" y="9"/>
                        <a:pt x="52" y="9"/>
                      </a:cubicBezTo>
                      <a:cubicBezTo>
                        <a:pt x="44" y="11"/>
                        <a:pt x="37" y="13"/>
                        <a:pt x="31" y="18"/>
                      </a:cubicBezTo>
                      <a:cubicBezTo>
                        <a:pt x="25" y="11"/>
                        <a:pt x="25" y="11"/>
                        <a:pt x="25" y="11"/>
                      </a:cubicBezTo>
                      <a:cubicBezTo>
                        <a:pt x="11" y="25"/>
                        <a:pt x="11" y="25"/>
                        <a:pt x="11" y="25"/>
                      </a:cubicBezTo>
                      <a:cubicBezTo>
                        <a:pt x="18" y="31"/>
                        <a:pt x="18" y="31"/>
                        <a:pt x="18" y="31"/>
                      </a:cubicBezTo>
                      <a:cubicBezTo>
                        <a:pt x="13" y="37"/>
                        <a:pt x="10" y="44"/>
                        <a:pt x="9" y="52"/>
                      </a:cubicBezTo>
                      <a:cubicBezTo>
                        <a:pt x="0" y="52"/>
                        <a:pt x="0" y="52"/>
                        <a:pt x="0" y="52"/>
                      </a:cubicBezTo>
                      <a:cubicBezTo>
                        <a:pt x="0" y="71"/>
                        <a:pt x="0" y="71"/>
                        <a:pt x="0" y="71"/>
                      </a:cubicBezTo>
                      <a:cubicBezTo>
                        <a:pt x="9" y="71"/>
                        <a:pt x="9" y="71"/>
                        <a:pt x="9" y="71"/>
                      </a:cubicBezTo>
                      <a:cubicBezTo>
                        <a:pt x="10" y="79"/>
                        <a:pt x="13" y="86"/>
                        <a:pt x="18" y="92"/>
                      </a:cubicBezTo>
                      <a:close/>
                      <a:moveTo>
                        <a:pt x="62" y="22"/>
                      </a:moveTo>
                      <a:cubicBezTo>
                        <a:pt x="62" y="22"/>
                        <a:pt x="62" y="22"/>
                        <a:pt x="62"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9" name="Freeform 350"/>
                <p:cNvSpPr>
                  <a:spLocks noEditPoints="1"/>
                </p:cNvSpPr>
                <p:nvPr/>
              </p:nvSpPr>
              <p:spPr bwMode="auto">
                <a:xfrm>
                  <a:off x="11425239" y="1195680"/>
                  <a:ext cx="311150" cy="314325"/>
                </a:xfrm>
                <a:custGeom>
                  <a:avLst/>
                  <a:gdLst>
                    <a:gd name="T0" fmla="*/ 77 w 83"/>
                    <a:gd name="T1" fmla="*/ 35 h 84"/>
                    <a:gd name="T2" fmla="*/ 83 w 83"/>
                    <a:gd name="T3" fmla="*/ 33 h 84"/>
                    <a:gd name="T4" fmla="*/ 77 w 83"/>
                    <a:gd name="T5" fmla="*/ 18 h 84"/>
                    <a:gd name="T6" fmla="*/ 71 w 83"/>
                    <a:gd name="T7" fmla="*/ 21 h 84"/>
                    <a:gd name="T8" fmla="*/ 62 w 83"/>
                    <a:gd name="T9" fmla="*/ 12 h 84"/>
                    <a:gd name="T10" fmla="*/ 64 w 83"/>
                    <a:gd name="T11" fmla="*/ 6 h 84"/>
                    <a:gd name="T12" fmla="*/ 50 w 83"/>
                    <a:gd name="T13" fmla="*/ 0 h 84"/>
                    <a:gd name="T14" fmla="*/ 47 w 83"/>
                    <a:gd name="T15" fmla="*/ 6 h 84"/>
                    <a:gd name="T16" fmla="*/ 41 w 83"/>
                    <a:gd name="T17" fmla="*/ 5 h 84"/>
                    <a:gd name="T18" fmla="*/ 41 w 83"/>
                    <a:gd name="T19" fmla="*/ 17 h 84"/>
                    <a:gd name="T20" fmla="*/ 64 w 83"/>
                    <a:gd name="T21" fmla="*/ 32 h 84"/>
                    <a:gd name="T22" fmla="*/ 51 w 83"/>
                    <a:gd name="T23" fmla="*/ 64 h 84"/>
                    <a:gd name="T24" fmla="*/ 51 w 83"/>
                    <a:gd name="T25" fmla="*/ 64 h 84"/>
                    <a:gd name="T26" fmla="*/ 41 w 83"/>
                    <a:gd name="T27" fmla="*/ 66 h 84"/>
                    <a:gd name="T28" fmla="*/ 41 w 83"/>
                    <a:gd name="T29" fmla="*/ 66 h 84"/>
                    <a:gd name="T30" fmla="*/ 41 w 83"/>
                    <a:gd name="T31" fmla="*/ 78 h 84"/>
                    <a:gd name="T32" fmla="*/ 48 w 83"/>
                    <a:gd name="T33" fmla="*/ 78 h 84"/>
                    <a:gd name="T34" fmla="*/ 51 w 83"/>
                    <a:gd name="T35" fmla="*/ 84 h 84"/>
                    <a:gd name="T36" fmla="*/ 65 w 83"/>
                    <a:gd name="T37" fmla="*/ 77 h 84"/>
                    <a:gd name="T38" fmla="*/ 63 w 83"/>
                    <a:gd name="T39" fmla="*/ 72 h 84"/>
                    <a:gd name="T40" fmla="*/ 72 w 83"/>
                    <a:gd name="T41" fmla="*/ 62 h 84"/>
                    <a:gd name="T42" fmla="*/ 77 w 83"/>
                    <a:gd name="T43" fmla="*/ 65 h 84"/>
                    <a:gd name="T44" fmla="*/ 83 w 83"/>
                    <a:gd name="T45" fmla="*/ 50 h 84"/>
                    <a:gd name="T46" fmla="*/ 77 w 83"/>
                    <a:gd name="T47" fmla="*/ 48 h 84"/>
                    <a:gd name="T48" fmla="*/ 77 w 83"/>
                    <a:gd name="T49" fmla="*/ 35 h 84"/>
                    <a:gd name="T50" fmla="*/ 41 w 83"/>
                    <a:gd name="T51" fmla="*/ 5 h 84"/>
                    <a:gd name="T52" fmla="*/ 35 w 83"/>
                    <a:gd name="T53" fmla="*/ 6 h 84"/>
                    <a:gd name="T54" fmla="*/ 32 w 83"/>
                    <a:gd name="T55" fmla="*/ 0 h 84"/>
                    <a:gd name="T56" fmla="*/ 18 w 83"/>
                    <a:gd name="T57" fmla="*/ 6 h 84"/>
                    <a:gd name="T58" fmla="*/ 20 w 83"/>
                    <a:gd name="T59" fmla="*/ 12 h 84"/>
                    <a:gd name="T60" fmla="*/ 11 w 83"/>
                    <a:gd name="T61" fmla="*/ 21 h 84"/>
                    <a:gd name="T62" fmla="*/ 5 w 83"/>
                    <a:gd name="T63" fmla="*/ 19 h 84"/>
                    <a:gd name="T64" fmla="*/ 0 w 83"/>
                    <a:gd name="T65" fmla="*/ 34 h 84"/>
                    <a:gd name="T66" fmla="*/ 5 w 83"/>
                    <a:gd name="T67" fmla="*/ 36 h 84"/>
                    <a:gd name="T68" fmla="*/ 6 w 83"/>
                    <a:gd name="T69" fmla="*/ 49 h 84"/>
                    <a:gd name="T70" fmla="*/ 0 w 83"/>
                    <a:gd name="T71" fmla="*/ 51 h 84"/>
                    <a:gd name="T72" fmla="*/ 6 w 83"/>
                    <a:gd name="T73" fmla="*/ 66 h 84"/>
                    <a:gd name="T74" fmla="*/ 12 w 83"/>
                    <a:gd name="T75" fmla="*/ 63 h 84"/>
                    <a:gd name="T76" fmla="*/ 21 w 83"/>
                    <a:gd name="T77" fmla="*/ 72 h 84"/>
                    <a:gd name="T78" fmla="*/ 19 w 83"/>
                    <a:gd name="T79" fmla="*/ 78 h 84"/>
                    <a:gd name="T80" fmla="*/ 33 w 83"/>
                    <a:gd name="T81" fmla="*/ 84 h 84"/>
                    <a:gd name="T82" fmla="*/ 35 w 83"/>
                    <a:gd name="T83" fmla="*/ 78 h 84"/>
                    <a:gd name="T84" fmla="*/ 41 w 83"/>
                    <a:gd name="T85" fmla="*/ 78 h 84"/>
                    <a:gd name="T86" fmla="*/ 41 w 83"/>
                    <a:gd name="T87" fmla="*/ 66 h 84"/>
                    <a:gd name="T88" fmla="*/ 19 w 83"/>
                    <a:gd name="T89" fmla="*/ 51 h 84"/>
                    <a:gd name="T90" fmla="*/ 32 w 83"/>
                    <a:gd name="T91" fmla="*/ 19 h 84"/>
                    <a:gd name="T92" fmla="*/ 41 w 83"/>
                    <a:gd name="T93" fmla="*/ 17 h 84"/>
                    <a:gd name="T94" fmla="*/ 41 w 83"/>
                    <a:gd name="T95" fmla="*/ 17 h 84"/>
                    <a:gd name="T96" fmla="*/ 41 w 83"/>
                    <a:gd name="T9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 h="84">
                      <a:moveTo>
                        <a:pt x="77" y="35"/>
                      </a:moveTo>
                      <a:cubicBezTo>
                        <a:pt x="83" y="33"/>
                        <a:pt x="83" y="33"/>
                        <a:pt x="83" y="33"/>
                      </a:cubicBezTo>
                      <a:cubicBezTo>
                        <a:pt x="77" y="18"/>
                        <a:pt x="77" y="18"/>
                        <a:pt x="77" y="18"/>
                      </a:cubicBezTo>
                      <a:cubicBezTo>
                        <a:pt x="71" y="21"/>
                        <a:pt x="71" y="21"/>
                        <a:pt x="71" y="21"/>
                      </a:cubicBezTo>
                      <a:cubicBezTo>
                        <a:pt x="69" y="17"/>
                        <a:pt x="65" y="14"/>
                        <a:pt x="62" y="12"/>
                      </a:cubicBezTo>
                      <a:cubicBezTo>
                        <a:pt x="64" y="6"/>
                        <a:pt x="64" y="6"/>
                        <a:pt x="64" y="6"/>
                      </a:cubicBezTo>
                      <a:cubicBezTo>
                        <a:pt x="50" y="0"/>
                        <a:pt x="50" y="0"/>
                        <a:pt x="50" y="0"/>
                      </a:cubicBezTo>
                      <a:cubicBezTo>
                        <a:pt x="47" y="6"/>
                        <a:pt x="47" y="6"/>
                        <a:pt x="47" y="6"/>
                      </a:cubicBezTo>
                      <a:cubicBezTo>
                        <a:pt x="45" y="6"/>
                        <a:pt x="43" y="5"/>
                        <a:pt x="41" y="5"/>
                      </a:cubicBezTo>
                      <a:cubicBezTo>
                        <a:pt x="41" y="17"/>
                        <a:pt x="41" y="17"/>
                        <a:pt x="41" y="17"/>
                      </a:cubicBezTo>
                      <a:cubicBezTo>
                        <a:pt x="51" y="17"/>
                        <a:pt x="60" y="23"/>
                        <a:pt x="64" y="32"/>
                      </a:cubicBezTo>
                      <a:cubicBezTo>
                        <a:pt x="69" y="45"/>
                        <a:pt x="63" y="59"/>
                        <a:pt x="51" y="64"/>
                      </a:cubicBezTo>
                      <a:cubicBezTo>
                        <a:pt x="51" y="64"/>
                        <a:pt x="51" y="64"/>
                        <a:pt x="51" y="64"/>
                      </a:cubicBezTo>
                      <a:cubicBezTo>
                        <a:pt x="48" y="66"/>
                        <a:pt x="45" y="66"/>
                        <a:pt x="41" y="66"/>
                      </a:cubicBezTo>
                      <a:cubicBezTo>
                        <a:pt x="41" y="66"/>
                        <a:pt x="41" y="66"/>
                        <a:pt x="41" y="66"/>
                      </a:cubicBezTo>
                      <a:cubicBezTo>
                        <a:pt x="41" y="78"/>
                        <a:pt x="41" y="78"/>
                        <a:pt x="41" y="78"/>
                      </a:cubicBezTo>
                      <a:cubicBezTo>
                        <a:pt x="44" y="78"/>
                        <a:pt x="46" y="78"/>
                        <a:pt x="48" y="78"/>
                      </a:cubicBezTo>
                      <a:cubicBezTo>
                        <a:pt x="51" y="84"/>
                        <a:pt x="51" y="84"/>
                        <a:pt x="51" y="84"/>
                      </a:cubicBezTo>
                      <a:cubicBezTo>
                        <a:pt x="65" y="77"/>
                        <a:pt x="65" y="77"/>
                        <a:pt x="65" y="77"/>
                      </a:cubicBezTo>
                      <a:cubicBezTo>
                        <a:pt x="63" y="72"/>
                        <a:pt x="63" y="72"/>
                        <a:pt x="63" y="72"/>
                      </a:cubicBezTo>
                      <a:cubicBezTo>
                        <a:pt x="66" y="69"/>
                        <a:pt x="69" y="66"/>
                        <a:pt x="72" y="62"/>
                      </a:cubicBezTo>
                      <a:cubicBezTo>
                        <a:pt x="77" y="65"/>
                        <a:pt x="77" y="65"/>
                        <a:pt x="77" y="65"/>
                      </a:cubicBezTo>
                      <a:cubicBezTo>
                        <a:pt x="83" y="50"/>
                        <a:pt x="83" y="50"/>
                        <a:pt x="83" y="50"/>
                      </a:cubicBezTo>
                      <a:cubicBezTo>
                        <a:pt x="77" y="48"/>
                        <a:pt x="77" y="48"/>
                        <a:pt x="77" y="48"/>
                      </a:cubicBezTo>
                      <a:cubicBezTo>
                        <a:pt x="78" y="44"/>
                        <a:pt x="78" y="39"/>
                        <a:pt x="77" y="35"/>
                      </a:cubicBezTo>
                      <a:close/>
                      <a:moveTo>
                        <a:pt x="41" y="5"/>
                      </a:moveTo>
                      <a:cubicBezTo>
                        <a:pt x="39" y="5"/>
                        <a:pt x="37" y="6"/>
                        <a:pt x="35" y="6"/>
                      </a:cubicBezTo>
                      <a:cubicBezTo>
                        <a:pt x="32" y="0"/>
                        <a:pt x="32" y="0"/>
                        <a:pt x="32" y="0"/>
                      </a:cubicBezTo>
                      <a:cubicBezTo>
                        <a:pt x="18" y="6"/>
                        <a:pt x="18" y="6"/>
                        <a:pt x="18" y="6"/>
                      </a:cubicBezTo>
                      <a:cubicBezTo>
                        <a:pt x="20" y="12"/>
                        <a:pt x="20" y="12"/>
                        <a:pt x="20" y="12"/>
                      </a:cubicBezTo>
                      <a:cubicBezTo>
                        <a:pt x="17" y="15"/>
                        <a:pt x="14" y="18"/>
                        <a:pt x="11" y="21"/>
                      </a:cubicBezTo>
                      <a:cubicBezTo>
                        <a:pt x="5" y="19"/>
                        <a:pt x="5" y="19"/>
                        <a:pt x="5" y="19"/>
                      </a:cubicBezTo>
                      <a:cubicBezTo>
                        <a:pt x="0" y="34"/>
                        <a:pt x="0" y="34"/>
                        <a:pt x="0" y="34"/>
                      </a:cubicBezTo>
                      <a:cubicBezTo>
                        <a:pt x="5" y="36"/>
                        <a:pt x="5" y="36"/>
                        <a:pt x="5" y="36"/>
                      </a:cubicBezTo>
                      <a:cubicBezTo>
                        <a:pt x="5" y="40"/>
                        <a:pt x="5" y="44"/>
                        <a:pt x="6" y="49"/>
                      </a:cubicBezTo>
                      <a:cubicBezTo>
                        <a:pt x="0" y="51"/>
                        <a:pt x="0" y="51"/>
                        <a:pt x="0" y="51"/>
                      </a:cubicBezTo>
                      <a:cubicBezTo>
                        <a:pt x="6" y="66"/>
                        <a:pt x="6" y="66"/>
                        <a:pt x="6" y="66"/>
                      </a:cubicBezTo>
                      <a:cubicBezTo>
                        <a:pt x="12" y="63"/>
                        <a:pt x="12" y="63"/>
                        <a:pt x="12" y="63"/>
                      </a:cubicBezTo>
                      <a:cubicBezTo>
                        <a:pt x="14" y="67"/>
                        <a:pt x="17" y="70"/>
                        <a:pt x="21" y="72"/>
                      </a:cubicBezTo>
                      <a:cubicBezTo>
                        <a:pt x="19" y="78"/>
                        <a:pt x="19" y="78"/>
                        <a:pt x="19" y="78"/>
                      </a:cubicBezTo>
                      <a:cubicBezTo>
                        <a:pt x="33" y="84"/>
                        <a:pt x="33" y="84"/>
                        <a:pt x="33" y="84"/>
                      </a:cubicBezTo>
                      <a:cubicBezTo>
                        <a:pt x="35" y="78"/>
                        <a:pt x="35" y="78"/>
                        <a:pt x="35" y="78"/>
                      </a:cubicBezTo>
                      <a:cubicBezTo>
                        <a:pt x="37" y="78"/>
                        <a:pt x="39" y="78"/>
                        <a:pt x="41" y="78"/>
                      </a:cubicBezTo>
                      <a:cubicBezTo>
                        <a:pt x="41" y="66"/>
                        <a:pt x="41" y="66"/>
                        <a:pt x="41" y="66"/>
                      </a:cubicBezTo>
                      <a:cubicBezTo>
                        <a:pt x="32" y="66"/>
                        <a:pt x="23" y="61"/>
                        <a:pt x="19" y="51"/>
                      </a:cubicBezTo>
                      <a:cubicBezTo>
                        <a:pt x="14" y="39"/>
                        <a:pt x="19" y="25"/>
                        <a:pt x="32" y="19"/>
                      </a:cubicBezTo>
                      <a:cubicBezTo>
                        <a:pt x="35" y="18"/>
                        <a:pt x="38" y="17"/>
                        <a:pt x="41" y="17"/>
                      </a:cubicBezTo>
                      <a:cubicBezTo>
                        <a:pt x="41" y="17"/>
                        <a:pt x="41" y="17"/>
                        <a:pt x="41" y="17"/>
                      </a:cubicBezTo>
                      <a:lnTo>
                        <a:pt x="4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0" name="Freeform 351"/>
                <p:cNvSpPr/>
                <p:nvPr/>
              </p:nvSpPr>
              <p:spPr bwMode="auto">
                <a:xfrm>
                  <a:off x="3457575" y="6278563"/>
                  <a:ext cx="161925" cy="201613"/>
                </a:xfrm>
                <a:custGeom>
                  <a:avLst/>
                  <a:gdLst>
                    <a:gd name="T0" fmla="*/ 0 w 43"/>
                    <a:gd name="T1" fmla="*/ 0 h 54"/>
                    <a:gd name="T2" fmla="*/ 17 w 43"/>
                    <a:gd name="T3" fmla="*/ 54 h 54"/>
                    <a:gd name="T4" fmla="*/ 43 w 43"/>
                    <a:gd name="T5" fmla="*/ 0 h 54"/>
                    <a:gd name="T6" fmla="*/ 0 w 43"/>
                    <a:gd name="T7" fmla="*/ 0 h 54"/>
                  </a:gdLst>
                  <a:ahLst/>
                  <a:cxnLst>
                    <a:cxn ang="0">
                      <a:pos x="T0" y="T1"/>
                    </a:cxn>
                    <a:cxn ang="0">
                      <a:pos x="T2" y="T3"/>
                    </a:cxn>
                    <a:cxn ang="0">
                      <a:pos x="T4" y="T5"/>
                    </a:cxn>
                    <a:cxn ang="0">
                      <a:pos x="T6" y="T7"/>
                    </a:cxn>
                  </a:cxnLst>
                  <a:rect l="0" t="0" r="r" b="b"/>
                  <a:pathLst>
                    <a:path w="43" h="54">
                      <a:moveTo>
                        <a:pt x="0" y="0"/>
                      </a:moveTo>
                      <a:cubicBezTo>
                        <a:pt x="1" y="22"/>
                        <a:pt x="8" y="40"/>
                        <a:pt x="17" y="54"/>
                      </a:cubicBezTo>
                      <a:cubicBezTo>
                        <a:pt x="32" y="40"/>
                        <a:pt x="41" y="21"/>
                        <a:pt x="43"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1" name="Freeform 352"/>
                <p:cNvSpPr/>
                <p:nvPr/>
              </p:nvSpPr>
              <p:spPr bwMode="auto">
                <a:xfrm>
                  <a:off x="3457575" y="6026150"/>
                  <a:ext cx="161925" cy="198438"/>
                </a:xfrm>
                <a:custGeom>
                  <a:avLst/>
                  <a:gdLst>
                    <a:gd name="T0" fmla="*/ 17 w 43"/>
                    <a:gd name="T1" fmla="*/ 0 h 53"/>
                    <a:gd name="T2" fmla="*/ 0 w 43"/>
                    <a:gd name="T3" fmla="*/ 53 h 53"/>
                    <a:gd name="T4" fmla="*/ 43 w 43"/>
                    <a:gd name="T5" fmla="*/ 53 h 53"/>
                    <a:gd name="T6" fmla="*/ 17 w 43"/>
                    <a:gd name="T7" fmla="*/ 0 h 53"/>
                  </a:gdLst>
                  <a:ahLst/>
                  <a:cxnLst>
                    <a:cxn ang="0">
                      <a:pos x="T0" y="T1"/>
                    </a:cxn>
                    <a:cxn ang="0">
                      <a:pos x="T2" y="T3"/>
                    </a:cxn>
                    <a:cxn ang="0">
                      <a:pos x="T4" y="T5"/>
                    </a:cxn>
                    <a:cxn ang="0">
                      <a:pos x="T6" y="T7"/>
                    </a:cxn>
                  </a:cxnLst>
                  <a:rect l="0" t="0" r="r" b="b"/>
                  <a:pathLst>
                    <a:path w="43" h="53">
                      <a:moveTo>
                        <a:pt x="17" y="0"/>
                      </a:moveTo>
                      <a:cubicBezTo>
                        <a:pt x="8" y="13"/>
                        <a:pt x="1" y="32"/>
                        <a:pt x="0" y="53"/>
                      </a:cubicBezTo>
                      <a:cubicBezTo>
                        <a:pt x="43" y="53"/>
                        <a:pt x="43" y="53"/>
                        <a:pt x="43" y="53"/>
                      </a:cubicBezTo>
                      <a:cubicBezTo>
                        <a:pt x="41" y="32"/>
                        <a:pt x="32" y="13"/>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2" name="Freeform 353"/>
                <p:cNvSpPr/>
                <p:nvPr/>
              </p:nvSpPr>
              <p:spPr bwMode="auto">
                <a:xfrm>
                  <a:off x="3338512" y="5943600"/>
                  <a:ext cx="141288" cy="280988"/>
                </a:xfrm>
                <a:custGeom>
                  <a:avLst/>
                  <a:gdLst>
                    <a:gd name="T0" fmla="*/ 0 w 38"/>
                    <a:gd name="T1" fmla="*/ 0 h 75"/>
                    <a:gd name="T2" fmla="*/ 0 w 38"/>
                    <a:gd name="T3" fmla="*/ 75 h 75"/>
                    <a:gd name="T4" fmla="*/ 19 w 38"/>
                    <a:gd name="T5" fmla="*/ 75 h 75"/>
                    <a:gd name="T6" fmla="*/ 38 w 38"/>
                    <a:gd name="T7" fmla="*/ 13 h 75"/>
                    <a:gd name="T8" fmla="*/ 0 w 38"/>
                    <a:gd name="T9" fmla="*/ 0 h 75"/>
                  </a:gdLst>
                  <a:ahLst/>
                  <a:cxnLst>
                    <a:cxn ang="0">
                      <a:pos x="T0" y="T1"/>
                    </a:cxn>
                    <a:cxn ang="0">
                      <a:pos x="T2" y="T3"/>
                    </a:cxn>
                    <a:cxn ang="0">
                      <a:pos x="T4" y="T5"/>
                    </a:cxn>
                    <a:cxn ang="0">
                      <a:pos x="T6" y="T7"/>
                    </a:cxn>
                    <a:cxn ang="0">
                      <a:pos x="T8" y="T9"/>
                    </a:cxn>
                  </a:cxnLst>
                  <a:rect l="0" t="0" r="r" b="b"/>
                  <a:pathLst>
                    <a:path w="38" h="75">
                      <a:moveTo>
                        <a:pt x="0" y="0"/>
                      </a:moveTo>
                      <a:cubicBezTo>
                        <a:pt x="0" y="75"/>
                        <a:pt x="0" y="75"/>
                        <a:pt x="0" y="75"/>
                      </a:cubicBezTo>
                      <a:cubicBezTo>
                        <a:pt x="19" y="75"/>
                        <a:pt x="19" y="75"/>
                        <a:pt x="19" y="75"/>
                      </a:cubicBezTo>
                      <a:cubicBezTo>
                        <a:pt x="20" y="50"/>
                        <a:pt x="28" y="29"/>
                        <a:pt x="38" y="13"/>
                      </a:cubicBezTo>
                      <a:cubicBezTo>
                        <a:pt x="27" y="6"/>
                        <a:pt x="14"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3" name="Freeform 354"/>
                <p:cNvSpPr/>
                <p:nvPr/>
              </p:nvSpPr>
              <p:spPr bwMode="auto">
                <a:xfrm>
                  <a:off x="3143250" y="6278563"/>
                  <a:ext cx="141288" cy="280988"/>
                </a:xfrm>
                <a:custGeom>
                  <a:avLst/>
                  <a:gdLst>
                    <a:gd name="T0" fmla="*/ 38 w 38"/>
                    <a:gd name="T1" fmla="*/ 75 h 75"/>
                    <a:gd name="T2" fmla="*/ 38 w 38"/>
                    <a:gd name="T3" fmla="*/ 0 h 75"/>
                    <a:gd name="T4" fmla="*/ 19 w 38"/>
                    <a:gd name="T5" fmla="*/ 0 h 75"/>
                    <a:gd name="T6" fmla="*/ 0 w 38"/>
                    <a:gd name="T7" fmla="*/ 62 h 75"/>
                    <a:gd name="T8" fmla="*/ 38 w 38"/>
                    <a:gd name="T9" fmla="*/ 75 h 75"/>
                  </a:gdLst>
                  <a:ahLst/>
                  <a:cxnLst>
                    <a:cxn ang="0">
                      <a:pos x="T0" y="T1"/>
                    </a:cxn>
                    <a:cxn ang="0">
                      <a:pos x="T2" y="T3"/>
                    </a:cxn>
                    <a:cxn ang="0">
                      <a:pos x="T4" y="T5"/>
                    </a:cxn>
                    <a:cxn ang="0">
                      <a:pos x="T6" y="T7"/>
                    </a:cxn>
                    <a:cxn ang="0">
                      <a:pos x="T8" y="T9"/>
                    </a:cxn>
                  </a:cxnLst>
                  <a:rect l="0" t="0" r="r" b="b"/>
                  <a:pathLst>
                    <a:path w="38" h="75">
                      <a:moveTo>
                        <a:pt x="38" y="75"/>
                      </a:moveTo>
                      <a:cubicBezTo>
                        <a:pt x="38" y="0"/>
                        <a:pt x="38" y="0"/>
                        <a:pt x="38" y="0"/>
                      </a:cubicBezTo>
                      <a:cubicBezTo>
                        <a:pt x="19" y="0"/>
                        <a:pt x="19" y="0"/>
                        <a:pt x="19" y="0"/>
                      </a:cubicBezTo>
                      <a:cubicBezTo>
                        <a:pt x="18" y="25"/>
                        <a:pt x="10" y="46"/>
                        <a:pt x="0" y="62"/>
                      </a:cubicBezTo>
                      <a:cubicBezTo>
                        <a:pt x="11" y="69"/>
                        <a:pt x="24" y="74"/>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4" name="Freeform 355"/>
                <p:cNvSpPr/>
                <p:nvPr/>
              </p:nvSpPr>
              <p:spPr bwMode="auto">
                <a:xfrm>
                  <a:off x="3143250" y="5943600"/>
                  <a:ext cx="141288" cy="280988"/>
                </a:xfrm>
                <a:custGeom>
                  <a:avLst/>
                  <a:gdLst>
                    <a:gd name="T0" fmla="*/ 19 w 38"/>
                    <a:gd name="T1" fmla="*/ 75 h 75"/>
                    <a:gd name="T2" fmla="*/ 38 w 38"/>
                    <a:gd name="T3" fmla="*/ 75 h 75"/>
                    <a:gd name="T4" fmla="*/ 38 w 38"/>
                    <a:gd name="T5" fmla="*/ 0 h 75"/>
                    <a:gd name="T6" fmla="*/ 0 w 38"/>
                    <a:gd name="T7" fmla="*/ 14 h 75"/>
                    <a:gd name="T8" fmla="*/ 19 w 38"/>
                    <a:gd name="T9" fmla="*/ 75 h 75"/>
                  </a:gdLst>
                  <a:ahLst/>
                  <a:cxnLst>
                    <a:cxn ang="0">
                      <a:pos x="T0" y="T1"/>
                    </a:cxn>
                    <a:cxn ang="0">
                      <a:pos x="T2" y="T3"/>
                    </a:cxn>
                    <a:cxn ang="0">
                      <a:pos x="T4" y="T5"/>
                    </a:cxn>
                    <a:cxn ang="0">
                      <a:pos x="T6" y="T7"/>
                    </a:cxn>
                    <a:cxn ang="0">
                      <a:pos x="T8" y="T9"/>
                    </a:cxn>
                  </a:cxnLst>
                  <a:rect l="0" t="0" r="r" b="b"/>
                  <a:pathLst>
                    <a:path w="38" h="75">
                      <a:moveTo>
                        <a:pt x="19" y="75"/>
                      </a:moveTo>
                      <a:cubicBezTo>
                        <a:pt x="38" y="75"/>
                        <a:pt x="38" y="75"/>
                        <a:pt x="38" y="75"/>
                      </a:cubicBezTo>
                      <a:cubicBezTo>
                        <a:pt x="38" y="0"/>
                        <a:pt x="38" y="0"/>
                        <a:pt x="38" y="0"/>
                      </a:cubicBezTo>
                      <a:cubicBezTo>
                        <a:pt x="24" y="1"/>
                        <a:pt x="11" y="6"/>
                        <a:pt x="0" y="14"/>
                      </a:cubicBezTo>
                      <a:cubicBezTo>
                        <a:pt x="10" y="29"/>
                        <a:pt x="18" y="51"/>
                        <a:pt x="1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5" name="Freeform 356"/>
                <p:cNvSpPr/>
                <p:nvPr/>
              </p:nvSpPr>
              <p:spPr bwMode="auto">
                <a:xfrm>
                  <a:off x="3003550" y="6278563"/>
                  <a:ext cx="157163" cy="198438"/>
                </a:xfrm>
                <a:custGeom>
                  <a:avLst/>
                  <a:gdLst>
                    <a:gd name="T0" fmla="*/ 26 w 42"/>
                    <a:gd name="T1" fmla="*/ 53 h 53"/>
                    <a:gd name="T2" fmla="*/ 42 w 42"/>
                    <a:gd name="T3" fmla="*/ 0 h 53"/>
                    <a:gd name="T4" fmla="*/ 0 w 42"/>
                    <a:gd name="T5" fmla="*/ 0 h 53"/>
                    <a:gd name="T6" fmla="*/ 26 w 42"/>
                    <a:gd name="T7" fmla="*/ 53 h 53"/>
                  </a:gdLst>
                  <a:ahLst/>
                  <a:cxnLst>
                    <a:cxn ang="0">
                      <a:pos x="T0" y="T1"/>
                    </a:cxn>
                    <a:cxn ang="0">
                      <a:pos x="T2" y="T3"/>
                    </a:cxn>
                    <a:cxn ang="0">
                      <a:pos x="T4" y="T5"/>
                    </a:cxn>
                    <a:cxn ang="0">
                      <a:pos x="T6" y="T7"/>
                    </a:cxn>
                  </a:cxnLst>
                  <a:rect l="0" t="0" r="r" b="b"/>
                  <a:pathLst>
                    <a:path w="42" h="53">
                      <a:moveTo>
                        <a:pt x="26" y="53"/>
                      </a:moveTo>
                      <a:cubicBezTo>
                        <a:pt x="35" y="40"/>
                        <a:pt x="41" y="21"/>
                        <a:pt x="42" y="0"/>
                      </a:cubicBezTo>
                      <a:cubicBezTo>
                        <a:pt x="0" y="0"/>
                        <a:pt x="0" y="0"/>
                        <a:pt x="0" y="0"/>
                      </a:cubicBezTo>
                      <a:cubicBezTo>
                        <a:pt x="2" y="21"/>
                        <a:pt x="12" y="40"/>
                        <a:pt x="2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6" name="Freeform 357"/>
                <p:cNvSpPr/>
                <p:nvPr/>
              </p:nvSpPr>
              <p:spPr bwMode="auto">
                <a:xfrm>
                  <a:off x="3003550" y="6026150"/>
                  <a:ext cx="157163" cy="198438"/>
                </a:xfrm>
                <a:custGeom>
                  <a:avLst/>
                  <a:gdLst>
                    <a:gd name="T0" fmla="*/ 26 w 42"/>
                    <a:gd name="T1" fmla="*/ 0 h 53"/>
                    <a:gd name="T2" fmla="*/ 0 w 42"/>
                    <a:gd name="T3" fmla="*/ 53 h 53"/>
                    <a:gd name="T4" fmla="*/ 42 w 42"/>
                    <a:gd name="T5" fmla="*/ 53 h 53"/>
                    <a:gd name="T6" fmla="*/ 26 w 42"/>
                    <a:gd name="T7" fmla="*/ 0 h 53"/>
                  </a:gdLst>
                  <a:ahLst/>
                  <a:cxnLst>
                    <a:cxn ang="0">
                      <a:pos x="T0" y="T1"/>
                    </a:cxn>
                    <a:cxn ang="0">
                      <a:pos x="T2" y="T3"/>
                    </a:cxn>
                    <a:cxn ang="0">
                      <a:pos x="T4" y="T5"/>
                    </a:cxn>
                    <a:cxn ang="0">
                      <a:pos x="T6" y="T7"/>
                    </a:cxn>
                  </a:cxnLst>
                  <a:rect l="0" t="0" r="r" b="b"/>
                  <a:pathLst>
                    <a:path w="42" h="53">
                      <a:moveTo>
                        <a:pt x="26" y="0"/>
                      </a:moveTo>
                      <a:cubicBezTo>
                        <a:pt x="12" y="14"/>
                        <a:pt x="2" y="32"/>
                        <a:pt x="0" y="53"/>
                      </a:cubicBezTo>
                      <a:cubicBezTo>
                        <a:pt x="42" y="53"/>
                        <a:pt x="42" y="53"/>
                        <a:pt x="42" y="53"/>
                      </a:cubicBezTo>
                      <a:cubicBezTo>
                        <a:pt x="41" y="32"/>
                        <a:pt x="35" y="13"/>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7" name="Freeform 358"/>
                <p:cNvSpPr/>
                <p:nvPr/>
              </p:nvSpPr>
              <p:spPr bwMode="auto">
                <a:xfrm>
                  <a:off x="3338512" y="6278563"/>
                  <a:ext cx="141288" cy="280988"/>
                </a:xfrm>
                <a:custGeom>
                  <a:avLst/>
                  <a:gdLst>
                    <a:gd name="T0" fmla="*/ 0 w 38"/>
                    <a:gd name="T1" fmla="*/ 75 h 75"/>
                    <a:gd name="T2" fmla="*/ 38 w 38"/>
                    <a:gd name="T3" fmla="*/ 62 h 75"/>
                    <a:gd name="T4" fmla="*/ 19 w 38"/>
                    <a:gd name="T5" fmla="*/ 0 h 75"/>
                    <a:gd name="T6" fmla="*/ 0 w 38"/>
                    <a:gd name="T7" fmla="*/ 0 h 75"/>
                    <a:gd name="T8" fmla="*/ 0 w 38"/>
                    <a:gd name="T9" fmla="*/ 75 h 75"/>
                  </a:gdLst>
                  <a:ahLst/>
                  <a:cxnLst>
                    <a:cxn ang="0">
                      <a:pos x="T0" y="T1"/>
                    </a:cxn>
                    <a:cxn ang="0">
                      <a:pos x="T2" y="T3"/>
                    </a:cxn>
                    <a:cxn ang="0">
                      <a:pos x="T4" y="T5"/>
                    </a:cxn>
                    <a:cxn ang="0">
                      <a:pos x="T6" y="T7"/>
                    </a:cxn>
                    <a:cxn ang="0">
                      <a:pos x="T8" y="T9"/>
                    </a:cxn>
                  </a:cxnLst>
                  <a:rect l="0" t="0" r="r" b="b"/>
                  <a:pathLst>
                    <a:path w="38" h="75">
                      <a:moveTo>
                        <a:pt x="0" y="75"/>
                      </a:moveTo>
                      <a:cubicBezTo>
                        <a:pt x="14" y="74"/>
                        <a:pt x="27" y="69"/>
                        <a:pt x="38" y="62"/>
                      </a:cubicBezTo>
                      <a:cubicBezTo>
                        <a:pt x="28" y="47"/>
                        <a:pt x="20" y="25"/>
                        <a:pt x="19" y="0"/>
                      </a:cubicBezTo>
                      <a:cubicBezTo>
                        <a:pt x="0" y="0"/>
                        <a:pt x="0" y="0"/>
                        <a:pt x="0" y="0"/>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8" name="Freeform 359"/>
                <p:cNvSpPr>
                  <a:spLocks noEditPoints="1"/>
                </p:cNvSpPr>
                <p:nvPr/>
              </p:nvSpPr>
              <p:spPr bwMode="auto">
                <a:xfrm>
                  <a:off x="2782887" y="1574800"/>
                  <a:ext cx="561975" cy="447675"/>
                </a:xfrm>
                <a:custGeom>
                  <a:avLst/>
                  <a:gdLst>
                    <a:gd name="T0" fmla="*/ 135 w 150"/>
                    <a:gd name="T1" fmla="*/ 27 h 119"/>
                    <a:gd name="T2" fmla="*/ 122 w 150"/>
                    <a:gd name="T3" fmla="*/ 27 h 119"/>
                    <a:gd name="T4" fmla="*/ 122 w 150"/>
                    <a:gd name="T5" fmla="*/ 34 h 119"/>
                    <a:gd name="T6" fmla="*/ 137 w 150"/>
                    <a:gd name="T7" fmla="*/ 67 h 119"/>
                    <a:gd name="T8" fmla="*/ 137 w 150"/>
                    <a:gd name="T9" fmla="*/ 83 h 119"/>
                    <a:gd name="T10" fmla="*/ 122 w 150"/>
                    <a:gd name="T11" fmla="*/ 119 h 119"/>
                    <a:gd name="T12" fmla="*/ 150 w 150"/>
                    <a:gd name="T13" fmla="*/ 112 h 119"/>
                    <a:gd name="T14" fmla="*/ 150 w 150"/>
                    <a:gd name="T15" fmla="*/ 43 h 119"/>
                    <a:gd name="T16" fmla="*/ 121 w 150"/>
                    <a:gd name="T17" fmla="*/ 0 h 119"/>
                    <a:gd name="T18" fmla="*/ 75 w 150"/>
                    <a:gd name="T19" fmla="*/ 10 h 119"/>
                    <a:gd name="T20" fmla="*/ 122 w 150"/>
                    <a:gd name="T21" fmla="*/ 27 h 119"/>
                    <a:gd name="T22" fmla="*/ 75 w 150"/>
                    <a:gd name="T23" fmla="*/ 95 h 119"/>
                    <a:gd name="T24" fmla="*/ 114 w 150"/>
                    <a:gd name="T25" fmla="*/ 112 h 119"/>
                    <a:gd name="T26" fmla="*/ 122 w 150"/>
                    <a:gd name="T27" fmla="*/ 119 h 119"/>
                    <a:gd name="T28" fmla="*/ 107 w 150"/>
                    <a:gd name="T29" fmla="*/ 83 h 119"/>
                    <a:gd name="T30" fmla="*/ 122 w 150"/>
                    <a:gd name="T31" fmla="*/ 67 h 119"/>
                    <a:gd name="T32" fmla="*/ 75 w 150"/>
                    <a:gd name="T33" fmla="*/ 34 h 119"/>
                    <a:gd name="T34" fmla="*/ 75 w 150"/>
                    <a:gd name="T35" fmla="*/ 0 h 119"/>
                    <a:gd name="T36" fmla="*/ 29 w 150"/>
                    <a:gd name="T37" fmla="*/ 1 h 119"/>
                    <a:gd name="T38" fmla="*/ 38 w 150"/>
                    <a:gd name="T39" fmla="*/ 10 h 119"/>
                    <a:gd name="T40" fmla="*/ 75 w 150"/>
                    <a:gd name="T41" fmla="*/ 10 h 119"/>
                    <a:gd name="T42" fmla="*/ 29 w 150"/>
                    <a:gd name="T43" fmla="*/ 119 h 119"/>
                    <a:gd name="T44" fmla="*/ 36 w 150"/>
                    <a:gd name="T45" fmla="*/ 112 h 119"/>
                    <a:gd name="T46" fmla="*/ 75 w 150"/>
                    <a:gd name="T47" fmla="*/ 95 h 119"/>
                    <a:gd name="T48" fmla="*/ 29 w 150"/>
                    <a:gd name="T49" fmla="*/ 34 h 119"/>
                    <a:gd name="T50" fmla="*/ 44 w 150"/>
                    <a:gd name="T51" fmla="*/ 67 h 119"/>
                    <a:gd name="T52" fmla="*/ 44 w 150"/>
                    <a:gd name="T53" fmla="*/ 83 h 119"/>
                    <a:gd name="T54" fmla="*/ 29 w 150"/>
                    <a:gd name="T55" fmla="*/ 119 h 119"/>
                    <a:gd name="T56" fmla="*/ 15 w 150"/>
                    <a:gd name="T57" fmla="*/ 27 h 119"/>
                    <a:gd name="T58" fmla="*/ 0 w 150"/>
                    <a:gd name="T59" fmla="*/ 91 h 119"/>
                    <a:gd name="T60" fmla="*/ 0 w 150"/>
                    <a:gd name="T61" fmla="*/ 112 h 119"/>
                    <a:gd name="T62" fmla="*/ 29 w 150"/>
                    <a:gd name="T63" fmla="*/ 119 h 119"/>
                    <a:gd name="T64" fmla="*/ 14 w 150"/>
                    <a:gd name="T65" fmla="*/ 83 h 119"/>
                    <a:gd name="T66" fmla="*/ 29 w 150"/>
                    <a:gd name="T67" fmla="*/ 67 h 119"/>
                    <a:gd name="T68" fmla="*/ 25 w 150"/>
                    <a:gd name="T69" fmla="*/ 34 h 119"/>
                    <a:gd name="T70" fmla="*/ 29 w 150"/>
                    <a:gd name="T71" fmla="*/ 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19">
                      <a:moveTo>
                        <a:pt x="150" y="43"/>
                      </a:moveTo>
                      <a:cubicBezTo>
                        <a:pt x="135" y="27"/>
                        <a:pt x="135" y="27"/>
                        <a:pt x="135" y="27"/>
                      </a:cubicBezTo>
                      <a:cubicBezTo>
                        <a:pt x="122" y="1"/>
                        <a:pt x="122" y="1"/>
                        <a:pt x="122" y="1"/>
                      </a:cubicBezTo>
                      <a:cubicBezTo>
                        <a:pt x="122" y="27"/>
                        <a:pt x="122" y="27"/>
                        <a:pt x="122" y="27"/>
                      </a:cubicBezTo>
                      <a:cubicBezTo>
                        <a:pt x="125" y="34"/>
                        <a:pt x="125" y="34"/>
                        <a:pt x="125" y="34"/>
                      </a:cubicBezTo>
                      <a:cubicBezTo>
                        <a:pt x="122" y="34"/>
                        <a:pt x="122" y="34"/>
                        <a:pt x="122" y="34"/>
                      </a:cubicBezTo>
                      <a:cubicBezTo>
                        <a:pt x="122" y="67"/>
                        <a:pt x="122" y="67"/>
                        <a:pt x="122" y="67"/>
                      </a:cubicBezTo>
                      <a:cubicBezTo>
                        <a:pt x="137" y="67"/>
                        <a:pt x="137" y="67"/>
                        <a:pt x="137" y="67"/>
                      </a:cubicBezTo>
                      <a:cubicBezTo>
                        <a:pt x="137" y="83"/>
                        <a:pt x="137" y="83"/>
                        <a:pt x="137" y="83"/>
                      </a:cubicBezTo>
                      <a:cubicBezTo>
                        <a:pt x="137" y="83"/>
                        <a:pt x="137" y="83"/>
                        <a:pt x="137" y="83"/>
                      </a:cubicBezTo>
                      <a:cubicBezTo>
                        <a:pt x="122" y="83"/>
                        <a:pt x="122" y="83"/>
                        <a:pt x="122" y="83"/>
                      </a:cubicBezTo>
                      <a:cubicBezTo>
                        <a:pt x="122" y="119"/>
                        <a:pt x="122" y="119"/>
                        <a:pt x="122" y="119"/>
                      </a:cubicBezTo>
                      <a:cubicBezTo>
                        <a:pt x="143" y="119"/>
                        <a:pt x="143" y="119"/>
                        <a:pt x="143" y="119"/>
                      </a:cubicBezTo>
                      <a:cubicBezTo>
                        <a:pt x="147" y="119"/>
                        <a:pt x="150" y="116"/>
                        <a:pt x="150" y="112"/>
                      </a:cubicBezTo>
                      <a:cubicBezTo>
                        <a:pt x="150" y="95"/>
                        <a:pt x="150" y="95"/>
                        <a:pt x="150" y="95"/>
                      </a:cubicBezTo>
                      <a:lnTo>
                        <a:pt x="150" y="43"/>
                      </a:lnTo>
                      <a:close/>
                      <a:moveTo>
                        <a:pt x="122" y="1"/>
                      </a:moveTo>
                      <a:cubicBezTo>
                        <a:pt x="121" y="0"/>
                        <a:pt x="121" y="0"/>
                        <a:pt x="121" y="0"/>
                      </a:cubicBezTo>
                      <a:cubicBezTo>
                        <a:pt x="75" y="0"/>
                        <a:pt x="75" y="0"/>
                        <a:pt x="75" y="0"/>
                      </a:cubicBezTo>
                      <a:cubicBezTo>
                        <a:pt x="75" y="10"/>
                        <a:pt x="75" y="10"/>
                        <a:pt x="75" y="10"/>
                      </a:cubicBezTo>
                      <a:cubicBezTo>
                        <a:pt x="113" y="10"/>
                        <a:pt x="113" y="10"/>
                        <a:pt x="113" y="10"/>
                      </a:cubicBezTo>
                      <a:cubicBezTo>
                        <a:pt x="122" y="27"/>
                        <a:pt x="122" y="27"/>
                        <a:pt x="122" y="27"/>
                      </a:cubicBezTo>
                      <a:cubicBezTo>
                        <a:pt x="122" y="1"/>
                        <a:pt x="122" y="1"/>
                        <a:pt x="122" y="1"/>
                      </a:cubicBezTo>
                      <a:close/>
                      <a:moveTo>
                        <a:pt x="75" y="95"/>
                      </a:moveTo>
                      <a:cubicBezTo>
                        <a:pt x="114" y="95"/>
                        <a:pt x="114" y="95"/>
                        <a:pt x="114" y="95"/>
                      </a:cubicBezTo>
                      <a:cubicBezTo>
                        <a:pt x="114" y="112"/>
                        <a:pt x="114" y="112"/>
                        <a:pt x="114" y="112"/>
                      </a:cubicBezTo>
                      <a:cubicBezTo>
                        <a:pt x="114" y="116"/>
                        <a:pt x="117" y="119"/>
                        <a:pt x="121" y="119"/>
                      </a:cubicBezTo>
                      <a:cubicBezTo>
                        <a:pt x="122" y="119"/>
                        <a:pt x="122" y="119"/>
                        <a:pt x="122" y="119"/>
                      </a:cubicBezTo>
                      <a:cubicBezTo>
                        <a:pt x="122" y="83"/>
                        <a:pt x="122" y="83"/>
                        <a:pt x="122" y="83"/>
                      </a:cubicBezTo>
                      <a:cubicBezTo>
                        <a:pt x="107" y="83"/>
                        <a:pt x="107" y="83"/>
                        <a:pt x="107" y="83"/>
                      </a:cubicBezTo>
                      <a:cubicBezTo>
                        <a:pt x="107" y="67"/>
                        <a:pt x="107" y="67"/>
                        <a:pt x="107" y="67"/>
                      </a:cubicBezTo>
                      <a:cubicBezTo>
                        <a:pt x="122" y="67"/>
                        <a:pt x="122" y="67"/>
                        <a:pt x="122" y="67"/>
                      </a:cubicBezTo>
                      <a:cubicBezTo>
                        <a:pt x="122" y="34"/>
                        <a:pt x="122" y="34"/>
                        <a:pt x="122" y="34"/>
                      </a:cubicBezTo>
                      <a:cubicBezTo>
                        <a:pt x="75" y="34"/>
                        <a:pt x="75" y="34"/>
                        <a:pt x="75" y="34"/>
                      </a:cubicBezTo>
                      <a:lnTo>
                        <a:pt x="75" y="95"/>
                      </a:lnTo>
                      <a:close/>
                      <a:moveTo>
                        <a:pt x="75" y="0"/>
                      </a:moveTo>
                      <a:cubicBezTo>
                        <a:pt x="29" y="0"/>
                        <a:pt x="29" y="0"/>
                        <a:pt x="29" y="0"/>
                      </a:cubicBezTo>
                      <a:cubicBezTo>
                        <a:pt x="29" y="1"/>
                        <a:pt x="29" y="1"/>
                        <a:pt x="29" y="1"/>
                      </a:cubicBezTo>
                      <a:cubicBezTo>
                        <a:pt x="29" y="27"/>
                        <a:pt x="29" y="27"/>
                        <a:pt x="29" y="27"/>
                      </a:cubicBezTo>
                      <a:cubicBezTo>
                        <a:pt x="38" y="10"/>
                        <a:pt x="38" y="10"/>
                        <a:pt x="38" y="10"/>
                      </a:cubicBezTo>
                      <a:cubicBezTo>
                        <a:pt x="38" y="10"/>
                        <a:pt x="38" y="10"/>
                        <a:pt x="38" y="10"/>
                      </a:cubicBezTo>
                      <a:cubicBezTo>
                        <a:pt x="75" y="10"/>
                        <a:pt x="75" y="10"/>
                        <a:pt x="75" y="10"/>
                      </a:cubicBezTo>
                      <a:cubicBezTo>
                        <a:pt x="75" y="0"/>
                        <a:pt x="75" y="0"/>
                        <a:pt x="75" y="0"/>
                      </a:cubicBezTo>
                      <a:close/>
                      <a:moveTo>
                        <a:pt x="29" y="119"/>
                      </a:moveTo>
                      <a:cubicBezTo>
                        <a:pt x="29" y="119"/>
                        <a:pt x="29" y="119"/>
                        <a:pt x="29" y="119"/>
                      </a:cubicBezTo>
                      <a:cubicBezTo>
                        <a:pt x="33" y="119"/>
                        <a:pt x="36" y="116"/>
                        <a:pt x="36" y="112"/>
                      </a:cubicBezTo>
                      <a:cubicBezTo>
                        <a:pt x="36" y="95"/>
                        <a:pt x="36" y="95"/>
                        <a:pt x="36" y="95"/>
                      </a:cubicBezTo>
                      <a:cubicBezTo>
                        <a:pt x="75" y="95"/>
                        <a:pt x="75" y="95"/>
                        <a:pt x="75" y="95"/>
                      </a:cubicBezTo>
                      <a:cubicBezTo>
                        <a:pt x="75" y="34"/>
                        <a:pt x="75" y="34"/>
                        <a:pt x="75" y="34"/>
                      </a:cubicBezTo>
                      <a:cubicBezTo>
                        <a:pt x="29" y="34"/>
                        <a:pt x="29" y="34"/>
                        <a:pt x="29" y="34"/>
                      </a:cubicBezTo>
                      <a:cubicBezTo>
                        <a:pt x="29" y="67"/>
                        <a:pt x="29" y="67"/>
                        <a:pt x="29" y="67"/>
                      </a:cubicBezTo>
                      <a:cubicBezTo>
                        <a:pt x="44" y="67"/>
                        <a:pt x="44" y="67"/>
                        <a:pt x="44" y="67"/>
                      </a:cubicBezTo>
                      <a:cubicBezTo>
                        <a:pt x="44" y="83"/>
                        <a:pt x="44" y="83"/>
                        <a:pt x="44" y="83"/>
                      </a:cubicBezTo>
                      <a:cubicBezTo>
                        <a:pt x="44" y="83"/>
                        <a:pt x="44" y="83"/>
                        <a:pt x="44" y="83"/>
                      </a:cubicBezTo>
                      <a:cubicBezTo>
                        <a:pt x="29" y="83"/>
                        <a:pt x="29" y="83"/>
                        <a:pt x="29" y="83"/>
                      </a:cubicBezTo>
                      <a:lnTo>
                        <a:pt x="29" y="119"/>
                      </a:lnTo>
                      <a:close/>
                      <a:moveTo>
                        <a:pt x="29" y="1"/>
                      </a:moveTo>
                      <a:cubicBezTo>
                        <a:pt x="15" y="27"/>
                        <a:pt x="15" y="27"/>
                        <a:pt x="15" y="27"/>
                      </a:cubicBezTo>
                      <a:cubicBezTo>
                        <a:pt x="0" y="43"/>
                        <a:pt x="0" y="43"/>
                        <a:pt x="0" y="43"/>
                      </a:cubicBezTo>
                      <a:cubicBezTo>
                        <a:pt x="0" y="91"/>
                        <a:pt x="0" y="91"/>
                        <a:pt x="0" y="91"/>
                      </a:cubicBezTo>
                      <a:cubicBezTo>
                        <a:pt x="0" y="95"/>
                        <a:pt x="0" y="95"/>
                        <a:pt x="0" y="95"/>
                      </a:cubicBezTo>
                      <a:cubicBezTo>
                        <a:pt x="0" y="112"/>
                        <a:pt x="0" y="112"/>
                        <a:pt x="0" y="112"/>
                      </a:cubicBezTo>
                      <a:cubicBezTo>
                        <a:pt x="0" y="116"/>
                        <a:pt x="3" y="119"/>
                        <a:pt x="7" y="119"/>
                      </a:cubicBezTo>
                      <a:cubicBezTo>
                        <a:pt x="29" y="119"/>
                        <a:pt x="29" y="119"/>
                        <a:pt x="29" y="119"/>
                      </a:cubicBezTo>
                      <a:cubicBezTo>
                        <a:pt x="29" y="83"/>
                        <a:pt x="29" y="83"/>
                        <a:pt x="29" y="83"/>
                      </a:cubicBezTo>
                      <a:cubicBezTo>
                        <a:pt x="14" y="83"/>
                        <a:pt x="14" y="83"/>
                        <a:pt x="14" y="83"/>
                      </a:cubicBezTo>
                      <a:cubicBezTo>
                        <a:pt x="14" y="67"/>
                        <a:pt x="14" y="67"/>
                        <a:pt x="14" y="67"/>
                      </a:cubicBezTo>
                      <a:cubicBezTo>
                        <a:pt x="29" y="67"/>
                        <a:pt x="29" y="67"/>
                        <a:pt x="29" y="67"/>
                      </a:cubicBezTo>
                      <a:cubicBezTo>
                        <a:pt x="29" y="34"/>
                        <a:pt x="29" y="34"/>
                        <a:pt x="29" y="34"/>
                      </a:cubicBezTo>
                      <a:cubicBezTo>
                        <a:pt x="25" y="34"/>
                        <a:pt x="25" y="34"/>
                        <a:pt x="25" y="34"/>
                      </a:cubicBezTo>
                      <a:cubicBezTo>
                        <a:pt x="29" y="27"/>
                        <a:pt x="29" y="27"/>
                        <a:pt x="29" y="27"/>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9" name="Freeform 360"/>
                <p:cNvSpPr/>
                <p:nvPr/>
              </p:nvSpPr>
              <p:spPr bwMode="auto">
                <a:xfrm>
                  <a:off x="4849812" y="5561013"/>
                  <a:ext cx="236538" cy="242888"/>
                </a:xfrm>
                <a:custGeom>
                  <a:avLst/>
                  <a:gdLst>
                    <a:gd name="T0" fmla="*/ 14 w 63"/>
                    <a:gd name="T1" fmla="*/ 59 h 65"/>
                    <a:gd name="T2" fmla="*/ 31 w 63"/>
                    <a:gd name="T3" fmla="*/ 65 h 65"/>
                    <a:gd name="T4" fmla="*/ 63 w 63"/>
                    <a:gd name="T5" fmla="*/ 33 h 65"/>
                    <a:gd name="T6" fmla="*/ 31 w 63"/>
                    <a:gd name="T7" fmla="*/ 0 h 65"/>
                    <a:gd name="T8" fmla="*/ 0 w 63"/>
                    <a:gd name="T9" fmla="*/ 28 h 65"/>
                    <a:gd name="T10" fmla="*/ 31 w 63"/>
                    <a:gd name="T11" fmla="*/ 28 h 65"/>
                    <a:gd name="T12" fmla="*/ 42 w 63"/>
                    <a:gd name="T13" fmla="*/ 28 h 65"/>
                    <a:gd name="T14" fmla="*/ 35 w 63"/>
                    <a:gd name="T15" fmla="*/ 36 h 65"/>
                    <a:gd name="T16" fmla="*/ 14 w 63"/>
                    <a:gd name="T17"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4" y="59"/>
                      </a:moveTo>
                      <a:cubicBezTo>
                        <a:pt x="19" y="63"/>
                        <a:pt x="25" y="65"/>
                        <a:pt x="31" y="65"/>
                      </a:cubicBezTo>
                      <a:cubicBezTo>
                        <a:pt x="49" y="65"/>
                        <a:pt x="63" y="50"/>
                        <a:pt x="63" y="33"/>
                      </a:cubicBezTo>
                      <a:cubicBezTo>
                        <a:pt x="63" y="15"/>
                        <a:pt x="49" y="0"/>
                        <a:pt x="31" y="0"/>
                      </a:cubicBezTo>
                      <a:cubicBezTo>
                        <a:pt x="15" y="0"/>
                        <a:pt x="2" y="12"/>
                        <a:pt x="0" y="28"/>
                      </a:cubicBezTo>
                      <a:cubicBezTo>
                        <a:pt x="31" y="28"/>
                        <a:pt x="31" y="28"/>
                        <a:pt x="31" y="28"/>
                      </a:cubicBezTo>
                      <a:cubicBezTo>
                        <a:pt x="42" y="28"/>
                        <a:pt x="42" y="28"/>
                        <a:pt x="42" y="28"/>
                      </a:cubicBezTo>
                      <a:cubicBezTo>
                        <a:pt x="35" y="36"/>
                        <a:pt x="35" y="36"/>
                        <a:pt x="35" y="36"/>
                      </a:cubicBezTo>
                      <a:lnTo>
                        <a:pt x="14"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0" name="Freeform 361"/>
                <p:cNvSpPr/>
                <p:nvPr/>
              </p:nvSpPr>
              <p:spPr bwMode="auto">
                <a:xfrm>
                  <a:off x="4471987" y="5684838"/>
                  <a:ext cx="495300" cy="465138"/>
                </a:xfrm>
                <a:custGeom>
                  <a:avLst/>
                  <a:gdLst>
                    <a:gd name="T0" fmla="*/ 59 w 132"/>
                    <a:gd name="T1" fmla="*/ 66 h 124"/>
                    <a:gd name="T2" fmla="*/ 59 w 132"/>
                    <a:gd name="T3" fmla="*/ 70 h 124"/>
                    <a:gd name="T4" fmla="*/ 59 w 132"/>
                    <a:gd name="T5" fmla="*/ 73 h 124"/>
                    <a:gd name="T6" fmla="*/ 59 w 132"/>
                    <a:gd name="T7" fmla="*/ 113 h 124"/>
                    <a:gd name="T8" fmla="*/ 44 w 132"/>
                    <a:gd name="T9" fmla="*/ 124 h 124"/>
                    <a:gd name="T10" fmla="*/ 87 w 132"/>
                    <a:gd name="T11" fmla="*/ 124 h 124"/>
                    <a:gd name="T12" fmla="*/ 73 w 132"/>
                    <a:gd name="T13" fmla="*/ 113 h 124"/>
                    <a:gd name="T14" fmla="*/ 73 w 132"/>
                    <a:gd name="T15" fmla="*/ 73 h 124"/>
                    <a:gd name="T16" fmla="*/ 73 w 132"/>
                    <a:gd name="T17" fmla="*/ 70 h 124"/>
                    <a:gd name="T18" fmla="*/ 73 w 132"/>
                    <a:gd name="T19" fmla="*/ 66 h 124"/>
                    <a:gd name="T20" fmla="*/ 111 w 132"/>
                    <a:gd name="T21" fmla="*/ 24 h 124"/>
                    <a:gd name="T22" fmla="*/ 132 w 132"/>
                    <a:gd name="T23" fmla="*/ 0 h 124"/>
                    <a:gd name="T24" fmla="*/ 100 w 132"/>
                    <a:gd name="T25" fmla="*/ 0 h 124"/>
                    <a:gd name="T26" fmla="*/ 0 w 132"/>
                    <a:gd name="T27" fmla="*/ 0 h 124"/>
                    <a:gd name="T28" fmla="*/ 59 w 132"/>
                    <a:gd name="T29" fmla="*/ 6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24">
                      <a:moveTo>
                        <a:pt x="59" y="66"/>
                      </a:moveTo>
                      <a:cubicBezTo>
                        <a:pt x="59" y="70"/>
                        <a:pt x="59" y="70"/>
                        <a:pt x="59" y="70"/>
                      </a:cubicBezTo>
                      <a:cubicBezTo>
                        <a:pt x="59" y="73"/>
                        <a:pt x="59" y="73"/>
                        <a:pt x="59" y="73"/>
                      </a:cubicBezTo>
                      <a:cubicBezTo>
                        <a:pt x="59" y="113"/>
                        <a:pt x="59" y="113"/>
                        <a:pt x="59" y="113"/>
                      </a:cubicBezTo>
                      <a:cubicBezTo>
                        <a:pt x="50" y="114"/>
                        <a:pt x="44" y="119"/>
                        <a:pt x="44" y="124"/>
                      </a:cubicBezTo>
                      <a:cubicBezTo>
                        <a:pt x="87" y="124"/>
                        <a:pt x="87" y="124"/>
                        <a:pt x="87" y="124"/>
                      </a:cubicBezTo>
                      <a:cubicBezTo>
                        <a:pt x="87" y="119"/>
                        <a:pt x="81" y="115"/>
                        <a:pt x="73" y="113"/>
                      </a:cubicBezTo>
                      <a:cubicBezTo>
                        <a:pt x="73" y="73"/>
                        <a:pt x="73" y="73"/>
                        <a:pt x="73" y="73"/>
                      </a:cubicBezTo>
                      <a:cubicBezTo>
                        <a:pt x="73" y="70"/>
                        <a:pt x="73" y="70"/>
                        <a:pt x="73" y="70"/>
                      </a:cubicBezTo>
                      <a:cubicBezTo>
                        <a:pt x="73" y="66"/>
                        <a:pt x="73" y="66"/>
                        <a:pt x="73" y="66"/>
                      </a:cubicBezTo>
                      <a:cubicBezTo>
                        <a:pt x="111" y="24"/>
                        <a:pt x="111" y="24"/>
                        <a:pt x="111" y="24"/>
                      </a:cubicBezTo>
                      <a:cubicBezTo>
                        <a:pt x="132" y="0"/>
                        <a:pt x="132" y="0"/>
                        <a:pt x="132" y="0"/>
                      </a:cubicBezTo>
                      <a:cubicBezTo>
                        <a:pt x="100" y="0"/>
                        <a:pt x="100" y="0"/>
                        <a:pt x="100" y="0"/>
                      </a:cubicBezTo>
                      <a:cubicBezTo>
                        <a:pt x="0" y="0"/>
                        <a:pt x="0" y="0"/>
                        <a:pt x="0" y="0"/>
                      </a:cubicBezTo>
                      <a:lnTo>
                        <a:pt x="59"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1" name="Rectangle 362"/>
                <p:cNvSpPr>
                  <a:spLocks noChangeArrowheads="1"/>
                </p:cNvSpPr>
                <p:nvPr/>
              </p:nvSpPr>
              <p:spPr bwMode="auto">
                <a:xfrm>
                  <a:off x="4868862" y="174625"/>
                  <a:ext cx="585788"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2" name="Freeform 363"/>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close/>
                      <a:moveTo>
                        <a:pt x="0" y="149"/>
                      </a:moveTo>
                      <a:lnTo>
                        <a:pt x="312" y="149"/>
                      </a:lnTo>
                      <a:lnTo>
                        <a:pt x="312" y="126"/>
                      </a:lnTo>
                      <a:lnTo>
                        <a:pt x="286" y="100"/>
                      </a:lnTo>
                      <a:lnTo>
                        <a:pt x="312" y="71"/>
                      </a:lnTo>
                      <a:lnTo>
                        <a:pt x="312" y="0"/>
                      </a:lnTo>
                      <a:lnTo>
                        <a:pt x="0" y="0"/>
                      </a:lnTo>
                      <a:lnTo>
                        <a:pt x="0" y="149"/>
                      </a:lnTo>
                      <a:lnTo>
                        <a:pt x="0" y="149"/>
                      </a:lnTo>
                      <a:close/>
                      <a:moveTo>
                        <a:pt x="312" y="71"/>
                      </a:moveTo>
                      <a:lnTo>
                        <a:pt x="312"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3" name="Freeform 364"/>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moveTo>
                        <a:pt x="0" y="149"/>
                      </a:moveTo>
                      <a:lnTo>
                        <a:pt x="312" y="149"/>
                      </a:lnTo>
                      <a:lnTo>
                        <a:pt x="312" y="126"/>
                      </a:lnTo>
                      <a:lnTo>
                        <a:pt x="286" y="100"/>
                      </a:lnTo>
                      <a:lnTo>
                        <a:pt x="312" y="71"/>
                      </a:lnTo>
                      <a:lnTo>
                        <a:pt x="312" y="0"/>
                      </a:lnTo>
                      <a:lnTo>
                        <a:pt x="0" y="0"/>
                      </a:lnTo>
                      <a:lnTo>
                        <a:pt x="0" y="149"/>
                      </a:lnTo>
                      <a:lnTo>
                        <a:pt x="0" y="149"/>
                      </a:lnTo>
                      <a:moveTo>
                        <a:pt x="312" y="71"/>
                      </a:moveTo>
                      <a:lnTo>
                        <a:pt x="312" y="71"/>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4" name="Freeform 365"/>
                <p:cNvSpPr/>
                <p:nvPr/>
              </p:nvSpPr>
              <p:spPr bwMode="auto">
                <a:xfrm>
                  <a:off x="7432675" y="1597025"/>
                  <a:ext cx="404813" cy="365125"/>
                </a:xfrm>
                <a:custGeom>
                  <a:avLst/>
                  <a:gdLst>
                    <a:gd name="T0" fmla="*/ 0 w 255"/>
                    <a:gd name="T1" fmla="*/ 93 h 230"/>
                    <a:gd name="T2" fmla="*/ 0 w 255"/>
                    <a:gd name="T3" fmla="*/ 197 h 230"/>
                    <a:gd name="T4" fmla="*/ 5 w 255"/>
                    <a:gd name="T5" fmla="*/ 197 h 230"/>
                    <a:gd name="T6" fmla="*/ 40 w 255"/>
                    <a:gd name="T7" fmla="*/ 197 h 230"/>
                    <a:gd name="T8" fmla="*/ 52 w 255"/>
                    <a:gd name="T9" fmla="*/ 197 h 230"/>
                    <a:gd name="T10" fmla="*/ 52 w 255"/>
                    <a:gd name="T11" fmla="*/ 209 h 230"/>
                    <a:gd name="T12" fmla="*/ 52 w 255"/>
                    <a:gd name="T13" fmla="*/ 230 h 230"/>
                    <a:gd name="T14" fmla="*/ 64 w 255"/>
                    <a:gd name="T15" fmla="*/ 230 h 230"/>
                    <a:gd name="T16" fmla="*/ 64 w 255"/>
                    <a:gd name="T17" fmla="*/ 209 h 230"/>
                    <a:gd name="T18" fmla="*/ 64 w 255"/>
                    <a:gd name="T19" fmla="*/ 197 h 230"/>
                    <a:gd name="T20" fmla="*/ 76 w 255"/>
                    <a:gd name="T21" fmla="*/ 197 h 230"/>
                    <a:gd name="T22" fmla="*/ 111 w 255"/>
                    <a:gd name="T23" fmla="*/ 197 h 230"/>
                    <a:gd name="T24" fmla="*/ 120 w 255"/>
                    <a:gd name="T25" fmla="*/ 197 h 230"/>
                    <a:gd name="T26" fmla="*/ 120 w 255"/>
                    <a:gd name="T27" fmla="*/ 209 h 230"/>
                    <a:gd name="T28" fmla="*/ 120 w 255"/>
                    <a:gd name="T29" fmla="*/ 230 h 230"/>
                    <a:gd name="T30" fmla="*/ 135 w 255"/>
                    <a:gd name="T31" fmla="*/ 230 h 230"/>
                    <a:gd name="T32" fmla="*/ 135 w 255"/>
                    <a:gd name="T33" fmla="*/ 209 h 230"/>
                    <a:gd name="T34" fmla="*/ 135 w 255"/>
                    <a:gd name="T35" fmla="*/ 197 h 230"/>
                    <a:gd name="T36" fmla="*/ 144 w 255"/>
                    <a:gd name="T37" fmla="*/ 197 h 230"/>
                    <a:gd name="T38" fmla="*/ 182 w 255"/>
                    <a:gd name="T39" fmla="*/ 197 h 230"/>
                    <a:gd name="T40" fmla="*/ 191 w 255"/>
                    <a:gd name="T41" fmla="*/ 197 h 230"/>
                    <a:gd name="T42" fmla="*/ 191 w 255"/>
                    <a:gd name="T43" fmla="*/ 209 h 230"/>
                    <a:gd name="T44" fmla="*/ 191 w 255"/>
                    <a:gd name="T45" fmla="*/ 230 h 230"/>
                    <a:gd name="T46" fmla="*/ 206 w 255"/>
                    <a:gd name="T47" fmla="*/ 230 h 230"/>
                    <a:gd name="T48" fmla="*/ 206 w 255"/>
                    <a:gd name="T49" fmla="*/ 209 h 230"/>
                    <a:gd name="T50" fmla="*/ 206 w 255"/>
                    <a:gd name="T51" fmla="*/ 197 h 230"/>
                    <a:gd name="T52" fmla="*/ 215 w 255"/>
                    <a:gd name="T53" fmla="*/ 197 h 230"/>
                    <a:gd name="T54" fmla="*/ 251 w 255"/>
                    <a:gd name="T55" fmla="*/ 197 h 230"/>
                    <a:gd name="T56" fmla="*/ 255 w 255"/>
                    <a:gd name="T57" fmla="*/ 197 h 230"/>
                    <a:gd name="T58" fmla="*/ 255 w 255"/>
                    <a:gd name="T59" fmla="*/ 93 h 230"/>
                    <a:gd name="T60" fmla="*/ 239 w 255"/>
                    <a:gd name="T61" fmla="*/ 93 h 230"/>
                    <a:gd name="T62" fmla="*/ 239 w 255"/>
                    <a:gd name="T63" fmla="*/ 116 h 230"/>
                    <a:gd name="T64" fmla="*/ 215 w 255"/>
                    <a:gd name="T65" fmla="*/ 116 h 230"/>
                    <a:gd name="T66" fmla="*/ 215 w 255"/>
                    <a:gd name="T67" fmla="*/ 93 h 230"/>
                    <a:gd name="T68" fmla="*/ 189 w 255"/>
                    <a:gd name="T69" fmla="*/ 93 h 230"/>
                    <a:gd name="T70" fmla="*/ 189 w 255"/>
                    <a:gd name="T71" fmla="*/ 116 h 230"/>
                    <a:gd name="T72" fmla="*/ 165 w 255"/>
                    <a:gd name="T73" fmla="*/ 116 h 230"/>
                    <a:gd name="T74" fmla="*/ 165 w 255"/>
                    <a:gd name="T75" fmla="*/ 93 h 230"/>
                    <a:gd name="T76" fmla="*/ 144 w 255"/>
                    <a:gd name="T77" fmla="*/ 93 h 230"/>
                    <a:gd name="T78" fmla="*/ 144 w 255"/>
                    <a:gd name="T79" fmla="*/ 0 h 230"/>
                    <a:gd name="T80" fmla="*/ 111 w 255"/>
                    <a:gd name="T81" fmla="*/ 0 h 230"/>
                    <a:gd name="T82" fmla="*/ 111 w 255"/>
                    <a:gd name="T83" fmla="*/ 93 h 230"/>
                    <a:gd name="T84" fmla="*/ 90 w 255"/>
                    <a:gd name="T85" fmla="*/ 93 h 230"/>
                    <a:gd name="T86" fmla="*/ 90 w 255"/>
                    <a:gd name="T87" fmla="*/ 116 h 230"/>
                    <a:gd name="T88" fmla="*/ 66 w 255"/>
                    <a:gd name="T89" fmla="*/ 116 h 230"/>
                    <a:gd name="T90" fmla="*/ 66 w 255"/>
                    <a:gd name="T91" fmla="*/ 93 h 230"/>
                    <a:gd name="T92" fmla="*/ 40 w 255"/>
                    <a:gd name="T93" fmla="*/ 93 h 230"/>
                    <a:gd name="T94" fmla="*/ 40 w 255"/>
                    <a:gd name="T95" fmla="*/ 116 h 230"/>
                    <a:gd name="T96" fmla="*/ 16 w 255"/>
                    <a:gd name="T97" fmla="*/ 116 h 230"/>
                    <a:gd name="T98" fmla="*/ 16 w 255"/>
                    <a:gd name="T99" fmla="*/ 93 h 230"/>
                    <a:gd name="T100" fmla="*/ 0 w 255"/>
                    <a:gd name="T101" fmla="*/ 9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5" h="230">
                      <a:moveTo>
                        <a:pt x="0" y="93"/>
                      </a:moveTo>
                      <a:lnTo>
                        <a:pt x="0" y="197"/>
                      </a:lnTo>
                      <a:lnTo>
                        <a:pt x="5" y="197"/>
                      </a:lnTo>
                      <a:lnTo>
                        <a:pt x="40" y="197"/>
                      </a:lnTo>
                      <a:lnTo>
                        <a:pt x="52" y="197"/>
                      </a:lnTo>
                      <a:lnTo>
                        <a:pt x="52" y="209"/>
                      </a:lnTo>
                      <a:lnTo>
                        <a:pt x="52" y="230"/>
                      </a:lnTo>
                      <a:lnTo>
                        <a:pt x="64" y="230"/>
                      </a:lnTo>
                      <a:lnTo>
                        <a:pt x="64" y="209"/>
                      </a:lnTo>
                      <a:lnTo>
                        <a:pt x="64" y="197"/>
                      </a:lnTo>
                      <a:lnTo>
                        <a:pt x="76" y="197"/>
                      </a:lnTo>
                      <a:lnTo>
                        <a:pt x="111" y="197"/>
                      </a:lnTo>
                      <a:lnTo>
                        <a:pt x="120" y="197"/>
                      </a:lnTo>
                      <a:lnTo>
                        <a:pt x="120" y="209"/>
                      </a:lnTo>
                      <a:lnTo>
                        <a:pt x="120" y="230"/>
                      </a:lnTo>
                      <a:lnTo>
                        <a:pt x="135" y="230"/>
                      </a:lnTo>
                      <a:lnTo>
                        <a:pt x="135" y="209"/>
                      </a:lnTo>
                      <a:lnTo>
                        <a:pt x="135" y="197"/>
                      </a:lnTo>
                      <a:lnTo>
                        <a:pt x="144" y="197"/>
                      </a:lnTo>
                      <a:lnTo>
                        <a:pt x="182" y="197"/>
                      </a:lnTo>
                      <a:lnTo>
                        <a:pt x="191" y="197"/>
                      </a:lnTo>
                      <a:lnTo>
                        <a:pt x="191" y="209"/>
                      </a:lnTo>
                      <a:lnTo>
                        <a:pt x="191" y="230"/>
                      </a:lnTo>
                      <a:lnTo>
                        <a:pt x="206" y="230"/>
                      </a:lnTo>
                      <a:lnTo>
                        <a:pt x="206" y="209"/>
                      </a:lnTo>
                      <a:lnTo>
                        <a:pt x="206" y="197"/>
                      </a:lnTo>
                      <a:lnTo>
                        <a:pt x="215" y="197"/>
                      </a:lnTo>
                      <a:lnTo>
                        <a:pt x="251" y="197"/>
                      </a:lnTo>
                      <a:lnTo>
                        <a:pt x="255" y="197"/>
                      </a:lnTo>
                      <a:lnTo>
                        <a:pt x="255" y="93"/>
                      </a:lnTo>
                      <a:lnTo>
                        <a:pt x="239" y="93"/>
                      </a:lnTo>
                      <a:lnTo>
                        <a:pt x="239" y="116"/>
                      </a:lnTo>
                      <a:lnTo>
                        <a:pt x="215" y="116"/>
                      </a:lnTo>
                      <a:lnTo>
                        <a:pt x="215" y="93"/>
                      </a:lnTo>
                      <a:lnTo>
                        <a:pt x="189" y="93"/>
                      </a:lnTo>
                      <a:lnTo>
                        <a:pt x="189" y="116"/>
                      </a:lnTo>
                      <a:lnTo>
                        <a:pt x="165" y="116"/>
                      </a:lnTo>
                      <a:lnTo>
                        <a:pt x="165" y="93"/>
                      </a:lnTo>
                      <a:lnTo>
                        <a:pt x="144" y="93"/>
                      </a:lnTo>
                      <a:lnTo>
                        <a:pt x="144" y="0"/>
                      </a:lnTo>
                      <a:lnTo>
                        <a:pt x="111" y="0"/>
                      </a:lnTo>
                      <a:lnTo>
                        <a:pt x="111" y="93"/>
                      </a:lnTo>
                      <a:lnTo>
                        <a:pt x="90" y="93"/>
                      </a:lnTo>
                      <a:lnTo>
                        <a:pt x="90" y="116"/>
                      </a:lnTo>
                      <a:lnTo>
                        <a:pt x="66" y="116"/>
                      </a:lnTo>
                      <a:lnTo>
                        <a:pt x="66" y="93"/>
                      </a:lnTo>
                      <a:lnTo>
                        <a:pt x="40" y="93"/>
                      </a:lnTo>
                      <a:lnTo>
                        <a:pt x="40" y="116"/>
                      </a:lnTo>
                      <a:lnTo>
                        <a:pt x="16" y="116"/>
                      </a:lnTo>
                      <a:lnTo>
                        <a:pt x="16" y="93"/>
                      </a:lnTo>
                      <a:lnTo>
                        <a:pt x="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5" name="Freeform 366"/>
                <p:cNvSpPr/>
                <p:nvPr/>
              </p:nvSpPr>
              <p:spPr bwMode="auto">
                <a:xfrm>
                  <a:off x="7346950" y="1928813"/>
                  <a:ext cx="577850" cy="296863"/>
                </a:xfrm>
                <a:custGeom>
                  <a:avLst/>
                  <a:gdLst>
                    <a:gd name="T0" fmla="*/ 364 w 364"/>
                    <a:gd name="T1" fmla="*/ 0 h 187"/>
                    <a:gd name="T2" fmla="*/ 340 w 364"/>
                    <a:gd name="T3" fmla="*/ 0 h 187"/>
                    <a:gd name="T4" fmla="*/ 340 w 364"/>
                    <a:gd name="T5" fmla="*/ 30 h 187"/>
                    <a:gd name="T6" fmla="*/ 309 w 364"/>
                    <a:gd name="T7" fmla="*/ 30 h 187"/>
                    <a:gd name="T8" fmla="*/ 305 w 364"/>
                    <a:gd name="T9" fmla="*/ 30 h 187"/>
                    <a:gd name="T10" fmla="*/ 305 w 364"/>
                    <a:gd name="T11" fmla="*/ 0 h 187"/>
                    <a:gd name="T12" fmla="*/ 269 w 364"/>
                    <a:gd name="T13" fmla="*/ 0 h 187"/>
                    <a:gd name="T14" fmla="*/ 269 w 364"/>
                    <a:gd name="T15" fmla="*/ 30 h 187"/>
                    <a:gd name="T16" fmla="*/ 236 w 364"/>
                    <a:gd name="T17" fmla="*/ 30 h 187"/>
                    <a:gd name="T18" fmla="*/ 236 w 364"/>
                    <a:gd name="T19" fmla="*/ 0 h 187"/>
                    <a:gd name="T20" fmla="*/ 198 w 364"/>
                    <a:gd name="T21" fmla="*/ 0 h 187"/>
                    <a:gd name="T22" fmla="*/ 198 w 364"/>
                    <a:gd name="T23" fmla="*/ 30 h 187"/>
                    <a:gd name="T24" fmla="*/ 165 w 364"/>
                    <a:gd name="T25" fmla="*/ 30 h 187"/>
                    <a:gd name="T26" fmla="*/ 165 w 364"/>
                    <a:gd name="T27" fmla="*/ 0 h 187"/>
                    <a:gd name="T28" fmla="*/ 130 w 364"/>
                    <a:gd name="T29" fmla="*/ 0 h 187"/>
                    <a:gd name="T30" fmla="*/ 130 w 364"/>
                    <a:gd name="T31" fmla="*/ 30 h 187"/>
                    <a:gd name="T32" fmla="*/ 94 w 364"/>
                    <a:gd name="T33" fmla="*/ 30 h 187"/>
                    <a:gd name="T34" fmla="*/ 94 w 364"/>
                    <a:gd name="T35" fmla="*/ 0 h 187"/>
                    <a:gd name="T36" fmla="*/ 59 w 364"/>
                    <a:gd name="T37" fmla="*/ 0 h 187"/>
                    <a:gd name="T38" fmla="*/ 59 w 364"/>
                    <a:gd name="T39" fmla="*/ 30 h 187"/>
                    <a:gd name="T40" fmla="*/ 54 w 364"/>
                    <a:gd name="T41" fmla="*/ 30 h 187"/>
                    <a:gd name="T42" fmla="*/ 26 w 364"/>
                    <a:gd name="T43" fmla="*/ 30 h 187"/>
                    <a:gd name="T44" fmla="*/ 26 w 364"/>
                    <a:gd name="T45" fmla="*/ 0 h 187"/>
                    <a:gd name="T46" fmla="*/ 0 w 364"/>
                    <a:gd name="T47" fmla="*/ 0 h 187"/>
                    <a:gd name="T48" fmla="*/ 0 w 364"/>
                    <a:gd name="T49" fmla="*/ 187 h 187"/>
                    <a:gd name="T50" fmla="*/ 139 w 364"/>
                    <a:gd name="T51" fmla="*/ 187 h 187"/>
                    <a:gd name="T52" fmla="*/ 139 w 364"/>
                    <a:gd name="T53" fmla="*/ 113 h 187"/>
                    <a:gd name="T54" fmla="*/ 234 w 364"/>
                    <a:gd name="T55" fmla="*/ 113 h 187"/>
                    <a:gd name="T56" fmla="*/ 234 w 364"/>
                    <a:gd name="T57" fmla="*/ 187 h 187"/>
                    <a:gd name="T58" fmla="*/ 364 w 364"/>
                    <a:gd name="T59" fmla="*/ 187 h 187"/>
                    <a:gd name="T60" fmla="*/ 364 w 364"/>
                    <a:gd name="T6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87">
                      <a:moveTo>
                        <a:pt x="364" y="0"/>
                      </a:moveTo>
                      <a:lnTo>
                        <a:pt x="340" y="0"/>
                      </a:lnTo>
                      <a:lnTo>
                        <a:pt x="340" y="30"/>
                      </a:lnTo>
                      <a:lnTo>
                        <a:pt x="309" y="30"/>
                      </a:lnTo>
                      <a:lnTo>
                        <a:pt x="305" y="30"/>
                      </a:lnTo>
                      <a:lnTo>
                        <a:pt x="305" y="0"/>
                      </a:lnTo>
                      <a:lnTo>
                        <a:pt x="269" y="0"/>
                      </a:lnTo>
                      <a:lnTo>
                        <a:pt x="269" y="30"/>
                      </a:lnTo>
                      <a:lnTo>
                        <a:pt x="236" y="30"/>
                      </a:lnTo>
                      <a:lnTo>
                        <a:pt x="236" y="0"/>
                      </a:lnTo>
                      <a:lnTo>
                        <a:pt x="198" y="0"/>
                      </a:lnTo>
                      <a:lnTo>
                        <a:pt x="198" y="30"/>
                      </a:lnTo>
                      <a:lnTo>
                        <a:pt x="165" y="30"/>
                      </a:lnTo>
                      <a:lnTo>
                        <a:pt x="165" y="0"/>
                      </a:lnTo>
                      <a:lnTo>
                        <a:pt x="130" y="0"/>
                      </a:lnTo>
                      <a:lnTo>
                        <a:pt x="130" y="30"/>
                      </a:lnTo>
                      <a:lnTo>
                        <a:pt x="94" y="30"/>
                      </a:lnTo>
                      <a:lnTo>
                        <a:pt x="94" y="0"/>
                      </a:lnTo>
                      <a:lnTo>
                        <a:pt x="59" y="0"/>
                      </a:lnTo>
                      <a:lnTo>
                        <a:pt x="59" y="30"/>
                      </a:lnTo>
                      <a:lnTo>
                        <a:pt x="54" y="30"/>
                      </a:lnTo>
                      <a:lnTo>
                        <a:pt x="26" y="30"/>
                      </a:lnTo>
                      <a:lnTo>
                        <a:pt x="26" y="0"/>
                      </a:lnTo>
                      <a:lnTo>
                        <a:pt x="0" y="0"/>
                      </a:lnTo>
                      <a:lnTo>
                        <a:pt x="0" y="187"/>
                      </a:lnTo>
                      <a:lnTo>
                        <a:pt x="139" y="187"/>
                      </a:lnTo>
                      <a:lnTo>
                        <a:pt x="139" y="113"/>
                      </a:lnTo>
                      <a:lnTo>
                        <a:pt x="234" y="113"/>
                      </a:lnTo>
                      <a:lnTo>
                        <a:pt x="234" y="187"/>
                      </a:lnTo>
                      <a:lnTo>
                        <a:pt x="364" y="187"/>
                      </a:lnTo>
                      <a:lnTo>
                        <a:pt x="3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6" name="Freeform 367"/>
                <p:cNvSpPr/>
                <p:nvPr/>
              </p:nvSpPr>
              <p:spPr bwMode="auto">
                <a:xfrm>
                  <a:off x="7688262" y="1612900"/>
                  <a:ext cx="165100" cy="104775"/>
                </a:xfrm>
                <a:custGeom>
                  <a:avLst/>
                  <a:gdLst>
                    <a:gd name="T0" fmla="*/ 0 w 104"/>
                    <a:gd name="T1" fmla="*/ 0 h 66"/>
                    <a:gd name="T2" fmla="*/ 0 w 104"/>
                    <a:gd name="T3" fmla="*/ 66 h 66"/>
                    <a:gd name="T4" fmla="*/ 104 w 104"/>
                    <a:gd name="T5" fmla="*/ 33 h 66"/>
                    <a:gd name="T6" fmla="*/ 0 w 104"/>
                    <a:gd name="T7" fmla="*/ 0 h 66"/>
                  </a:gdLst>
                  <a:ahLst/>
                  <a:cxnLst>
                    <a:cxn ang="0">
                      <a:pos x="T0" y="T1"/>
                    </a:cxn>
                    <a:cxn ang="0">
                      <a:pos x="T2" y="T3"/>
                    </a:cxn>
                    <a:cxn ang="0">
                      <a:pos x="T4" y="T5"/>
                    </a:cxn>
                    <a:cxn ang="0">
                      <a:pos x="T6" y="T7"/>
                    </a:cxn>
                  </a:cxnLst>
                  <a:rect l="0" t="0" r="r" b="b"/>
                  <a:pathLst>
                    <a:path w="104" h="66">
                      <a:moveTo>
                        <a:pt x="0" y="0"/>
                      </a:moveTo>
                      <a:lnTo>
                        <a:pt x="0" y="66"/>
                      </a:lnTo>
                      <a:lnTo>
                        <a:pt x="104" y="3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7" name="Freeform 368"/>
                <p:cNvSpPr/>
                <p:nvPr/>
              </p:nvSpPr>
              <p:spPr bwMode="auto">
                <a:xfrm>
                  <a:off x="6862762" y="1241425"/>
                  <a:ext cx="592138" cy="157163"/>
                </a:xfrm>
                <a:custGeom>
                  <a:avLst/>
                  <a:gdLst>
                    <a:gd name="T0" fmla="*/ 49 w 373"/>
                    <a:gd name="T1" fmla="*/ 99 h 99"/>
                    <a:gd name="T2" fmla="*/ 59 w 373"/>
                    <a:gd name="T3" fmla="*/ 99 h 99"/>
                    <a:gd name="T4" fmla="*/ 314 w 373"/>
                    <a:gd name="T5" fmla="*/ 99 h 99"/>
                    <a:gd name="T6" fmla="*/ 319 w 373"/>
                    <a:gd name="T7" fmla="*/ 99 h 99"/>
                    <a:gd name="T8" fmla="*/ 373 w 373"/>
                    <a:gd name="T9" fmla="*/ 0 h 99"/>
                    <a:gd name="T10" fmla="*/ 371 w 373"/>
                    <a:gd name="T11" fmla="*/ 0 h 99"/>
                    <a:gd name="T12" fmla="*/ 316 w 373"/>
                    <a:gd name="T13" fmla="*/ 0 h 99"/>
                    <a:gd name="T14" fmla="*/ 271 w 373"/>
                    <a:gd name="T15" fmla="*/ 0 h 99"/>
                    <a:gd name="T16" fmla="*/ 99 w 373"/>
                    <a:gd name="T17" fmla="*/ 0 h 99"/>
                    <a:gd name="T18" fmla="*/ 56 w 373"/>
                    <a:gd name="T19" fmla="*/ 0 h 99"/>
                    <a:gd name="T20" fmla="*/ 0 w 373"/>
                    <a:gd name="T21" fmla="*/ 0 h 99"/>
                    <a:gd name="T22" fmla="*/ 49 w 373"/>
                    <a:gd name="T2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99">
                      <a:moveTo>
                        <a:pt x="49" y="99"/>
                      </a:moveTo>
                      <a:lnTo>
                        <a:pt x="59" y="99"/>
                      </a:lnTo>
                      <a:lnTo>
                        <a:pt x="314" y="99"/>
                      </a:lnTo>
                      <a:lnTo>
                        <a:pt x="319" y="99"/>
                      </a:lnTo>
                      <a:lnTo>
                        <a:pt x="373" y="0"/>
                      </a:lnTo>
                      <a:lnTo>
                        <a:pt x="371" y="0"/>
                      </a:lnTo>
                      <a:lnTo>
                        <a:pt x="316" y="0"/>
                      </a:lnTo>
                      <a:lnTo>
                        <a:pt x="271" y="0"/>
                      </a:lnTo>
                      <a:lnTo>
                        <a:pt x="99" y="0"/>
                      </a:lnTo>
                      <a:lnTo>
                        <a:pt x="56" y="0"/>
                      </a:lnTo>
                      <a:lnTo>
                        <a:pt x="0" y="0"/>
                      </a:lnTo>
                      <a:lnTo>
                        <a:pt x="49"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8" name="Freeform 369"/>
                <p:cNvSpPr/>
                <p:nvPr/>
              </p:nvSpPr>
              <p:spPr bwMode="auto">
                <a:xfrm>
                  <a:off x="6858000" y="1274763"/>
                  <a:ext cx="593725" cy="280988"/>
                </a:xfrm>
                <a:custGeom>
                  <a:avLst/>
                  <a:gdLst>
                    <a:gd name="T0" fmla="*/ 0 w 158"/>
                    <a:gd name="T1" fmla="*/ 75 h 75"/>
                    <a:gd name="T2" fmla="*/ 158 w 158"/>
                    <a:gd name="T3" fmla="*/ 75 h 75"/>
                    <a:gd name="T4" fmla="*/ 158 w 158"/>
                    <a:gd name="T5" fmla="*/ 0 h 75"/>
                    <a:gd name="T6" fmla="*/ 140 w 158"/>
                    <a:gd name="T7" fmla="*/ 35 h 75"/>
                    <a:gd name="T8" fmla="*/ 139 w 158"/>
                    <a:gd name="T9" fmla="*/ 37 h 75"/>
                    <a:gd name="T10" fmla="*/ 136 w 158"/>
                    <a:gd name="T11" fmla="*/ 37 h 75"/>
                    <a:gd name="T12" fmla="*/ 131 w 158"/>
                    <a:gd name="T13" fmla="*/ 37 h 75"/>
                    <a:gd name="T14" fmla="*/ 92 w 158"/>
                    <a:gd name="T15" fmla="*/ 37 h 75"/>
                    <a:gd name="T16" fmla="*/ 92 w 158"/>
                    <a:gd name="T17" fmla="*/ 39 h 75"/>
                    <a:gd name="T18" fmla="*/ 90 w 158"/>
                    <a:gd name="T19" fmla="*/ 46 h 75"/>
                    <a:gd name="T20" fmla="*/ 80 w 158"/>
                    <a:gd name="T21" fmla="*/ 51 h 75"/>
                    <a:gd name="T22" fmla="*/ 69 w 158"/>
                    <a:gd name="T23" fmla="*/ 46 h 75"/>
                    <a:gd name="T24" fmla="*/ 67 w 158"/>
                    <a:gd name="T25" fmla="*/ 39 h 75"/>
                    <a:gd name="T26" fmla="*/ 68 w 158"/>
                    <a:gd name="T27" fmla="*/ 37 h 75"/>
                    <a:gd name="T28" fmla="*/ 29 w 158"/>
                    <a:gd name="T29" fmla="*/ 37 h 75"/>
                    <a:gd name="T30" fmla="*/ 22 w 158"/>
                    <a:gd name="T31" fmla="*/ 37 h 75"/>
                    <a:gd name="T32" fmla="*/ 19 w 158"/>
                    <a:gd name="T33" fmla="*/ 37 h 75"/>
                    <a:gd name="T34" fmla="*/ 18 w 158"/>
                    <a:gd name="T35" fmla="*/ 35 h 75"/>
                    <a:gd name="T36" fmla="*/ 0 w 158"/>
                    <a:gd name="T37" fmla="*/ 1 h 75"/>
                    <a:gd name="T38" fmla="*/ 0 w 158"/>
                    <a:gd name="T3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75">
                      <a:moveTo>
                        <a:pt x="0" y="75"/>
                      </a:moveTo>
                      <a:cubicBezTo>
                        <a:pt x="158" y="75"/>
                        <a:pt x="158" y="75"/>
                        <a:pt x="158" y="75"/>
                      </a:cubicBezTo>
                      <a:cubicBezTo>
                        <a:pt x="158" y="0"/>
                        <a:pt x="158" y="0"/>
                        <a:pt x="158" y="0"/>
                      </a:cubicBezTo>
                      <a:cubicBezTo>
                        <a:pt x="140" y="35"/>
                        <a:pt x="140" y="35"/>
                        <a:pt x="140" y="35"/>
                      </a:cubicBezTo>
                      <a:cubicBezTo>
                        <a:pt x="139" y="37"/>
                        <a:pt x="139" y="37"/>
                        <a:pt x="139" y="37"/>
                      </a:cubicBezTo>
                      <a:cubicBezTo>
                        <a:pt x="136" y="37"/>
                        <a:pt x="136" y="37"/>
                        <a:pt x="136" y="37"/>
                      </a:cubicBezTo>
                      <a:cubicBezTo>
                        <a:pt x="131" y="37"/>
                        <a:pt x="131" y="37"/>
                        <a:pt x="131" y="37"/>
                      </a:cubicBezTo>
                      <a:cubicBezTo>
                        <a:pt x="92" y="37"/>
                        <a:pt x="92" y="37"/>
                        <a:pt x="92" y="37"/>
                      </a:cubicBezTo>
                      <a:cubicBezTo>
                        <a:pt x="92" y="38"/>
                        <a:pt x="92" y="38"/>
                        <a:pt x="92" y="39"/>
                      </a:cubicBezTo>
                      <a:cubicBezTo>
                        <a:pt x="92" y="42"/>
                        <a:pt x="91" y="44"/>
                        <a:pt x="90" y="46"/>
                      </a:cubicBezTo>
                      <a:cubicBezTo>
                        <a:pt x="88" y="50"/>
                        <a:pt x="84" y="51"/>
                        <a:pt x="80" y="51"/>
                      </a:cubicBezTo>
                      <a:cubicBezTo>
                        <a:pt x="75" y="51"/>
                        <a:pt x="72" y="50"/>
                        <a:pt x="69" y="46"/>
                      </a:cubicBezTo>
                      <a:cubicBezTo>
                        <a:pt x="68" y="44"/>
                        <a:pt x="67" y="42"/>
                        <a:pt x="67" y="39"/>
                      </a:cubicBezTo>
                      <a:cubicBezTo>
                        <a:pt x="67" y="38"/>
                        <a:pt x="68" y="38"/>
                        <a:pt x="68" y="37"/>
                      </a:cubicBezTo>
                      <a:cubicBezTo>
                        <a:pt x="29" y="37"/>
                        <a:pt x="29" y="37"/>
                        <a:pt x="29" y="37"/>
                      </a:cubicBezTo>
                      <a:cubicBezTo>
                        <a:pt x="22" y="37"/>
                        <a:pt x="22" y="37"/>
                        <a:pt x="22" y="37"/>
                      </a:cubicBezTo>
                      <a:cubicBezTo>
                        <a:pt x="19" y="37"/>
                        <a:pt x="19" y="37"/>
                        <a:pt x="19" y="37"/>
                      </a:cubicBezTo>
                      <a:cubicBezTo>
                        <a:pt x="18" y="35"/>
                        <a:pt x="18" y="35"/>
                        <a:pt x="18" y="35"/>
                      </a:cubicBezTo>
                      <a:cubicBezTo>
                        <a:pt x="0" y="1"/>
                        <a:pt x="0" y="1"/>
                        <a:pt x="0" y="1"/>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9" name="Freeform 370"/>
                <p:cNvSpPr/>
                <p:nvPr/>
              </p:nvSpPr>
              <p:spPr bwMode="auto">
                <a:xfrm>
                  <a:off x="6951662" y="1027113"/>
                  <a:ext cx="412750" cy="195263"/>
                </a:xfrm>
                <a:custGeom>
                  <a:avLst/>
                  <a:gdLst>
                    <a:gd name="T0" fmla="*/ 110 w 110"/>
                    <a:gd name="T1" fmla="*/ 52 h 52"/>
                    <a:gd name="T2" fmla="*/ 110 w 110"/>
                    <a:gd name="T3" fmla="*/ 23 h 52"/>
                    <a:gd name="T4" fmla="*/ 89 w 110"/>
                    <a:gd name="T5" fmla="*/ 0 h 52"/>
                    <a:gd name="T6" fmla="*/ 21 w 110"/>
                    <a:gd name="T7" fmla="*/ 0 h 52"/>
                    <a:gd name="T8" fmla="*/ 0 w 110"/>
                    <a:gd name="T9" fmla="*/ 23 h 52"/>
                    <a:gd name="T10" fmla="*/ 0 w 110"/>
                    <a:gd name="T11" fmla="*/ 52 h 52"/>
                    <a:gd name="T12" fmla="*/ 18 w 110"/>
                    <a:gd name="T13" fmla="*/ 52 h 52"/>
                    <a:gd name="T14" fmla="*/ 18 w 110"/>
                    <a:gd name="T15" fmla="*/ 23 h 52"/>
                    <a:gd name="T16" fmla="*/ 21 w 110"/>
                    <a:gd name="T17" fmla="*/ 19 h 52"/>
                    <a:gd name="T18" fmla="*/ 89 w 110"/>
                    <a:gd name="T19" fmla="*/ 19 h 52"/>
                    <a:gd name="T20" fmla="*/ 91 w 110"/>
                    <a:gd name="T21" fmla="*/ 23 h 52"/>
                    <a:gd name="T22" fmla="*/ 91 w 110"/>
                    <a:gd name="T23" fmla="*/ 52 h 52"/>
                    <a:gd name="T24" fmla="*/ 110 w 11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52">
                      <a:moveTo>
                        <a:pt x="110" y="52"/>
                      </a:moveTo>
                      <a:cubicBezTo>
                        <a:pt x="110" y="23"/>
                        <a:pt x="110" y="23"/>
                        <a:pt x="110" y="23"/>
                      </a:cubicBezTo>
                      <a:cubicBezTo>
                        <a:pt x="110" y="11"/>
                        <a:pt x="101" y="0"/>
                        <a:pt x="89" y="0"/>
                      </a:cubicBezTo>
                      <a:cubicBezTo>
                        <a:pt x="21" y="0"/>
                        <a:pt x="21" y="0"/>
                        <a:pt x="21" y="0"/>
                      </a:cubicBezTo>
                      <a:cubicBezTo>
                        <a:pt x="9" y="0"/>
                        <a:pt x="0" y="11"/>
                        <a:pt x="0" y="23"/>
                      </a:cubicBezTo>
                      <a:cubicBezTo>
                        <a:pt x="0" y="52"/>
                        <a:pt x="0" y="52"/>
                        <a:pt x="0" y="52"/>
                      </a:cubicBezTo>
                      <a:cubicBezTo>
                        <a:pt x="18" y="52"/>
                        <a:pt x="18" y="52"/>
                        <a:pt x="18" y="52"/>
                      </a:cubicBezTo>
                      <a:cubicBezTo>
                        <a:pt x="18" y="23"/>
                        <a:pt x="18" y="23"/>
                        <a:pt x="18" y="23"/>
                      </a:cubicBezTo>
                      <a:cubicBezTo>
                        <a:pt x="18" y="21"/>
                        <a:pt x="19" y="19"/>
                        <a:pt x="21" y="19"/>
                      </a:cubicBezTo>
                      <a:cubicBezTo>
                        <a:pt x="89" y="19"/>
                        <a:pt x="89" y="19"/>
                        <a:pt x="89" y="19"/>
                      </a:cubicBezTo>
                      <a:cubicBezTo>
                        <a:pt x="90" y="19"/>
                        <a:pt x="91" y="21"/>
                        <a:pt x="91" y="23"/>
                      </a:cubicBezTo>
                      <a:cubicBezTo>
                        <a:pt x="91" y="52"/>
                        <a:pt x="91" y="52"/>
                        <a:pt x="91" y="52"/>
                      </a:cubicBezTo>
                      <a:lnTo>
                        <a:pt x="11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0" name="Freeform 371"/>
                <p:cNvSpPr/>
                <p:nvPr/>
              </p:nvSpPr>
              <p:spPr bwMode="auto">
                <a:xfrm>
                  <a:off x="6711950" y="628650"/>
                  <a:ext cx="198438" cy="217488"/>
                </a:xfrm>
                <a:custGeom>
                  <a:avLst/>
                  <a:gdLst>
                    <a:gd name="T0" fmla="*/ 34 w 53"/>
                    <a:gd name="T1" fmla="*/ 0 h 58"/>
                    <a:gd name="T2" fmla="*/ 15 w 53"/>
                    <a:gd name="T3" fmla="*/ 15 h 58"/>
                    <a:gd name="T4" fmla="*/ 7 w 53"/>
                    <a:gd name="T5" fmla="*/ 17 h 58"/>
                    <a:gd name="T6" fmla="*/ 7 w 53"/>
                    <a:gd name="T7" fmla="*/ 18 h 58"/>
                    <a:gd name="T8" fmla="*/ 15 w 53"/>
                    <a:gd name="T9" fmla="*/ 53 h 58"/>
                    <a:gd name="T10" fmla="*/ 46 w 53"/>
                    <a:gd name="T11" fmla="*/ 36 h 58"/>
                    <a:gd name="T12" fmla="*/ 39 w 53"/>
                    <a:gd name="T13" fmla="*/ 1 h 58"/>
                    <a:gd name="T14" fmla="*/ 34 w 53"/>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34" y="0"/>
                      </a:moveTo>
                      <a:cubicBezTo>
                        <a:pt x="30" y="7"/>
                        <a:pt x="23" y="12"/>
                        <a:pt x="15" y="15"/>
                      </a:cubicBezTo>
                      <a:cubicBezTo>
                        <a:pt x="12" y="16"/>
                        <a:pt x="10" y="17"/>
                        <a:pt x="7" y="17"/>
                      </a:cubicBezTo>
                      <a:cubicBezTo>
                        <a:pt x="7" y="17"/>
                        <a:pt x="7" y="18"/>
                        <a:pt x="7" y="18"/>
                      </a:cubicBezTo>
                      <a:cubicBezTo>
                        <a:pt x="0" y="32"/>
                        <a:pt x="4" y="47"/>
                        <a:pt x="15" y="53"/>
                      </a:cubicBezTo>
                      <a:cubicBezTo>
                        <a:pt x="25" y="58"/>
                        <a:pt x="40" y="50"/>
                        <a:pt x="46" y="36"/>
                      </a:cubicBezTo>
                      <a:cubicBezTo>
                        <a:pt x="53" y="22"/>
                        <a:pt x="50" y="7"/>
                        <a:pt x="39" y="1"/>
                      </a:cubicBezTo>
                      <a:cubicBezTo>
                        <a:pt x="37" y="1"/>
                        <a:pt x="36"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1" name="Freeform 372"/>
                <p:cNvSpPr/>
                <p:nvPr/>
              </p:nvSpPr>
              <p:spPr bwMode="auto">
                <a:xfrm>
                  <a:off x="6467475" y="369888"/>
                  <a:ext cx="398463" cy="311150"/>
                </a:xfrm>
                <a:custGeom>
                  <a:avLst/>
                  <a:gdLst>
                    <a:gd name="T0" fmla="*/ 37 w 106"/>
                    <a:gd name="T1" fmla="*/ 76 h 83"/>
                    <a:gd name="T2" fmla="*/ 76 w 106"/>
                    <a:gd name="T3" fmla="*/ 80 h 83"/>
                    <a:gd name="T4" fmla="*/ 78 w 106"/>
                    <a:gd name="T5" fmla="*/ 79 h 83"/>
                    <a:gd name="T6" fmla="*/ 93 w 106"/>
                    <a:gd name="T7" fmla="*/ 69 h 83"/>
                    <a:gd name="T8" fmla="*/ 97 w 106"/>
                    <a:gd name="T9" fmla="*/ 63 h 83"/>
                    <a:gd name="T10" fmla="*/ 69 w 106"/>
                    <a:gd name="T11" fmla="*/ 8 h 83"/>
                    <a:gd name="T12" fmla="*/ 27 w 106"/>
                    <a:gd name="T13" fmla="*/ 5 h 83"/>
                    <a:gd name="T14" fmla="*/ 8 w 106"/>
                    <a:gd name="T15" fmla="*/ 21 h 83"/>
                    <a:gd name="T16" fmla="*/ 37 w 106"/>
                    <a:gd name="T17"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83">
                      <a:moveTo>
                        <a:pt x="37" y="76"/>
                      </a:moveTo>
                      <a:cubicBezTo>
                        <a:pt x="50" y="82"/>
                        <a:pt x="65" y="83"/>
                        <a:pt x="76" y="80"/>
                      </a:cubicBezTo>
                      <a:cubicBezTo>
                        <a:pt x="77" y="80"/>
                        <a:pt x="77" y="79"/>
                        <a:pt x="78" y="79"/>
                      </a:cubicBezTo>
                      <a:cubicBezTo>
                        <a:pt x="84" y="77"/>
                        <a:pt x="89" y="74"/>
                        <a:pt x="93" y="69"/>
                      </a:cubicBezTo>
                      <a:cubicBezTo>
                        <a:pt x="94" y="67"/>
                        <a:pt x="96" y="65"/>
                        <a:pt x="97" y="63"/>
                      </a:cubicBezTo>
                      <a:cubicBezTo>
                        <a:pt x="106" y="44"/>
                        <a:pt x="93" y="19"/>
                        <a:pt x="69" y="8"/>
                      </a:cubicBezTo>
                      <a:cubicBezTo>
                        <a:pt x="54" y="1"/>
                        <a:pt x="39" y="0"/>
                        <a:pt x="27" y="5"/>
                      </a:cubicBezTo>
                      <a:cubicBezTo>
                        <a:pt x="19" y="8"/>
                        <a:pt x="12" y="13"/>
                        <a:pt x="8" y="21"/>
                      </a:cubicBezTo>
                      <a:cubicBezTo>
                        <a:pt x="0" y="40"/>
                        <a:pt x="12" y="65"/>
                        <a:pt x="37"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2" name="Freeform 373"/>
                <p:cNvSpPr/>
                <p:nvPr/>
              </p:nvSpPr>
              <p:spPr bwMode="auto">
                <a:xfrm>
                  <a:off x="6956425" y="560388"/>
                  <a:ext cx="231775" cy="173038"/>
                </a:xfrm>
                <a:custGeom>
                  <a:avLst/>
                  <a:gdLst>
                    <a:gd name="T0" fmla="*/ 56 w 62"/>
                    <a:gd name="T1" fmla="*/ 32 h 46"/>
                    <a:gd name="T2" fmla="*/ 40 w 62"/>
                    <a:gd name="T3" fmla="*/ 0 h 46"/>
                    <a:gd name="T4" fmla="*/ 40 w 62"/>
                    <a:gd name="T5" fmla="*/ 0 h 46"/>
                    <a:gd name="T6" fmla="*/ 33 w 62"/>
                    <a:gd name="T7" fmla="*/ 3 h 46"/>
                    <a:gd name="T8" fmla="*/ 8 w 62"/>
                    <a:gd name="T9" fmla="*/ 4 h 46"/>
                    <a:gd name="T10" fmla="*/ 5 w 62"/>
                    <a:gd name="T11" fmla="*/ 8 h 46"/>
                    <a:gd name="T12" fmla="*/ 22 w 62"/>
                    <a:gd name="T13" fmla="*/ 40 h 46"/>
                    <a:gd name="T14" fmla="*/ 56 w 62"/>
                    <a:gd name="T15" fmla="*/ 3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46">
                      <a:moveTo>
                        <a:pt x="56" y="32"/>
                      </a:moveTo>
                      <a:cubicBezTo>
                        <a:pt x="62" y="21"/>
                        <a:pt x="54" y="7"/>
                        <a:pt x="40" y="0"/>
                      </a:cubicBezTo>
                      <a:cubicBezTo>
                        <a:pt x="40" y="0"/>
                        <a:pt x="40" y="0"/>
                        <a:pt x="40" y="0"/>
                      </a:cubicBezTo>
                      <a:cubicBezTo>
                        <a:pt x="37" y="1"/>
                        <a:pt x="35" y="2"/>
                        <a:pt x="33" y="3"/>
                      </a:cubicBezTo>
                      <a:cubicBezTo>
                        <a:pt x="24" y="6"/>
                        <a:pt x="16" y="7"/>
                        <a:pt x="8" y="4"/>
                      </a:cubicBezTo>
                      <a:cubicBezTo>
                        <a:pt x="7" y="5"/>
                        <a:pt x="6" y="7"/>
                        <a:pt x="5" y="8"/>
                      </a:cubicBezTo>
                      <a:cubicBezTo>
                        <a:pt x="0" y="19"/>
                        <a:pt x="7" y="33"/>
                        <a:pt x="22" y="40"/>
                      </a:cubicBezTo>
                      <a:cubicBezTo>
                        <a:pt x="36" y="46"/>
                        <a:pt x="51" y="43"/>
                        <a:pt x="56"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3" name="Freeform 374"/>
                <p:cNvSpPr/>
                <p:nvPr/>
              </p:nvSpPr>
              <p:spPr bwMode="auto">
                <a:xfrm>
                  <a:off x="6884987" y="207963"/>
                  <a:ext cx="341313" cy="357188"/>
                </a:xfrm>
                <a:custGeom>
                  <a:avLst/>
                  <a:gdLst>
                    <a:gd name="T0" fmla="*/ 66 w 91"/>
                    <a:gd name="T1" fmla="*/ 3 h 95"/>
                    <a:gd name="T2" fmla="*/ 41 w 91"/>
                    <a:gd name="T3" fmla="*/ 3 h 95"/>
                    <a:gd name="T4" fmla="*/ 11 w 91"/>
                    <a:gd name="T5" fmla="*/ 31 h 95"/>
                    <a:gd name="T6" fmla="*/ 25 w 91"/>
                    <a:gd name="T7" fmla="*/ 92 h 95"/>
                    <a:gd name="T8" fmla="*/ 32 w 91"/>
                    <a:gd name="T9" fmla="*/ 94 h 95"/>
                    <a:gd name="T10" fmla="*/ 50 w 91"/>
                    <a:gd name="T11" fmla="*/ 92 h 95"/>
                    <a:gd name="T12" fmla="*/ 51 w 91"/>
                    <a:gd name="T13" fmla="*/ 92 h 95"/>
                    <a:gd name="T14" fmla="*/ 80 w 91"/>
                    <a:gd name="T15" fmla="*/ 64 h 95"/>
                    <a:gd name="T16" fmla="*/ 66 w 91"/>
                    <a:gd name="T17"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5">
                      <a:moveTo>
                        <a:pt x="66" y="3"/>
                      </a:moveTo>
                      <a:cubicBezTo>
                        <a:pt x="58" y="0"/>
                        <a:pt x="49" y="0"/>
                        <a:pt x="41" y="3"/>
                      </a:cubicBezTo>
                      <a:cubicBezTo>
                        <a:pt x="29" y="7"/>
                        <a:pt x="18" y="17"/>
                        <a:pt x="11" y="31"/>
                      </a:cubicBezTo>
                      <a:cubicBezTo>
                        <a:pt x="0" y="56"/>
                        <a:pt x="6" y="83"/>
                        <a:pt x="25" y="92"/>
                      </a:cubicBezTo>
                      <a:cubicBezTo>
                        <a:pt x="27" y="93"/>
                        <a:pt x="29" y="94"/>
                        <a:pt x="32" y="94"/>
                      </a:cubicBezTo>
                      <a:cubicBezTo>
                        <a:pt x="38" y="95"/>
                        <a:pt x="44" y="94"/>
                        <a:pt x="50" y="92"/>
                      </a:cubicBezTo>
                      <a:cubicBezTo>
                        <a:pt x="50" y="92"/>
                        <a:pt x="51" y="92"/>
                        <a:pt x="51" y="92"/>
                      </a:cubicBezTo>
                      <a:cubicBezTo>
                        <a:pt x="63" y="87"/>
                        <a:pt x="73" y="77"/>
                        <a:pt x="80" y="64"/>
                      </a:cubicBezTo>
                      <a:cubicBezTo>
                        <a:pt x="91" y="39"/>
                        <a:pt x="85" y="12"/>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4" name="Freeform 375"/>
                <p:cNvSpPr/>
                <p:nvPr/>
              </p:nvSpPr>
              <p:spPr bwMode="auto">
                <a:xfrm>
                  <a:off x="6756400" y="309563"/>
                  <a:ext cx="236538" cy="458788"/>
                </a:xfrm>
                <a:custGeom>
                  <a:avLst/>
                  <a:gdLst>
                    <a:gd name="T0" fmla="*/ 31 w 63"/>
                    <a:gd name="T1" fmla="*/ 5 h 122"/>
                    <a:gd name="T2" fmla="*/ 26 w 63"/>
                    <a:gd name="T3" fmla="*/ 3 h 122"/>
                    <a:gd name="T4" fmla="*/ 22 w 63"/>
                    <a:gd name="T5" fmla="*/ 17 h 122"/>
                    <a:gd name="T6" fmla="*/ 20 w 63"/>
                    <a:gd name="T7" fmla="*/ 17 h 122"/>
                    <a:gd name="T8" fmla="*/ 17 w 63"/>
                    <a:gd name="T9" fmla="*/ 19 h 122"/>
                    <a:gd name="T10" fmla="*/ 5 w 63"/>
                    <a:gd name="T11" fmla="*/ 10 h 122"/>
                    <a:gd name="T12" fmla="*/ 3 w 63"/>
                    <a:gd name="T13" fmla="*/ 15 h 122"/>
                    <a:gd name="T14" fmla="*/ 15 w 63"/>
                    <a:gd name="T15" fmla="*/ 23 h 122"/>
                    <a:gd name="T16" fmla="*/ 15 w 63"/>
                    <a:gd name="T17" fmla="*/ 27 h 122"/>
                    <a:gd name="T18" fmla="*/ 21 w 63"/>
                    <a:gd name="T19" fmla="*/ 42 h 122"/>
                    <a:gd name="T20" fmla="*/ 28 w 63"/>
                    <a:gd name="T21" fmla="*/ 61 h 122"/>
                    <a:gd name="T22" fmla="*/ 47 w 63"/>
                    <a:gd name="T23" fmla="*/ 116 h 122"/>
                    <a:gd name="T24" fmla="*/ 57 w 63"/>
                    <a:gd name="T25" fmla="*/ 120 h 122"/>
                    <a:gd name="T26" fmla="*/ 61 w 63"/>
                    <a:gd name="T27" fmla="*/ 111 h 122"/>
                    <a:gd name="T28" fmla="*/ 42 w 63"/>
                    <a:gd name="T29" fmla="*/ 56 h 122"/>
                    <a:gd name="T30" fmla="*/ 35 w 63"/>
                    <a:gd name="T31" fmla="*/ 37 h 122"/>
                    <a:gd name="T32" fmla="*/ 29 w 63"/>
                    <a:gd name="T33" fmla="*/ 22 h 122"/>
                    <a:gd name="T34" fmla="*/ 27 w 63"/>
                    <a:gd name="T35" fmla="*/ 19 h 122"/>
                    <a:gd name="T36" fmla="*/ 31 w 63"/>
                    <a:gd name="T37"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22">
                      <a:moveTo>
                        <a:pt x="31" y="5"/>
                      </a:moveTo>
                      <a:cubicBezTo>
                        <a:pt x="32" y="2"/>
                        <a:pt x="28" y="0"/>
                        <a:pt x="26" y="3"/>
                      </a:cubicBezTo>
                      <a:cubicBezTo>
                        <a:pt x="24" y="7"/>
                        <a:pt x="23" y="12"/>
                        <a:pt x="22" y="17"/>
                      </a:cubicBezTo>
                      <a:cubicBezTo>
                        <a:pt x="21" y="17"/>
                        <a:pt x="20" y="17"/>
                        <a:pt x="20" y="17"/>
                      </a:cubicBezTo>
                      <a:cubicBezTo>
                        <a:pt x="19" y="18"/>
                        <a:pt x="18" y="18"/>
                        <a:pt x="17" y="19"/>
                      </a:cubicBezTo>
                      <a:cubicBezTo>
                        <a:pt x="14" y="15"/>
                        <a:pt x="10" y="12"/>
                        <a:pt x="5" y="10"/>
                      </a:cubicBezTo>
                      <a:cubicBezTo>
                        <a:pt x="2" y="9"/>
                        <a:pt x="0" y="14"/>
                        <a:pt x="3" y="15"/>
                      </a:cubicBezTo>
                      <a:cubicBezTo>
                        <a:pt x="8" y="17"/>
                        <a:pt x="11" y="20"/>
                        <a:pt x="15" y="23"/>
                      </a:cubicBezTo>
                      <a:cubicBezTo>
                        <a:pt x="15" y="24"/>
                        <a:pt x="15" y="26"/>
                        <a:pt x="15" y="27"/>
                      </a:cubicBezTo>
                      <a:cubicBezTo>
                        <a:pt x="21" y="42"/>
                        <a:pt x="21" y="42"/>
                        <a:pt x="21" y="42"/>
                      </a:cubicBezTo>
                      <a:cubicBezTo>
                        <a:pt x="28" y="61"/>
                        <a:pt x="28" y="61"/>
                        <a:pt x="28" y="61"/>
                      </a:cubicBezTo>
                      <a:cubicBezTo>
                        <a:pt x="47" y="116"/>
                        <a:pt x="47" y="116"/>
                        <a:pt x="47" y="116"/>
                      </a:cubicBezTo>
                      <a:cubicBezTo>
                        <a:pt x="49" y="120"/>
                        <a:pt x="53" y="122"/>
                        <a:pt x="57" y="120"/>
                      </a:cubicBezTo>
                      <a:cubicBezTo>
                        <a:pt x="61" y="119"/>
                        <a:pt x="63" y="115"/>
                        <a:pt x="61" y="111"/>
                      </a:cubicBezTo>
                      <a:cubicBezTo>
                        <a:pt x="42" y="56"/>
                        <a:pt x="42" y="56"/>
                        <a:pt x="42" y="56"/>
                      </a:cubicBezTo>
                      <a:cubicBezTo>
                        <a:pt x="35" y="37"/>
                        <a:pt x="35" y="37"/>
                        <a:pt x="35" y="37"/>
                      </a:cubicBezTo>
                      <a:cubicBezTo>
                        <a:pt x="29" y="22"/>
                        <a:pt x="29" y="22"/>
                        <a:pt x="29" y="22"/>
                      </a:cubicBezTo>
                      <a:cubicBezTo>
                        <a:pt x="29" y="21"/>
                        <a:pt x="28" y="20"/>
                        <a:pt x="27" y="19"/>
                      </a:cubicBezTo>
                      <a:cubicBezTo>
                        <a:pt x="27" y="14"/>
                        <a:pt x="29" y="10"/>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5" name="Freeform 376"/>
                <p:cNvSpPr>
                  <a:spLocks noEditPoints="1"/>
                </p:cNvSpPr>
                <p:nvPr/>
              </p:nvSpPr>
              <p:spPr bwMode="auto">
                <a:xfrm>
                  <a:off x="10986294" y="605630"/>
                  <a:ext cx="601663" cy="436563"/>
                </a:xfrm>
                <a:custGeom>
                  <a:avLst/>
                  <a:gdLst>
                    <a:gd name="T0" fmla="*/ 107 w 160"/>
                    <a:gd name="T1" fmla="*/ 116 h 116"/>
                    <a:gd name="T2" fmla="*/ 160 w 160"/>
                    <a:gd name="T3" fmla="*/ 116 h 116"/>
                    <a:gd name="T4" fmla="*/ 160 w 160"/>
                    <a:gd name="T5" fmla="*/ 0 h 116"/>
                    <a:gd name="T6" fmla="*/ 107 w 160"/>
                    <a:gd name="T7" fmla="*/ 0 h 116"/>
                    <a:gd name="T8" fmla="*/ 107 w 160"/>
                    <a:gd name="T9" fmla="*/ 49 h 116"/>
                    <a:gd name="T10" fmla="*/ 145 w 160"/>
                    <a:gd name="T11" fmla="*/ 102 h 116"/>
                    <a:gd name="T12" fmla="*/ 107 w 160"/>
                    <a:gd name="T13" fmla="*/ 102 h 116"/>
                    <a:gd name="T14" fmla="*/ 107 w 160"/>
                    <a:gd name="T15" fmla="*/ 116 h 116"/>
                    <a:gd name="T16" fmla="*/ 73 w 160"/>
                    <a:gd name="T17" fmla="*/ 116 h 116"/>
                    <a:gd name="T18" fmla="*/ 107 w 160"/>
                    <a:gd name="T19" fmla="*/ 116 h 116"/>
                    <a:gd name="T20" fmla="*/ 107 w 160"/>
                    <a:gd name="T21" fmla="*/ 102 h 116"/>
                    <a:gd name="T22" fmla="*/ 83 w 160"/>
                    <a:gd name="T23" fmla="*/ 102 h 116"/>
                    <a:gd name="T24" fmla="*/ 81 w 160"/>
                    <a:gd name="T25" fmla="*/ 100 h 116"/>
                    <a:gd name="T26" fmla="*/ 73 w 160"/>
                    <a:gd name="T27" fmla="*/ 88 h 116"/>
                    <a:gd name="T28" fmla="*/ 73 w 160"/>
                    <a:gd name="T29" fmla="*/ 96 h 116"/>
                    <a:gd name="T30" fmla="*/ 78 w 160"/>
                    <a:gd name="T31" fmla="*/ 102 h 116"/>
                    <a:gd name="T32" fmla="*/ 73 w 160"/>
                    <a:gd name="T33" fmla="*/ 102 h 116"/>
                    <a:gd name="T34" fmla="*/ 73 w 160"/>
                    <a:gd name="T35" fmla="*/ 116 h 116"/>
                    <a:gd name="T36" fmla="*/ 107 w 160"/>
                    <a:gd name="T37" fmla="*/ 0 h 116"/>
                    <a:gd name="T38" fmla="*/ 73 w 160"/>
                    <a:gd name="T39" fmla="*/ 0 h 116"/>
                    <a:gd name="T40" fmla="*/ 73 w 160"/>
                    <a:gd name="T41" fmla="*/ 75 h 116"/>
                    <a:gd name="T42" fmla="*/ 99 w 160"/>
                    <a:gd name="T43" fmla="*/ 38 h 116"/>
                    <a:gd name="T44" fmla="*/ 99 w 160"/>
                    <a:gd name="T45" fmla="*/ 38 h 116"/>
                    <a:gd name="T46" fmla="*/ 107 w 160"/>
                    <a:gd name="T47" fmla="*/ 49 h 116"/>
                    <a:gd name="T48" fmla="*/ 107 w 160"/>
                    <a:gd name="T49" fmla="*/ 0 h 116"/>
                    <a:gd name="T50" fmla="*/ 46 w 160"/>
                    <a:gd name="T51" fmla="*/ 116 h 116"/>
                    <a:gd name="T52" fmla="*/ 73 w 160"/>
                    <a:gd name="T53" fmla="*/ 116 h 116"/>
                    <a:gd name="T54" fmla="*/ 73 w 160"/>
                    <a:gd name="T55" fmla="*/ 102 h 116"/>
                    <a:gd name="T56" fmla="*/ 53 w 160"/>
                    <a:gd name="T57" fmla="*/ 102 h 116"/>
                    <a:gd name="T58" fmla="*/ 46 w 160"/>
                    <a:gd name="T59" fmla="*/ 102 h 116"/>
                    <a:gd name="T60" fmla="*/ 46 w 160"/>
                    <a:gd name="T61" fmla="*/ 116 h 116"/>
                    <a:gd name="T62" fmla="*/ 73 w 160"/>
                    <a:gd name="T63" fmla="*/ 0 h 116"/>
                    <a:gd name="T64" fmla="*/ 46 w 160"/>
                    <a:gd name="T65" fmla="*/ 0 h 116"/>
                    <a:gd name="T66" fmla="*/ 46 w 160"/>
                    <a:gd name="T67" fmla="*/ 20 h 116"/>
                    <a:gd name="T68" fmla="*/ 48 w 160"/>
                    <a:gd name="T69" fmla="*/ 28 h 116"/>
                    <a:gd name="T70" fmla="*/ 46 w 160"/>
                    <a:gd name="T71" fmla="*/ 36 h 116"/>
                    <a:gd name="T72" fmla="*/ 46 w 160"/>
                    <a:gd name="T73" fmla="*/ 58 h 116"/>
                    <a:gd name="T74" fmla="*/ 46 w 160"/>
                    <a:gd name="T75" fmla="*/ 58 h 116"/>
                    <a:gd name="T76" fmla="*/ 65 w 160"/>
                    <a:gd name="T77" fmla="*/ 85 h 116"/>
                    <a:gd name="T78" fmla="*/ 73 w 160"/>
                    <a:gd name="T79" fmla="*/ 96 h 116"/>
                    <a:gd name="T80" fmla="*/ 73 w 160"/>
                    <a:gd name="T81" fmla="*/ 88 h 116"/>
                    <a:gd name="T82" fmla="*/ 68 w 160"/>
                    <a:gd name="T83" fmla="*/ 81 h 116"/>
                    <a:gd name="T84" fmla="*/ 73 w 160"/>
                    <a:gd name="T85" fmla="*/ 75 h 116"/>
                    <a:gd name="T86" fmla="*/ 73 w 160"/>
                    <a:gd name="T87" fmla="*/ 0 h 116"/>
                    <a:gd name="T88" fmla="*/ 0 w 160"/>
                    <a:gd name="T89" fmla="*/ 116 h 116"/>
                    <a:gd name="T90" fmla="*/ 46 w 160"/>
                    <a:gd name="T91" fmla="*/ 116 h 116"/>
                    <a:gd name="T92" fmla="*/ 46 w 160"/>
                    <a:gd name="T93" fmla="*/ 102 h 116"/>
                    <a:gd name="T94" fmla="*/ 14 w 160"/>
                    <a:gd name="T95" fmla="*/ 102 h 116"/>
                    <a:gd name="T96" fmla="*/ 14 w 160"/>
                    <a:gd name="T97" fmla="*/ 102 h 116"/>
                    <a:gd name="T98" fmla="*/ 46 w 160"/>
                    <a:gd name="T99" fmla="*/ 58 h 116"/>
                    <a:gd name="T100" fmla="*/ 46 w 160"/>
                    <a:gd name="T101" fmla="*/ 36 h 116"/>
                    <a:gd name="T102" fmla="*/ 36 w 160"/>
                    <a:gd name="T103" fmla="*/ 40 h 116"/>
                    <a:gd name="T104" fmla="*/ 23 w 160"/>
                    <a:gd name="T105" fmla="*/ 28 h 116"/>
                    <a:gd name="T106" fmla="*/ 36 w 160"/>
                    <a:gd name="T107" fmla="*/ 15 h 116"/>
                    <a:gd name="T108" fmla="*/ 36 w 160"/>
                    <a:gd name="T109" fmla="*/ 15 h 116"/>
                    <a:gd name="T110" fmla="*/ 46 w 160"/>
                    <a:gd name="T111" fmla="*/ 20 h 116"/>
                    <a:gd name="T112" fmla="*/ 46 w 160"/>
                    <a:gd name="T113" fmla="*/ 0 h 116"/>
                    <a:gd name="T114" fmla="*/ 0 w 160"/>
                    <a:gd name="T115" fmla="*/ 0 h 116"/>
                    <a:gd name="T116" fmla="*/ 0 w 160"/>
                    <a:gd name="T1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0" h="116">
                      <a:moveTo>
                        <a:pt x="107" y="116"/>
                      </a:moveTo>
                      <a:cubicBezTo>
                        <a:pt x="160" y="116"/>
                        <a:pt x="160" y="116"/>
                        <a:pt x="160" y="116"/>
                      </a:cubicBezTo>
                      <a:cubicBezTo>
                        <a:pt x="160" y="0"/>
                        <a:pt x="160" y="0"/>
                        <a:pt x="160" y="0"/>
                      </a:cubicBezTo>
                      <a:cubicBezTo>
                        <a:pt x="107" y="0"/>
                        <a:pt x="107" y="0"/>
                        <a:pt x="107" y="0"/>
                      </a:cubicBezTo>
                      <a:cubicBezTo>
                        <a:pt x="107" y="49"/>
                        <a:pt x="107" y="49"/>
                        <a:pt x="107" y="49"/>
                      </a:cubicBezTo>
                      <a:cubicBezTo>
                        <a:pt x="145" y="102"/>
                        <a:pt x="145" y="102"/>
                        <a:pt x="145" y="102"/>
                      </a:cubicBezTo>
                      <a:cubicBezTo>
                        <a:pt x="107" y="102"/>
                        <a:pt x="107" y="102"/>
                        <a:pt x="107" y="102"/>
                      </a:cubicBezTo>
                      <a:lnTo>
                        <a:pt x="107" y="116"/>
                      </a:lnTo>
                      <a:close/>
                      <a:moveTo>
                        <a:pt x="73" y="116"/>
                      </a:moveTo>
                      <a:cubicBezTo>
                        <a:pt x="107" y="116"/>
                        <a:pt x="107" y="116"/>
                        <a:pt x="107" y="116"/>
                      </a:cubicBezTo>
                      <a:cubicBezTo>
                        <a:pt x="107" y="102"/>
                        <a:pt x="107" y="102"/>
                        <a:pt x="107" y="102"/>
                      </a:cubicBezTo>
                      <a:cubicBezTo>
                        <a:pt x="83" y="102"/>
                        <a:pt x="83" y="102"/>
                        <a:pt x="83" y="102"/>
                      </a:cubicBezTo>
                      <a:cubicBezTo>
                        <a:pt x="81" y="100"/>
                        <a:pt x="81" y="100"/>
                        <a:pt x="81" y="100"/>
                      </a:cubicBezTo>
                      <a:cubicBezTo>
                        <a:pt x="73" y="88"/>
                        <a:pt x="73" y="88"/>
                        <a:pt x="73" y="88"/>
                      </a:cubicBezTo>
                      <a:cubicBezTo>
                        <a:pt x="73" y="96"/>
                        <a:pt x="73" y="96"/>
                        <a:pt x="73" y="96"/>
                      </a:cubicBezTo>
                      <a:cubicBezTo>
                        <a:pt x="78" y="102"/>
                        <a:pt x="78" y="102"/>
                        <a:pt x="78" y="102"/>
                      </a:cubicBezTo>
                      <a:cubicBezTo>
                        <a:pt x="73" y="102"/>
                        <a:pt x="73" y="102"/>
                        <a:pt x="73" y="102"/>
                      </a:cubicBezTo>
                      <a:cubicBezTo>
                        <a:pt x="73" y="116"/>
                        <a:pt x="73" y="116"/>
                        <a:pt x="73" y="116"/>
                      </a:cubicBezTo>
                      <a:close/>
                      <a:moveTo>
                        <a:pt x="107" y="0"/>
                      </a:moveTo>
                      <a:cubicBezTo>
                        <a:pt x="73" y="0"/>
                        <a:pt x="73" y="0"/>
                        <a:pt x="73" y="0"/>
                      </a:cubicBezTo>
                      <a:cubicBezTo>
                        <a:pt x="73" y="75"/>
                        <a:pt x="73" y="75"/>
                        <a:pt x="73" y="75"/>
                      </a:cubicBezTo>
                      <a:cubicBezTo>
                        <a:pt x="99" y="38"/>
                        <a:pt x="99" y="38"/>
                        <a:pt x="99" y="38"/>
                      </a:cubicBezTo>
                      <a:cubicBezTo>
                        <a:pt x="99" y="38"/>
                        <a:pt x="99" y="38"/>
                        <a:pt x="99" y="38"/>
                      </a:cubicBezTo>
                      <a:cubicBezTo>
                        <a:pt x="107" y="49"/>
                        <a:pt x="107" y="49"/>
                        <a:pt x="107" y="49"/>
                      </a:cubicBezTo>
                      <a:lnTo>
                        <a:pt x="107" y="0"/>
                      </a:lnTo>
                      <a:close/>
                      <a:moveTo>
                        <a:pt x="46" y="116"/>
                      </a:moveTo>
                      <a:cubicBezTo>
                        <a:pt x="73" y="116"/>
                        <a:pt x="73" y="116"/>
                        <a:pt x="73" y="116"/>
                      </a:cubicBezTo>
                      <a:cubicBezTo>
                        <a:pt x="73" y="102"/>
                        <a:pt x="73" y="102"/>
                        <a:pt x="73" y="102"/>
                      </a:cubicBezTo>
                      <a:cubicBezTo>
                        <a:pt x="53" y="102"/>
                        <a:pt x="53" y="102"/>
                        <a:pt x="53" y="102"/>
                      </a:cubicBezTo>
                      <a:cubicBezTo>
                        <a:pt x="46" y="102"/>
                        <a:pt x="46" y="102"/>
                        <a:pt x="46" y="102"/>
                      </a:cubicBezTo>
                      <a:cubicBezTo>
                        <a:pt x="46" y="116"/>
                        <a:pt x="46" y="116"/>
                        <a:pt x="46" y="116"/>
                      </a:cubicBezTo>
                      <a:close/>
                      <a:moveTo>
                        <a:pt x="73" y="0"/>
                      </a:moveTo>
                      <a:cubicBezTo>
                        <a:pt x="46" y="0"/>
                        <a:pt x="46" y="0"/>
                        <a:pt x="46" y="0"/>
                      </a:cubicBezTo>
                      <a:cubicBezTo>
                        <a:pt x="46" y="20"/>
                        <a:pt x="46" y="20"/>
                        <a:pt x="46" y="20"/>
                      </a:cubicBezTo>
                      <a:cubicBezTo>
                        <a:pt x="47" y="22"/>
                        <a:pt x="48" y="25"/>
                        <a:pt x="48" y="28"/>
                      </a:cubicBezTo>
                      <a:cubicBezTo>
                        <a:pt x="48" y="31"/>
                        <a:pt x="47" y="33"/>
                        <a:pt x="46" y="36"/>
                      </a:cubicBezTo>
                      <a:cubicBezTo>
                        <a:pt x="46" y="58"/>
                        <a:pt x="46" y="58"/>
                        <a:pt x="46" y="58"/>
                      </a:cubicBezTo>
                      <a:cubicBezTo>
                        <a:pt x="46" y="58"/>
                        <a:pt x="46" y="58"/>
                        <a:pt x="46" y="58"/>
                      </a:cubicBezTo>
                      <a:cubicBezTo>
                        <a:pt x="65" y="85"/>
                        <a:pt x="65" y="85"/>
                        <a:pt x="65" y="85"/>
                      </a:cubicBezTo>
                      <a:cubicBezTo>
                        <a:pt x="73" y="96"/>
                        <a:pt x="73" y="96"/>
                        <a:pt x="73" y="96"/>
                      </a:cubicBezTo>
                      <a:cubicBezTo>
                        <a:pt x="73" y="88"/>
                        <a:pt x="73" y="88"/>
                        <a:pt x="73" y="88"/>
                      </a:cubicBezTo>
                      <a:cubicBezTo>
                        <a:pt x="68" y="81"/>
                        <a:pt x="68" y="81"/>
                        <a:pt x="68" y="81"/>
                      </a:cubicBezTo>
                      <a:cubicBezTo>
                        <a:pt x="73" y="75"/>
                        <a:pt x="73" y="75"/>
                        <a:pt x="73" y="75"/>
                      </a:cubicBezTo>
                      <a:lnTo>
                        <a:pt x="73" y="0"/>
                      </a:lnTo>
                      <a:close/>
                      <a:moveTo>
                        <a:pt x="0" y="116"/>
                      </a:moveTo>
                      <a:cubicBezTo>
                        <a:pt x="46" y="116"/>
                        <a:pt x="46" y="116"/>
                        <a:pt x="46" y="116"/>
                      </a:cubicBezTo>
                      <a:cubicBezTo>
                        <a:pt x="46" y="102"/>
                        <a:pt x="46" y="102"/>
                        <a:pt x="46" y="102"/>
                      </a:cubicBezTo>
                      <a:cubicBezTo>
                        <a:pt x="14" y="102"/>
                        <a:pt x="14" y="102"/>
                        <a:pt x="14" y="102"/>
                      </a:cubicBezTo>
                      <a:cubicBezTo>
                        <a:pt x="14" y="102"/>
                        <a:pt x="14" y="102"/>
                        <a:pt x="14" y="102"/>
                      </a:cubicBezTo>
                      <a:cubicBezTo>
                        <a:pt x="46" y="58"/>
                        <a:pt x="46" y="58"/>
                        <a:pt x="46" y="58"/>
                      </a:cubicBezTo>
                      <a:cubicBezTo>
                        <a:pt x="46" y="36"/>
                        <a:pt x="46" y="36"/>
                        <a:pt x="46" y="36"/>
                      </a:cubicBezTo>
                      <a:cubicBezTo>
                        <a:pt x="43" y="39"/>
                        <a:pt x="40" y="40"/>
                        <a:pt x="36" y="40"/>
                      </a:cubicBezTo>
                      <a:cubicBezTo>
                        <a:pt x="29" y="40"/>
                        <a:pt x="23" y="35"/>
                        <a:pt x="23" y="28"/>
                      </a:cubicBezTo>
                      <a:cubicBezTo>
                        <a:pt x="23" y="21"/>
                        <a:pt x="29" y="15"/>
                        <a:pt x="36" y="15"/>
                      </a:cubicBezTo>
                      <a:cubicBezTo>
                        <a:pt x="36" y="15"/>
                        <a:pt x="36" y="15"/>
                        <a:pt x="36" y="15"/>
                      </a:cubicBezTo>
                      <a:cubicBezTo>
                        <a:pt x="40" y="15"/>
                        <a:pt x="43" y="17"/>
                        <a:pt x="46" y="20"/>
                      </a:cubicBezTo>
                      <a:cubicBezTo>
                        <a:pt x="46" y="0"/>
                        <a:pt x="46" y="0"/>
                        <a:pt x="46" y="0"/>
                      </a:cubicBezTo>
                      <a:cubicBezTo>
                        <a:pt x="0" y="0"/>
                        <a:pt x="0" y="0"/>
                        <a:pt x="0" y="0"/>
                      </a:cubicBezTo>
                      <a:lnTo>
                        <a:pt x="0"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6" name="Freeform 377"/>
                <p:cNvSpPr/>
                <p:nvPr/>
              </p:nvSpPr>
              <p:spPr bwMode="auto">
                <a:xfrm>
                  <a:off x="6224587" y="3460750"/>
                  <a:ext cx="212725" cy="319088"/>
                </a:xfrm>
                <a:custGeom>
                  <a:avLst/>
                  <a:gdLst>
                    <a:gd name="T0" fmla="*/ 134 w 134"/>
                    <a:gd name="T1" fmla="*/ 38 h 201"/>
                    <a:gd name="T2" fmla="*/ 101 w 134"/>
                    <a:gd name="T3" fmla="*/ 38 h 201"/>
                    <a:gd name="T4" fmla="*/ 120 w 134"/>
                    <a:gd name="T5" fmla="*/ 0 h 201"/>
                    <a:gd name="T6" fmla="*/ 75 w 134"/>
                    <a:gd name="T7" fmla="*/ 0 h 201"/>
                    <a:gd name="T8" fmla="*/ 71 w 134"/>
                    <a:gd name="T9" fmla="*/ 0 h 201"/>
                    <a:gd name="T10" fmla="*/ 52 w 134"/>
                    <a:gd name="T11" fmla="*/ 0 h 201"/>
                    <a:gd name="T12" fmla="*/ 9 w 134"/>
                    <a:gd name="T13" fmla="*/ 85 h 201"/>
                    <a:gd name="T14" fmla="*/ 47 w 134"/>
                    <a:gd name="T15" fmla="*/ 85 h 201"/>
                    <a:gd name="T16" fmla="*/ 0 w 134"/>
                    <a:gd name="T17" fmla="*/ 201 h 201"/>
                    <a:gd name="T18" fmla="*/ 134 w 134"/>
                    <a:gd name="T19" fmla="*/ 3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201">
                      <a:moveTo>
                        <a:pt x="134" y="38"/>
                      </a:moveTo>
                      <a:lnTo>
                        <a:pt x="101" y="38"/>
                      </a:lnTo>
                      <a:lnTo>
                        <a:pt x="120" y="0"/>
                      </a:lnTo>
                      <a:lnTo>
                        <a:pt x="75" y="0"/>
                      </a:lnTo>
                      <a:lnTo>
                        <a:pt x="71" y="0"/>
                      </a:lnTo>
                      <a:lnTo>
                        <a:pt x="52" y="0"/>
                      </a:lnTo>
                      <a:lnTo>
                        <a:pt x="9" y="85"/>
                      </a:lnTo>
                      <a:lnTo>
                        <a:pt x="47" y="85"/>
                      </a:lnTo>
                      <a:lnTo>
                        <a:pt x="0" y="201"/>
                      </a:lnTo>
                      <a:lnTo>
                        <a:pt x="134"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7" name="Freeform 378"/>
                <p:cNvSpPr/>
                <p:nvPr/>
              </p:nvSpPr>
              <p:spPr bwMode="auto">
                <a:xfrm>
                  <a:off x="6100762" y="3078163"/>
                  <a:ext cx="588963" cy="363538"/>
                </a:xfrm>
                <a:custGeom>
                  <a:avLst/>
                  <a:gdLst>
                    <a:gd name="T0" fmla="*/ 0 w 157"/>
                    <a:gd name="T1" fmla="*/ 80 h 97"/>
                    <a:gd name="T2" fmla="*/ 17 w 157"/>
                    <a:gd name="T3" fmla="*/ 97 h 97"/>
                    <a:gd name="T4" fmla="*/ 57 w 157"/>
                    <a:gd name="T5" fmla="*/ 97 h 97"/>
                    <a:gd name="T6" fmla="*/ 63 w 157"/>
                    <a:gd name="T7" fmla="*/ 97 h 97"/>
                    <a:gd name="T8" fmla="*/ 65 w 157"/>
                    <a:gd name="T9" fmla="*/ 97 h 97"/>
                    <a:gd name="T10" fmla="*/ 86 w 157"/>
                    <a:gd name="T11" fmla="*/ 97 h 97"/>
                    <a:gd name="T12" fmla="*/ 129 w 157"/>
                    <a:gd name="T13" fmla="*/ 97 h 97"/>
                    <a:gd name="T14" fmla="*/ 157 w 157"/>
                    <a:gd name="T15" fmla="*/ 69 h 97"/>
                    <a:gd name="T16" fmla="*/ 129 w 157"/>
                    <a:gd name="T17" fmla="*/ 41 h 97"/>
                    <a:gd name="T18" fmla="*/ 111 w 157"/>
                    <a:gd name="T19" fmla="*/ 48 h 97"/>
                    <a:gd name="T20" fmla="*/ 63 w 157"/>
                    <a:gd name="T21" fmla="*/ 0 h 97"/>
                    <a:gd name="T22" fmla="*/ 15 w 157"/>
                    <a:gd name="T23" fmla="*/ 49 h 97"/>
                    <a:gd name="T24" fmla="*/ 17 w 157"/>
                    <a:gd name="T25" fmla="*/ 63 h 97"/>
                    <a:gd name="T26" fmla="*/ 0 w 157"/>
                    <a:gd name="T27"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97">
                      <a:moveTo>
                        <a:pt x="0" y="80"/>
                      </a:moveTo>
                      <a:cubicBezTo>
                        <a:pt x="0" y="89"/>
                        <a:pt x="8" y="97"/>
                        <a:pt x="17" y="97"/>
                      </a:cubicBezTo>
                      <a:cubicBezTo>
                        <a:pt x="57" y="97"/>
                        <a:pt x="57" y="97"/>
                        <a:pt x="57" y="97"/>
                      </a:cubicBezTo>
                      <a:cubicBezTo>
                        <a:pt x="63" y="97"/>
                        <a:pt x="63" y="97"/>
                        <a:pt x="63" y="97"/>
                      </a:cubicBezTo>
                      <a:cubicBezTo>
                        <a:pt x="65" y="97"/>
                        <a:pt x="65" y="97"/>
                        <a:pt x="65" y="97"/>
                      </a:cubicBezTo>
                      <a:cubicBezTo>
                        <a:pt x="86" y="97"/>
                        <a:pt x="86" y="97"/>
                        <a:pt x="86" y="97"/>
                      </a:cubicBezTo>
                      <a:cubicBezTo>
                        <a:pt x="129" y="97"/>
                        <a:pt x="129" y="97"/>
                        <a:pt x="129" y="97"/>
                      </a:cubicBezTo>
                      <a:cubicBezTo>
                        <a:pt x="145" y="97"/>
                        <a:pt x="157" y="84"/>
                        <a:pt x="157" y="69"/>
                      </a:cubicBezTo>
                      <a:cubicBezTo>
                        <a:pt x="157" y="54"/>
                        <a:pt x="145" y="41"/>
                        <a:pt x="129" y="41"/>
                      </a:cubicBezTo>
                      <a:cubicBezTo>
                        <a:pt x="122" y="41"/>
                        <a:pt x="116" y="44"/>
                        <a:pt x="111" y="48"/>
                      </a:cubicBezTo>
                      <a:cubicBezTo>
                        <a:pt x="111" y="21"/>
                        <a:pt x="89" y="0"/>
                        <a:pt x="63" y="0"/>
                      </a:cubicBezTo>
                      <a:cubicBezTo>
                        <a:pt x="36" y="0"/>
                        <a:pt x="15" y="22"/>
                        <a:pt x="15" y="49"/>
                      </a:cubicBezTo>
                      <a:cubicBezTo>
                        <a:pt x="15" y="54"/>
                        <a:pt x="15" y="58"/>
                        <a:pt x="17" y="63"/>
                      </a:cubicBezTo>
                      <a:cubicBezTo>
                        <a:pt x="8" y="63"/>
                        <a:pt x="0" y="70"/>
                        <a:pt x="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8" name="Freeform 379"/>
                <p:cNvSpPr/>
                <p:nvPr/>
              </p:nvSpPr>
              <p:spPr bwMode="auto">
                <a:xfrm>
                  <a:off x="7050087" y="3103563"/>
                  <a:ext cx="63500" cy="200025"/>
                </a:xfrm>
                <a:custGeom>
                  <a:avLst/>
                  <a:gdLst>
                    <a:gd name="T0" fmla="*/ 17 w 17"/>
                    <a:gd name="T1" fmla="*/ 53 h 53"/>
                    <a:gd name="T2" fmla="*/ 17 w 17"/>
                    <a:gd name="T3" fmla="*/ 0 h 53"/>
                    <a:gd name="T4" fmla="*/ 9 w 17"/>
                    <a:gd name="T5" fmla="*/ 0 h 53"/>
                    <a:gd name="T6" fmla="*/ 0 w 17"/>
                    <a:gd name="T7" fmla="*/ 0 h 53"/>
                    <a:gd name="T8" fmla="*/ 0 w 17"/>
                    <a:gd name="T9" fmla="*/ 53 h 53"/>
                    <a:gd name="T10" fmla="*/ 9 w 17"/>
                    <a:gd name="T11" fmla="*/ 52 h 53"/>
                    <a:gd name="T12" fmla="*/ 17 w 17"/>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17" h="53">
                      <a:moveTo>
                        <a:pt x="17" y="53"/>
                      </a:moveTo>
                      <a:cubicBezTo>
                        <a:pt x="17" y="0"/>
                        <a:pt x="17" y="0"/>
                        <a:pt x="17" y="0"/>
                      </a:cubicBezTo>
                      <a:cubicBezTo>
                        <a:pt x="14" y="0"/>
                        <a:pt x="11" y="0"/>
                        <a:pt x="9" y="0"/>
                      </a:cubicBezTo>
                      <a:cubicBezTo>
                        <a:pt x="6" y="0"/>
                        <a:pt x="3" y="0"/>
                        <a:pt x="0" y="0"/>
                      </a:cubicBezTo>
                      <a:cubicBezTo>
                        <a:pt x="0" y="53"/>
                        <a:pt x="0" y="53"/>
                        <a:pt x="0" y="53"/>
                      </a:cubicBezTo>
                      <a:cubicBezTo>
                        <a:pt x="3" y="52"/>
                        <a:pt x="6" y="52"/>
                        <a:pt x="9" y="52"/>
                      </a:cubicBezTo>
                      <a:cubicBezTo>
                        <a:pt x="11" y="52"/>
                        <a:pt x="14" y="52"/>
                        <a:pt x="1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9" name="Freeform 380"/>
                <p:cNvSpPr/>
                <p:nvPr/>
              </p:nvSpPr>
              <p:spPr bwMode="auto">
                <a:xfrm>
                  <a:off x="6794500" y="2652713"/>
                  <a:ext cx="574675" cy="431800"/>
                </a:xfrm>
                <a:custGeom>
                  <a:avLst/>
                  <a:gdLst>
                    <a:gd name="T0" fmla="*/ 153 w 153"/>
                    <a:gd name="T1" fmla="*/ 38 h 115"/>
                    <a:gd name="T2" fmla="*/ 143 w 153"/>
                    <a:gd name="T3" fmla="*/ 0 h 115"/>
                    <a:gd name="T4" fmla="*/ 110 w 153"/>
                    <a:gd name="T5" fmla="*/ 18 h 115"/>
                    <a:gd name="T6" fmla="*/ 77 w 153"/>
                    <a:gd name="T7" fmla="*/ 0 h 115"/>
                    <a:gd name="T8" fmla="*/ 43 w 153"/>
                    <a:gd name="T9" fmla="*/ 18 h 115"/>
                    <a:gd name="T10" fmla="*/ 10 w 153"/>
                    <a:gd name="T11" fmla="*/ 0 h 115"/>
                    <a:gd name="T12" fmla="*/ 0 w 153"/>
                    <a:gd name="T13" fmla="*/ 38 h 115"/>
                    <a:gd name="T14" fmla="*/ 68 w 153"/>
                    <a:gd name="T15" fmla="*/ 114 h 115"/>
                    <a:gd name="T16" fmla="*/ 77 w 153"/>
                    <a:gd name="T17" fmla="*/ 115 h 115"/>
                    <a:gd name="T18" fmla="*/ 85 w 153"/>
                    <a:gd name="T19" fmla="*/ 114 h 115"/>
                    <a:gd name="T20" fmla="*/ 153 w 153"/>
                    <a:gd name="T21"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5">
                      <a:moveTo>
                        <a:pt x="153" y="38"/>
                      </a:moveTo>
                      <a:cubicBezTo>
                        <a:pt x="153" y="24"/>
                        <a:pt x="150" y="11"/>
                        <a:pt x="143" y="0"/>
                      </a:cubicBezTo>
                      <a:cubicBezTo>
                        <a:pt x="110" y="18"/>
                        <a:pt x="110" y="18"/>
                        <a:pt x="110" y="18"/>
                      </a:cubicBezTo>
                      <a:cubicBezTo>
                        <a:pt x="77" y="0"/>
                        <a:pt x="77" y="0"/>
                        <a:pt x="77" y="0"/>
                      </a:cubicBezTo>
                      <a:cubicBezTo>
                        <a:pt x="43" y="18"/>
                        <a:pt x="43" y="18"/>
                        <a:pt x="43" y="18"/>
                      </a:cubicBezTo>
                      <a:cubicBezTo>
                        <a:pt x="10" y="0"/>
                        <a:pt x="10" y="0"/>
                        <a:pt x="10" y="0"/>
                      </a:cubicBezTo>
                      <a:cubicBezTo>
                        <a:pt x="3" y="11"/>
                        <a:pt x="0" y="24"/>
                        <a:pt x="0" y="38"/>
                      </a:cubicBezTo>
                      <a:cubicBezTo>
                        <a:pt x="0" y="77"/>
                        <a:pt x="30" y="110"/>
                        <a:pt x="68" y="114"/>
                      </a:cubicBezTo>
                      <a:cubicBezTo>
                        <a:pt x="71" y="114"/>
                        <a:pt x="74" y="115"/>
                        <a:pt x="77" y="115"/>
                      </a:cubicBezTo>
                      <a:cubicBezTo>
                        <a:pt x="79" y="115"/>
                        <a:pt x="82" y="114"/>
                        <a:pt x="85" y="114"/>
                      </a:cubicBezTo>
                      <a:cubicBezTo>
                        <a:pt x="123" y="110"/>
                        <a:pt x="153" y="77"/>
                        <a:pt x="15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0" name="Freeform 381"/>
                <p:cNvSpPr/>
                <p:nvPr/>
              </p:nvSpPr>
              <p:spPr bwMode="auto">
                <a:xfrm>
                  <a:off x="6915150" y="3108325"/>
                  <a:ext cx="119063" cy="119063"/>
                </a:xfrm>
                <a:custGeom>
                  <a:avLst/>
                  <a:gdLst>
                    <a:gd name="T0" fmla="*/ 31 w 32"/>
                    <a:gd name="T1" fmla="*/ 31 h 32"/>
                    <a:gd name="T2" fmla="*/ 24 w 32"/>
                    <a:gd name="T3" fmla="*/ 9 h 32"/>
                    <a:gd name="T4" fmla="*/ 1 w 32"/>
                    <a:gd name="T5" fmla="*/ 2 h 32"/>
                    <a:gd name="T6" fmla="*/ 8 w 32"/>
                    <a:gd name="T7" fmla="*/ 24 h 32"/>
                    <a:gd name="T8" fmla="*/ 31 w 32"/>
                    <a:gd name="T9" fmla="*/ 31 h 32"/>
                  </a:gdLst>
                  <a:ahLst/>
                  <a:cxnLst>
                    <a:cxn ang="0">
                      <a:pos x="T0" y="T1"/>
                    </a:cxn>
                    <a:cxn ang="0">
                      <a:pos x="T2" y="T3"/>
                    </a:cxn>
                    <a:cxn ang="0">
                      <a:pos x="T4" y="T5"/>
                    </a:cxn>
                    <a:cxn ang="0">
                      <a:pos x="T6" y="T7"/>
                    </a:cxn>
                    <a:cxn ang="0">
                      <a:pos x="T8" y="T9"/>
                    </a:cxn>
                  </a:cxnLst>
                  <a:rect l="0" t="0" r="r" b="b"/>
                  <a:pathLst>
                    <a:path w="32" h="32">
                      <a:moveTo>
                        <a:pt x="31" y="31"/>
                      </a:moveTo>
                      <a:cubicBezTo>
                        <a:pt x="32" y="23"/>
                        <a:pt x="30" y="15"/>
                        <a:pt x="24" y="9"/>
                      </a:cubicBezTo>
                      <a:cubicBezTo>
                        <a:pt x="18" y="3"/>
                        <a:pt x="9" y="0"/>
                        <a:pt x="1" y="2"/>
                      </a:cubicBezTo>
                      <a:cubicBezTo>
                        <a:pt x="0" y="10"/>
                        <a:pt x="2" y="18"/>
                        <a:pt x="8" y="24"/>
                      </a:cubicBezTo>
                      <a:cubicBezTo>
                        <a:pt x="14" y="30"/>
                        <a:pt x="23" y="32"/>
                        <a:pt x="3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1" name="Freeform 382"/>
                <p:cNvSpPr/>
                <p:nvPr/>
              </p:nvSpPr>
              <p:spPr bwMode="auto">
                <a:xfrm>
                  <a:off x="7127875" y="3108325"/>
                  <a:ext cx="120650" cy="119063"/>
                </a:xfrm>
                <a:custGeom>
                  <a:avLst/>
                  <a:gdLst>
                    <a:gd name="T0" fmla="*/ 24 w 32"/>
                    <a:gd name="T1" fmla="*/ 24 h 32"/>
                    <a:gd name="T2" fmla="*/ 31 w 32"/>
                    <a:gd name="T3" fmla="*/ 2 h 32"/>
                    <a:gd name="T4" fmla="*/ 8 w 32"/>
                    <a:gd name="T5" fmla="*/ 9 h 32"/>
                    <a:gd name="T6" fmla="*/ 2 w 32"/>
                    <a:gd name="T7" fmla="*/ 31 h 32"/>
                    <a:gd name="T8" fmla="*/ 24 w 32"/>
                    <a:gd name="T9" fmla="*/ 24 h 32"/>
                  </a:gdLst>
                  <a:ahLst/>
                  <a:cxnLst>
                    <a:cxn ang="0">
                      <a:pos x="T0" y="T1"/>
                    </a:cxn>
                    <a:cxn ang="0">
                      <a:pos x="T2" y="T3"/>
                    </a:cxn>
                    <a:cxn ang="0">
                      <a:pos x="T4" y="T5"/>
                    </a:cxn>
                    <a:cxn ang="0">
                      <a:pos x="T6" y="T7"/>
                    </a:cxn>
                    <a:cxn ang="0">
                      <a:pos x="T8" y="T9"/>
                    </a:cxn>
                  </a:cxnLst>
                  <a:rect l="0" t="0" r="r" b="b"/>
                  <a:pathLst>
                    <a:path w="32" h="32">
                      <a:moveTo>
                        <a:pt x="24" y="24"/>
                      </a:moveTo>
                      <a:cubicBezTo>
                        <a:pt x="30" y="18"/>
                        <a:pt x="32" y="10"/>
                        <a:pt x="31" y="2"/>
                      </a:cubicBezTo>
                      <a:cubicBezTo>
                        <a:pt x="23" y="0"/>
                        <a:pt x="14" y="3"/>
                        <a:pt x="8" y="9"/>
                      </a:cubicBezTo>
                      <a:cubicBezTo>
                        <a:pt x="2" y="15"/>
                        <a:pt x="0" y="23"/>
                        <a:pt x="2" y="31"/>
                      </a:cubicBezTo>
                      <a:cubicBezTo>
                        <a:pt x="9" y="32"/>
                        <a:pt x="18" y="30"/>
                        <a:pt x="2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2" name="Freeform 383"/>
                <p:cNvSpPr/>
                <p:nvPr/>
              </p:nvSpPr>
              <p:spPr bwMode="auto">
                <a:xfrm>
                  <a:off x="6915150" y="3321050"/>
                  <a:ext cx="336550" cy="98425"/>
                </a:xfrm>
                <a:custGeom>
                  <a:avLst/>
                  <a:gdLst>
                    <a:gd name="T0" fmla="*/ 53 w 90"/>
                    <a:gd name="T1" fmla="*/ 0 h 26"/>
                    <a:gd name="T2" fmla="*/ 45 w 90"/>
                    <a:gd name="T3" fmla="*/ 0 h 26"/>
                    <a:gd name="T4" fmla="*/ 36 w 90"/>
                    <a:gd name="T5" fmla="*/ 0 h 26"/>
                    <a:gd name="T6" fmla="*/ 0 w 90"/>
                    <a:gd name="T7" fmla="*/ 26 h 26"/>
                    <a:gd name="T8" fmla="*/ 90 w 90"/>
                    <a:gd name="T9" fmla="*/ 26 h 26"/>
                    <a:gd name="T10" fmla="*/ 53 w 90"/>
                    <a:gd name="T11" fmla="*/ 0 h 26"/>
                  </a:gdLst>
                  <a:ahLst/>
                  <a:cxnLst>
                    <a:cxn ang="0">
                      <a:pos x="T0" y="T1"/>
                    </a:cxn>
                    <a:cxn ang="0">
                      <a:pos x="T2" y="T3"/>
                    </a:cxn>
                    <a:cxn ang="0">
                      <a:pos x="T4" y="T5"/>
                    </a:cxn>
                    <a:cxn ang="0">
                      <a:pos x="T6" y="T7"/>
                    </a:cxn>
                    <a:cxn ang="0">
                      <a:pos x="T8" y="T9"/>
                    </a:cxn>
                    <a:cxn ang="0">
                      <a:pos x="T10" y="T11"/>
                    </a:cxn>
                  </a:cxnLst>
                  <a:rect l="0" t="0" r="r" b="b"/>
                  <a:pathLst>
                    <a:path w="90" h="26">
                      <a:moveTo>
                        <a:pt x="53" y="0"/>
                      </a:moveTo>
                      <a:cubicBezTo>
                        <a:pt x="50" y="0"/>
                        <a:pt x="47" y="0"/>
                        <a:pt x="45" y="0"/>
                      </a:cubicBezTo>
                      <a:cubicBezTo>
                        <a:pt x="42" y="0"/>
                        <a:pt x="39" y="0"/>
                        <a:pt x="36" y="0"/>
                      </a:cubicBezTo>
                      <a:cubicBezTo>
                        <a:pt x="15" y="2"/>
                        <a:pt x="0" y="13"/>
                        <a:pt x="0" y="26"/>
                      </a:cubicBezTo>
                      <a:cubicBezTo>
                        <a:pt x="90" y="26"/>
                        <a:pt x="90" y="26"/>
                        <a:pt x="90" y="26"/>
                      </a:cubicBezTo>
                      <a:cubicBezTo>
                        <a:pt x="90" y="13"/>
                        <a:pt x="74" y="2"/>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3" name="Freeform 384"/>
                <p:cNvSpPr>
                  <a:spLocks noEditPoints="1"/>
                </p:cNvSpPr>
                <p:nvPr/>
              </p:nvSpPr>
              <p:spPr bwMode="auto">
                <a:xfrm>
                  <a:off x="10693400" y="139700"/>
                  <a:ext cx="555625" cy="279400"/>
                </a:xfrm>
                <a:custGeom>
                  <a:avLst/>
                  <a:gdLst>
                    <a:gd name="T0" fmla="*/ 127 w 148"/>
                    <a:gd name="T1" fmla="*/ 52 h 74"/>
                    <a:gd name="T2" fmla="*/ 148 w 148"/>
                    <a:gd name="T3" fmla="*/ 27 h 74"/>
                    <a:gd name="T4" fmla="*/ 127 w 148"/>
                    <a:gd name="T5" fmla="*/ 1 h 74"/>
                    <a:gd name="T6" fmla="*/ 127 w 148"/>
                    <a:gd name="T7" fmla="*/ 13 h 74"/>
                    <a:gd name="T8" fmla="*/ 137 w 148"/>
                    <a:gd name="T9" fmla="*/ 27 h 74"/>
                    <a:gd name="T10" fmla="*/ 127 w 148"/>
                    <a:gd name="T11" fmla="*/ 41 h 74"/>
                    <a:gd name="T12" fmla="*/ 127 w 148"/>
                    <a:gd name="T13" fmla="*/ 52 h 74"/>
                    <a:gd name="T14" fmla="*/ 62 w 148"/>
                    <a:gd name="T15" fmla="*/ 74 h 74"/>
                    <a:gd name="T16" fmla="*/ 111 w 148"/>
                    <a:gd name="T17" fmla="*/ 50 h 74"/>
                    <a:gd name="T18" fmla="*/ 122 w 148"/>
                    <a:gd name="T19" fmla="*/ 53 h 74"/>
                    <a:gd name="T20" fmla="*/ 127 w 148"/>
                    <a:gd name="T21" fmla="*/ 52 h 74"/>
                    <a:gd name="T22" fmla="*/ 127 w 148"/>
                    <a:gd name="T23" fmla="*/ 41 h 74"/>
                    <a:gd name="T24" fmla="*/ 122 w 148"/>
                    <a:gd name="T25" fmla="*/ 41 h 74"/>
                    <a:gd name="T26" fmla="*/ 117 w 148"/>
                    <a:gd name="T27" fmla="*/ 41 h 74"/>
                    <a:gd name="T28" fmla="*/ 124 w 148"/>
                    <a:gd name="T29" fmla="*/ 12 h 74"/>
                    <a:gd name="T30" fmla="*/ 124 w 148"/>
                    <a:gd name="T31" fmla="*/ 12 h 74"/>
                    <a:gd name="T32" fmla="*/ 124 w 148"/>
                    <a:gd name="T33" fmla="*/ 12 h 74"/>
                    <a:gd name="T34" fmla="*/ 127 w 148"/>
                    <a:gd name="T35" fmla="*/ 13 h 74"/>
                    <a:gd name="T36" fmla="*/ 127 w 148"/>
                    <a:gd name="T37" fmla="*/ 1 h 74"/>
                    <a:gd name="T38" fmla="*/ 123 w 148"/>
                    <a:gd name="T39" fmla="*/ 0 h 74"/>
                    <a:gd name="T40" fmla="*/ 123 w 148"/>
                    <a:gd name="T41" fmla="*/ 0 h 74"/>
                    <a:gd name="T42" fmla="*/ 1 w 148"/>
                    <a:gd name="T43" fmla="*/ 0 h 74"/>
                    <a:gd name="T44" fmla="*/ 0 w 148"/>
                    <a:gd name="T45" fmla="*/ 12 h 74"/>
                    <a:gd name="T46" fmla="*/ 62 w 148"/>
                    <a:gd name="T4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74">
                      <a:moveTo>
                        <a:pt x="127" y="52"/>
                      </a:moveTo>
                      <a:cubicBezTo>
                        <a:pt x="139" y="50"/>
                        <a:pt x="148" y="39"/>
                        <a:pt x="148" y="27"/>
                      </a:cubicBezTo>
                      <a:cubicBezTo>
                        <a:pt x="148" y="14"/>
                        <a:pt x="139" y="3"/>
                        <a:pt x="127" y="1"/>
                      </a:cubicBezTo>
                      <a:cubicBezTo>
                        <a:pt x="127" y="13"/>
                        <a:pt x="127" y="13"/>
                        <a:pt x="127" y="13"/>
                      </a:cubicBezTo>
                      <a:cubicBezTo>
                        <a:pt x="133" y="15"/>
                        <a:pt x="137" y="20"/>
                        <a:pt x="137" y="27"/>
                      </a:cubicBezTo>
                      <a:cubicBezTo>
                        <a:pt x="137" y="33"/>
                        <a:pt x="133" y="38"/>
                        <a:pt x="127" y="41"/>
                      </a:cubicBezTo>
                      <a:lnTo>
                        <a:pt x="127" y="52"/>
                      </a:lnTo>
                      <a:close/>
                      <a:moveTo>
                        <a:pt x="62" y="74"/>
                      </a:moveTo>
                      <a:cubicBezTo>
                        <a:pt x="82" y="74"/>
                        <a:pt x="100" y="65"/>
                        <a:pt x="111" y="50"/>
                      </a:cubicBezTo>
                      <a:cubicBezTo>
                        <a:pt x="114" y="52"/>
                        <a:pt x="118" y="53"/>
                        <a:pt x="122" y="53"/>
                      </a:cubicBezTo>
                      <a:cubicBezTo>
                        <a:pt x="124" y="53"/>
                        <a:pt x="125" y="53"/>
                        <a:pt x="127" y="52"/>
                      </a:cubicBezTo>
                      <a:cubicBezTo>
                        <a:pt x="127" y="41"/>
                        <a:pt x="127" y="41"/>
                        <a:pt x="127" y="41"/>
                      </a:cubicBezTo>
                      <a:cubicBezTo>
                        <a:pt x="125" y="41"/>
                        <a:pt x="124" y="41"/>
                        <a:pt x="122" y="41"/>
                      </a:cubicBezTo>
                      <a:cubicBezTo>
                        <a:pt x="120" y="41"/>
                        <a:pt x="119" y="41"/>
                        <a:pt x="117" y="41"/>
                      </a:cubicBezTo>
                      <a:cubicBezTo>
                        <a:pt x="122" y="32"/>
                        <a:pt x="124" y="22"/>
                        <a:pt x="124" y="12"/>
                      </a:cubicBezTo>
                      <a:cubicBezTo>
                        <a:pt x="124" y="12"/>
                        <a:pt x="124" y="12"/>
                        <a:pt x="124" y="12"/>
                      </a:cubicBezTo>
                      <a:cubicBezTo>
                        <a:pt x="124" y="12"/>
                        <a:pt x="124" y="12"/>
                        <a:pt x="124" y="12"/>
                      </a:cubicBezTo>
                      <a:cubicBezTo>
                        <a:pt x="125" y="12"/>
                        <a:pt x="126" y="12"/>
                        <a:pt x="127" y="13"/>
                      </a:cubicBezTo>
                      <a:cubicBezTo>
                        <a:pt x="127" y="1"/>
                        <a:pt x="127" y="1"/>
                        <a:pt x="127" y="1"/>
                      </a:cubicBezTo>
                      <a:cubicBezTo>
                        <a:pt x="126" y="0"/>
                        <a:pt x="124" y="0"/>
                        <a:pt x="123" y="0"/>
                      </a:cubicBezTo>
                      <a:cubicBezTo>
                        <a:pt x="123" y="0"/>
                        <a:pt x="123" y="0"/>
                        <a:pt x="123" y="0"/>
                      </a:cubicBezTo>
                      <a:cubicBezTo>
                        <a:pt x="1" y="0"/>
                        <a:pt x="1" y="0"/>
                        <a:pt x="1" y="0"/>
                      </a:cubicBezTo>
                      <a:cubicBezTo>
                        <a:pt x="0" y="4"/>
                        <a:pt x="0" y="8"/>
                        <a:pt x="0" y="12"/>
                      </a:cubicBezTo>
                      <a:cubicBezTo>
                        <a:pt x="0" y="46"/>
                        <a:pt x="28" y="74"/>
                        <a:pt x="62"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4" name="Rectangle 385"/>
                <p:cNvSpPr>
                  <a:spLocks noChangeArrowheads="1"/>
                </p:cNvSpPr>
                <p:nvPr/>
              </p:nvSpPr>
              <p:spPr bwMode="auto">
                <a:xfrm>
                  <a:off x="10693400" y="444500"/>
                  <a:ext cx="5032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5" name="Freeform 386"/>
                <p:cNvSpPr/>
                <p:nvPr/>
              </p:nvSpPr>
              <p:spPr bwMode="auto">
                <a:xfrm>
                  <a:off x="10810875" y="12700"/>
                  <a:ext cx="88900"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6" name="Freeform 387"/>
                <p:cNvSpPr/>
                <p:nvPr/>
              </p:nvSpPr>
              <p:spPr bwMode="auto">
                <a:xfrm>
                  <a:off x="10941050" y="12700"/>
                  <a:ext cx="90488"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7" name="Freeform 388"/>
                <p:cNvSpPr/>
                <p:nvPr/>
              </p:nvSpPr>
              <p:spPr bwMode="auto">
                <a:xfrm>
                  <a:off x="-17463" y="1477963"/>
                  <a:ext cx="303213" cy="327025"/>
                </a:xfrm>
                <a:custGeom>
                  <a:avLst/>
                  <a:gdLst>
                    <a:gd name="T0" fmla="*/ 35 w 81"/>
                    <a:gd name="T1" fmla="*/ 86 h 87"/>
                    <a:gd name="T2" fmla="*/ 38 w 81"/>
                    <a:gd name="T3" fmla="*/ 87 h 87"/>
                    <a:gd name="T4" fmla="*/ 81 w 81"/>
                    <a:gd name="T5" fmla="*/ 43 h 87"/>
                    <a:gd name="T6" fmla="*/ 38 w 81"/>
                    <a:gd name="T7" fmla="*/ 0 h 87"/>
                    <a:gd name="T8" fmla="*/ 0 w 81"/>
                    <a:gd name="T9" fmla="*/ 22 h 87"/>
                    <a:gd name="T10" fmla="*/ 0 w 81"/>
                    <a:gd name="T11" fmla="*/ 45 h 87"/>
                    <a:gd name="T12" fmla="*/ 18 w 81"/>
                    <a:gd name="T13" fmla="*/ 57 h 87"/>
                    <a:gd name="T14" fmla="*/ 35 w 81"/>
                    <a:gd name="T15" fmla="*/ 8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87">
                      <a:moveTo>
                        <a:pt x="35" y="86"/>
                      </a:moveTo>
                      <a:cubicBezTo>
                        <a:pt x="36" y="86"/>
                        <a:pt x="37" y="87"/>
                        <a:pt x="38" y="87"/>
                      </a:cubicBezTo>
                      <a:cubicBezTo>
                        <a:pt x="61" y="87"/>
                        <a:pt x="81" y="67"/>
                        <a:pt x="81" y="43"/>
                      </a:cubicBezTo>
                      <a:cubicBezTo>
                        <a:pt x="81" y="20"/>
                        <a:pt x="61" y="0"/>
                        <a:pt x="38" y="0"/>
                      </a:cubicBezTo>
                      <a:cubicBezTo>
                        <a:pt x="22" y="0"/>
                        <a:pt x="8" y="9"/>
                        <a:pt x="0" y="22"/>
                      </a:cubicBezTo>
                      <a:cubicBezTo>
                        <a:pt x="0" y="45"/>
                        <a:pt x="0" y="45"/>
                        <a:pt x="0" y="45"/>
                      </a:cubicBezTo>
                      <a:cubicBezTo>
                        <a:pt x="7" y="48"/>
                        <a:pt x="13" y="52"/>
                        <a:pt x="18" y="57"/>
                      </a:cubicBezTo>
                      <a:cubicBezTo>
                        <a:pt x="27" y="65"/>
                        <a:pt x="33" y="75"/>
                        <a:pt x="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8" name="Freeform 389"/>
                <p:cNvSpPr/>
                <p:nvPr/>
              </p:nvSpPr>
              <p:spPr bwMode="auto">
                <a:xfrm>
                  <a:off x="79375" y="1387475"/>
                  <a:ext cx="90488" cy="71438"/>
                </a:xfrm>
                <a:custGeom>
                  <a:avLst/>
                  <a:gdLst>
                    <a:gd name="T0" fmla="*/ 57 w 57"/>
                    <a:gd name="T1" fmla="*/ 45 h 45"/>
                    <a:gd name="T2" fmla="*/ 29 w 57"/>
                    <a:gd name="T3" fmla="*/ 0 h 45"/>
                    <a:gd name="T4" fmla="*/ 0 w 57"/>
                    <a:gd name="T5" fmla="*/ 45 h 45"/>
                    <a:gd name="T6" fmla="*/ 57 w 57"/>
                    <a:gd name="T7" fmla="*/ 45 h 45"/>
                  </a:gdLst>
                  <a:ahLst/>
                  <a:cxnLst>
                    <a:cxn ang="0">
                      <a:pos x="T0" y="T1"/>
                    </a:cxn>
                    <a:cxn ang="0">
                      <a:pos x="T2" y="T3"/>
                    </a:cxn>
                    <a:cxn ang="0">
                      <a:pos x="T4" y="T5"/>
                    </a:cxn>
                    <a:cxn ang="0">
                      <a:pos x="T6" y="T7"/>
                    </a:cxn>
                  </a:cxnLst>
                  <a:rect l="0" t="0" r="r" b="b"/>
                  <a:pathLst>
                    <a:path w="57" h="45">
                      <a:moveTo>
                        <a:pt x="57" y="45"/>
                      </a:moveTo>
                      <a:lnTo>
                        <a:pt x="29" y="0"/>
                      </a:lnTo>
                      <a:lnTo>
                        <a:pt x="0" y="45"/>
                      </a:lnTo>
                      <a:lnTo>
                        <a:pt x="57"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9" name="Freeform 390"/>
                <p:cNvSpPr/>
                <p:nvPr/>
              </p:nvSpPr>
              <p:spPr bwMode="auto">
                <a:xfrm>
                  <a:off x="304800" y="1593850"/>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0" name="Freeform 391"/>
                <p:cNvSpPr/>
                <p:nvPr/>
              </p:nvSpPr>
              <p:spPr bwMode="auto">
                <a:xfrm>
                  <a:off x="222250" y="1462088"/>
                  <a:ext cx="82550" cy="79375"/>
                </a:xfrm>
                <a:custGeom>
                  <a:avLst/>
                  <a:gdLst>
                    <a:gd name="T0" fmla="*/ 0 w 52"/>
                    <a:gd name="T1" fmla="*/ 10 h 50"/>
                    <a:gd name="T2" fmla="*/ 40 w 52"/>
                    <a:gd name="T3" fmla="*/ 50 h 50"/>
                    <a:gd name="T4" fmla="*/ 52 w 52"/>
                    <a:gd name="T5" fmla="*/ 0 h 50"/>
                    <a:gd name="T6" fmla="*/ 0 w 52"/>
                    <a:gd name="T7" fmla="*/ 10 h 50"/>
                  </a:gdLst>
                  <a:ahLst/>
                  <a:cxnLst>
                    <a:cxn ang="0">
                      <a:pos x="T0" y="T1"/>
                    </a:cxn>
                    <a:cxn ang="0">
                      <a:pos x="T2" y="T3"/>
                    </a:cxn>
                    <a:cxn ang="0">
                      <a:pos x="T4" y="T5"/>
                    </a:cxn>
                    <a:cxn ang="0">
                      <a:pos x="T6" y="T7"/>
                    </a:cxn>
                  </a:cxnLst>
                  <a:rect l="0" t="0" r="r" b="b"/>
                  <a:pathLst>
                    <a:path w="52" h="50">
                      <a:moveTo>
                        <a:pt x="0" y="10"/>
                      </a:moveTo>
                      <a:lnTo>
                        <a:pt x="40" y="50"/>
                      </a:lnTo>
                      <a:lnTo>
                        <a:pt x="5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1" name="Freeform 392"/>
                <p:cNvSpPr/>
                <p:nvPr/>
              </p:nvSpPr>
              <p:spPr bwMode="auto">
                <a:xfrm>
                  <a:off x="222250" y="1736725"/>
                  <a:ext cx="82550" cy="82550"/>
                </a:xfrm>
                <a:custGeom>
                  <a:avLst/>
                  <a:gdLst>
                    <a:gd name="T0" fmla="*/ 40 w 52"/>
                    <a:gd name="T1" fmla="*/ 0 h 52"/>
                    <a:gd name="T2" fmla="*/ 0 w 52"/>
                    <a:gd name="T3" fmla="*/ 40 h 52"/>
                    <a:gd name="T4" fmla="*/ 52 w 52"/>
                    <a:gd name="T5" fmla="*/ 52 h 52"/>
                    <a:gd name="T6" fmla="*/ 40 w 52"/>
                    <a:gd name="T7" fmla="*/ 0 h 52"/>
                  </a:gdLst>
                  <a:ahLst/>
                  <a:cxnLst>
                    <a:cxn ang="0">
                      <a:pos x="T0" y="T1"/>
                    </a:cxn>
                    <a:cxn ang="0">
                      <a:pos x="T2" y="T3"/>
                    </a:cxn>
                    <a:cxn ang="0">
                      <a:pos x="T4" y="T5"/>
                    </a:cxn>
                    <a:cxn ang="0">
                      <a:pos x="T6" y="T7"/>
                    </a:cxn>
                  </a:cxnLst>
                  <a:rect l="0" t="0" r="r" b="b"/>
                  <a:pathLst>
                    <a:path w="52" h="52">
                      <a:moveTo>
                        <a:pt x="40" y="0"/>
                      </a:moveTo>
                      <a:lnTo>
                        <a:pt x="0" y="40"/>
                      </a:lnTo>
                      <a:lnTo>
                        <a:pt x="52" y="52"/>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2" name="Freeform 393"/>
                <p:cNvSpPr/>
                <p:nvPr/>
              </p:nvSpPr>
              <p:spPr bwMode="auto">
                <a:xfrm>
                  <a:off x="-17463" y="1470025"/>
                  <a:ext cx="44450" cy="52388"/>
                </a:xfrm>
                <a:custGeom>
                  <a:avLst/>
                  <a:gdLst>
                    <a:gd name="T0" fmla="*/ 0 w 28"/>
                    <a:gd name="T1" fmla="*/ 33 h 33"/>
                    <a:gd name="T2" fmla="*/ 28 w 28"/>
                    <a:gd name="T3" fmla="*/ 5 h 33"/>
                    <a:gd name="T4" fmla="*/ 0 w 28"/>
                    <a:gd name="T5" fmla="*/ 0 h 33"/>
                    <a:gd name="T6" fmla="*/ 0 w 28"/>
                    <a:gd name="T7" fmla="*/ 33 h 33"/>
                  </a:gdLst>
                  <a:ahLst/>
                  <a:cxnLst>
                    <a:cxn ang="0">
                      <a:pos x="T0" y="T1"/>
                    </a:cxn>
                    <a:cxn ang="0">
                      <a:pos x="T2" y="T3"/>
                    </a:cxn>
                    <a:cxn ang="0">
                      <a:pos x="T4" y="T5"/>
                    </a:cxn>
                    <a:cxn ang="0">
                      <a:pos x="T6" y="T7"/>
                    </a:cxn>
                  </a:cxnLst>
                  <a:rect l="0" t="0" r="r" b="b"/>
                  <a:pathLst>
                    <a:path w="28" h="33">
                      <a:moveTo>
                        <a:pt x="0" y="33"/>
                      </a:moveTo>
                      <a:lnTo>
                        <a:pt x="28" y="5"/>
                      </a:lnTo>
                      <a:lnTo>
                        <a:pt x="0" y="0"/>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3" name="Freeform 394"/>
                <p:cNvSpPr/>
                <p:nvPr/>
              </p:nvSpPr>
              <p:spPr bwMode="auto">
                <a:xfrm>
                  <a:off x="-17463" y="1668463"/>
                  <a:ext cx="327025" cy="409575"/>
                </a:xfrm>
                <a:custGeom>
                  <a:avLst/>
                  <a:gdLst>
                    <a:gd name="T0" fmla="*/ 54 w 87"/>
                    <a:gd name="T1" fmla="*/ 42 h 109"/>
                    <a:gd name="T2" fmla="*/ 49 w 87"/>
                    <a:gd name="T3" fmla="*/ 43 h 109"/>
                    <a:gd name="T4" fmla="*/ 32 w 87"/>
                    <a:gd name="T5" fmla="*/ 50 h 109"/>
                    <a:gd name="T6" fmla="*/ 31 w 87"/>
                    <a:gd name="T7" fmla="*/ 41 h 109"/>
                    <a:gd name="T8" fmla="*/ 30 w 87"/>
                    <a:gd name="T9" fmla="*/ 35 h 109"/>
                    <a:gd name="T10" fmla="*/ 0 w 87"/>
                    <a:gd name="T11" fmla="*/ 0 h 109"/>
                    <a:gd name="T12" fmla="*/ 0 w 87"/>
                    <a:gd name="T13" fmla="*/ 109 h 109"/>
                    <a:gd name="T14" fmla="*/ 54 w 87"/>
                    <a:gd name="T15" fmla="*/ 109 h 109"/>
                    <a:gd name="T16" fmla="*/ 87 w 87"/>
                    <a:gd name="T17" fmla="*/ 76 h 109"/>
                    <a:gd name="T18" fmla="*/ 54 w 87"/>
                    <a:gd name="T19"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09">
                      <a:moveTo>
                        <a:pt x="54" y="42"/>
                      </a:moveTo>
                      <a:cubicBezTo>
                        <a:pt x="52" y="42"/>
                        <a:pt x="50" y="42"/>
                        <a:pt x="49" y="43"/>
                      </a:cubicBezTo>
                      <a:cubicBezTo>
                        <a:pt x="42" y="44"/>
                        <a:pt x="37" y="46"/>
                        <a:pt x="32" y="50"/>
                      </a:cubicBezTo>
                      <a:cubicBezTo>
                        <a:pt x="32" y="47"/>
                        <a:pt x="32" y="44"/>
                        <a:pt x="31" y="41"/>
                      </a:cubicBezTo>
                      <a:cubicBezTo>
                        <a:pt x="31" y="39"/>
                        <a:pt x="30" y="37"/>
                        <a:pt x="30" y="35"/>
                      </a:cubicBezTo>
                      <a:cubicBezTo>
                        <a:pt x="25" y="19"/>
                        <a:pt x="14" y="7"/>
                        <a:pt x="0" y="0"/>
                      </a:cubicBezTo>
                      <a:cubicBezTo>
                        <a:pt x="0" y="109"/>
                        <a:pt x="0" y="109"/>
                        <a:pt x="0" y="109"/>
                      </a:cubicBezTo>
                      <a:cubicBezTo>
                        <a:pt x="54" y="109"/>
                        <a:pt x="54" y="109"/>
                        <a:pt x="54" y="109"/>
                      </a:cubicBezTo>
                      <a:cubicBezTo>
                        <a:pt x="72" y="109"/>
                        <a:pt x="87" y="94"/>
                        <a:pt x="87" y="76"/>
                      </a:cubicBezTo>
                      <a:cubicBezTo>
                        <a:pt x="87" y="57"/>
                        <a:pt x="72" y="42"/>
                        <a:pt x="5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grpSp>
      <p:cxnSp>
        <p:nvCxnSpPr>
          <p:cNvPr id="4" name="直接连接符 3"/>
          <p:cNvCxnSpPr/>
          <p:nvPr/>
        </p:nvCxnSpPr>
        <p:spPr bwMode="auto">
          <a:xfrm>
            <a:off x="5745283" y="4848225"/>
            <a:ext cx="56021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bwMode="auto">
          <a:xfrm>
            <a:off x="5729275" y="4841875"/>
            <a:ext cx="2181225" cy="6350"/>
          </a:xfrm>
          <a:prstGeom prst="line">
            <a:avLst/>
          </a:prstGeom>
          <a:ln w="53975">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rot="5400000">
            <a:off x="11270456" y="4218782"/>
            <a:ext cx="823913" cy="152400"/>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hasCustomPrompt="1"/>
          </p:nvPr>
        </p:nvSpPr>
        <p:spPr>
          <a:xfrm>
            <a:off x="5730713" y="3415689"/>
            <a:ext cx="5616737" cy="1325563"/>
          </a:xfrm>
        </p:spPr>
        <p:txBody>
          <a:bodyPr anchor="b"/>
          <a:lstStyle>
            <a:lvl1pPr algn="dist">
              <a:defRPr sz="4800"/>
            </a:lvl1pPr>
          </a:lstStyle>
          <a:p>
            <a:r>
              <a:rPr lang="zh-CN" altLang="en-US" dirty="0" smtClean="0"/>
              <a:t>编辑标题</a:t>
            </a:r>
            <a:endParaRPr lang="zh-CN" altLang="en-US" dirty="0"/>
          </a:p>
        </p:txBody>
      </p:sp>
      <p:sp>
        <p:nvSpPr>
          <p:cNvPr id="388" name="日期占位符 3"/>
          <p:cNvSpPr>
            <a:spLocks noGrp="1"/>
          </p:cNvSpPr>
          <p:nvPr>
            <p:ph type="dt" sz="half" idx="10"/>
          </p:nvPr>
        </p:nvSpPr>
        <p:spPr/>
        <p:txBody>
          <a:bodyPr/>
          <a:lstStyle>
            <a:lvl1pPr>
              <a:defRPr/>
            </a:lvl1pPr>
          </a:lstStyle>
          <a:p>
            <a:pPr>
              <a:defRPr/>
            </a:pPr>
            <a:fld id="{B558BCE1-F1C7-46DA-9BE0-1AF530A31A3F}" type="datetimeFigureOut">
              <a:rPr lang="zh-CN" altLang="en-US"/>
              <a:t>2017/9/1</a:t>
            </a:fld>
            <a:endParaRPr lang="zh-CN" altLang="en-US"/>
          </a:p>
        </p:txBody>
      </p:sp>
      <p:sp>
        <p:nvSpPr>
          <p:cNvPr id="389" name="页脚占位符 4"/>
          <p:cNvSpPr>
            <a:spLocks noGrp="1"/>
          </p:cNvSpPr>
          <p:nvPr>
            <p:ph type="ftr" sz="quarter" idx="11"/>
          </p:nvPr>
        </p:nvSpPr>
        <p:spPr/>
        <p:txBody>
          <a:bodyPr/>
          <a:lstStyle>
            <a:lvl1pPr>
              <a:defRPr/>
            </a:lvl1pPr>
          </a:lstStyle>
          <a:p>
            <a:pPr>
              <a:defRPr/>
            </a:pPr>
            <a:endParaRPr lang="zh-CN" altLang="en-US"/>
          </a:p>
        </p:txBody>
      </p:sp>
      <p:sp>
        <p:nvSpPr>
          <p:cNvPr id="390" name="灯片编号占位符 5"/>
          <p:cNvSpPr>
            <a:spLocks noGrp="1"/>
          </p:cNvSpPr>
          <p:nvPr>
            <p:ph type="sldNum" sz="quarter" idx="12"/>
          </p:nvPr>
        </p:nvSpPr>
        <p:spPr/>
        <p:txBody>
          <a:bodyPr/>
          <a:lstStyle>
            <a:lvl1pPr>
              <a:defRPr/>
            </a:lvl1pPr>
          </a:lstStyle>
          <a:p>
            <a:pPr>
              <a:defRPr/>
            </a:pPr>
            <a:fld id="{4DF37E22-D5AA-4DE2-92CE-0F7BF9732EBE}" type="slidenum">
              <a:rPr lang="zh-CN" altLang="en-US"/>
              <a:t>‹#›</a:t>
            </a:fld>
            <a:endParaRPr lang="zh-CN" altLang="en-US"/>
          </a:p>
        </p:txBody>
      </p:sp>
      <p:sp>
        <p:nvSpPr>
          <p:cNvPr id="395" name="内容占位符 394"/>
          <p:cNvSpPr>
            <a:spLocks noGrp="1"/>
          </p:cNvSpPr>
          <p:nvPr>
            <p:ph sz="quarter" idx="13" hasCustomPrompt="1"/>
          </p:nvPr>
        </p:nvSpPr>
        <p:spPr>
          <a:xfrm>
            <a:off x="5738777" y="4938713"/>
            <a:ext cx="5615023" cy="630940"/>
          </a:xfrm>
        </p:spPr>
        <p:txBody>
          <a:bodyPr/>
          <a:lstStyle>
            <a:lvl1pPr marL="0" indent="0" algn="dist">
              <a:buFontTx/>
              <a:buNone/>
              <a:defRPr sz="1800">
                <a:solidFill>
                  <a:schemeClr val="bg1"/>
                </a:solidFill>
              </a:defRPr>
            </a:lvl1pPr>
            <a:lvl2pPr>
              <a:defRPr sz="1800"/>
            </a:lvl2pPr>
            <a:lvl3pPr>
              <a:defRPr sz="1800"/>
            </a:lvl3pPr>
            <a:lvl4pPr>
              <a:defRPr sz="1800"/>
            </a:lvl4pPr>
            <a:lvl5pPr>
              <a:defRPr sz="1800"/>
            </a:lvl5pPr>
          </a:lstStyle>
          <a:p>
            <a:pPr lvl="0"/>
            <a:r>
              <a:rPr lang="zh-CN" altLang="en-US" dirty="0" smtClean="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7ACE0FF-29F7-48B4-87F1-CE7CAC6ADB1D}" type="datetimeFigureOut">
              <a:rPr lang="zh-CN" altLang="en-US"/>
              <a:t>2017/9/1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CA56A5F-3738-4791-ADE0-6324B586185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7721AC9-3F77-49AF-BFBC-5D9D01843E10}" type="datetimeFigureOut">
              <a:rPr lang="zh-CN" altLang="en-US"/>
              <a:t>2017/9/1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83BEE95-4F6A-4D3B-9418-F18B4AF0806B}"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97142" y="365125"/>
            <a:ext cx="155665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199" y="365125"/>
            <a:ext cx="8755743"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E48B634-AC60-40EC-8F5D-A670E9479D9A}" type="datetimeFigureOut">
              <a:rPr lang="zh-CN" altLang="en-US"/>
              <a:t>2017/9/1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2F61AFC-BE47-4720-BC97-EBA56E1A499D}"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0">
              <a:schemeClr val="tx1">
                <a:lumMod val="65000"/>
                <a:lumOff val="35000"/>
              </a:schemeClr>
            </a:gs>
            <a:gs pos="0">
              <a:srgbClr val="2C2F36"/>
            </a:gs>
            <a:gs pos="97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1029" name="标题占位符 1"/>
          <p:cNvSpPr>
            <a:spLocks noGrp="1"/>
          </p:cNvSpPr>
          <p:nvPr>
            <p:ph type="title"/>
            <p:custDataLst>
              <p:tags r:id="rId1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30" name="文本占位符 2"/>
          <p:cNvSpPr>
            <a:spLocks noGrp="1"/>
          </p:cNvSpPr>
          <p:nvPr>
            <p:ph type="body" idx="1"/>
            <p:custDataLst>
              <p:tags r:id="rId14"/>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E6AFC06-DD47-4B8E-94ED-1DF103F96C3B}" type="datetimeFigureOut">
              <a:rPr lang="zh-CN" altLang="en-US"/>
              <a:t>2017/9/1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B5F5AB8E-072B-412D-8982-C84717FEEC23}" type="slidenum">
              <a:rPr lang="zh-CN" altLang="en-US"/>
              <a:t>‹#›</a:t>
            </a:fld>
            <a:endParaRPr lang="zh-CN" altLang="en-US"/>
          </a:p>
        </p:txBody>
      </p:sp>
      <p:sp>
        <p:nvSpPr>
          <p:cNvPr id="2"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3600" kern="1200">
          <a:solidFill>
            <a:srgbClr val="F7B902"/>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p:txBody>
          <a:bodyPr/>
          <a:lstStyle/>
          <a:p>
            <a:pPr algn="ctr" eaLnBrk="1" hangingPunct="1"/>
            <a:r>
              <a:rPr lang="zh-CN" altLang="en-US" sz="4400" dirty="0" smtClean="0">
                <a:latin typeface="微软雅黑" panose="020B0503020204020204" charset="-122"/>
                <a:ea typeface="微软雅黑" panose="020B0503020204020204" charset="-122"/>
              </a:rPr>
              <a:t>段子欢乐多（</a:t>
            </a:r>
            <a:r>
              <a:rPr lang="en-US" altLang="zh-CN" sz="4400" dirty="0" smtClean="0">
                <a:latin typeface="微软雅黑" panose="020B0503020204020204" charset="-122"/>
                <a:ea typeface="微软雅黑" panose="020B0503020204020204" charset="-122"/>
              </a:rPr>
              <a:t>DZcoin)</a:t>
            </a:r>
            <a:endParaRPr lang="zh-CN" altLang="en-US" sz="4400" dirty="0" smtClean="0">
              <a:latin typeface="微软雅黑" panose="020B0503020204020204" charset="-122"/>
              <a:ea typeface="微软雅黑" panose="020B0503020204020204" charset="-122"/>
            </a:endParaRPr>
          </a:p>
        </p:txBody>
      </p:sp>
      <p:sp>
        <p:nvSpPr>
          <p:cNvPr id="6147" name="副标题 3"/>
          <p:cNvSpPr>
            <a:spLocks noGrp="1"/>
          </p:cNvSpPr>
          <p:nvPr>
            <p:ph type="subTitle" idx="1"/>
          </p:nvPr>
        </p:nvSpPr>
        <p:spPr/>
        <p:txBody>
          <a:bodyPr/>
          <a:lstStyle/>
          <a:p>
            <a:pPr algn="ctr" eaLnBrk="1" hangingPunct="1"/>
            <a:r>
              <a:rPr lang="zh-CN" altLang="zh-CN" dirty="0" smtClean="0">
                <a:latin typeface="微软雅黑" panose="020B0503020204020204" charset="-122"/>
                <a:ea typeface="微软雅黑" panose="020B0503020204020204" charset="-122"/>
              </a:rPr>
              <a:t>商业计划白皮书</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分布式爬虫平台</a:t>
            </a:r>
            <a:endParaRPr lang="zh-CN" altLang="en-US" dirty="0"/>
          </a:p>
        </p:txBody>
      </p:sp>
      <p:pic>
        <p:nvPicPr>
          <p:cNvPr id="1026" name="Picture 2" descr="https://static.oschina.net/uploads/space/2016/1222/095304_lSBD_298197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75" y="1909762"/>
            <a:ext cx="8096250" cy="454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49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段子币社区</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804" y="2036234"/>
            <a:ext cx="5444595" cy="4294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372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信息上主链</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067" y="2272242"/>
            <a:ext cx="6664549" cy="398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043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a:t>
            </a:r>
            <a:r>
              <a:rPr lang="zh-CN" altLang="en-US" dirty="0" smtClean="0"/>
              <a:t>产上链</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930" y="2010834"/>
            <a:ext cx="8550275" cy="390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5"/>
          <p:cNvGrpSpPr/>
          <p:nvPr/>
        </p:nvGrpSpPr>
        <p:grpSpPr bwMode="auto">
          <a:xfrm>
            <a:off x="688230" y="2484600"/>
            <a:ext cx="10807700" cy="619125"/>
            <a:chOff x="408" y="1537"/>
            <a:chExt cx="6808" cy="390"/>
          </a:xfrm>
          <a:solidFill>
            <a:schemeClr val="tx1">
              <a:lumMod val="50000"/>
              <a:lumOff val="50000"/>
            </a:schemeClr>
          </a:solidFill>
        </p:grpSpPr>
        <p:sp>
          <p:nvSpPr>
            <p:cNvPr id="7" name="Rectangle 3"/>
            <p:cNvSpPr>
              <a:spLocks noChangeArrowheads="1"/>
            </p:cNvSpPr>
            <p:nvPr/>
          </p:nvSpPr>
          <p:spPr bwMode="gray">
            <a:xfrm>
              <a:off x="408" y="1537"/>
              <a:ext cx="6808" cy="3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8" name="Text Box 7"/>
            <p:cNvSpPr txBox="1">
              <a:spLocks noChangeArrowheads="1"/>
            </p:cNvSpPr>
            <p:nvPr/>
          </p:nvSpPr>
          <p:spPr bwMode="gray">
            <a:xfrm>
              <a:off x="1679"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dirty="0"/>
                <a:t>段子版权问题</a:t>
              </a:r>
            </a:p>
          </p:txBody>
        </p:sp>
        <p:sp>
          <p:nvSpPr>
            <p:cNvPr id="9" name="AutoShape 9"/>
            <p:cNvSpPr>
              <a:spLocks noChangeArrowheads="1"/>
            </p:cNvSpPr>
            <p:nvPr/>
          </p:nvSpPr>
          <p:spPr bwMode="gray">
            <a:xfrm>
              <a:off x="287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0" name="Text Box 10"/>
            <p:cNvSpPr txBox="1">
              <a:spLocks noChangeArrowheads="1"/>
            </p:cNvSpPr>
            <p:nvPr/>
          </p:nvSpPr>
          <p:spPr bwMode="gray">
            <a:xfrm>
              <a:off x="3223"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dirty="0"/>
                <a:t>中心化平台内容干预</a:t>
              </a:r>
            </a:p>
          </p:txBody>
        </p:sp>
        <p:sp>
          <p:nvSpPr>
            <p:cNvPr id="11" name="AutoShape 11"/>
            <p:cNvSpPr>
              <a:spLocks noChangeArrowheads="1"/>
            </p:cNvSpPr>
            <p:nvPr/>
          </p:nvSpPr>
          <p:spPr bwMode="gray">
            <a:xfrm>
              <a:off x="4345"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2" name="Text Box 12"/>
            <p:cNvSpPr txBox="1">
              <a:spLocks noChangeArrowheads="1"/>
            </p:cNvSpPr>
            <p:nvPr/>
          </p:nvSpPr>
          <p:spPr bwMode="gray">
            <a:xfrm>
              <a:off x="4648"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dirty="0"/>
                <a:t>用户身份和信用</a:t>
              </a:r>
            </a:p>
          </p:txBody>
        </p:sp>
        <p:sp>
          <p:nvSpPr>
            <p:cNvPr id="13" name="AutoShape 11"/>
            <p:cNvSpPr>
              <a:spLocks noChangeArrowheads="1"/>
            </p:cNvSpPr>
            <p:nvPr/>
          </p:nvSpPr>
          <p:spPr bwMode="gray">
            <a:xfrm>
              <a:off x="584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4" name="Text Box 12"/>
            <p:cNvSpPr txBox="1">
              <a:spLocks noChangeArrowheads="1"/>
            </p:cNvSpPr>
            <p:nvPr/>
          </p:nvSpPr>
          <p:spPr bwMode="gray">
            <a:xfrm>
              <a:off x="6116"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 </a:t>
              </a:r>
              <a:r>
                <a:rPr lang="zh-CN" altLang="en-US" dirty="0"/>
                <a:t>隐私与数据滥用</a:t>
              </a:r>
              <a:endParaRPr lang="en-US" altLang="zh-CN" dirty="0"/>
            </a:p>
          </p:txBody>
        </p:sp>
      </p:grpSp>
      <p:grpSp>
        <p:nvGrpSpPr>
          <p:cNvPr id="15" name="Group 4"/>
          <p:cNvGrpSpPr/>
          <p:nvPr/>
        </p:nvGrpSpPr>
        <p:grpSpPr bwMode="auto">
          <a:xfrm>
            <a:off x="677118" y="2484600"/>
            <a:ext cx="2054225" cy="619125"/>
            <a:chOff x="404" y="1980"/>
            <a:chExt cx="1294" cy="298"/>
          </a:xfrm>
          <a:solidFill>
            <a:srgbClr val="F7B902"/>
          </a:solidFill>
        </p:grpSpPr>
        <p:sp>
          <p:nvSpPr>
            <p:cNvPr id="16" name="Rectangle 5"/>
            <p:cNvSpPr>
              <a:spLocks noChangeArrowheads="1"/>
            </p:cNvSpPr>
            <p:nvPr/>
          </p:nvSpPr>
          <p:spPr bwMode="invGray">
            <a:xfrm>
              <a:off x="404" y="1980"/>
              <a:ext cx="1205" cy="2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核心</a:t>
              </a:r>
            </a:p>
          </p:txBody>
        </p:sp>
        <p:sp>
          <p:nvSpPr>
            <p:cNvPr id="17" name="AutoShape 6"/>
            <p:cNvSpPr>
              <a:spLocks noChangeArrowheads="1"/>
            </p:cNvSpPr>
            <p:nvPr/>
          </p:nvSpPr>
          <p:spPr bwMode="invGray">
            <a:xfrm rot="5400000">
              <a:off x="1568" y="2072"/>
              <a:ext cx="139" cy="120"/>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grpSp>
      <p:cxnSp>
        <p:nvCxnSpPr>
          <p:cNvPr id="19463" name="AutoShape 17"/>
          <p:cNvCxnSpPr>
            <a:cxnSpLocks noChangeShapeType="1"/>
          </p:cNvCxnSpPr>
          <p:nvPr/>
        </p:nvCxnSpPr>
        <p:spPr bwMode="gray">
          <a:xfrm>
            <a:off x="2144713" y="3849688"/>
            <a:ext cx="8667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4" name="AutoShape 18"/>
          <p:cNvCxnSpPr>
            <a:cxnSpLocks noChangeShapeType="1"/>
          </p:cNvCxnSpPr>
          <p:nvPr/>
        </p:nvCxnSpPr>
        <p:spPr bwMode="gray">
          <a:xfrm>
            <a:off x="4365625" y="3849688"/>
            <a:ext cx="876300"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5" name="AutoShape 19"/>
          <p:cNvCxnSpPr>
            <a:cxnSpLocks noChangeShapeType="1"/>
          </p:cNvCxnSpPr>
          <p:nvPr/>
        </p:nvCxnSpPr>
        <p:spPr bwMode="gray">
          <a:xfrm>
            <a:off x="6686550" y="384968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21" name="AutoShape 13"/>
          <p:cNvSpPr>
            <a:spLocks noChangeArrowheads="1"/>
          </p:cNvSpPr>
          <p:nvPr/>
        </p:nvSpPr>
        <p:spPr bwMode="gray">
          <a:xfrm>
            <a:off x="973138" y="3292475"/>
            <a:ext cx="1114425" cy="1114425"/>
          </a:xfrm>
          <a:prstGeom prst="diamond">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2" name="AutoShape 14"/>
          <p:cNvSpPr>
            <a:spLocks noChangeArrowheads="1"/>
          </p:cNvSpPr>
          <p:nvPr/>
        </p:nvSpPr>
        <p:spPr bwMode="gray">
          <a:xfrm>
            <a:off x="3100388"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charset="-122"/>
              <a:ea typeface="微软雅黑" panose="020B0503020204020204" charset="-122"/>
            </a:endParaRPr>
          </a:p>
        </p:txBody>
      </p:sp>
      <p:sp>
        <p:nvSpPr>
          <p:cNvPr id="23" name="AutoShape 15"/>
          <p:cNvSpPr>
            <a:spLocks noChangeArrowheads="1"/>
          </p:cNvSpPr>
          <p:nvPr/>
        </p:nvSpPr>
        <p:spPr bwMode="gray">
          <a:xfrm>
            <a:off x="5407025"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4" name="AutoShape 16"/>
          <p:cNvSpPr>
            <a:spLocks noChangeArrowheads="1"/>
          </p:cNvSpPr>
          <p:nvPr/>
        </p:nvSpPr>
        <p:spPr bwMode="gray">
          <a:xfrm>
            <a:off x="7669213"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0" name="Text Box 24"/>
          <p:cNvSpPr txBox="1">
            <a:spLocks noChangeArrowheads="1"/>
          </p:cNvSpPr>
          <p:nvPr/>
        </p:nvSpPr>
        <p:spPr bwMode="gray">
          <a:xfrm>
            <a:off x="452438" y="4438650"/>
            <a:ext cx="20923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zh-CN" altLang="en-US" sz="1600">
                <a:latin typeface="微软雅黑" panose="020B0503020204020204" charset="-122"/>
                <a:ea typeface="微软雅黑" panose="020B0503020204020204" charset="-122"/>
                <a:cs typeface="Arial" panose="020B0604020202020204" pitchFamily="34" charset="0"/>
              </a:rPr>
              <a:t>基于区块链技术应用的段子币</a:t>
            </a:r>
          </a:p>
        </p:txBody>
      </p:sp>
      <p:sp>
        <p:nvSpPr>
          <p:cNvPr id="19471" name="Text Box 25"/>
          <p:cNvSpPr txBox="1">
            <a:spLocks noChangeArrowheads="1"/>
          </p:cNvSpPr>
          <p:nvPr/>
        </p:nvSpPr>
        <p:spPr bwMode="gray">
          <a:xfrm>
            <a:off x="2581275" y="4438650"/>
            <a:ext cx="20923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DZcoin ID可以确保内容即便遭到部分篡改(伪原创）也可以追溯到来源</a:t>
            </a:r>
          </a:p>
        </p:txBody>
      </p:sp>
      <p:sp>
        <p:nvSpPr>
          <p:cNvPr id="19472" name="Text Box 26"/>
          <p:cNvSpPr txBox="1">
            <a:spLocks noChangeArrowheads="1"/>
          </p:cNvSpPr>
          <p:nvPr/>
        </p:nvSpPr>
        <p:spPr bwMode="gray">
          <a:xfrm>
            <a:off x="4889500" y="4438650"/>
            <a:ext cx="209232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用户选择自己感兴趣的社群，所有的社群都是用户自治的，确保不会被任何中心化的算法所操控。</a:t>
            </a:r>
          </a:p>
        </p:txBody>
      </p:sp>
      <p:sp>
        <p:nvSpPr>
          <p:cNvPr id="19473" name="Text Box 27"/>
          <p:cNvSpPr txBox="1">
            <a:spLocks noChangeArrowheads="1"/>
          </p:cNvSpPr>
          <p:nvPr/>
        </p:nvSpPr>
        <p:spPr bwMode="gray">
          <a:xfrm>
            <a:off x="7180263" y="4438650"/>
            <a:ext cx="20923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设置了对于侵权行为的举报机制。</a:t>
            </a:r>
            <a:endParaRPr lang="zh-CN" altLang="en-US" sz="1600">
              <a:latin typeface="微软雅黑" panose="020B0503020204020204" charset="-122"/>
              <a:ea typeface="微软雅黑" panose="020B0503020204020204" charset="-122"/>
              <a:cs typeface="Arial" panose="020B0604020202020204" pitchFamily="34" charset="0"/>
            </a:endParaRPr>
          </a:p>
        </p:txBody>
      </p:sp>
      <p:cxnSp>
        <p:nvCxnSpPr>
          <p:cNvPr id="19474" name="AutoShape 19"/>
          <p:cNvCxnSpPr>
            <a:cxnSpLocks noChangeShapeType="1"/>
          </p:cNvCxnSpPr>
          <p:nvPr/>
        </p:nvCxnSpPr>
        <p:spPr bwMode="gray">
          <a:xfrm>
            <a:off x="8975725" y="384968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30" name="AutoShape 16"/>
          <p:cNvSpPr>
            <a:spLocks noChangeArrowheads="1"/>
          </p:cNvSpPr>
          <p:nvPr/>
        </p:nvSpPr>
        <p:spPr bwMode="gray">
          <a:xfrm>
            <a:off x="9948863"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6" name="Text Box 27"/>
          <p:cNvSpPr txBox="1">
            <a:spLocks noChangeArrowheads="1"/>
          </p:cNvSpPr>
          <p:nvPr/>
        </p:nvSpPr>
        <p:spPr bwMode="gray">
          <a:xfrm>
            <a:off x="9459913" y="4438650"/>
            <a:ext cx="209232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在D.Z.coin网络中，所有必须披露的信息如作者和交易信息等都是公开透明，相关信息记录在区块链中。</a:t>
            </a:r>
          </a:p>
        </p:txBody>
      </p:sp>
      <p:grpSp>
        <p:nvGrpSpPr>
          <p:cNvPr id="19477" name="组合 8"/>
          <p:cNvGrpSpPr/>
          <p:nvPr/>
        </p:nvGrpSpPr>
        <p:grpSpPr bwMode="auto">
          <a:xfrm>
            <a:off x="604838" y="347663"/>
            <a:ext cx="5253355" cy="913447"/>
            <a:chOff x="605584" y="347739"/>
            <a:chExt cx="5253391" cy="913474"/>
          </a:xfrm>
        </p:grpSpPr>
        <p:sp>
          <p:nvSpPr>
            <p:cNvPr id="19483" name="TextBox 91"/>
            <p:cNvSpPr txBox="1">
              <a:spLocks noChangeArrowheads="1"/>
            </p:cNvSpPr>
            <p:nvPr/>
          </p:nvSpPr>
          <p:spPr bwMode="auto">
            <a:xfrm>
              <a:off x="605584" y="347739"/>
              <a:ext cx="5253391" cy="76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zh-CN" sz="4400" b="1">
                  <a:solidFill>
                    <a:srgbClr val="F7B902"/>
                  </a:solidFill>
                  <a:latin typeface="Calibri" panose="020F0502020204030204" charset="0"/>
                  <a:ea typeface="宋体" panose="02010600030101010101" pitchFamily="2" charset="-122"/>
                </a:rPr>
                <a:t>DZcoin </a:t>
              </a:r>
              <a:r>
                <a:rPr lang="zh-CN" altLang="en-US" sz="4400" b="1">
                  <a:solidFill>
                    <a:srgbClr val="F7B902"/>
                  </a:solidFill>
                  <a:latin typeface="Calibri" panose="020F0502020204030204" charset="0"/>
                  <a:ea typeface="宋体" panose="02010600030101010101" pitchFamily="2" charset="-122"/>
                </a:rPr>
                <a:t>核心问题解决</a:t>
              </a:r>
            </a:p>
          </p:txBody>
        </p:sp>
        <p:sp>
          <p:nvSpPr>
            <p:cNvPr id="19484" name="Rectangle 29"/>
            <p:cNvSpPr>
              <a:spLocks noChangeArrowheads="1"/>
            </p:cNvSpPr>
            <p:nvPr/>
          </p:nvSpPr>
          <p:spPr bwMode="auto">
            <a:xfrm>
              <a:off x="605584" y="924018"/>
              <a:ext cx="4021164" cy="33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endParaRPr lang="en-US" altLang="zh-CN" sz="1600">
                <a:latin typeface="微软雅黑" panose="020B0503020204020204" charset="-122"/>
                <a:ea typeface="微软雅黑" panose="020B0503020204020204" charset="-122"/>
              </a:endParaRPr>
            </a:p>
          </p:txBody>
        </p:sp>
      </p:grpSp>
      <p:sp>
        <p:nvSpPr>
          <p:cNvPr id="19478" name="文本框 2"/>
          <p:cNvSpPr txBox="1">
            <a:spLocks noChangeArrowheads="1"/>
          </p:cNvSpPr>
          <p:nvPr/>
        </p:nvSpPr>
        <p:spPr bwMode="auto">
          <a:xfrm>
            <a:off x="989013" y="3692525"/>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charset="0"/>
                <a:ea typeface="宋体" panose="02010600030101010101" pitchFamily="2" charset="-122"/>
              </a:rPr>
              <a:t>DZcoin</a:t>
            </a:r>
          </a:p>
        </p:txBody>
      </p:sp>
      <p:sp>
        <p:nvSpPr>
          <p:cNvPr id="19479" name="文本框 43"/>
          <p:cNvSpPr txBox="1">
            <a:spLocks noChangeArrowheads="1"/>
          </p:cNvSpPr>
          <p:nvPr/>
        </p:nvSpPr>
        <p:spPr bwMode="auto">
          <a:xfrm>
            <a:off x="3138488" y="3665538"/>
            <a:ext cx="10017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zh-CN" sz="1800">
                <a:latin typeface="Calibri" panose="020F0502020204030204" charset="0"/>
                <a:ea typeface="宋体" panose="02010600030101010101" pitchFamily="2" charset="-122"/>
              </a:rPr>
              <a:t>DZcoin ID</a:t>
            </a:r>
          </a:p>
        </p:txBody>
      </p:sp>
      <p:sp>
        <p:nvSpPr>
          <p:cNvPr id="19480" name="文本框 44"/>
          <p:cNvSpPr txBox="1">
            <a:spLocks noChangeArrowheads="1"/>
          </p:cNvSpPr>
          <p:nvPr/>
        </p:nvSpPr>
        <p:spPr bwMode="auto">
          <a:xfrm>
            <a:off x="7732713" y="3665538"/>
            <a:ext cx="10017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zh-CN" altLang="en-US" sz="1800">
                <a:latin typeface="Calibri" panose="020F0502020204030204" charset="0"/>
                <a:ea typeface="宋体" panose="02010600030101010101" pitchFamily="2" charset="-122"/>
              </a:rPr>
              <a:t>智能合约</a:t>
            </a:r>
          </a:p>
        </p:txBody>
      </p:sp>
      <p:sp>
        <p:nvSpPr>
          <p:cNvPr id="19481" name="文本框 45"/>
          <p:cNvSpPr txBox="1">
            <a:spLocks noChangeArrowheads="1"/>
          </p:cNvSpPr>
          <p:nvPr/>
        </p:nvSpPr>
        <p:spPr bwMode="auto">
          <a:xfrm>
            <a:off x="5429250" y="3665538"/>
            <a:ext cx="100171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zh-CN" altLang="en-US" sz="1800">
                <a:latin typeface="Calibri" panose="020F0502020204030204" charset="0"/>
                <a:ea typeface="宋体" panose="02010600030101010101" pitchFamily="2" charset="-122"/>
              </a:rPr>
              <a:t>用户自治</a:t>
            </a:r>
          </a:p>
        </p:txBody>
      </p:sp>
      <p:sp>
        <p:nvSpPr>
          <p:cNvPr id="19482" name="文本框 46"/>
          <p:cNvSpPr txBox="1">
            <a:spLocks noChangeArrowheads="1"/>
          </p:cNvSpPr>
          <p:nvPr/>
        </p:nvSpPr>
        <p:spPr bwMode="auto">
          <a:xfrm>
            <a:off x="10005378" y="3553778"/>
            <a:ext cx="10017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zh-CN" altLang="en-US" sz="1800">
                <a:latin typeface="Calibri" panose="020F0502020204030204" charset="0"/>
                <a:ea typeface="宋体" panose="02010600030101010101" pitchFamily="2" charset="-122"/>
              </a:rPr>
              <a:t>区块链技术</a:t>
            </a:r>
          </a:p>
        </p:txBody>
      </p:sp>
    </p:spTree>
    <p:custDataLst>
      <p:tags r:id="rId1"/>
    </p:custData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商业模式</a:t>
            </a:r>
          </a:p>
        </p:txBody>
      </p:sp>
      <p:sp>
        <p:nvSpPr>
          <p:cNvPr id="3" name="内容占位符 2"/>
          <p:cNvSpPr>
            <a:spLocks noGrp="1"/>
          </p:cNvSpPr>
          <p:nvPr>
            <p:ph idx="1"/>
          </p:nvPr>
        </p:nvSpPr>
        <p:spPr>
          <a:xfrm>
            <a:off x="760730" y="2214245"/>
            <a:ext cx="10515600" cy="4351338"/>
          </a:xfrm>
        </p:spPr>
        <p:txBody>
          <a:bodyPr/>
          <a:lstStyle/>
          <a:p>
            <a:pPr marL="0" indent="0" algn="ctr">
              <a:buNone/>
            </a:pPr>
            <a:r>
              <a:rPr lang="en-US" altLang="zh-CN"/>
              <a:t>1.</a:t>
            </a:r>
            <a:r>
              <a:rPr lang="zh-CN" altLang="en-US"/>
              <a:t>在原创段子中植入</a:t>
            </a:r>
            <a:r>
              <a:rPr lang="en-US" altLang="zh-CN"/>
              <a:t>“</a:t>
            </a:r>
            <a:r>
              <a:rPr lang="zh-CN" altLang="en-US"/>
              <a:t>基于智能推广的颗粒化</a:t>
            </a:r>
            <a:r>
              <a:rPr lang="en-US" altLang="zh-CN"/>
              <a:t>”</a:t>
            </a:r>
            <a:r>
              <a:rPr lang="zh-CN" altLang="en-US"/>
              <a:t>广告</a:t>
            </a:r>
          </a:p>
          <a:p>
            <a:pPr marL="0" indent="0" algn="ctr">
              <a:buNone/>
            </a:pPr>
            <a:endParaRPr lang="en-US" altLang="zh-CN"/>
          </a:p>
          <a:p>
            <a:pPr marL="0" indent="0" algn="ctr">
              <a:buNone/>
            </a:pPr>
            <a:r>
              <a:rPr lang="en-US" altLang="zh-CN"/>
              <a:t>2.</a:t>
            </a:r>
            <a:r>
              <a:rPr lang="zh-CN" altLang="en-US"/>
              <a:t>基于区块链智能合约算法原创者将获得段子币奖励</a:t>
            </a:r>
          </a:p>
          <a:p>
            <a:pPr marL="0" indent="0" algn="ctr">
              <a:buNone/>
            </a:pPr>
            <a:endParaRPr lang="zh-CN" altLang="en-US"/>
          </a:p>
          <a:p>
            <a:pPr marL="0" indent="0" algn="ctr">
              <a:buNone/>
            </a:pPr>
            <a:r>
              <a:rPr lang="en-US" altLang="zh-CN"/>
              <a:t>3.</a:t>
            </a:r>
            <a:r>
              <a:rPr lang="zh-CN" altLang="en-US"/>
              <a:t>平台用户可以对喜欢的段子进行</a:t>
            </a:r>
            <a:r>
              <a:rPr lang="en-US" altLang="zh-CN"/>
              <a:t>“</a:t>
            </a:r>
            <a:r>
              <a:rPr lang="zh-CN" altLang="en-US"/>
              <a:t>段子币</a:t>
            </a:r>
            <a:r>
              <a:rPr lang="en-US" altLang="zh-CN"/>
              <a:t>”</a:t>
            </a:r>
            <a:r>
              <a:rPr lang="zh-CN" altLang="en-US"/>
              <a:t>打赏</a:t>
            </a:r>
          </a:p>
          <a:p>
            <a:pPr marL="0" indent="0" algn="ctr">
              <a:buNone/>
            </a:pPr>
            <a:endParaRPr lang="zh-CN" altLang="en-US"/>
          </a:p>
          <a:p>
            <a:pPr marL="0" indent="0" algn="ctr">
              <a:buNone/>
            </a:pPr>
            <a:r>
              <a:rPr lang="en-US" altLang="zh-CN"/>
              <a:t>4.</a:t>
            </a:r>
            <a:r>
              <a:rPr lang="zh-CN" altLang="en-US"/>
              <a:t>经过使用和流通，段子币价值会随之增加</a:t>
            </a:r>
          </a:p>
          <a:p>
            <a:pPr marL="0" indent="0" algn="just">
              <a:buNone/>
            </a:pPr>
            <a:endParaRPr lang="zh-CN" altLang="en-US"/>
          </a:p>
          <a:p>
            <a:pPr marL="0" indent="0" algn="just">
              <a:buNone/>
            </a:pP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3"/>
          <a:stretch>
            <a:fillRect/>
          </a:stretch>
        </p:blipFill>
        <p:spPr>
          <a:xfrm>
            <a:off x="1202690" y="1253490"/>
            <a:ext cx="2108200" cy="4351655"/>
          </a:xfrm>
          <a:prstGeom prst="rect">
            <a:avLst/>
          </a:prstGeom>
        </p:spPr>
      </p:pic>
      <p:pic>
        <p:nvPicPr>
          <p:cNvPr id="9" name="图片 8"/>
          <p:cNvPicPr>
            <a:picLocks noChangeAspect="1"/>
          </p:cNvPicPr>
          <p:nvPr/>
        </p:nvPicPr>
        <p:blipFill>
          <a:blip r:embed="rId4"/>
          <a:stretch>
            <a:fillRect/>
          </a:stretch>
        </p:blipFill>
        <p:spPr>
          <a:xfrm>
            <a:off x="4620895" y="1254125"/>
            <a:ext cx="2315845" cy="4351020"/>
          </a:xfrm>
          <a:prstGeom prst="rect">
            <a:avLst/>
          </a:prstGeom>
        </p:spPr>
      </p:pic>
      <p:pic>
        <p:nvPicPr>
          <p:cNvPr id="10" name="图片 9"/>
          <p:cNvPicPr>
            <a:picLocks noChangeAspect="1"/>
          </p:cNvPicPr>
          <p:nvPr/>
        </p:nvPicPr>
        <p:blipFill>
          <a:blip r:embed="rId5"/>
          <a:stretch>
            <a:fillRect/>
          </a:stretch>
        </p:blipFill>
        <p:spPr>
          <a:xfrm>
            <a:off x="8130540" y="1252855"/>
            <a:ext cx="2373630" cy="4354830"/>
          </a:xfrm>
          <a:prstGeom prst="rect">
            <a:avLst/>
          </a:prstGeom>
        </p:spPr>
      </p:pic>
      <p:sp>
        <p:nvSpPr>
          <p:cNvPr id="11" name="文本框 10"/>
          <p:cNvSpPr txBox="1"/>
          <p:nvPr/>
        </p:nvSpPr>
        <p:spPr>
          <a:xfrm>
            <a:off x="1463675" y="5965825"/>
            <a:ext cx="1585595" cy="368300"/>
          </a:xfrm>
          <a:prstGeom prst="rect">
            <a:avLst/>
          </a:prstGeom>
          <a:noFill/>
        </p:spPr>
        <p:txBody>
          <a:bodyPr wrap="square" rtlCol="0">
            <a:spAutoFit/>
          </a:bodyPr>
          <a:lstStyle/>
          <a:p>
            <a:pPr algn="ctr"/>
            <a:r>
              <a:rPr lang="zh-CN" altLang="en-US" b="1">
                <a:solidFill>
                  <a:schemeClr val="bg1"/>
                </a:solidFill>
              </a:rPr>
              <a:t>图片</a:t>
            </a:r>
          </a:p>
        </p:txBody>
      </p:sp>
      <p:sp>
        <p:nvSpPr>
          <p:cNvPr id="12" name="文本框 11"/>
          <p:cNvSpPr txBox="1"/>
          <p:nvPr/>
        </p:nvSpPr>
        <p:spPr>
          <a:xfrm>
            <a:off x="5353685" y="5965825"/>
            <a:ext cx="850900" cy="368300"/>
          </a:xfrm>
          <a:prstGeom prst="rect">
            <a:avLst/>
          </a:prstGeom>
          <a:noFill/>
        </p:spPr>
        <p:txBody>
          <a:bodyPr wrap="square" rtlCol="0">
            <a:spAutoFit/>
          </a:bodyPr>
          <a:lstStyle/>
          <a:p>
            <a:r>
              <a:rPr lang="zh-CN" altLang="en-US" b="1">
                <a:solidFill>
                  <a:schemeClr val="bg1"/>
                </a:solidFill>
              </a:rPr>
              <a:t>文字</a:t>
            </a:r>
          </a:p>
        </p:txBody>
      </p:sp>
      <p:sp>
        <p:nvSpPr>
          <p:cNvPr id="13" name="文本框 12"/>
          <p:cNvSpPr txBox="1"/>
          <p:nvPr/>
        </p:nvSpPr>
        <p:spPr>
          <a:xfrm>
            <a:off x="9133840" y="5965825"/>
            <a:ext cx="967105" cy="368300"/>
          </a:xfrm>
          <a:prstGeom prst="rect">
            <a:avLst/>
          </a:prstGeom>
          <a:noFill/>
        </p:spPr>
        <p:txBody>
          <a:bodyPr wrap="square" rtlCol="0">
            <a:spAutoFit/>
          </a:bodyPr>
          <a:lstStyle/>
          <a:p>
            <a:r>
              <a:rPr lang="zh-CN" altLang="en-US" b="1">
                <a:solidFill>
                  <a:schemeClr val="bg1"/>
                </a:solidFill>
              </a:rPr>
              <a:t>视频</a:t>
            </a:r>
          </a:p>
        </p:txBody>
      </p:sp>
      <p:sp>
        <p:nvSpPr>
          <p:cNvPr id="14" name="文本框 13"/>
          <p:cNvSpPr txBox="1"/>
          <p:nvPr/>
        </p:nvSpPr>
        <p:spPr>
          <a:xfrm>
            <a:off x="502285" y="329565"/>
            <a:ext cx="5065395" cy="768350"/>
          </a:xfrm>
          <a:prstGeom prst="rect">
            <a:avLst/>
          </a:prstGeom>
          <a:noFill/>
        </p:spPr>
        <p:txBody>
          <a:bodyPr wrap="square" rtlCol="0">
            <a:spAutoFit/>
          </a:bodyPr>
          <a:lstStyle/>
          <a:p>
            <a:r>
              <a:rPr lang="zh-CN" altLang="en-US" sz="4400" b="1">
                <a:solidFill>
                  <a:srgbClr val="FFC000"/>
                </a:solidFill>
              </a:rPr>
              <a:t>颗粒化广告展示</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段子币发行</a:t>
            </a:r>
          </a:p>
        </p:txBody>
      </p:sp>
      <p:sp>
        <p:nvSpPr>
          <p:cNvPr id="7" name="文本占位符 6"/>
          <p:cNvSpPr>
            <a:spLocks noGrp="1"/>
          </p:cNvSpPr>
          <p:nvPr>
            <p:ph type="body" sz="half" idx="2"/>
          </p:nvPr>
        </p:nvSpPr>
        <p:spPr/>
        <p:txBody>
          <a:bodyPr>
            <a:normAutofit/>
          </a:bodyPr>
          <a:lstStyle/>
          <a:p>
            <a:pPr>
              <a:buFont typeface="Arial" panose="020B0604020202020204" pitchFamily="34" charset="0"/>
            </a:pPr>
            <a:endParaRPr lang="en-US" altLang="zh-CN" sz="1800"/>
          </a:p>
          <a:p>
            <a:pPr marL="342900" indent="-342900" algn="just">
              <a:buFont typeface="Arial" panose="020B0604020202020204" pitchFamily="34" charset="0"/>
              <a:buChar char="•"/>
            </a:pPr>
            <a:r>
              <a:rPr lang="en-US" altLang="zh-CN" sz="1800"/>
              <a:t>在初始时刻，系统内生成”段子币”共100亿个，其中25%在ICO阶段分发给社区；20%分发给团队；5%分发给顾问团队；20%用于成立基金；5%分发给投资人；为了扩大社区规模，奖励优质内容产生，推动社区长期的健康发展，”段子币”剩余25%作为平台奖励池，分5年增发完毕。增发的部分全部用作对内容价值、爬虫贡献、内容推荐等方面的奖励。</a:t>
            </a:r>
          </a:p>
        </p:txBody>
      </p:sp>
      <p:pic>
        <p:nvPicPr>
          <p:cNvPr id="3" name="图片占位符 2"/>
          <p:cNvPicPr>
            <a:picLocks noGrp="1" noChangeAspect="1"/>
          </p:cNvPicPr>
          <p:nvPr>
            <p:ph type="pic" idx="1"/>
          </p:nvPr>
        </p:nvPicPr>
        <p:blipFill>
          <a:blip r:embed="rId4"/>
          <a:stretch>
            <a:fillRect/>
          </a:stretch>
        </p:blipFill>
        <p:spPr>
          <a:xfrm>
            <a:off x="5511800" y="1661795"/>
            <a:ext cx="5495925" cy="4133850"/>
          </a:xfrm>
          <a:prstGeom prst="rect">
            <a:avLst/>
          </a:prstGeom>
        </p:spPr>
      </p:pic>
      <p:sp>
        <p:nvSpPr>
          <p:cNvPr id="2" name="文本框 1"/>
          <p:cNvSpPr txBox="1"/>
          <p:nvPr/>
        </p:nvSpPr>
        <p:spPr>
          <a:xfrm>
            <a:off x="5511800" y="1245235"/>
            <a:ext cx="6189345" cy="275590"/>
          </a:xfrm>
          <a:prstGeom prst="rect">
            <a:avLst/>
          </a:prstGeom>
          <a:noFill/>
        </p:spPr>
        <p:txBody>
          <a:bodyPr wrap="square" rtlCol="0">
            <a:spAutoFit/>
          </a:bodyPr>
          <a:lstStyle/>
          <a:p>
            <a:r>
              <a:rPr lang="zh-CN" altLang="en-US" sz="1200">
                <a:solidFill>
                  <a:schemeClr val="bg1"/>
                </a:solidFill>
                <a:latin typeface="微软雅黑" panose="020B0503020204020204" charset="-122"/>
                <a:ea typeface="微软雅黑" panose="020B0503020204020204" charset="-122"/>
              </a:rPr>
              <a:t>段子欢乐多本次将发行10,000,000,000 （100亿）DZcoin，不会有二次增发</a:t>
            </a:r>
          </a:p>
        </p:txBody>
      </p:sp>
      <p:sp>
        <p:nvSpPr>
          <p:cNvPr id="4" name="文本框 3"/>
          <p:cNvSpPr txBox="1"/>
          <p:nvPr/>
        </p:nvSpPr>
        <p:spPr>
          <a:xfrm>
            <a:off x="5511800" y="5937250"/>
            <a:ext cx="5495290" cy="275590"/>
          </a:xfrm>
          <a:prstGeom prst="rect">
            <a:avLst/>
          </a:prstGeom>
          <a:noFill/>
        </p:spPr>
        <p:txBody>
          <a:bodyPr wrap="square" rtlCol="0">
            <a:spAutoFit/>
          </a:bodyPr>
          <a:lstStyle/>
          <a:p>
            <a:r>
              <a:rPr lang="zh-CN" altLang="en-US" sz="1200">
                <a:solidFill>
                  <a:schemeClr val="bg1"/>
                </a:solidFill>
              </a:rPr>
              <a:t>注意：段子欢乐多团队保留在ICO开始前调整ETF/BTC付款方案的权利</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105" y="457200"/>
            <a:ext cx="5971540" cy="1600200"/>
          </a:xfrm>
        </p:spPr>
        <p:txBody>
          <a:bodyPr/>
          <a:lstStyle/>
          <a:p>
            <a:r>
              <a:rPr lang="en-US" altLang="zh-CN"/>
              <a:t>9.1</a:t>
            </a:r>
            <a:r>
              <a:rPr lang="zh-CN" altLang="zh-CN"/>
              <a:t>私募</a:t>
            </a:r>
            <a:endParaRPr lang="zh-CN" altLang="en-US"/>
          </a:p>
        </p:txBody>
      </p:sp>
      <p:sp>
        <p:nvSpPr>
          <p:cNvPr id="4" name="文本占位符 3"/>
          <p:cNvSpPr>
            <a:spLocks noGrp="1"/>
          </p:cNvSpPr>
          <p:nvPr>
            <p:ph type="body" sz="half" idx="2"/>
          </p:nvPr>
        </p:nvSpPr>
        <p:spPr>
          <a:xfrm>
            <a:off x="840105" y="2057400"/>
            <a:ext cx="10661015" cy="476885"/>
          </a:xfrm>
        </p:spPr>
        <p:txBody>
          <a:bodyPr/>
          <a:lstStyle/>
          <a:p>
            <a:r>
              <a:rPr lang="zh-CN" altLang="zh-CN" sz="6000">
                <a:sym typeface="+mn-ea"/>
              </a:rPr>
              <a:t>本次私募我们将发行</a:t>
            </a:r>
            <a:r>
              <a:rPr lang="en-US" altLang="zh-CN" sz="6000">
                <a:sym typeface="+mn-ea"/>
              </a:rPr>
              <a:t>5%</a:t>
            </a:r>
            <a:r>
              <a:rPr lang="zh-CN" altLang="en-US" sz="6000">
                <a:sym typeface="+mn-ea"/>
              </a:rPr>
              <a:t>段子币</a:t>
            </a:r>
            <a:endParaRPr lang="zh-CN" altLang="en-US" sz="6000"/>
          </a:p>
        </p:txBody>
      </p:sp>
      <p:sp>
        <p:nvSpPr>
          <p:cNvPr id="5" name="文本框 4"/>
          <p:cNvSpPr txBox="1"/>
          <p:nvPr/>
        </p:nvSpPr>
        <p:spPr>
          <a:xfrm>
            <a:off x="3606165" y="3432810"/>
            <a:ext cx="5684520" cy="706755"/>
          </a:xfrm>
          <a:prstGeom prst="rect">
            <a:avLst/>
          </a:prstGeom>
          <a:noFill/>
        </p:spPr>
        <p:txBody>
          <a:bodyPr wrap="square" rtlCol="0">
            <a:spAutoFit/>
          </a:bodyPr>
          <a:lstStyle/>
          <a:p>
            <a:r>
              <a:rPr lang="zh-CN" altLang="en-US" sz="4000">
                <a:solidFill>
                  <a:schemeClr val="bg1"/>
                </a:solidFill>
              </a:rPr>
              <a:t>计划募集</a:t>
            </a:r>
            <a:r>
              <a:rPr lang="en-US" altLang="zh-CN" sz="4000">
                <a:solidFill>
                  <a:schemeClr val="bg1"/>
                </a:solidFill>
              </a:rPr>
              <a:t>10000</a:t>
            </a:r>
            <a:r>
              <a:rPr lang="zh-CN" altLang="en-US" sz="4000">
                <a:solidFill>
                  <a:schemeClr val="bg1"/>
                </a:solidFill>
              </a:rPr>
              <a:t>个</a:t>
            </a:r>
            <a:r>
              <a:rPr lang="en-US" altLang="zh-CN" sz="4000">
                <a:solidFill>
                  <a:schemeClr val="bg1"/>
                </a:solidFill>
              </a:rPr>
              <a:t>ETH</a:t>
            </a:r>
          </a:p>
        </p:txBody>
      </p:sp>
      <p:sp>
        <p:nvSpPr>
          <p:cNvPr id="6" name="文本框 5"/>
          <p:cNvSpPr txBox="1"/>
          <p:nvPr/>
        </p:nvSpPr>
        <p:spPr>
          <a:xfrm>
            <a:off x="1165225" y="4573905"/>
            <a:ext cx="11784330" cy="1106805"/>
          </a:xfrm>
          <a:prstGeom prst="rect">
            <a:avLst/>
          </a:prstGeom>
          <a:noFill/>
        </p:spPr>
        <p:txBody>
          <a:bodyPr wrap="square" rtlCol="0">
            <a:spAutoFit/>
          </a:bodyPr>
          <a:lstStyle/>
          <a:p>
            <a:r>
              <a:rPr lang="zh-CN" altLang="en-US" sz="5400">
                <a:solidFill>
                  <a:schemeClr val="bg1"/>
                </a:solidFill>
              </a:rPr>
              <a:t>参与此次私募将以</a:t>
            </a:r>
            <a:r>
              <a:rPr lang="en-US" altLang="zh-CN" sz="6600">
                <a:solidFill>
                  <a:srgbClr val="FF0000"/>
                </a:solidFill>
              </a:rPr>
              <a:t>8</a:t>
            </a:r>
            <a:r>
              <a:rPr lang="zh-CN" altLang="en-US" sz="5400">
                <a:solidFill>
                  <a:schemeClr val="bg1"/>
                </a:solidFill>
              </a:rPr>
              <a:t>折优惠购买</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995" y="2559050"/>
            <a:ext cx="10515600" cy="1325563"/>
          </a:xfrm>
        </p:spPr>
        <p:txBody>
          <a:bodyPr/>
          <a:lstStyle/>
          <a:p>
            <a:pPr algn="ctr"/>
            <a:r>
              <a:rPr lang="zh-CN" altLang="en-US" sz="8000"/>
              <a:t>团队介绍</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什么是段子？</a:t>
            </a:r>
          </a:p>
        </p:txBody>
      </p:sp>
      <p:sp>
        <p:nvSpPr>
          <p:cNvPr id="3" name="内容占位符 2"/>
          <p:cNvSpPr>
            <a:spLocks noGrp="1"/>
          </p:cNvSpPr>
          <p:nvPr>
            <p:ph idx="1"/>
          </p:nvPr>
        </p:nvSpPr>
        <p:spPr>
          <a:xfrm>
            <a:off x="838200" y="1461770"/>
            <a:ext cx="10515600" cy="4351338"/>
          </a:xfrm>
        </p:spPr>
        <p:txBody>
          <a:bodyPr/>
          <a:lstStyle/>
          <a:p>
            <a:pPr marL="0" indent="0" algn="ctr">
              <a:buNone/>
            </a:pPr>
            <a:r>
              <a:rPr lang="zh-CN" altLang="en-US" sz="4000"/>
              <a:t>幽默文字</a:t>
            </a:r>
          </a:p>
          <a:p>
            <a:pPr marL="0" indent="0" algn="ctr">
              <a:buNone/>
            </a:pPr>
            <a:endParaRPr lang="zh-CN" altLang="en-US" sz="4000"/>
          </a:p>
          <a:p>
            <a:pPr marL="0" indent="0" algn="ctr">
              <a:buNone/>
            </a:pPr>
            <a:r>
              <a:rPr lang="zh-CN" altLang="en-US" sz="4000">
                <a:sym typeface="+mn-ea"/>
              </a:rPr>
              <a:t>幽默</a:t>
            </a:r>
            <a:r>
              <a:rPr lang="zh-CN" altLang="en-US" sz="4000"/>
              <a:t>图片</a:t>
            </a:r>
          </a:p>
          <a:p>
            <a:pPr marL="0" indent="0" algn="ctr">
              <a:buNone/>
            </a:pPr>
            <a:endParaRPr lang="zh-CN" altLang="en-US" sz="4000"/>
          </a:p>
          <a:p>
            <a:pPr marL="0" indent="0" algn="ctr">
              <a:buNone/>
            </a:pPr>
            <a:r>
              <a:rPr lang="zh-CN" altLang="en-US" sz="4000">
                <a:sym typeface="+mn-ea"/>
              </a:rPr>
              <a:t>幽默</a:t>
            </a:r>
            <a:r>
              <a:rPr lang="zh-CN" altLang="en-US" sz="4000"/>
              <a:t>音频</a:t>
            </a:r>
          </a:p>
          <a:p>
            <a:pPr marL="0" indent="0" algn="ctr">
              <a:buNone/>
            </a:pPr>
            <a:endParaRPr lang="zh-CN" altLang="en-US" sz="4000"/>
          </a:p>
          <a:p>
            <a:pPr marL="0" indent="0" algn="ctr">
              <a:buNone/>
            </a:pPr>
            <a:r>
              <a:rPr lang="zh-CN" altLang="en-US" sz="4000">
                <a:sym typeface="+mn-ea"/>
              </a:rPr>
              <a:t>幽默</a:t>
            </a:r>
            <a:r>
              <a:rPr lang="zh-CN" altLang="en-US" sz="4000"/>
              <a:t>视频</a:t>
            </a:r>
          </a:p>
          <a:p>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1689735" y="3716867"/>
            <a:ext cx="4137660" cy="2278380"/>
          </a:xfrm>
          <a:prstGeom prst="rect">
            <a:avLst/>
          </a:prstGeom>
          <a:noFill/>
          <a:ln w="9525">
            <a:noFill/>
          </a:ln>
        </p:spPr>
        <p:txBody>
          <a:bodyPr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奋斗传媒（新三板上市公司）董事长</a:t>
            </a: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   制片人</a:t>
            </a:r>
          </a:p>
          <a:p>
            <a:pPr algn="r" defTabSz="3324225" hangingPunct="1"/>
            <a:r>
              <a:rPr lang="zh-CN" altLang="en-US" sz="1260" dirty="0">
                <a:solidFill>
                  <a:schemeClr val="bg1"/>
                </a:solidFill>
                <a:latin typeface="微软雅黑" panose="020B0503020204020204" charset="-122"/>
                <a:ea typeface="微软雅黑" panose="020B0503020204020204" charset="-122"/>
              </a:rPr>
              <a:t>中国人民大学</a:t>
            </a:r>
            <a:r>
              <a:rPr lang="en-US" altLang="zh-CN" sz="1260" dirty="0">
                <a:solidFill>
                  <a:schemeClr val="bg1"/>
                </a:solidFill>
                <a:latin typeface="微软雅黑" panose="020B0503020204020204" charset="-122"/>
                <a:ea typeface="微软雅黑" panose="020B0503020204020204" charset="-122"/>
              </a:rPr>
              <a:t>MBA</a:t>
            </a:r>
          </a:p>
          <a:p>
            <a:pPr algn="r" defTabSz="3324225" hangingPunct="1"/>
            <a:r>
              <a:rPr lang="en-US" altLang="zh-CN" sz="1260" dirty="0">
                <a:solidFill>
                  <a:schemeClr val="bg1"/>
                </a:solidFill>
                <a:latin typeface="微软雅黑" panose="020B0503020204020204" charset="-122"/>
                <a:ea typeface="微软雅黑" panose="020B0503020204020204" charset="-122"/>
              </a:rPr>
              <a:t>15</a:t>
            </a:r>
            <a:r>
              <a:rPr lang="zh-CN" altLang="en-US" sz="1260" dirty="0">
                <a:solidFill>
                  <a:schemeClr val="bg1"/>
                </a:solidFill>
                <a:latin typeface="微软雅黑" panose="020B0503020204020204" charset="-122"/>
                <a:ea typeface="微软雅黑" panose="020B0503020204020204" charset="-122"/>
              </a:rPr>
              <a:t>年央视工作经历</a:t>
            </a: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实话实说</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后期合成</a:t>
            </a: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小崔说事</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策划 编导</a:t>
            </a: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我的长征</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编导</a:t>
            </a:r>
          </a:p>
          <a:p>
            <a:pPr algn="r" defTabSz="3324225" hangingPunct="1"/>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奋斗</a:t>
            </a:r>
            <a:r>
              <a:rPr lang="en-US" altLang="zh-CN" sz="1260" dirty="0">
                <a:solidFill>
                  <a:schemeClr val="bg1"/>
                </a:solidFill>
                <a:latin typeface="微软雅黑" panose="020B0503020204020204" charset="-122"/>
                <a:ea typeface="微软雅黑" panose="020B0503020204020204" charset="-122"/>
              </a:rPr>
              <a:t>》 </a:t>
            </a:r>
            <a:r>
              <a:rPr lang="zh-CN" altLang="en-US" sz="1260" dirty="0">
                <a:solidFill>
                  <a:schemeClr val="bg1"/>
                </a:solidFill>
                <a:latin typeface="微软雅黑" panose="020B0503020204020204" charset="-122"/>
                <a:ea typeface="微软雅黑" panose="020B0503020204020204" charset="-122"/>
              </a:rPr>
              <a:t>制片人</a:t>
            </a:r>
          </a:p>
          <a:p>
            <a:pPr algn="r" defTabSz="3324225" hangingPunct="1"/>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给你一个亿</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制片人</a:t>
            </a:r>
          </a:p>
          <a:p>
            <a:pPr algn="r" defTabSz="3324225" hangingPunct="1"/>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直通新三板</a:t>
            </a:r>
            <a:r>
              <a:rPr lang="en-US" altLang="zh-CN" sz="1260" dirty="0">
                <a:solidFill>
                  <a:schemeClr val="bg1"/>
                </a:solidFill>
                <a:latin typeface="微软雅黑" panose="020B0503020204020204" charset="-122"/>
                <a:ea typeface="微软雅黑" panose="020B0503020204020204" charset="-122"/>
              </a:rPr>
              <a:t>》</a:t>
            </a:r>
            <a:r>
              <a:rPr lang="zh-CN" altLang="en-US" sz="1260" dirty="0" smtClean="0">
                <a:solidFill>
                  <a:schemeClr val="bg1"/>
                </a:solidFill>
                <a:latin typeface="微软雅黑" panose="020B0503020204020204" charset="-122"/>
                <a:ea typeface="微软雅黑" panose="020B0503020204020204" charset="-122"/>
              </a:rPr>
              <a:t>制片人</a:t>
            </a:r>
          </a:p>
          <a:p>
            <a:pPr algn="r" defTabSz="3324225" hangingPunct="1"/>
            <a:r>
              <a:rPr lang="en-US" altLang="zh-CN" sz="1260" dirty="0" smtClean="0">
                <a:solidFill>
                  <a:schemeClr val="bg1"/>
                </a:solidFill>
                <a:latin typeface="微软雅黑" panose="020B0503020204020204" charset="-122"/>
                <a:ea typeface="微软雅黑" panose="020B0503020204020204" charset="-122"/>
              </a:rPr>
              <a:t>《</a:t>
            </a:r>
            <a:r>
              <a:rPr lang="zh-CN" altLang="en-US" sz="1260" dirty="0" smtClean="0">
                <a:solidFill>
                  <a:schemeClr val="bg1"/>
                </a:solidFill>
                <a:latin typeface="微软雅黑" panose="020B0503020204020204" charset="-122"/>
                <a:ea typeface="微软雅黑" panose="020B0503020204020204" charset="-122"/>
              </a:rPr>
              <a:t>英男说大亨</a:t>
            </a:r>
            <a:r>
              <a:rPr lang="en-US" altLang="zh-CN" sz="1260" dirty="0" smtClean="0">
                <a:solidFill>
                  <a:schemeClr val="bg1"/>
                </a:solidFill>
                <a:latin typeface="微软雅黑" panose="020B0503020204020204" charset="-122"/>
                <a:ea typeface="微软雅黑" panose="020B0503020204020204" charset="-122"/>
              </a:rPr>
              <a:t>》</a:t>
            </a:r>
            <a:r>
              <a:rPr lang="zh-CN" altLang="en-US" sz="1260" dirty="0" smtClean="0">
                <a:solidFill>
                  <a:schemeClr val="bg1"/>
                </a:solidFill>
                <a:latin typeface="微软雅黑" panose="020B0503020204020204" charset="-122"/>
                <a:ea typeface="微软雅黑" panose="020B0503020204020204" charset="-122"/>
              </a:rPr>
              <a:t>主讲人</a:t>
            </a:r>
            <a:endParaRPr lang="zh-CN" altLang="en-US" sz="126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952846" y="2768601"/>
            <a:ext cx="2407285" cy="80518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en-US" sz="4500" b="1" dirty="0" smtClean="0">
                <a:solidFill>
                  <a:srgbClr val="FFFF00"/>
                </a:solidFill>
                <a:latin typeface="微软雅黑" panose="020B0503020204020204" charset="-122"/>
                <a:ea typeface="微软雅黑" panose="020B0503020204020204" charset="-122"/>
              </a:rPr>
              <a:t>刘</a:t>
            </a:r>
            <a:r>
              <a:rPr lang="zh-CN" altLang="zh-CN" sz="4500" b="1" dirty="0" smtClean="0">
                <a:solidFill>
                  <a:srgbClr val="FFFF00"/>
                </a:solidFill>
                <a:latin typeface="微软雅黑" panose="020B0503020204020204" charset="-122"/>
                <a:ea typeface="微软雅黑" panose="020B0503020204020204" charset="-122"/>
              </a:rPr>
              <a:t>英男</a:t>
            </a:r>
            <a:r>
              <a:rPr lang="zh-CN" altLang="zh-CN" sz="810" b="1" dirty="0" smtClean="0">
                <a:solidFill>
                  <a:srgbClr val="FFFF00"/>
                </a:solidFill>
                <a:latin typeface="微软雅黑" panose="020B0503020204020204" charset="-122"/>
                <a:ea typeface="微软雅黑" panose="020B0503020204020204" charset="-122"/>
              </a:rPr>
              <a:t> </a:t>
            </a:r>
            <a:r>
              <a:rPr lang="zh-CN" altLang="zh-CN" sz="1485" b="1" dirty="0" smtClean="0">
                <a:solidFill>
                  <a:srgbClr val="FFFF00"/>
                </a:solidFill>
                <a:latin typeface="微软雅黑" panose="020B0503020204020204" charset="-122"/>
                <a:ea typeface="微软雅黑" panose="020B0503020204020204" charset="-122"/>
              </a:rPr>
              <a:t> </a:t>
            </a:r>
            <a:r>
              <a:rPr lang="zh-CN" altLang="zh-CN" sz="1485" b="1" dirty="0">
                <a:solidFill>
                  <a:srgbClr val="FFFF00"/>
                </a:solidFill>
                <a:latin typeface="微软雅黑" panose="020B0503020204020204" charset="-122"/>
                <a:ea typeface="微软雅黑" panose="020B0503020204020204" charset="-122"/>
              </a:rPr>
              <a:t>同学</a:t>
            </a: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pic>
        <p:nvPicPr>
          <p:cNvPr id="2" name="图片 1" descr="8M9A2194.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9995" y="0"/>
            <a:ext cx="4572405" cy="6858000"/>
          </a:xfrm>
          <a:prstGeom prst="rect">
            <a:avLst/>
          </a:prstGeom>
        </p:spPr>
      </p:pic>
      <p:sp>
        <p:nvSpPr>
          <p:cNvPr id="8" name="文本框 7"/>
          <p:cNvSpPr txBox="1"/>
          <p:nvPr/>
        </p:nvSpPr>
        <p:spPr>
          <a:xfrm>
            <a:off x="874786"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zh-CN" sz="2970" b="1" dirty="0">
                <a:solidFill>
                  <a:srgbClr val="FFFF00"/>
                </a:solidFill>
                <a:latin typeface="微软雅黑" panose="020B0503020204020204" charset="-122"/>
                <a:ea typeface="微软雅黑" panose="020B0503020204020204" charset="-122"/>
              </a:rPr>
              <a:t>联合创始人</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208470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区块链专家</a:t>
            </a:r>
          </a:p>
          <a:p>
            <a:pPr algn="r" defTabSz="3324225" hangingPunct="1"/>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EnvesBank</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汇鑫云场金融科技有限公司区块链事业部经理</a:t>
            </a:r>
          </a:p>
          <a:p>
            <a:pPr algn="r" defTabSz="3324225" hangingPunct="1"/>
            <a:r>
              <a:rPr lang="zh-CN" altLang="en-US" sz="1260" dirty="0">
                <a:solidFill>
                  <a:schemeClr val="bg1"/>
                </a:solidFill>
                <a:latin typeface="微软雅黑" panose="020B0503020204020204" charset="-122"/>
                <a:ea typeface="微软雅黑" panose="020B0503020204020204" charset="-122"/>
              </a:rPr>
              <a:t>中贸隆信资产管理公司</a:t>
            </a:r>
            <a:r>
              <a:rPr lang="en-US" altLang="zh-CN" sz="1260" dirty="0">
                <a:solidFill>
                  <a:schemeClr val="bg1"/>
                </a:solidFill>
                <a:latin typeface="微软雅黑" panose="020B0503020204020204" charset="-122"/>
                <a:ea typeface="微软雅黑" panose="020B0503020204020204" charset="-122"/>
              </a:rPr>
              <a:t>CTO/</a:t>
            </a:r>
            <a:r>
              <a:rPr lang="zh-CN" altLang="en-US" sz="1260" dirty="0">
                <a:solidFill>
                  <a:schemeClr val="bg1"/>
                </a:solidFill>
                <a:latin typeface="微软雅黑" panose="020B0503020204020204" charset="-122"/>
                <a:ea typeface="微软雅黑" panose="020B0503020204020204" charset="-122"/>
              </a:rPr>
              <a:t>区块链研究院副院长</a:t>
            </a:r>
          </a:p>
          <a:p>
            <a:pPr algn="r" defTabSz="3324225" hangingPunct="1"/>
            <a:r>
              <a:rPr lang="zh-CN" altLang="en-US" sz="1260" dirty="0">
                <a:solidFill>
                  <a:schemeClr val="bg1"/>
                </a:solidFill>
                <a:latin typeface="微软雅黑" panose="020B0503020204020204" charset="-122"/>
                <a:ea typeface="微软雅黑" panose="020B0503020204020204" charset="-122"/>
              </a:rPr>
              <a:t>加拿大数据库技术公司</a:t>
            </a:r>
            <a:r>
              <a:rPr lang="en-US" altLang="zh-CN" sz="1260" dirty="0">
                <a:solidFill>
                  <a:schemeClr val="bg1"/>
                </a:solidFill>
                <a:latin typeface="微软雅黑" panose="020B0503020204020204" charset="-122"/>
                <a:ea typeface="微软雅黑" panose="020B0503020204020204" charset="-122"/>
              </a:rPr>
              <a:t>rdb.io lnc.CEO</a:t>
            </a:r>
            <a:r>
              <a:rPr lang="zh-CN" altLang="en-US" sz="1260" dirty="0">
                <a:solidFill>
                  <a:schemeClr val="bg1"/>
                </a:solidFill>
                <a:latin typeface="微软雅黑" panose="020B0503020204020204" charset="-122"/>
                <a:ea typeface="微软雅黑" panose="020B0503020204020204" charset="-122"/>
              </a:rPr>
              <a:t>，联合创始人</a:t>
            </a:r>
          </a:p>
          <a:p>
            <a:pPr algn="r" defTabSz="3324225" hangingPunct="1"/>
            <a:r>
              <a:rPr lang="zh-CN" altLang="en-US" sz="1260" dirty="0">
                <a:solidFill>
                  <a:schemeClr val="bg1"/>
                </a:solidFill>
                <a:latin typeface="微软雅黑" panose="020B0503020204020204" charset="-122"/>
                <a:ea typeface="微软雅黑" panose="020B0503020204020204" charset="-122"/>
              </a:rPr>
              <a:t>加拿大</a:t>
            </a:r>
            <a:r>
              <a:rPr lang="en-US" altLang="zh-CN" sz="1260" dirty="0">
                <a:solidFill>
                  <a:schemeClr val="bg1"/>
                </a:solidFill>
                <a:latin typeface="微软雅黑" panose="020B0503020204020204" charset="-122"/>
                <a:ea typeface="微软雅黑" panose="020B0503020204020204" charset="-122"/>
              </a:rPr>
              <a:t>Manulife</a:t>
            </a:r>
            <a:r>
              <a:rPr lang="zh-CN" altLang="en-US" sz="1260" dirty="0">
                <a:solidFill>
                  <a:schemeClr val="bg1"/>
                </a:solidFill>
                <a:latin typeface="微软雅黑" panose="020B0503020204020204" charset="-122"/>
                <a:ea typeface="微软雅黑" panose="020B0503020204020204" charset="-122"/>
              </a:rPr>
              <a:t>大型保险美国分公司退休基金数据平台解决方案专家</a:t>
            </a:r>
          </a:p>
          <a:p>
            <a:pPr algn="r" defTabSz="3324225" hangingPunct="1"/>
            <a:r>
              <a:rPr lang="zh-CN" altLang="en-US" sz="1260" dirty="0">
                <a:solidFill>
                  <a:schemeClr val="bg1"/>
                </a:solidFill>
                <a:latin typeface="微软雅黑" panose="020B0503020204020204" charset="-122"/>
                <a:ea typeface="微软雅黑" panose="020B0503020204020204" charset="-122"/>
              </a:rPr>
              <a:t>加拿大蒙特利尔银行</a:t>
            </a:r>
            <a:r>
              <a:rPr lang="en-US" altLang="zh-CN" sz="1260" dirty="0">
                <a:solidFill>
                  <a:schemeClr val="bg1"/>
                </a:solidFill>
                <a:latin typeface="微软雅黑" panose="020B0503020204020204" charset="-122"/>
                <a:ea typeface="微软雅黑" panose="020B0503020204020204" charset="-122"/>
              </a:rPr>
              <a:t>Capital Market</a:t>
            </a:r>
            <a:r>
              <a:rPr lang="zh-CN" altLang="en-US" sz="1260" dirty="0">
                <a:solidFill>
                  <a:schemeClr val="bg1"/>
                </a:solidFill>
                <a:latin typeface="微软雅黑" panose="020B0503020204020204" charset="-122"/>
                <a:ea typeface="微软雅黑" panose="020B0503020204020204" charset="-122"/>
              </a:rPr>
              <a:t>投行部</a:t>
            </a:r>
            <a:r>
              <a:rPr lang="en-US" altLang="zh-CN" sz="1260" dirty="0">
                <a:solidFill>
                  <a:schemeClr val="bg1"/>
                </a:solidFill>
                <a:latin typeface="微软雅黑" panose="020B0503020204020204" charset="-122"/>
                <a:ea typeface="微软雅黑" panose="020B0503020204020204" charset="-122"/>
              </a:rPr>
              <a:t>VaR</a:t>
            </a:r>
            <a:r>
              <a:rPr lang="zh-CN" altLang="en-US" sz="1260" dirty="0">
                <a:solidFill>
                  <a:schemeClr val="bg1"/>
                </a:solidFill>
                <a:latin typeface="微软雅黑" panose="020B0503020204020204" charset="-122"/>
                <a:ea typeface="微软雅黑" panose="020B0503020204020204" charset="-122"/>
              </a:rPr>
              <a:t>风控引擎研发</a:t>
            </a:r>
          </a:p>
          <a:p>
            <a:pPr algn="r" defTabSz="3324225" hangingPunct="1"/>
            <a:r>
              <a:rPr lang="en-US" altLang="zh-CN" sz="1260" dirty="0">
                <a:solidFill>
                  <a:schemeClr val="bg1"/>
                </a:solidFill>
                <a:latin typeface="微软雅黑" panose="020B0503020204020204" charset="-122"/>
                <a:ea typeface="微软雅黑" panose="020B0503020204020204" charset="-122"/>
              </a:rPr>
              <a:t>7</a:t>
            </a:r>
            <a:r>
              <a:rPr lang="zh-CN" altLang="en-US" sz="1260" dirty="0">
                <a:solidFill>
                  <a:schemeClr val="bg1"/>
                </a:solidFill>
                <a:latin typeface="微软雅黑" panose="020B0503020204020204" charset="-122"/>
                <a:ea typeface="微软雅黑" panose="020B0503020204020204" charset="-122"/>
              </a:rPr>
              <a:t>年</a:t>
            </a:r>
            <a:r>
              <a:rPr lang="en-US" altLang="zh-CN" sz="1260" dirty="0">
                <a:solidFill>
                  <a:schemeClr val="bg1"/>
                </a:solidFill>
                <a:latin typeface="微软雅黑" panose="020B0503020204020204" charset="-122"/>
                <a:ea typeface="微软雅黑" panose="020B0503020204020204" charset="-122"/>
              </a:rPr>
              <a:t>IBM Toronto Lab DB2</a:t>
            </a:r>
            <a:r>
              <a:rPr lang="zh-CN" altLang="en-US" sz="1260" dirty="0">
                <a:solidFill>
                  <a:schemeClr val="bg1"/>
                </a:solidFill>
                <a:latin typeface="微软雅黑" panose="020B0503020204020204" charset="-122"/>
                <a:ea typeface="微软雅黑" panose="020B0503020204020204" charset="-122"/>
              </a:rPr>
              <a:t>核心引擎研发经验，负责底层数据库通讯协议开发</a:t>
            </a:r>
          </a:p>
          <a:p>
            <a:pPr algn="r" defTabSz="3324225" hangingPunct="1"/>
            <a:r>
              <a:rPr lang="en-US" sz="1260" dirty="0">
                <a:solidFill>
                  <a:schemeClr val="bg1"/>
                </a:solidFill>
                <a:latin typeface="微软雅黑" panose="020B0503020204020204" charset="-122"/>
                <a:ea typeface="微软雅黑" panose="020B0503020204020204" charset="-122"/>
              </a:rPr>
              <a:t>IBM/SAP</a:t>
            </a:r>
            <a:r>
              <a:rPr lang="zh-CN" altLang="en-US" sz="1260" dirty="0">
                <a:solidFill>
                  <a:schemeClr val="bg1"/>
                </a:solidFill>
                <a:latin typeface="微软雅黑" panose="020B0503020204020204" charset="-122"/>
                <a:ea typeface="微软雅黑" panose="020B0503020204020204" charset="-122"/>
              </a:rPr>
              <a:t>联合技术集成中心全球开发技术支持</a:t>
            </a:r>
          </a:p>
          <a:p>
            <a:pPr algn="r" defTabSz="3324225" hangingPunct="1"/>
            <a:r>
              <a:rPr lang="en-US" altLang="zh-CN" sz="1260" dirty="0">
                <a:solidFill>
                  <a:schemeClr val="bg1"/>
                </a:solidFill>
                <a:latin typeface="微软雅黑" panose="020B0503020204020204" charset="-122"/>
                <a:ea typeface="微软雅黑" panose="020B0503020204020204" charset="-122"/>
              </a:rPr>
              <a:t>IBM DB2</a:t>
            </a:r>
            <a:r>
              <a:rPr lang="zh-CN" altLang="en-US" sz="1260" dirty="0">
                <a:solidFill>
                  <a:schemeClr val="bg1"/>
                </a:solidFill>
                <a:latin typeface="微软雅黑" panose="020B0503020204020204" charset="-122"/>
                <a:ea typeface="微软雅黑" panose="020B0503020204020204" charset="-122"/>
              </a:rPr>
              <a:t>全球化及国际化大型文件自动处理系统</a:t>
            </a:r>
          </a:p>
          <a:p>
            <a:pPr algn="r" defTabSz="3324225" hangingPunct="1"/>
            <a:r>
              <a:rPr lang="zh-CN" altLang="en-US" sz="1260" dirty="0">
                <a:solidFill>
                  <a:schemeClr val="bg1"/>
                </a:solidFill>
                <a:latin typeface="微软雅黑" panose="020B0503020204020204" charset="-122"/>
                <a:ea typeface="微软雅黑" panose="020B0503020204020204" charset="-122"/>
              </a:rPr>
              <a:t>中国出入境检验检疫管理系统全国大联通</a:t>
            </a: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覃文延</a:t>
            </a: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联合创始人</a:t>
            </a:r>
          </a:p>
        </p:txBody>
      </p:sp>
      <p:pic>
        <p:nvPicPr>
          <p:cNvPr id="2" name="图片 1" descr="微信图片_20170830181852"/>
          <p:cNvPicPr>
            <a:picLocks noChangeAspect="1"/>
          </p:cNvPicPr>
          <p:nvPr/>
        </p:nvPicPr>
        <p:blipFill>
          <a:blip r:embed="rId2"/>
          <a:stretch>
            <a:fillRect/>
          </a:stretch>
        </p:blipFill>
        <p:spPr>
          <a:xfrm>
            <a:off x="7085330" y="417830"/>
            <a:ext cx="4514850" cy="6021705"/>
          </a:xfrm>
          <a:prstGeom prst="rect">
            <a:avLst/>
          </a:prstGeom>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1697355"/>
          </a:xfrm>
          <a:prstGeom prst="rect">
            <a:avLst/>
          </a:prstGeom>
          <a:noFill/>
          <a:ln w="9525">
            <a:noFill/>
          </a:ln>
        </p:spPr>
        <p:txBody>
          <a:bodyPr wrap="square" lIns="149480" tIns="74740" rIns="149480" bIns="74740">
            <a:spAutoFit/>
          </a:bodyPr>
          <a:lstStyle/>
          <a:p>
            <a:pPr algn="r" defTabSz="3324225" hangingPunct="1"/>
            <a:r>
              <a:rPr lang="en-US" sz="1260" dirty="0">
                <a:solidFill>
                  <a:schemeClr val="bg1"/>
                </a:solidFill>
                <a:latin typeface="微软雅黑" panose="020B0503020204020204" charset="-122"/>
                <a:ea typeface="微软雅黑" panose="020B0503020204020204" charset="-122"/>
                <a:sym typeface="宋体" panose="02010600030101010101" pitchFamily="2" charset="-122"/>
              </a:rPr>
              <a:t>360</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高级工程师</a:t>
            </a: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主攻PHP,GO,C,Node.js,Linux Shell,项目架构设计，项目性能调优等</a:t>
            </a: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中国科学院细胞模拟融合工程技术实现</a:t>
            </a: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北京工人体育馆售票系统建设</a:t>
            </a: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主导开发国家扶持项目京之源绿色产品在线订购系统</a:t>
            </a: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主导开发线话英语一对一在线口语培训系统</a:t>
            </a: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负责海尔集团微信项目公众服务号开发,聚合500万粉丝</a:t>
            </a: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参与奇虎360问答项目,引擎等相关产品开发</a:t>
            </a: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杜超群</a:t>
            </a: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1439545" y="2902585"/>
            <a:ext cx="2078355" cy="521970"/>
          </a:xfrm>
          <a:prstGeom prst="rect">
            <a:avLst/>
          </a:prstGeom>
          <a:noFill/>
        </p:spPr>
        <p:txBody>
          <a:bodyPr wrap="square" rtlCol="0">
            <a:spAutoFit/>
          </a:bodyPr>
          <a:lstStyle/>
          <a:p>
            <a:pPr lvl="1" eaLnBrk="1" hangingPunct="1"/>
            <a:r>
              <a:rPr lang="en-US" sz="2800" b="1" dirty="0">
                <a:solidFill>
                  <a:srgbClr val="FFFF00"/>
                </a:solidFill>
                <a:latin typeface="微软雅黑" panose="020B0503020204020204" charset="-122"/>
                <a:ea typeface="微软雅黑" panose="020B0503020204020204" charset="-122"/>
                <a:sym typeface="+mn-ea"/>
              </a:rPr>
              <a:t>CTO</a:t>
            </a:r>
          </a:p>
        </p:txBody>
      </p:sp>
      <p:pic>
        <p:nvPicPr>
          <p:cNvPr id="2" name="图片 1" descr="微信图片_20170830181745"/>
          <p:cNvPicPr>
            <a:picLocks noChangeAspect="1"/>
          </p:cNvPicPr>
          <p:nvPr/>
        </p:nvPicPr>
        <p:blipFill>
          <a:blip r:embed="rId3"/>
          <a:stretch>
            <a:fillRect/>
          </a:stretch>
        </p:blipFill>
        <p:spPr>
          <a:xfrm>
            <a:off x="7284085" y="685165"/>
            <a:ext cx="4104005" cy="5325110"/>
          </a:xfrm>
          <a:prstGeom prst="rect">
            <a:avLst/>
          </a:prstGeom>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1310005"/>
          </a:xfrm>
          <a:prstGeom prst="rect">
            <a:avLst/>
          </a:prstGeom>
          <a:noFill/>
          <a:ln w="9525">
            <a:noFill/>
          </a:ln>
        </p:spPr>
        <p:txBody>
          <a:bodyPr wrap="square" lIns="149480" tIns="74740" rIns="149480" bIns="74740">
            <a:spAutoFit/>
          </a:bodyPr>
          <a:lstStyle/>
          <a:p>
            <a:pPr algn="r" defTabSz="3324225" hangingPunct="1"/>
            <a:r>
              <a:rPr lang="zh-CN" sz="1260" dirty="0">
                <a:solidFill>
                  <a:schemeClr val="bg1"/>
                </a:solidFill>
                <a:latin typeface="微软雅黑" panose="020B0503020204020204" charset="-122"/>
                <a:ea typeface="微软雅黑" panose="020B0503020204020204" charset="-122"/>
                <a:sym typeface="宋体" panose="02010600030101010101" pitchFamily="2" charset="-122"/>
              </a:rPr>
              <a:t>拥有多年互联网内容运营经验</a:t>
            </a:r>
          </a:p>
          <a:p>
            <a:pPr algn="r" defTabSz="3324225" hangingPunct="1"/>
            <a:r>
              <a:rPr lang="zh-CN" sz="1260" dirty="0">
                <a:solidFill>
                  <a:schemeClr val="bg1"/>
                </a:solidFill>
                <a:latin typeface="微软雅黑" panose="020B0503020204020204" charset="-122"/>
                <a:ea typeface="微软雅黑" panose="020B0503020204020204" charset="-122"/>
                <a:sym typeface="宋体" panose="02010600030101010101" pitchFamily="2" charset="-122"/>
              </a:rPr>
              <a:t>对</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段子</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市场具有丰富的研究经验</a:t>
            </a:r>
          </a:p>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拥有丰富的</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ICO</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白皮书策划经验</a:t>
            </a:r>
          </a:p>
          <a:p>
            <a:pPr algn="r" defTabSz="3324225" hangingPunct="1"/>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r>
              <a:rPr lang="zh-CN" altLang="zh-CN" sz="4400" b="1" dirty="0">
                <a:solidFill>
                  <a:srgbClr val="FFFF00"/>
                </a:solidFill>
                <a:latin typeface="微软雅黑" panose="020B0503020204020204" charset="-122"/>
                <a:ea typeface="微软雅黑" panose="020B0503020204020204" charset="-122"/>
              </a:rPr>
              <a:t>代安吉</a:t>
            </a: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1769110" y="2902585"/>
            <a:ext cx="2078355" cy="521970"/>
          </a:xfrm>
          <a:prstGeom prst="rect">
            <a:avLst/>
          </a:prstGeom>
          <a:noFill/>
        </p:spPr>
        <p:txBody>
          <a:bodyPr wrap="square" rtlCol="0">
            <a:spAutoFit/>
          </a:bodyPr>
          <a:lstStyle/>
          <a:p>
            <a:r>
              <a:rPr lang="en-US" altLang="zh-CN" sz="2800" b="1" dirty="0">
                <a:solidFill>
                  <a:srgbClr val="FFFF00"/>
                </a:solidFill>
                <a:latin typeface="微软雅黑" panose="020B0503020204020204" charset="-122"/>
                <a:ea typeface="微软雅黑" panose="020B0503020204020204" charset="-122"/>
                <a:sym typeface="+mn-ea"/>
              </a:rPr>
              <a:t>COO</a:t>
            </a:r>
          </a:p>
        </p:txBody>
      </p:sp>
      <p:pic>
        <p:nvPicPr>
          <p:cNvPr id="1073743059" name="图片 1073743058" descr="QQ图片20170213204004"/>
          <p:cNvPicPr>
            <a:picLocks noChangeAspect="1"/>
          </p:cNvPicPr>
          <p:nvPr/>
        </p:nvPicPr>
        <p:blipFill>
          <a:blip r:embed="rId3"/>
          <a:stretch>
            <a:fillRect/>
          </a:stretch>
        </p:blipFill>
        <p:spPr>
          <a:xfrm>
            <a:off x="7475855" y="925830"/>
            <a:ext cx="3662680" cy="500570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2278380"/>
          </a:xfrm>
          <a:prstGeom prst="rect">
            <a:avLst/>
          </a:prstGeom>
          <a:noFill/>
          <a:ln w="9525">
            <a:noFill/>
          </a:ln>
        </p:spPr>
        <p:txBody>
          <a:bodyPr wrap="square" lIns="149480" tIns="74740" rIns="149480" bIns="74740">
            <a:spAutoFit/>
          </a:bodyPr>
          <a:lstStyle/>
          <a:p>
            <a:pPr algn="l"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加拿大麦吉尔大学计算机信息学硕士，多伦多ROTMAN商学院MBA，华中理工大学计算机科学学士</a:t>
            </a:r>
          </a:p>
          <a:p>
            <a:pPr algn="l"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先后任职于东芝（东京）、NEC（东京）、CGI（加拿大)、Bell（加拿大）并担任管理或研发职位</a:t>
            </a:r>
          </a:p>
          <a:p>
            <a:pPr algn="l"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拥有丰富产品研发经验、项目管理经验、创业经验，通晓中、英、日、法四国语言</a:t>
            </a:r>
          </a:p>
          <a:p>
            <a:pPr algn="l"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加拿大DIYPA智能爬虫系统创始人，该系统目前已被国内公司使用，并基于其开发了一款热门投资指数产品</a:t>
            </a:r>
          </a:p>
          <a:p>
            <a:pPr algn="l"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加拿大云课堂、糖尿病防治手册APP、多伦多北约克医院手术室管理系统moreal.ca等公司技术合伙人</a:t>
            </a:r>
          </a:p>
          <a:p>
            <a:pPr algn="l"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Bell（加拿大）在线营销系统、移动网页等项目架构师或项目经理</a:t>
            </a:r>
          </a:p>
        </p:txBody>
      </p:sp>
      <p:sp>
        <p:nvSpPr>
          <p:cNvPr id="5" name="文本框 4"/>
          <p:cNvSpPr txBox="1"/>
          <p:nvPr/>
        </p:nvSpPr>
        <p:spPr>
          <a:xfrm>
            <a:off x="2952846" y="2768601"/>
            <a:ext cx="13449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algn="l" eaLnBrk="1" hangingPunct="1"/>
            <a:r>
              <a:rPr lang="zh-CN" altLang="zh-CN" sz="4400" b="1" dirty="0">
                <a:solidFill>
                  <a:srgbClr val="FFFF00"/>
                </a:solidFill>
                <a:latin typeface="微软雅黑" panose="020B0503020204020204" charset="-122"/>
                <a:ea typeface="微软雅黑" panose="020B0503020204020204" charset="-122"/>
              </a:rPr>
              <a:t>郑宇</a:t>
            </a: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482600" y="2902585"/>
            <a:ext cx="3035300" cy="521970"/>
          </a:xfrm>
          <a:prstGeom prst="rect">
            <a:avLst/>
          </a:prstGeom>
          <a:noFill/>
        </p:spPr>
        <p:txBody>
          <a:bodyPr wrap="square" rtlCol="0">
            <a:spAutoFit/>
          </a:bodyPr>
          <a:lstStyle/>
          <a:p>
            <a:pPr lvl="1" eaLnBrk="1" hangingPunct="1"/>
            <a:r>
              <a:rPr lang="zh-CN" sz="2800" b="1" dirty="0">
                <a:solidFill>
                  <a:srgbClr val="FFFF00"/>
                </a:solidFill>
                <a:latin typeface="微软雅黑" panose="020B0503020204020204" charset="-122"/>
                <a:ea typeface="微软雅黑" panose="020B0503020204020204" charset="-122"/>
                <a:sym typeface="+mn-ea"/>
              </a:rPr>
              <a:t>区块链专家</a:t>
            </a:r>
          </a:p>
        </p:txBody>
      </p:sp>
      <p:pic>
        <p:nvPicPr>
          <p:cNvPr id="7" name="图片 6" descr="微信图片_20170831144532"/>
          <p:cNvPicPr>
            <a:picLocks noChangeAspect="1"/>
          </p:cNvPicPr>
          <p:nvPr/>
        </p:nvPicPr>
        <p:blipFill>
          <a:blip r:embed="rId3"/>
          <a:stretch>
            <a:fillRect/>
          </a:stretch>
        </p:blipFill>
        <p:spPr>
          <a:xfrm>
            <a:off x="7707630" y="714375"/>
            <a:ext cx="3593465" cy="5429250"/>
          </a:xfrm>
          <a:prstGeom prst="rect">
            <a:avLst/>
          </a:prstGeom>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995" y="2559050"/>
            <a:ext cx="10515600" cy="1325563"/>
          </a:xfrm>
        </p:spPr>
        <p:txBody>
          <a:bodyPr/>
          <a:lstStyle/>
          <a:p>
            <a:pPr algn="ctr"/>
            <a:r>
              <a:rPr lang="zh-CN" altLang="en-US" sz="8000"/>
              <a:t>投资人</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131000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天使街创始人、董事长兼</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CEO</a:t>
            </a:r>
          </a:p>
          <a:p>
            <a:pPr algn="r" defTabSz="3324225" hangingPunct="1"/>
            <a:r>
              <a:rPr lang="zh-CN" altLang="en-US" sz="1260" dirty="0">
                <a:solidFill>
                  <a:schemeClr val="bg1"/>
                </a:solidFill>
                <a:latin typeface="微软雅黑" panose="020B0503020204020204" charset="-122"/>
                <a:ea typeface="微软雅黑" panose="020B0503020204020204" charset="-122"/>
              </a:rPr>
              <a:t>北京浙江商会副会长</a:t>
            </a:r>
          </a:p>
          <a:p>
            <a:pPr algn="r" defTabSz="3324225" hangingPunct="1"/>
            <a:r>
              <a:rPr lang="zh-CN" altLang="en-US" sz="1260" dirty="0">
                <a:solidFill>
                  <a:schemeClr val="bg1"/>
                </a:solidFill>
                <a:latin typeface="微软雅黑" panose="020B0503020204020204" charset="-122"/>
                <a:ea typeface="微软雅黑" panose="020B0503020204020204" charset="-122"/>
              </a:rPr>
              <a:t>中国政法大学国家双创发规研究中心学术委委员</a:t>
            </a:r>
          </a:p>
          <a:p>
            <a:pPr algn="r" defTabSz="3324225" hangingPunct="1"/>
            <a:r>
              <a:rPr lang="zh-CN" altLang="en-US" sz="1260" dirty="0">
                <a:solidFill>
                  <a:schemeClr val="bg1"/>
                </a:solidFill>
                <a:latin typeface="微软雅黑" panose="020B0503020204020204" charset="-122"/>
                <a:ea typeface="微软雅黑" panose="020B0503020204020204" charset="-122"/>
              </a:rPr>
              <a:t>清华</a:t>
            </a:r>
            <a:r>
              <a:rPr lang="en-US" altLang="zh-CN" sz="1260" dirty="0">
                <a:solidFill>
                  <a:schemeClr val="bg1"/>
                </a:solidFill>
                <a:latin typeface="微软雅黑" panose="020B0503020204020204" charset="-122"/>
                <a:ea typeface="微软雅黑" panose="020B0503020204020204" charset="-122"/>
              </a:rPr>
              <a:t>xlab</a:t>
            </a:r>
            <a:r>
              <a:rPr lang="zh-CN" altLang="en-US" sz="1260" dirty="0">
                <a:solidFill>
                  <a:schemeClr val="bg1"/>
                </a:solidFill>
                <a:latin typeface="微软雅黑" panose="020B0503020204020204" charset="-122"/>
                <a:ea typeface="微软雅黑" panose="020B0503020204020204" charset="-122"/>
              </a:rPr>
              <a:t>导师</a:t>
            </a:r>
          </a:p>
          <a:p>
            <a:pPr algn="r" defTabSz="3324225" hangingPunct="1"/>
            <a:r>
              <a:rPr lang="zh-CN" altLang="en-US" sz="1260" dirty="0">
                <a:solidFill>
                  <a:schemeClr val="bg1"/>
                </a:solidFill>
                <a:latin typeface="微软雅黑" panose="020B0503020204020204" charset="-122"/>
                <a:ea typeface="微软雅黑" panose="020B0503020204020204" charset="-122"/>
              </a:rPr>
              <a:t>大连市创业导师</a:t>
            </a:r>
          </a:p>
          <a:p>
            <a:pPr algn="r" defTabSz="3324225" hangingPunct="1"/>
            <a:r>
              <a:rPr lang="zh-CN" altLang="en-US" sz="1260" dirty="0">
                <a:solidFill>
                  <a:schemeClr val="bg1"/>
                </a:solidFill>
                <a:latin typeface="微软雅黑" panose="020B0503020204020204" charset="-122"/>
                <a:ea typeface="微软雅黑" panose="020B0503020204020204" charset="-122"/>
              </a:rPr>
              <a:t>浙江传媒学院创业导师</a:t>
            </a: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黄超达</a:t>
            </a: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天使街</a:t>
            </a:r>
          </a:p>
        </p:txBody>
      </p:sp>
      <p:pic>
        <p:nvPicPr>
          <p:cNvPr id="2" name="图片 1" descr="20150129142939eafda_550"/>
          <p:cNvPicPr>
            <a:picLocks noChangeAspect="1"/>
          </p:cNvPicPr>
          <p:nvPr/>
        </p:nvPicPr>
        <p:blipFill>
          <a:blip r:embed="rId3"/>
          <a:stretch>
            <a:fillRect/>
          </a:stretch>
        </p:blipFill>
        <p:spPr>
          <a:xfrm>
            <a:off x="7403465" y="270510"/>
            <a:ext cx="4211320" cy="6316980"/>
          </a:xfrm>
          <a:prstGeom prst="rect">
            <a:avLst/>
          </a:prstGeom>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92265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rPr>
              <a:t>领势投资创始合伙人</a:t>
            </a:r>
          </a:p>
          <a:p>
            <a:pPr algn="r" defTabSz="3324225" hangingPunct="1"/>
            <a:r>
              <a:rPr lang="en-US" altLang="zh-CN" sz="1260" dirty="0">
                <a:solidFill>
                  <a:schemeClr val="bg1"/>
                </a:solidFill>
                <a:latin typeface="微软雅黑" panose="020B0503020204020204" charset="-122"/>
                <a:ea typeface="微软雅黑" panose="020B0503020204020204" charset="-122"/>
              </a:rPr>
              <a:t>CCTV</a:t>
            </a:r>
            <a:r>
              <a:rPr lang="zh-CN" altLang="en-US" sz="1260" dirty="0">
                <a:solidFill>
                  <a:schemeClr val="bg1"/>
                </a:solidFill>
                <a:latin typeface="微软雅黑" panose="020B0503020204020204" charset="-122"/>
                <a:ea typeface="微软雅黑" panose="020B0503020204020204" charset="-122"/>
              </a:rPr>
              <a:t>《直通新三板》特约嘉宾</a:t>
            </a:r>
          </a:p>
          <a:p>
            <a:pPr algn="r" defTabSz="3324225" hangingPunct="1"/>
            <a:r>
              <a:rPr lang="zh-CN" altLang="en-US" sz="1260" dirty="0">
                <a:solidFill>
                  <a:schemeClr val="bg1"/>
                </a:solidFill>
                <a:latin typeface="微软雅黑" panose="020B0503020204020204" charset="-122"/>
                <a:ea typeface="微软雅黑" panose="020B0503020204020204" charset="-122"/>
                <a:sym typeface="+mn-ea"/>
              </a:rPr>
              <a:t>目前公司已投资案例包括优客工场、共享际、</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sym typeface="+mn-ea"/>
              </a:rPr>
              <a:t>君紫资本、志诺维思等二十余个项目。</a:t>
            </a:r>
            <a:endParaRPr lang="zh-CN" altLang="en-US" sz="126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韩秀宾</a:t>
            </a: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领势投资</a:t>
            </a:r>
          </a:p>
        </p:txBody>
      </p:sp>
      <p:pic>
        <p:nvPicPr>
          <p:cNvPr id="3" name="图片 2" descr="微信图片_20170830151325"/>
          <p:cNvPicPr>
            <a:picLocks noChangeAspect="1"/>
          </p:cNvPicPr>
          <p:nvPr/>
        </p:nvPicPr>
        <p:blipFill>
          <a:blip r:embed="rId3"/>
          <a:stretch>
            <a:fillRect/>
          </a:stretch>
        </p:blipFill>
        <p:spPr>
          <a:xfrm>
            <a:off x="7143115" y="659765"/>
            <a:ext cx="4201160" cy="5789295"/>
          </a:xfrm>
          <a:prstGeom prst="rect">
            <a:avLst/>
          </a:prstGeom>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92265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rPr>
              <a:t>领势投资 投资总监</a:t>
            </a:r>
          </a:p>
          <a:p>
            <a:pPr algn="r" defTabSz="3324225" hangingPunct="1"/>
            <a:r>
              <a:rPr lang="zh-CN" altLang="en-US" sz="1260" dirty="0">
                <a:solidFill>
                  <a:schemeClr val="bg1"/>
                </a:solidFill>
                <a:latin typeface="微软雅黑" panose="020B0503020204020204" charset="-122"/>
                <a:ea typeface="微软雅黑" panose="020B0503020204020204" charset="-122"/>
              </a:rPr>
              <a:t>      目前已投资项目包括宝枫生物、领航思路、爱克精医等项目。</a:t>
            </a:r>
          </a:p>
          <a:p>
            <a:pPr algn="r" defTabSz="3324225" hangingPunct="1"/>
            <a:r>
              <a:rPr lang="zh-CN" altLang="en-US" sz="1260" dirty="0">
                <a:solidFill>
                  <a:schemeClr val="bg1"/>
                </a:solidFill>
                <a:latin typeface="微软雅黑" panose="020B0503020204020204" charset="-122"/>
                <a:ea typeface="微软雅黑" panose="020B0503020204020204" charset="-122"/>
              </a:rPr>
              <a:t>       目前公司已投资案例包括优客工场、共享际、</a:t>
            </a:r>
          </a:p>
          <a:p>
            <a:pPr algn="r" defTabSz="3324225" hangingPunct="1"/>
            <a:r>
              <a:rPr lang="zh-CN" altLang="en-US" sz="1260" dirty="0">
                <a:solidFill>
                  <a:schemeClr val="bg1"/>
                </a:solidFill>
                <a:latin typeface="微软雅黑" panose="020B0503020204020204" charset="-122"/>
                <a:ea typeface="微软雅黑" panose="020B0503020204020204" charset="-122"/>
              </a:rPr>
              <a:t>君紫资本、志诺维思等二十余个项目。</a:t>
            </a: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李永建</a:t>
            </a: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领势投资</a:t>
            </a:r>
          </a:p>
        </p:txBody>
      </p:sp>
      <p:pic>
        <p:nvPicPr>
          <p:cNvPr id="2" name="图片 1" descr="me"/>
          <p:cNvPicPr>
            <a:picLocks noChangeAspect="1"/>
          </p:cNvPicPr>
          <p:nvPr/>
        </p:nvPicPr>
        <p:blipFill>
          <a:blip r:embed="rId3"/>
          <a:srcRect l="13185" r="3161"/>
          <a:stretch>
            <a:fillRect/>
          </a:stretch>
        </p:blipFill>
        <p:spPr>
          <a:xfrm>
            <a:off x="7012940" y="1776095"/>
            <a:ext cx="4646930" cy="3662680"/>
          </a:xfrm>
          <a:prstGeom prst="rect">
            <a:avLst/>
          </a:prstGeom>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段子欢乐多团队联系方式</a:t>
            </a:r>
          </a:p>
        </p:txBody>
      </p:sp>
      <p:sp>
        <p:nvSpPr>
          <p:cNvPr id="3" name="文本占位符 2"/>
          <p:cNvSpPr>
            <a:spLocks noGrp="1"/>
          </p:cNvSpPr>
          <p:nvPr>
            <p:ph type="body" sz="half" idx="1"/>
          </p:nvPr>
        </p:nvSpPr>
        <p:spPr>
          <a:xfrm>
            <a:off x="3848589" y="3231593"/>
            <a:ext cx="7316763" cy="3729540"/>
          </a:xfrm>
        </p:spPr>
        <p:txBody>
          <a:bodyPr/>
          <a:lstStyle/>
          <a:p>
            <a:r>
              <a:rPr lang="zh-CN" altLang="en-US"/>
              <a:t>电话：17710147825</a:t>
            </a:r>
          </a:p>
          <a:p>
            <a:r>
              <a:rPr lang="zh-CN" altLang="en-US"/>
              <a:t>邮箱：284608182@qq.com</a:t>
            </a:r>
          </a:p>
          <a:p>
            <a:pPr marL="0" indent="0">
              <a:buNone/>
            </a:pPr>
            <a:endParaRPr lang="zh-CN" altLang="en-U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
            </a:r>
            <a:r>
              <a:rPr lang="zh-CN" altLang="en-US"/>
              <a:t>段子手</a:t>
            </a:r>
            <a:r>
              <a:rPr lang="en-US" altLang="zh-CN"/>
              <a:t>”</a:t>
            </a:r>
            <a:r>
              <a:rPr lang="zh-CN" altLang="en-US"/>
              <a:t>面临的困境</a:t>
            </a:r>
          </a:p>
        </p:txBody>
      </p:sp>
      <p:sp>
        <p:nvSpPr>
          <p:cNvPr id="3" name="内容占位符 2"/>
          <p:cNvSpPr>
            <a:spLocks noGrp="1"/>
          </p:cNvSpPr>
          <p:nvPr>
            <p:ph idx="1"/>
          </p:nvPr>
        </p:nvSpPr>
        <p:spPr>
          <a:xfrm>
            <a:off x="654050" y="2618105"/>
            <a:ext cx="10515600" cy="4351338"/>
          </a:xfrm>
        </p:spPr>
        <p:txBody>
          <a:bodyPr/>
          <a:lstStyle/>
          <a:p>
            <a:pPr marL="0" indent="0" algn="ctr">
              <a:buNone/>
            </a:pPr>
            <a:r>
              <a:rPr lang="en-US" altLang="zh-CN"/>
              <a:t>1.</a:t>
            </a:r>
            <a:r>
              <a:rPr lang="zh-CN" altLang="en-US"/>
              <a:t>没人知道谁是原创者</a:t>
            </a:r>
          </a:p>
          <a:p>
            <a:pPr marL="0" indent="0" algn="ctr">
              <a:buNone/>
            </a:pPr>
            <a:endParaRPr lang="zh-CN" altLang="en-US"/>
          </a:p>
          <a:p>
            <a:pPr marL="0" indent="0" algn="ctr">
              <a:buNone/>
            </a:pPr>
            <a:r>
              <a:rPr lang="en-US" altLang="zh-CN"/>
              <a:t>2.</a:t>
            </a:r>
            <a:r>
              <a:rPr lang="zh-CN" altLang="en-US"/>
              <a:t>抄袭泛滥</a:t>
            </a:r>
          </a:p>
          <a:p>
            <a:pPr marL="0" indent="0" algn="ctr">
              <a:buNone/>
            </a:pPr>
            <a:endParaRPr lang="zh-CN" altLang="en-US"/>
          </a:p>
          <a:p>
            <a:pPr marL="0" indent="0" algn="ctr">
              <a:buNone/>
            </a:pPr>
            <a:r>
              <a:rPr lang="en-US" altLang="zh-CN"/>
              <a:t>3.</a:t>
            </a:r>
            <a:r>
              <a:rPr lang="zh-CN" altLang="en-US"/>
              <a:t>原创作者无法得到应有报酬</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en-US" altLang="zh-CN" dirty="0" smtClean="0">
                <a:latin typeface="微软雅黑" panose="020B0503020204020204" charset="-122"/>
                <a:ea typeface="微软雅黑" panose="020B0503020204020204" charset="-122"/>
              </a:rPr>
              <a:t>THANK YOU</a:t>
            </a:r>
            <a:endParaRPr lang="zh-CN" altLang="en-US" dirty="0" smtClean="0">
              <a:latin typeface="微软雅黑" panose="020B0503020204020204" charset="-122"/>
              <a:ea typeface="微软雅黑" panose="020B0503020204020204" charset="-122"/>
            </a:endParaRPr>
          </a:p>
        </p:txBody>
      </p:sp>
      <p:sp>
        <p:nvSpPr>
          <p:cNvPr id="2" name="内容占位符 1"/>
          <p:cNvSpPr>
            <a:spLocks noGrp="1"/>
          </p:cNvSpPr>
          <p:nvPr>
            <p:ph sz="quarter" idx="13"/>
          </p:nvPr>
        </p:nvSpPr>
        <p:spPr/>
        <p:txBody>
          <a:bodyPr/>
          <a:lstStyle/>
          <a:p>
            <a:r>
              <a:rPr lang="en-US" altLang="zh-CN" dirty="0" smtClean="0"/>
              <a:t>THANK FOR YOU WATCHING</a:t>
            </a:r>
            <a:endParaRPr lang="zh-CN" alt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altLang="en-US" dirty="0"/>
              <a:t>举个例子</a:t>
            </a:r>
          </a:p>
        </p:txBody>
      </p:sp>
      <p:pic>
        <p:nvPicPr>
          <p:cNvPr id="4" name="图片 3" descr="WA14-fykcppx8691889"/>
          <p:cNvPicPr>
            <a:picLocks noChangeAspect="1"/>
          </p:cNvPicPr>
          <p:nvPr/>
        </p:nvPicPr>
        <p:blipFill>
          <a:blip r:embed="rId4"/>
          <a:stretch>
            <a:fillRect/>
          </a:stretch>
        </p:blipFill>
        <p:spPr>
          <a:xfrm>
            <a:off x="4199890" y="1635125"/>
            <a:ext cx="3630930" cy="3964940"/>
          </a:xfrm>
          <a:prstGeom prst="rect">
            <a:avLst/>
          </a:prstGeom>
        </p:spPr>
      </p:pic>
      <p:pic>
        <p:nvPicPr>
          <p:cNvPr id="5" name="图片 4" descr="mBi1-fyixtym6114554"/>
          <p:cNvPicPr>
            <a:picLocks noChangeAspect="1"/>
          </p:cNvPicPr>
          <p:nvPr/>
        </p:nvPicPr>
        <p:blipFill>
          <a:blip r:embed="rId5"/>
          <a:stretch>
            <a:fillRect/>
          </a:stretch>
        </p:blipFill>
        <p:spPr>
          <a:xfrm>
            <a:off x="196850" y="1635125"/>
            <a:ext cx="3592830" cy="3964305"/>
          </a:xfrm>
          <a:prstGeom prst="rect">
            <a:avLst/>
          </a:prstGeom>
        </p:spPr>
      </p:pic>
      <p:pic>
        <p:nvPicPr>
          <p:cNvPr id="6" name="图片 5" descr="VJOf-fykcppx8691761"/>
          <p:cNvPicPr>
            <a:picLocks noChangeAspect="1"/>
          </p:cNvPicPr>
          <p:nvPr/>
        </p:nvPicPr>
        <p:blipFill>
          <a:blip r:embed="rId6"/>
          <a:stretch>
            <a:fillRect/>
          </a:stretch>
        </p:blipFill>
        <p:spPr>
          <a:xfrm>
            <a:off x="8241030" y="1598295"/>
            <a:ext cx="3637915" cy="4001135"/>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altLang="en-US" dirty="0"/>
              <a:t>那么问题来了！</a:t>
            </a:r>
          </a:p>
        </p:txBody>
      </p:sp>
      <p:sp>
        <p:nvSpPr>
          <p:cNvPr id="4" name="文本框 3"/>
          <p:cNvSpPr txBox="1"/>
          <p:nvPr/>
        </p:nvSpPr>
        <p:spPr>
          <a:xfrm rot="20280000">
            <a:off x="1836420" y="2292350"/>
            <a:ext cx="3896360" cy="460375"/>
          </a:xfrm>
          <a:prstGeom prst="rect">
            <a:avLst/>
          </a:prstGeom>
          <a:noFill/>
        </p:spPr>
        <p:txBody>
          <a:bodyPr wrap="square" rtlCol="0">
            <a:spAutoFit/>
          </a:bodyPr>
          <a:lstStyle/>
          <a:p>
            <a:r>
              <a:rPr lang="zh-CN" altLang="en-US" sz="2400" b="1">
                <a:solidFill>
                  <a:schemeClr val="bg1"/>
                </a:solidFill>
              </a:rPr>
              <a:t>到底哪个是原版？</a:t>
            </a:r>
          </a:p>
        </p:txBody>
      </p:sp>
      <p:sp>
        <p:nvSpPr>
          <p:cNvPr id="5" name="文本框 4"/>
          <p:cNvSpPr txBox="1"/>
          <p:nvPr/>
        </p:nvSpPr>
        <p:spPr>
          <a:xfrm rot="780000">
            <a:off x="7435850" y="2292350"/>
            <a:ext cx="3393440" cy="460375"/>
          </a:xfrm>
          <a:prstGeom prst="rect">
            <a:avLst/>
          </a:prstGeom>
          <a:noFill/>
        </p:spPr>
        <p:txBody>
          <a:bodyPr wrap="square" rtlCol="0">
            <a:spAutoFit/>
          </a:bodyPr>
          <a:lstStyle/>
          <a:p>
            <a:r>
              <a:rPr lang="zh-CN" altLang="en-US" sz="2400" b="1">
                <a:solidFill>
                  <a:schemeClr val="bg1"/>
                </a:solidFill>
              </a:rPr>
              <a:t>原创作者是谁？</a:t>
            </a:r>
          </a:p>
        </p:txBody>
      </p:sp>
      <p:sp>
        <p:nvSpPr>
          <p:cNvPr id="6" name="文本框 5"/>
          <p:cNvSpPr txBox="1"/>
          <p:nvPr/>
        </p:nvSpPr>
        <p:spPr>
          <a:xfrm rot="21240000">
            <a:off x="3388995" y="4537075"/>
            <a:ext cx="5530215" cy="460375"/>
          </a:xfrm>
          <a:prstGeom prst="rect">
            <a:avLst/>
          </a:prstGeom>
          <a:noFill/>
        </p:spPr>
        <p:txBody>
          <a:bodyPr wrap="square" rtlCol="0">
            <a:spAutoFit/>
          </a:bodyPr>
          <a:lstStyle/>
          <a:p>
            <a:r>
              <a:rPr lang="zh-CN" altLang="en-US" sz="2400" b="1">
                <a:solidFill>
                  <a:schemeClr val="bg1"/>
                </a:solidFill>
              </a:rPr>
              <a:t>通过这个段子原创者得到了什么利益？</a:t>
            </a:r>
          </a:p>
        </p:txBody>
      </p:sp>
      <p:sp>
        <p:nvSpPr>
          <p:cNvPr id="7" name="文本框 6"/>
          <p:cNvSpPr txBox="1"/>
          <p:nvPr/>
        </p:nvSpPr>
        <p:spPr>
          <a:xfrm>
            <a:off x="4824730" y="2829560"/>
            <a:ext cx="2831465" cy="1198880"/>
          </a:xfrm>
          <a:prstGeom prst="rect">
            <a:avLst/>
          </a:prstGeom>
          <a:noFill/>
        </p:spPr>
        <p:txBody>
          <a:bodyPr wrap="square" rtlCol="0">
            <a:spAutoFit/>
          </a:bodyPr>
          <a:lstStyle/>
          <a:p>
            <a:r>
              <a:rPr lang="zh-CN" altLang="en-US" sz="7200" b="1">
                <a:solidFill>
                  <a:srgbClr val="FFC000"/>
                </a:solidFill>
              </a:rPr>
              <a:t>？？？</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altLang="en-US" dirty="0"/>
              <a:t>结果是：</a:t>
            </a:r>
          </a:p>
        </p:txBody>
      </p:sp>
      <p:sp>
        <p:nvSpPr>
          <p:cNvPr id="4" name="文本框 3"/>
          <p:cNvSpPr txBox="1"/>
          <p:nvPr/>
        </p:nvSpPr>
        <p:spPr>
          <a:xfrm>
            <a:off x="3460115" y="2127885"/>
            <a:ext cx="6477635" cy="3538220"/>
          </a:xfrm>
          <a:prstGeom prst="rect">
            <a:avLst/>
          </a:prstGeom>
          <a:noFill/>
        </p:spPr>
        <p:txBody>
          <a:bodyPr wrap="square" rtlCol="0">
            <a:spAutoFit/>
          </a:bodyPr>
          <a:lstStyle/>
          <a:p>
            <a:r>
              <a:rPr lang="en-US" altLang="zh-CN" sz="3200">
                <a:solidFill>
                  <a:schemeClr val="bg1"/>
                </a:solidFill>
              </a:rPr>
              <a:t>1.</a:t>
            </a:r>
            <a:r>
              <a:rPr lang="zh-CN" altLang="en-US" sz="3200">
                <a:solidFill>
                  <a:schemeClr val="bg1"/>
                </a:solidFill>
              </a:rPr>
              <a:t>我们无从得知原创作者</a:t>
            </a:r>
          </a:p>
          <a:p>
            <a:endParaRPr lang="zh-CN" altLang="en-US" sz="3200">
              <a:solidFill>
                <a:schemeClr val="bg1"/>
              </a:solidFill>
            </a:endParaRPr>
          </a:p>
          <a:p>
            <a:r>
              <a:rPr lang="en-US" altLang="zh-CN" sz="3200">
                <a:solidFill>
                  <a:schemeClr val="bg1"/>
                </a:solidFill>
              </a:rPr>
              <a:t>2.</a:t>
            </a:r>
            <a:r>
              <a:rPr lang="zh-CN" altLang="en-US" sz="3200">
                <a:solidFill>
                  <a:schemeClr val="bg1"/>
                </a:solidFill>
              </a:rPr>
              <a:t>抄袭现象频生</a:t>
            </a:r>
          </a:p>
          <a:p>
            <a:endParaRPr lang="zh-CN" altLang="en-US" sz="3200">
              <a:solidFill>
                <a:schemeClr val="bg1"/>
              </a:solidFill>
            </a:endParaRPr>
          </a:p>
          <a:p>
            <a:r>
              <a:rPr lang="en-US" altLang="zh-CN" sz="3200">
                <a:solidFill>
                  <a:schemeClr val="bg1"/>
                </a:solidFill>
              </a:rPr>
              <a:t>3.</a:t>
            </a:r>
            <a:r>
              <a:rPr lang="zh-CN" altLang="en-US" sz="3200">
                <a:solidFill>
                  <a:schemeClr val="bg1"/>
                </a:solidFill>
              </a:rPr>
              <a:t>无良商家利用此段子打广告获益</a:t>
            </a:r>
          </a:p>
          <a:p>
            <a:endParaRPr lang="en-US" altLang="zh-CN" sz="3200">
              <a:solidFill>
                <a:schemeClr val="bg1"/>
              </a:solidFill>
            </a:endParaRPr>
          </a:p>
          <a:p>
            <a:r>
              <a:rPr lang="en-US" altLang="zh-CN" sz="3200">
                <a:solidFill>
                  <a:schemeClr val="bg1"/>
                </a:solidFill>
              </a:rPr>
              <a:t>4.</a:t>
            </a:r>
            <a:r>
              <a:rPr lang="zh-CN" altLang="en-US" sz="3200">
                <a:solidFill>
                  <a:schemeClr val="bg1"/>
                </a:solidFill>
              </a:rPr>
              <a:t>原创作者无任何收益</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a:t>
            </a:r>
            <a:r>
              <a:rPr lang="en-US" altLang="zh-CN"/>
              <a:t>“</a:t>
            </a:r>
            <a:r>
              <a:rPr lang="zh-CN" altLang="en-US"/>
              <a:t>段子</a:t>
            </a:r>
            <a:r>
              <a:rPr lang="en-US" altLang="zh-CN"/>
              <a:t>”</a:t>
            </a:r>
            <a:r>
              <a:rPr lang="zh-CN" altLang="en-US"/>
              <a:t>现状我们进一步的思考：</a:t>
            </a:r>
          </a:p>
        </p:txBody>
      </p:sp>
      <p:sp>
        <p:nvSpPr>
          <p:cNvPr id="3" name="内容占位符 2"/>
          <p:cNvSpPr>
            <a:spLocks noGrp="1"/>
          </p:cNvSpPr>
          <p:nvPr>
            <p:ph idx="1"/>
          </p:nvPr>
        </p:nvSpPr>
        <p:spPr>
          <a:xfrm>
            <a:off x="838200" y="2869565"/>
            <a:ext cx="10515600" cy="4351338"/>
          </a:xfrm>
        </p:spPr>
        <p:txBody>
          <a:bodyPr/>
          <a:lstStyle/>
          <a:p>
            <a:pPr marL="0" indent="0" algn="just">
              <a:buNone/>
            </a:pPr>
            <a:r>
              <a:rPr lang="zh-CN" altLang="en-US"/>
              <a:t>自从2008年比特币诞生，区块链技术就成为了全球风靡的科技技术之一。它提供了一种去中心化的、无需信任积累的信用建立范式。区块链技术本质是去中心化且寓于分布式结构的数据存储、传输和证明的方法，用数据区块(Block)取代了目前互联网对中心服务器的依赖，使得所有数据变更或者交易项目都记录在一个云系统之上，理论上实现了数据传输中对数据的自我证明，降低了全球"信用"的建立成本。</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46" name="组合 8"/>
          <p:cNvGrpSpPr/>
          <p:nvPr/>
        </p:nvGrpSpPr>
        <p:grpSpPr bwMode="auto">
          <a:xfrm>
            <a:off x="604838" y="347663"/>
            <a:ext cx="4094480" cy="913447"/>
            <a:chOff x="605584" y="347739"/>
            <a:chExt cx="4094508" cy="913474"/>
          </a:xfrm>
        </p:grpSpPr>
        <p:sp>
          <p:nvSpPr>
            <p:cNvPr id="18447" name="TextBox 91"/>
            <p:cNvSpPr txBox="1">
              <a:spLocks noChangeArrowheads="1"/>
            </p:cNvSpPr>
            <p:nvPr/>
          </p:nvSpPr>
          <p:spPr bwMode="auto">
            <a:xfrm>
              <a:off x="605584" y="347739"/>
              <a:ext cx="4094508" cy="76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id-ID" sz="4400">
                  <a:solidFill>
                    <a:srgbClr val="FFC000"/>
                  </a:solidFill>
                  <a:latin typeface="Raleway"/>
                  <a:ea typeface="宋体" panose="02010600030101010101" pitchFamily="2" charset="-122"/>
                </a:rPr>
                <a:t>什么是区块链？</a:t>
              </a:r>
            </a:p>
          </p:txBody>
        </p:sp>
        <p:sp>
          <p:nvSpPr>
            <p:cNvPr id="18448" name="Rectangle 29"/>
            <p:cNvSpPr>
              <a:spLocks noChangeArrowheads="1"/>
            </p:cNvSpPr>
            <p:nvPr/>
          </p:nvSpPr>
          <p:spPr bwMode="auto">
            <a:xfrm>
              <a:off x="605584" y="924018"/>
              <a:ext cx="4021164" cy="33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endParaRPr lang="en-US" altLang="zh-CN" sz="1600">
                <a:latin typeface="微软雅黑" panose="020B0503020204020204" charset="-122"/>
                <a:ea typeface="微软雅黑" panose="020B0503020204020204" charset="-122"/>
              </a:endParaRPr>
            </a:p>
          </p:txBody>
        </p:sp>
      </p:grpSp>
      <p:sp>
        <p:nvSpPr>
          <p:cNvPr id="3" name="椭圆 2"/>
          <p:cNvSpPr/>
          <p:nvPr/>
        </p:nvSpPr>
        <p:spPr>
          <a:xfrm>
            <a:off x="3475355" y="2515235"/>
            <a:ext cx="2997200" cy="297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862705" y="2989580"/>
            <a:ext cx="2455545" cy="2030095"/>
          </a:xfrm>
          <a:prstGeom prst="rect">
            <a:avLst/>
          </a:prstGeom>
          <a:noFill/>
        </p:spPr>
        <p:txBody>
          <a:bodyPr wrap="square" rtlCol="0">
            <a:spAutoFit/>
          </a:bodyPr>
          <a:lstStyle/>
          <a:p>
            <a:r>
              <a:rPr lang="zh-CN" altLang="en-US">
                <a:solidFill>
                  <a:schemeClr val="bg1"/>
                </a:solidFill>
              </a:rPr>
              <a:t>区块链本质上是在多个分布式节点间传递账本（价值</a:t>
            </a:r>
            <a:r>
              <a:rPr lang="en-US" altLang="zh-CN">
                <a:solidFill>
                  <a:schemeClr val="bg1"/>
                </a:solidFill>
              </a:rPr>
              <a:t>/</a:t>
            </a:r>
            <a:r>
              <a:rPr lang="zh-CN" altLang="en-US">
                <a:solidFill>
                  <a:schemeClr val="bg1"/>
                </a:solidFill>
              </a:rPr>
              <a:t>数据归属权）信息并通过一定的共识机制（公共</a:t>
            </a:r>
            <a:r>
              <a:rPr lang="en-US" altLang="zh-CN">
                <a:solidFill>
                  <a:schemeClr val="bg1"/>
                </a:solidFill>
              </a:rPr>
              <a:t>/</a:t>
            </a:r>
            <a:r>
              <a:rPr lang="zh-CN" altLang="en-US">
                <a:solidFill>
                  <a:schemeClr val="bg1"/>
                </a:solidFill>
              </a:rPr>
              <a:t>联盟）达成一致性，建立信任关系的技术。</a:t>
            </a:r>
          </a:p>
        </p:txBody>
      </p:sp>
      <p:sp>
        <p:nvSpPr>
          <p:cNvPr id="5" name="椭圆 4"/>
          <p:cNvSpPr/>
          <p:nvPr/>
        </p:nvSpPr>
        <p:spPr>
          <a:xfrm>
            <a:off x="5930900" y="2620645"/>
            <a:ext cx="541655" cy="5416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 name="椭圆 5"/>
          <p:cNvSpPr/>
          <p:nvPr/>
        </p:nvSpPr>
        <p:spPr>
          <a:xfrm>
            <a:off x="6278880" y="3724910"/>
            <a:ext cx="551180" cy="5607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椭圆 8"/>
          <p:cNvSpPr/>
          <p:nvPr/>
        </p:nvSpPr>
        <p:spPr>
          <a:xfrm>
            <a:off x="5983605" y="4689475"/>
            <a:ext cx="551180" cy="5511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文本框 9"/>
          <p:cNvSpPr txBox="1"/>
          <p:nvPr/>
        </p:nvSpPr>
        <p:spPr>
          <a:xfrm>
            <a:off x="5983605" y="2707005"/>
            <a:ext cx="436880" cy="368300"/>
          </a:xfrm>
          <a:prstGeom prst="rect">
            <a:avLst/>
          </a:prstGeom>
          <a:noFill/>
        </p:spPr>
        <p:txBody>
          <a:bodyPr wrap="none" rtlCol="0">
            <a:spAutoFit/>
          </a:bodyPr>
          <a:lstStyle/>
          <a:p>
            <a:r>
              <a:rPr lang="en-US" altLang="zh-CN"/>
              <a:t>01</a:t>
            </a:r>
          </a:p>
        </p:txBody>
      </p:sp>
      <p:sp>
        <p:nvSpPr>
          <p:cNvPr id="11" name="文本框 10"/>
          <p:cNvSpPr txBox="1"/>
          <p:nvPr/>
        </p:nvSpPr>
        <p:spPr>
          <a:xfrm>
            <a:off x="6336030" y="3820795"/>
            <a:ext cx="436880" cy="368300"/>
          </a:xfrm>
          <a:prstGeom prst="rect">
            <a:avLst/>
          </a:prstGeom>
          <a:noFill/>
        </p:spPr>
        <p:txBody>
          <a:bodyPr wrap="none" rtlCol="0">
            <a:spAutoFit/>
          </a:bodyPr>
          <a:lstStyle/>
          <a:p>
            <a:r>
              <a:rPr lang="en-US" altLang="zh-CN"/>
              <a:t>02</a:t>
            </a:r>
          </a:p>
        </p:txBody>
      </p:sp>
      <p:sp>
        <p:nvSpPr>
          <p:cNvPr id="12" name="文本框 11"/>
          <p:cNvSpPr txBox="1"/>
          <p:nvPr/>
        </p:nvSpPr>
        <p:spPr>
          <a:xfrm>
            <a:off x="6035675" y="4780915"/>
            <a:ext cx="436880" cy="368300"/>
          </a:xfrm>
          <a:prstGeom prst="rect">
            <a:avLst/>
          </a:prstGeom>
          <a:noFill/>
        </p:spPr>
        <p:txBody>
          <a:bodyPr wrap="none" rtlCol="0">
            <a:spAutoFit/>
          </a:bodyPr>
          <a:lstStyle/>
          <a:p>
            <a:r>
              <a:rPr lang="en-US" altLang="zh-CN"/>
              <a:t>03</a:t>
            </a:r>
          </a:p>
        </p:txBody>
      </p:sp>
      <p:sp>
        <p:nvSpPr>
          <p:cNvPr id="13" name="六边形 12"/>
          <p:cNvSpPr/>
          <p:nvPr/>
        </p:nvSpPr>
        <p:spPr>
          <a:xfrm>
            <a:off x="1739265" y="3496310"/>
            <a:ext cx="1102360" cy="850900"/>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文本框 13"/>
          <p:cNvSpPr txBox="1"/>
          <p:nvPr/>
        </p:nvSpPr>
        <p:spPr>
          <a:xfrm>
            <a:off x="1856105" y="3737610"/>
            <a:ext cx="868680" cy="368300"/>
          </a:xfrm>
          <a:prstGeom prst="rect">
            <a:avLst/>
          </a:prstGeom>
          <a:noFill/>
        </p:spPr>
        <p:txBody>
          <a:bodyPr wrap="none" rtlCol="0">
            <a:spAutoFit/>
          </a:bodyPr>
          <a:lstStyle/>
          <a:p>
            <a:r>
              <a:rPr lang="zh-CN" altLang="en-US">
                <a:solidFill>
                  <a:schemeClr val="bg1"/>
                </a:solidFill>
              </a:rPr>
              <a:t>区块链</a:t>
            </a:r>
          </a:p>
        </p:txBody>
      </p:sp>
      <p:sp>
        <p:nvSpPr>
          <p:cNvPr id="159" name=" 159"/>
          <p:cNvSpPr/>
          <p:nvPr/>
        </p:nvSpPr>
        <p:spPr>
          <a:xfrm>
            <a:off x="3073400" y="3820795"/>
            <a:ext cx="18415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文本框 14"/>
          <p:cNvSpPr txBox="1"/>
          <p:nvPr/>
        </p:nvSpPr>
        <p:spPr>
          <a:xfrm>
            <a:off x="6623050" y="1993900"/>
            <a:ext cx="4273550" cy="1168400"/>
          </a:xfrm>
          <a:prstGeom prst="rect">
            <a:avLst/>
          </a:prstGeom>
          <a:noFill/>
        </p:spPr>
        <p:txBody>
          <a:bodyPr wrap="square" rtlCol="0">
            <a:spAutoFit/>
          </a:bodyPr>
          <a:lstStyle/>
          <a:p>
            <a:r>
              <a:rPr lang="zh-CN" altLang="en-US" sz="1400">
                <a:solidFill>
                  <a:schemeClr val="bg1"/>
                </a:solidFill>
              </a:rPr>
              <a:t>独特的遗传式链状数据结构从本质上保证数据不会被更改。数据块不会以追溯方式更改以前的时间戳，一旦数据写入不可更改（无论现在发生什么，都不会影响以前发生过的事实）。而且这样的数据链均匀的分布在点对点的节点网络间。</a:t>
            </a:r>
          </a:p>
        </p:txBody>
      </p:sp>
      <p:sp>
        <p:nvSpPr>
          <p:cNvPr id="16" name="文本框 15"/>
          <p:cNvSpPr txBox="1"/>
          <p:nvPr/>
        </p:nvSpPr>
        <p:spPr>
          <a:xfrm>
            <a:off x="7338060" y="3496310"/>
            <a:ext cx="4128770" cy="1014730"/>
          </a:xfrm>
          <a:prstGeom prst="rect">
            <a:avLst/>
          </a:prstGeom>
          <a:noFill/>
        </p:spPr>
        <p:txBody>
          <a:bodyPr wrap="square" rtlCol="0">
            <a:spAutoFit/>
          </a:bodyPr>
          <a:lstStyle/>
          <a:p>
            <a:r>
              <a:rPr lang="zh-CN" altLang="en-US" sz="1400">
                <a:solidFill>
                  <a:schemeClr val="bg1"/>
                </a:solidFill>
              </a:rPr>
              <a:t>去中心化，区块链技术可以实现去中心化的共识机制。公共账本所记录的事务（</a:t>
            </a:r>
            <a:r>
              <a:rPr lang="en-US" altLang="zh-CN" sz="1400">
                <a:solidFill>
                  <a:schemeClr val="bg1"/>
                </a:solidFill>
              </a:rPr>
              <a:t>transaction</a:t>
            </a:r>
            <a:r>
              <a:rPr lang="zh-CN" altLang="en-US" sz="1400">
                <a:solidFill>
                  <a:schemeClr val="bg1"/>
                </a:solidFill>
              </a:rPr>
              <a:t>）可以通过链上参与节点的多少人投票方式检验并达成一致共识</a:t>
            </a:r>
            <a:r>
              <a:rPr lang="zh-CN" altLang="en-US">
                <a:solidFill>
                  <a:schemeClr val="bg1"/>
                </a:solidFill>
              </a:rPr>
              <a:t>。</a:t>
            </a:r>
          </a:p>
        </p:txBody>
      </p:sp>
      <p:sp>
        <p:nvSpPr>
          <p:cNvPr id="17" name="文本框 16"/>
          <p:cNvSpPr txBox="1"/>
          <p:nvPr/>
        </p:nvSpPr>
        <p:spPr>
          <a:xfrm>
            <a:off x="6772910" y="4689475"/>
            <a:ext cx="3973830" cy="1168400"/>
          </a:xfrm>
          <a:prstGeom prst="rect">
            <a:avLst/>
          </a:prstGeom>
          <a:noFill/>
        </p:spPr>
        <p:txBody>
          <a:bodyPr wrap="square" rtlCol="0">
            <a:spAutoFit/>
          </a:bodyPr>
          <a:lstStyle/>
          <a:p>
            <a:r>
              <a:rPr lang="zh-CN" altLang="en-US" sz="1400">
                <a:solidFill>
                  <a:schemeClr val="bg1"/>
                </a:solidFill>
              </a:rPr>
              <a:t>信任机器：区块链技术是在彼此不信任的节点间建立信任关系的技术。超越数字货币，区块链是让完全没有信任机制的人民不需要通过集权方式的权威中心授权就可以建立信任并能高效协同达成一致。</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基于区块链技术的DZcoin平台</a:t>
            </a:r>
          </a:p>
        </p:txBody>
      </p:sp>
      <p:sp>
        <p:nvSpPr>
          <p:cNvPr id="3" name="内容占位符 2"/>
          <p:cNvSpPr>
            <a:spLocks noGrp="1"/>
          </p:cNvSpPr>
          <p:nvPr>
            <p:ph idx="1"/>
          </p:nvPr>
        </p:nvSpPr>
        <p:spPr>
          <a:xfrm>
            <a:off x="751205" y="2272030"/>
            <a:ext cx="10515600" cy="4351338"/>
          </a:xfrm>
        </p:spPr>
        <p:txBody>
          <a:bodyPr/>
          <a:lstStyle/>
          <a:p>
            <a:pPr marL="0" indent="0" algn="just">
              <a:buNone/>
            </a:pPr>
            <a:r>
              <a:rPr lang="zh-CN" altLang="en-US"/>
              <a:t>DZcoin 是基于区块链的内容发布、推广、交易的生态圈。在为优质内容的生产者保障应有知识产权的前提下还为内容和现金之间的转换提供了最为便捷的通道。在整个生态系统中，用户可通过发布原创“段子”(包括文字、图片、音频、视频）内容，或转发优质“段子”内容获得“段子币”作为奖励，奖励机制由区块链上的系统来判定，系统会根据用户的传播长度、转发次序来判定。同时优质的段子内容也将获得用户之间相互的“段子币”打赏。（整个传播路径中，原创标属归原作者所有。系统将自动判定抄袭与伪原创行为，对传播者进行代币处罚）。</a:t>
            </a:r>
          </a:p>
          <a:p>
            <a:pPr marL="0" indent="0" algn="just">
              <a:buNone/>
            </a:pPr>
            <a:endParaRPr lang="zh-CN" altLang="en-US"/>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22"/>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18"/>
  <p:tag name="KSO_WM_SLIDE_INDEX" val="18"/>
  <p:tag name="KSO_WM_SLIDE_ITEM_CNT" val="0"/>
  <p:tag name="KSO_WM_SLIDE_TYPE" val="text"/>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19"/>
  <p:tag name="KSO_WM_SLIDE_INDEX" val="19"/>
  <p:tag name="KSO_WM_SLIDE_ITEM_CNT" val="0"/>
  <p:tag name="KSO_WM_SLIDE_TYPE" val="text"/>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4"/>
  <p:tag name="KSO_WM_SLIDE_INDEX" val="4"/>
  <p:tag name="KSO_WM_SLIDE_ITEM_CNT" val="0"/>
  <p:tag name="KSO_WM_SLIDE_TYPE" val="text"/>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22"/>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38"/>
  <p:tag name="KSO_WM_SLIDE_INDEX" val="38"/>
  <p:tag name="KSO_WM_SLIDE_ITEM_CNT" val="0"/>
  <p:tag name="KSO_WM_SLIDE_TYPE" val="endPage"/>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TEMPLATE_THUMBS_INDEX" val="1、4、6、7、8、9、16、17、20、22、23、25、28、30、38"/>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1"/>
  <p:tag name="KSO_WM_SLIDE_INDEX" val="1"/>
  <p:tag name="KSO_WM_SLIDE_ITEM_CNT" val="0"/>
  <p:tag name="KSO_WM_SLIDE_TYPE" val="title"/>
  <p:tag name="KSO_WM_TEMPLATE_THUMBS_INDEX" val="1、4、6、7、8、9、16、17、20、22、23、25、28、30、38"/>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22"/>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3"/>
  <p:tag name="KSO_WM_SLIDE_INDEX" val="3"/>
  <p:tag name="KSO_WM_SLIDE_ITEM_CNT" val="0"/>
  <p:tag name="KSO_WM_SLIDE_TYPE" val="text"/>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3"/>
  <p:tag name="KSO_WM_SLIDE_INDEX" val="3"/>
  <p:tag name="KSO_WM_SLIDE_ITEM_CNT" val="0"/>
  <p:tag name="KSO_WM_SLIDE_TYPE" val="text"/>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2"/>
  <p:tag name="KSO_WM_TAG_VERSION" val="1.0"/>
  <p:tag name="KSO_WM_SLIDE_ID" val="basetag20163622_3"/>
  <p:tag name="KSO_WM_SLIDE_INDEX" val="3"/>
  <p:tag name="KSO_WM_SLIDE_ITEM_CNT" val="0"/>
  <p:tag name="KSO_WM_SLIDE_TYPE" val="text"/>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2046</Words>
  <Application>Microsoft Office PowerPoint</Application>
  <PresentationFormat>Custom</PresentationFormat>
  <Paragraphs>165</Paragraphs>
  <Slides>30</Slides>
  <Notes>11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1_Office 主题</vt:lpstr>
      <vt:lpstr>段子欢乐多（DZcoin)</vt:lpstr>
      <vt:lpstr>什么是段子？</vt:lpstr>
      <vt:lpstr>“段子手”面临的困境</vt:lpstr>
      <vt:lpstr>举个例子</vt:lpstr>
      <vt:lpstr>那么问题来了！</vt:lpstr>
      <vt:lpstr>结果是：</vt:lpstr>
      <vt:lpstr>基于“段子”现状我们进一步的思考：</vt:lpstr>
      <vt:lpstr>PowerPoint Presentation</vt:lpstr>
      <vt:lpstr>基于区块链技术的DZcoin平台</vt:lpstr>
      <vt:lpstr>分布式爬虫平台</vt:lpstr>
      <vt:lpstr>段子币社区</vt:lpstr>
      <vt:lpstr>信息上主链</vt:lpstr>
      <vt:lpstr>资产上链</vt:lpstr>
      <vt:lpstr>PowerPoint Presentation</vt:lpstr>
      <vt:lpstr>商业模式</vt:lpstr>
      <vt:lpstr>PowerPoint Presentation</vt:lpstr>
      <vt:lpstr>段子币发行</vt:lpstr>
      <vt:lpstr>9.1私募</vt:lpstr>
      <vt:lpstr>团队介绍</vt:lpstr>
      <vt:lpstr>PowerPoint Presentation</vt:lpstr>
      <vt:lpstr>PowerPoint Presentation</vt:lpstr>
      <vt:lpstr>PowerPoint Presentation</vt:lpstr>
      <vt:lpstr>PowerPoint Presentation</vt:lpstr>
      <vt:lpstr>PowerPoint Presentation</vt:lpstr>
      <vt:lpstr>投资人</vt:lpstr>
      <vt:lpstr>PowerPoint Presentation</vt:lpstr>
      <vt:lpstr>PowerPoint Presentation</vt:lpstr>
      <vt:lpstr>PowerPoint Presentation</vt:lpstr>
      <vt:lpstr>段子欢乐多团队联系方式</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Gavin Zheng</cp:lastModifiedBy>
  <cp:revision>16</cp:revision>
  <dcterms:created xsi:type="dcterms:W3CDTF">2017-08-27T02:48:00Z</dcterms:created>
  <dcterms:modified xsi:type="dcterms:W3CDTF">2017-09-01T08:13:55Z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