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4962" r:id="rId3"/>
    <p:sldMasterId id="2147484980" r:id="rId4"/>
  </p:sldMasterIdLst>
  <p:notesMasterIdLst>
    <p:notesMasterId r:id="rId19"/>
  </p:notesMasterIdLst>
  <p:sldIdLst>
    <p:sldId id="1386" r:id="rId5"/>
    <p:sldId id="1366" r:id="rId6"/>
    <p:sldId id="1397" r:id="rId7"/>
    <p:sldId id="1375" r:id="rId8"/>
    <p:sldId id="1401" r:id="rId9"/>
    <p:sldId id="1392" r:id="rId10"/>
    <p:sldId id="1389" r:id="rId11"/>
    <p:sldId id="1384" r:id="rId12"/>
    <p:sldId id="1400" r:id="rId13"/>
    <p:sldId id="1381" r:id="rId14"/>
    <p:sldId id="1390" r:id="rId15"/>
    <p:sldId id="1388" r:id="rId16"/>
    <p:sldId id="1398" r:id="rId17"/>
    <p:sldId id="1387" r:id="rId18"/>
  </p:sldIdLst>
  <p:sldSz cx="12192000" cy="6858000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9F8"/>
    <a:srgbClr val="2F6DB8"/>
    <a:srgbClr val="209E3F"/>
    <a:srgbClr val="E92923"/>
    <a:srgbClr val="FEB307"/>
    <a:srgbClr val="FBB109"/>
    <a:srgbClr val="605F60"/>
    <a:srgbClr val="5E5D5E"/>
    <a:srgbClr val="404040"/>
    <a:srgbClr val="2E6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86609" autoAdjust="0"/>
  </p:normalViewPr>
  <p:slideViewPr>
    <p:cSldViewPr snapToGrid="0" snapToObjects="1">
      <p:cViewPr varScale="1">
        <p:scale>
          <a:sx n="76" d="100"/>
          <a:sy n="76" d="100"/>
        </p:scale>
        <p:origin x="926" y="62"/>
      </p:cViewPr>
      <p:guideLst>
        <p:guide orient="horz" pos="2170"/>
        <p:guide pos="3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CBC629-BBFD-4F9A-B882-035B39991D1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FD308F6-D1B3-4C0C-9855-44828DA5C44A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前端</a:t>
          </a:r>
          <a:endParaRPr lang="en-CA" dirty="0"/>
        </a:p>
      </dgm:t>
    </dgm:pt>
    <dgm:pt modelId="{9C4B7398-B29E-48EE-8BCF-6B4E20EE7E4E}" type="parTrans" cxnId="{859764A1-788F-41B3-AE78-07DD61479FF2}">
      <dgm:prSet/>
      <dgm:spPr/>
      <dgm:t>
        <a:bodyPr/>
        <a:lstStyle/>
        <a:p>
          <a:endParaRPr lang="en-CA"/>
        </a:p>
      </dgm:t>
    </dgm:pt>
    <dgm:pt modelId="{01A319AE-E22F-4DF8-A5DF-8756B651348A}" type="sibTrans" cxnId="{859764A1-788F-41B3-AE78-07DD61479FF2}">
      <dgm:prSet/>
      <dgm:spPr/>
      <dgm:t>
        <a:bodyPr/>
        <a:lstStyle/>
        <a:p>
          <a:endParaRPr lang="en-CA"/>
        </a:p>
      </dgm:t>
    </dgm:pt>
    <dgm:pt modelId="{0A04856D-7682-4BDA-8210-3DB9D6411272}">
      <dgm:prSet phldrT="[Text]"/>
      <dgm:spPr/>
      <dgm:t>
        <a:bodyPr/>
        <a:lstStyle/>
        <a:p>
          <a:r>
            <a:rPr lang="en-US" altLang="zh-CN" dirty="0" err="1"/>
            <a:t>Vuejs</a:t>
          </a:r>
          <a:endParaRPr lang="en-CA" dirty="0"/>
        </a:p>
      </dgm:t>
    </dgm:pt>
    <dgm:pt modelId="{1404BEF3-759E-4C31-A692-B788312C972C}" type="parTrans" cxnId="{5724A618-E260-4115-9B2B-791AAE787D2E}">
      <dgm:prSet/>
      <dgm:spPr/>
      <dgm:t>
        <a:bodyPr/>
        <a:lstStyle/>
        <a:p>
          <a:endParaRPr lang="en-CA"/>
        </a:p>
      </dgm:t>
    </dgm:pt>
    <dgm:pt modelId="{360E2D9A-2DE3-4EE6-8D57-E0D7975043D8}" type="sibTrans" cxnId="{5724A618-E260-4115-9B2B-791AAE787D2E}">
      <dgm:prSet/>
      <dgm:spPr/>
      <dgm:t>
        <a:bodyPr/>
        <a:lstStyle/>
        <a:p>
          <a:endParaRPr lang="en-CA"/>
        </a:p>
      </dgm:t>
    </dgm:pt>
    <dgm:pt modelId="{BC445C4B-E5F4-4993-8ADA-39848656E562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后端</a:t>
          </a:r>
          <a:endParaRPr lang="en-US" altLang="zh-CN" dirty="0"/>
        </a:p>
      </dgm:t>
    </dgm:pt>
    <dgm:pt modelId="{2FB19AC5-24E1-4EB4-AE51-B7DD12573CA7}" type="parTrans" cxnId="{0CB0BA86-1DA1-4529-AF4B-6A1CFBCFDAFC}">
      <dgm:prSet/>
      <dgm:spPr/>
      <dgm:t>
        <a:bodyPr/>
        <a:lstStyle/>
        <a:p>
          <a:endParaRPr lang="en-CA"/>
        </a:p>
      </dgm:t>
    </dgm:pt>
    <dgm:pt modelId="{37303ECB-36E1-44D2-84E6-61F1B8D54B13}" type="sibTrans" cxnId="{0CB0BA86-1DA1-4529-AF4B-6A1CFBCFDAFC}">
      <dgm:prSet/>
      <dgm:spPr/>
      <dgm:t>
        <a:bodyPr/>
        <a:lstStyle/>
        <a:p>
          <a:endParaRPr lang="en-CA"/>
        </a:p>
      </dgm:t>
    </dgm:pt>
    <dgm:pt modelId="{6FFFB86E-0523-47A7-ACAD-3853A67EE633}">
      <dgm:prSet phldrT="[Text]"/>
      <dgm:spPr/>
      <dgm:t>
        <a:bodyPr/>
        <a:lstStyle/>
        <a:p>
          <a:r>
            <a:rPr lang="en-US" altLang="zh-CN" dirty="0"/>
            <a:t>NGINX</a:t>
          </a:r>
          <a:endParaRPr lang="en-CA" dirty="0"/>
        </a:p>
      </dgm:t>
    </dgm:pt>
    <dgm:pt modelId="{8508FE9E-923D-49E8-AFAD-63AD104C054E}" type="parTrans" cxnId="{E2BB25A4-FFFE-4254-ACCC-B54315288FBE}">
      <dgm:prSet/>
      <dgm:spPr/>
      <dgm:t>
        <a:bodyPr/>
        <a:lstStyle/>
        <a:p>
          <a:endParaRPr lang="en-CA"/>
        </a:p>
      </dgm:t>
    </dgm:pt>
    <dgm:pt modelId="{FBED9A52-8C4B-4D10-92A3-43EB5BF5C82C}" type="sibTrans" cxnId="{E2BB25A4-FFFE-4254-ACCC-B54315288FBE}">
      <dgm:prSet/>
      <dgm:spPr/>
      <dgm:t>
        <a:bodyPr/>
        <a:lstStyle/>
        <a:p>
          <a:endParaRPr lang="en-CA"/>
        </a:p>
      </dgm:t>
    </dgm:pt>
    <dgm:pt modelId="{33A7936C-4671-484A-A1C1-DEFFD7A56C94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中间件</a:t>
          </a:r>
          <a:endParaRPr lang="en-CA" dirty="0"/>
        </a:p>
      </dgm:t>
    </dgm:pt>
    <dgm:pt modelId="{69698B1D-2E39-477C-8E77-CF51BEE6B9A1}" type="parTrans" cxnId="{21BF7FAE-5468-418C-97A3-23D069E2FCF7}">
      <dgm:prSet/>
      <dgm:spPr/>
      <dgm:t>
        <a:bodyPr/>
        <a:lstStyle/>
        <a:p>
          <a:endParaRPr lang="en-CA"/>
        </a:p>
      </dgm:t>
    </dgm:pt>
    <dgm:pt modelId="{EDD2D2AC-59C0-40BA-B6A0-9609A7F0ADD2}" type="sibTrans" cxnId="{21BF7FAE-5468-418C-97A3-23D069E2FCF7}">
      <dgm:prSet/>
      <dgm:spPr/>
      <dgm:t>
        <a:bodyPr/>
        <a:lstStyle/>
        <a:p>
          <a:endParaRPr lang="en-CA"/>
        </a:p>
      </dgm:t>
    </dgm:pt>
    <dgm:pt modelId="{60A6C7D1-1500-40C0-924C-911D61E0D6A2}">
      <dgm:prSet phldrT="[Text]"/>
      <dgm:spPr/>
      <dgm:t>
        <a:bodyPr/>
        <a:lstStyle/>
        <a:p>
          <a:r>
            <a:rPr lang="en-US" altLang="zh-CN" dirty="0"/>
            <a:t>RabbitMQ</a:t>
          </a:r>
          <a:endParaRPr lang="en-CA" dirty="0"/>
        </a:p>
      </dgm:t>
    </dgm:pt>
    <dgm:pt modelId="{AD826C09-2079-411D-B873-AE917A74479F}" type="parTrans" cxnId="{8345B7E6-83E7-46BD-BDF0-50DD53D88AF6}">
      <dgm:prSet/>
      <dgm:spPr/>
      <dgm:t>
        <a:bodyPr/>
        <a:lstStyle/>
        <a:p>
          <a:endParaRPr lang="en-CA"/>
        </a:p>
      </dgm:t>
    </dgm:pt>
    <dgm:pt modelId="{29CC9702-96CE-4D32-8A8F-F90839D86F3C}" type="sibTrans" cxnId="{8345B7E6-83E7-46BD-BDF0-50DD53D88AF6}">
      <dgm:prSet/>
      <dgm:spPr/>
      <dgm:t>
        <a:bodyPr/>
        <a:lstStyle/>
        <a:p>
          <a:endParaRPr lang="en-CA"/>
        </a:p>
      </dgm:t>
    </dgm:pt>
    <dgm:pt modelId="{B0445115-083F-40AC-9D07-C334FCDF7275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数据库</a:t>
          </a:r>
          <a:endParaRPr lang="en-CA" dirty="0"/>
        </a:p>
      </dgm:t>
    </dgm:pt>
    <dgm:pt modelId="{EFC304DF-701B-4317-BB71-6D5532DCE128}" type="parTrans" cxnId="{555CD8F8-7CE1-4F69-8D51-62D277736CC2}">
      <dgm:prSet/>
      <dgm:spPr/>
      <dgm:t>
        <a:bodyPr/>
        <a:lstStyle/>
        <a:p>
          <a:endParaRPr lang="en-CA"/>
        </a:p>
      </dgm:t>
    </dgm:pt>
    <dgm:pt modelId="{462E4723-A243-4781-BF62-1321FF90288B}" type="sibTrans" cxnId="{555CD8F8-7CE1-4F69-8D51-62D277736CC2}">
      <dgm:prSet/>
      <dgm:spPr/>
      <dgm:t>
        <a:bodyPr/>
        <a:lstStyle/>
        <a:p>
          <a:endParaRPr lang="en-CA"/>
        </a:p>
      </dgm:t>
    </dgm:pt>
    <dgm:pt modelId="{08EC9854-23B5-4A00-B56C-5AD5237BDA5A}">
      <dgm:prSet phldrT="[Text]"/>
      <dgm:spPr>
        <a:solidFill>
          <a:srgbClr val="3369F8"/>
        </a:solidFill>
      </dgm:spPr>
      <dgm:t>
        <a:bodyPr/>
        <a:lstStyle/>
        <a:p>
          <a:r>
            <a:rPr lang="zh-CN" altLang="en-US" dirty="0"/>
            <a:t>第三方服务</a:t>
          </a:r>
          <a:endParaRPr lang="en-CA" dirty="0"/>
        </a:p>
      </dgm:t>
    </dgm:pt>
    <dgm:pt modelId="{C67125C2-83AF-4E2F-B25E-A53D6977E858}" type="parTrans" cxnId="{30E5E3B3-E08E-4AD0-9FF9-2D8A21663BE2}">
      <dgm:prSet/>
      <dgm:spPr/>
      <dgm:t>
        <a:bodyPr/>
        <a:lstStyle/>
        <a:p>
          <a:endParaRPr lang="en-CA"/>
        </a:p>
      </dgm:t>
    </dgm:pt>
    <dgm:pt modelId="{458701DE-B161-4AF0-9CB4-E092C2B179BB}" type="sibTrans" cxnId="{30E5E3B3-E08E-4AD0-9FF9-2D8A21663BE2}">
      <dgm:prSet/>
      <dgm:spPr/>
      <dgm:t>
        <a:bodyPr/>
        <a:lstStyle/>
        <a:p>
          <a:endParaRPr lang="en-CA"/>
        </a:p>
      </dgm:t>
    </dgm:pt>
    <dgm:pt modelId="{F52A7659-499D-4F69-8CD0-C9D46B39F12F}">
      <dgm:prSet phldrT="[Text]"/>
      <dgm:spPr/>
      <dgm:t>
        <a:bodyPr/>
        <a:lstStyle/>
        <a:p>
          <a:r>
            <a:rPr lang="en-US" altLang="zh-CN" dirty="0"/>
            <a:t>MySQL</a:t>
          </a:r>
          <a:endParaRPr lang="en-CA" dirty="0"/>
        </a:p>
      </dgm:t>
    </dgm:pt>
    <dgm:pt modelId="{ACA0A9CF-50E9-410C-8401-BA298DD7304E}" type="parTrans" cxnId="{2B6FD405-4970-43A3-8C65-C575D506949E}">
      <dgm:prSet/>
      <dgm:spPr/>
      <dgm:t>
        <a:bodyPr/>
        <a:lstStyle/>
        <a:p>
          <a:endParaRPr lang="en-CA"/>
        </a:p>
      </dgm:t>
    </dgm:pt>
    <dgm:pt modelId="{7EA9F38E-0463-4586-A1FD-BED73596FF22}" type="sibTrans" cxnId="{2B6FD405-4970-43A3-8C65-C575D506949E}">
      <dgm:prSet/>
      <dgm:spPr/>
      <dgm:t>
        <a:bodyPr/>
        <a:lstStyle/>
        <a:p>
          <a:endParaRPr lang="en-CA"/>
        </a:p>
      </dgm:t>
    </dgm:pt>
    <dgm:pt modelId="{7435A510-A477-4886-AFEB-EBC224DA7B5A}">
      <dgm:prSet phldrT="[Text]"/>
      <dgm:spPr/>
      <dgm:t>
        <a:bodyPr/>
        <a:lstStyle/>
        <a:p>
          <a:r>
            <a:rPr lang="zh-CN" altLang="en-US" dirty="0"/>
            <a:t>视频转码服务</a:t>
          </a:r>
          <a:endParaRPr lang="en-CA" dirty="0"/>
        </a:p>
      </dgm:t>
    </dgm:pt>
    <dgm:pt modelId="{DCFA1B44-A72E-4328-9DEA-8F10D89518E6}" type="parTrans" cxnId="{096085C3-907F-4FDB-A0B8-01BA2BA50A1B}">
      <dgm:prSet/>
      <dgm:spPr/>
      <dgm:t>
        <a:bodyPr/>
        <a:lstStyle/>
        <a:p>
          <a:endParaRPr lang="en-CA"/>
        </a:p>
      </dgm:t>
    </dgm:pt>
    <dgm:pt modelId="{3AD4D5D5-9A13-4253-9CEE-19CC10F5A2DB}" type="sibTrans" cxnId="{096085C3-907F-4FDB-A0B8-01BA2BA50A1B}">
      <dgm:prSet/>
      <dgm:spPr/>
      <dgm:t>
        <a:bodyPr/>
        <a:lstStyle/>
        <a:p>
          <a:endParaRPr lang="en-CA"/>
        </a:p>
      </dgm:t>
    </dgm:pt>
    <dgm:pt modelId="{3E49AD42-3C39-49FD-9741-980ADD741306}">
      <dgm:prSet phldrT="[Text]"/>
      <dgm:spPr/>
      <dgm:t>
        <a:bodyPr/>
        <a:lstStyle/>
        <a:p>
          <a:r>
            <a:rPr lang="en-US" altLang="zh-CN" dirty="0" err="1"/>
            <a:t>MemCache</a:t>
          </a:r>
          <a:r>
            <a:rPr lang="zh-CN" altLang="en-US" dirty="0"/>
            <a:t>， </a:t>
          </a:r>
          <a:r>
            <a:rPr lang="en-US" altLang="zh-CN" dirty="0" err="1"/>
            <a:t>Redis</a:t>
          </a:r>
          <a:endParaRPr lang="en-CA" dirty="0"/>
        </a:p>
      </dgm:t>
    </dgm:pt>
    <dgm:pt modelId="{C8E4509A-2ECB-4F96-A941-19EDBA708479}" type="parTrans" cxnId="{F69FE231-FB12-46C6-B638-69498F6FA99E}">
      <dgm:prSet/>
      <dgm:spPr/>
      <dgm:t>
        <a:bodyPr/>
        <a:lstStyle/>
        <a:p>
          <a:endParaRPr lang="zh-CN" altLang="en-US"/>
        </a:p>
      </dgm:t>
    </dgm:pt>
    <dgm:pt modelId="{935B2A47-987D-4738-B573-EF1FFA833F6B}" type="sibTrans" cxnId="{F69FE231-FB12-46C6-B638-69498F6FA99E}">
      <dgm:prSet/>
      <dgm:spPr/>
      <dgm:t>
        <a:bodyPr/>
        <a:lstStyle/>
        <a:p>
          <a:endParaRPr lang="zh-CN" altLang="en-US"/>
        </a:p>
      </dgm:t>
    </dgm:pt>
    <dgm:pt modelId="{EE9BAB49-5536-4BB6-B880-0F0751938011}">
      <dgm:prSet phldrT="[Text]"/>
      <dgm:spPr/>
      <dgm:t>
        <a:bodyPr/>
        <a:lstStyle/>
        <a:p>
          <a:r>
            <a:rPr lang="en-US" altLang="zh-CN" dirty="0"/>
            <a:t>MongoDB</a:t>
          </a:r>
          <a:endParaRPr lang="en-CA" dirty="0"/>
        </a:p>
      </dgm:t>
    </dgm:pt>
    <dgm:pt modelId="{6292B3D7-132A-4669-858B-E3F17ACBB506}" type="parTrans" cxnId="{CE391F23-1924-4480-8327-87B1E135CC60}">
      <dgm:prSet/>
      <dgm:spPr/>
      <dgm:t>
        <a:bodyPr/>
        <a:lstStyle/>
        <a:p>
          <a:endParaRPr lang="zh-CN" altLang="en-US"/>
        </a:p>
      </dgm:t>
    </dgm:pt>
    <dgm:pt modelId="{01EBA37C-DEA0-41A0-9098-663D14781DC1}" type="sibTrans" cxnId="{CE391F23-1924-4480-8327-87B1E135CC60}">
      <dgm:prSet/>
      <dgm:spPr/>
      <dgm:t>
        <a:bodyPr/>
        <a:lstStyle/>
        <a:p>
          <a:endParaRPr lang="zh-CN" altLang="en-US"/>
        </a:p>
      </dgm:t>
    </dgm:pt>
    <dgm:pt modelId="{6B0FCF32-08C4-4CE2-BCFC-77C2A2D0A922}">
      <dgm:prSet phldrT="[Text]"/>
      <dgm:spPr/>
      <dgm:t>
        <a:bodyPr/>
        <a:lstStyle/>
        <a:p>
          <a:r>
            <a:rPr lang="en-US" altLang="zh-CN" dirty="0"/>
            <a:t>H5</a:t>
          </a:r>
          <a:endParaRPr lang="en-CA" dirty="0"/>
        </a:p>
      </dgm:t>
    </dgm:pt>
    <dgm:pt modelId="{A1BB6132-1EF8-4E61-9AFE-2449434606D6}" type="parTrans" cxnId="{EC60C357-992F-413B-AFB2-375A45C20C52}">
      <dgm:prSet/>
      <dgm:spPr/>
      <dgm:t>
        <a:bodyPr/>
        <a:lstStyle/>
        <a:p>
          <a:endParaRPr lang="en-CA"/>
        </a:p>
      </dgm:t>
    </dgm:pt>
    <dgm:pt modelId="{313DB980-71F4-4A15-90B5-7287225E7873}" type="sibTrans" cxnId="{EC60C357-992F-413B-AFB2-375A45C20C52}">
      <dgm:prSet/>
      <dgm:spPr/>
      <dgm:t>
        <a:bodyPr/>
        <a:lstStyle/>
        <a:p>
          <a:endParaRPr lang="en-CA"/>
        </a:p>
      </dgm:t>
    </dgm:pt>
    <dgm:pt modelId="{77E4BAF5-5222-4AC3-9448-CC2DA3AF4DCC}">
      <dgm:prSet phldrT="[Text]"/>
      <dgm:spPr/>
      <dgm:t>
        <a:bodyPr/>
        <a:lstStyle/>
        <a:p>
          <a:r>
            <a:rPr lang="en-US" altLang="zh-CN" dirty="0"/>
            <a:t>CDN</a:t>
          </a:r>
          <a:r>
            <a:rPr lang="zh-CN" altLang="en-US" dirty="0"/>
            <a:t>服务</a:t>
          </a:r>
          <a:endParaRPr lang="en-CA" dirty="0"/>
        </a:p>
      </dgm:t>
    </dgm:pt>
    <dgm:pt modelId="{8542936A-C029-48E7-943C-6C6D60BC0F3D}" type="parTrans" cxnId="{5CBF5D49-C625-4090-A8B5-90BCB5D3A2FC}">
      <dgm:prSet/>
      <dgm:spPr/>
      <dgm:t>
        <a:bodyPr/>
        <a:lstStyle/>
        <a:p>
          <a:endParaRPr lang="en-CA"/>
        </a:p>
      </dgm:t>
    </dgm:pt>
    <dgm:pt modelId="{43FF0E6F-E75A-40DB-97D4-413BDACE02D7}" type="sibTrans" cxnId="{5CBF5D49-C625-4090-A8B5-90BCB5D3A2FC}">
      <dgm:prSet/>
      <dgm:spPr/>
      <dgm:t>
        <a:bodyPr/>
        <a:lstStyle/>
        <a:p>
          <a:endParaRPr lang="en-CA"/>
        </a:p>
      </dgm:t>
    </dgm:pt>
    <dgm:pt modelId="{BD0BAF64-44F3-4E24-AA44-AE06EAC8498A}">
      <dgm:prSet phldrT="[Text]"/>
      <dgm:spPr/>
      <dgm:t>
        <a:bodyPr/>
        <a:lstStyle/>
        <a:p>
          <a:r>
            <a:rPr lang="en-US" altLang="zh-CN" dirty="0"/>
            <a:t>Python/Django</a:t>
          </a:r>
          <a:endParaRPr lang="en-CA" dirty="0"/>
        </a:p>
      </dgm:t>
    </dgm:pt>
    <dgm:pt modelId="{0D5327EF-9BB1-4BD7-A70B-F07E58D9F6D9}" type="parTrans" cxnId="{A8189C26-CE77-4D1D-9B2D-31C5D5C5A4D7}">
      <dgm:prSet/>
      <dgm:spPr/>
      <dgm:t>
        <a:bodyPr/>
        <a:lstStyle/>
        <a:p>
          <a:endParaRPr lang="en-CA"/>
        </a:p>
      </dgm:t>
    </dgm:pt>
    <dgm:pt modelId="{D10BBE7E-4685-4A37-8F8A-7E423EC834D5}" type="sibTrans" cxnId="{A8189C26-CE77-4D1D-9B2D-31C5D5C5A4D7}">
      <dgm:prSet/>
      <dgm:spPr/>
      <dgm:t>
        <a:bodyPr/>
        <a:lstStyle/>
        <a:p>
          <a:endParaRPr lang="en-CA"/>
        </a:p>
      </dgm:t>
    </dgm:pt>
    <dgm:pt modelId="{53BE35EB-4781-430B-9ACB-72E554D66861}">
      <dgm:prSet phldrT="[Text]"/>
      <dgm:spPr/>
      <dgm:t>
        <a:bodyPr/>
        <a:lstStyle/>
        <a:p>
          <a:r>
            <a:rPr lang="en-US" altLang="zh-CN" dirty="0"/>
            <a:t>NodeJS</a:t>
          </a:r>
          <a:endParaRPr lang="en-CA" dirty="0"/>
        </a:p>
      </dgm:t>
    </dgm:pt>
    <dgm:pt modelId="{4A96C9B3-97AC-4B9E-AF9E-D245B04E02AA}" type="parTrans" cxnId="{83F63159-E730-4C27-BECF-2B4829474B88}">
      <dgm:prSet/>
      <dgm:spPr/>
      <dgm:t>
        <a:bodyPr/>
        <a:lstStyle/>
        <a:p>
          <a:endParaRPr lang="en-CA"/>
        </a:p>
      </dgm:t>
    </dgm:pt>
    <dgm:pt modelId="{9708D94D-D5BD-4E62-A91E-90C6B82CBAA2}" type="sibTrans" cxnId="{83F63159-E730-4C27-BECF-2B4829474B88}">
      <dgm:prSet/>
      <dgm:spPr/>
      <dgm:t>
        <a:bodyPr/>
        <a:lstStyle/>
        <a:p>
          <a:endParaRPr lang="en-CA"/>
        </a:p>
      </dgm:t>
    </dgm:pt>
    <dgm:pt modelId="{03AAD140-F4E4-4289-B0ED-2BF36E0C9501}" type="pres">
      <dgm:prSet presAssocID="{16CBC629-BBFD-4F9A-B882-035B39991D1B}" presName="Name0" presStyleCnt="0">
        <dgm:presLayoutVars>
          <dgm:dir/>
          <dgm:animLvl val="lvl"/>
          <dgm:resizeHandles val="exact"/>
        </dgm:presLayoutVars>
      </dgm:prSet>
      <dgm:spPr/>
    </dgm:pt>
    <dgm:pt modelId="{45B4E2FA-1813-40E4-BE99-BEE8940DE7E8}" type="pres">
      <dgm:prSet presAssocID="{EFD308F6-D1B3-4C0C-9855-44828DA5C44A}" presName="linNode" presStyleCnt="0"/>
      <dgm:spPr/>
    </dgm:pt>
    <dgm:pt modelId="{EF58C255-A9FF-44DF-87AE-4C71C03EB78A}" type="pres">
      <dgm:prSet presAssocID="{EFD308F6-D1B3-4C0C-9855-44828DA5C44A}" presName="parentText" presStyleLbl="node1" presStyleIdx="0" presStyleCnt="5" custScaleY="100066">
        <dgm:presLayoutVars>
          <dgm:chMax val="1"/>
          <dgm:bulletEnabled val="1"/>
        </dgm:presLayoutVars>
      </dgm:prSet>
      <dgm:spPr/>
    </dgm:pt>
    <dgm:pt modelId="{02D7DC00-DB3D-45CB-8D73-DF95CFA49EBB}" type="pres">
      <dgm:prSet presAssocID="{EFD308F6-D1B3-4C0C-9855-44828DA5C44A}" presName="descendantText" presStyleLbl="alignAccFollowNode1" presStyleIdx="0" presStyleCnt="5">
        <dgm:presLayoutVars>
          <dgm:bulletEnabled val="1"/>
        </dgm:presLayoutVars>
      </dgm:prSet>
      <dgm:spPr/>
    </dgm:pt>
    <dgm:pt modelId="{76B53602-2A20-43C8-89C2-C451F5D1FEEA}" type="pres">
      <dgm:prSet presAssocID="{01A319AE-E22F-4DF8-A5DF-8756B651348A}" presName="sp" presStyleCnt="0"/>
      <dgm:spPr/>
    </dgm:pt>
    <dgm:pt modelId="{015C7EEC-A410-4911-8EB1-5E156CB80931}" type="pres">
      <dgm:prSet presAssocID="{BC445C4B-E5F4-4993-8ADA-39848656E562}" presName="linNode" presStyleCnt="0"/>
      <dgm:spPr/>
    </dgm:pt>
    <dgm:pt modelId="{ADA20547-6044-4033-8051-C7DADEA09DF6}" type="pres">
      <dgm:prSet presAssocID="{BC445C4B-E5F4-4993-8ADA-39848656E562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D821AB0C-899B-426A-9356-1793E5568F8D}" type="pres">
      <dgm:prSet presAssocID="{BC445C4B-E5F4-4993-8ADA-39848656E562}" presName="descendantText" presStyleLbl="alignAccFollowNode1" presStyleIdx="1" presStyleCnt="5" custLinFactNeighborX="0" custLinFactNeighborY="0">
        <dgm:presLayoutVars>
          <dgm:bulletEnabled val="1"/>
        </dgm:presLayoutVars>
      </dgm:prSet>
      <dgm:spPr/>
    </dgm:pt>
    <dgm:pt modelId="{952D3042-3EF0-4248-B888-12D3FA6731A8}" type="pres">
      <dgm:prSet presAssocID="{37303ECB-36E1-44D2-84E6-61F1B8D54B13}" presName="sp" presStyleCnt="0"/>
      <dgm:spPr/>
    </dgm:pt>
    <dgm:pt modelId="{13EA9FAC-9051-4E01-8F88-BF9A3E0F5BAC}" type="pres">
      <dgm:prSet presAssocID="{33A7936C-4671-484A-A1C1-DEFFD7A56C94}" presName="linNode" presStyleCnt="0"/>
      <dgm:spPr/>
    </dgm:pt>
    <dgm:pt modelId="{87BFDA73-7FD5-46F8-BE56-D14799BB4D9D}" type="pres">
      <dgm:prSet presAssocID="{33A7936C-4671-484A-A1C1-DEFFD7A56C94}" presName="parentText" presStyleLbl="node1" presStyleIdx="2" presStyleCnt="5" custLinFactNeighborY="3835">
        <dgm:presLayoutVars>
          <dgm:chMax val="1"/>
          <dgm:bulletEnabled val="1"/>
        </dgm:presLayoutVars>
      </dgm:prSet>
      <dgm:spPr/>
    </dgm:pt>
    <dgm:pt modelId="{D38B58D5-8AF6-4025-90B7-493CF23D3556}" type="pres">
      <dgm:prSet presAssocID="{33A7936C-4671-484A-A1C1-DEFFD7A56C94}" presName="descendantText" presStyleLbl="alignAccFollowNode1" presStyleIdx="2" presStyleCnt="5">
        <dgm:presLayoutVars>
          <dgm:bulletEnabled val="1"/>
        </dgm:presLayoutVars>
      </dgm:prSet>
      <dgm:spPr/>
    </dgm:pt>
    <dgm:pt modelId="{751B3F24-81C2-4576-BDFB-68A4DCAB9411}" type="pres">
      <dgm:prSet presAssocID="{EDD2D2AC-59C0-40BA-B6A0-9609A7F0ADD2}" presName="sp" presStyleCnt="0"/>
      <dgm:spPr/>
    </dgm:pt>
    <dgm:pt modelId="{8A6B6F1C-7E80-4D50-A498-58DD96FE37AB}" type="pres">
      <dgm:prSet presAssocID="{B0445115-083F-40AC-9D07-C334FCDF7275}" presName="linNode" presStyleCnt="0"/>
      <dgm:spPr/>
    </dgm:pt>
    <dgm:pt modelId="{C4507207-D1F7-49E5-B9EE-BE65B1427723}" type="pres">
      <dgm:prSet presAssocID="{B0445115-083F-40AC-9D07-C334FCDF7275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B9C88E13-2AA0-4BD7-9E72-0B61CF230BB8}" type="pres">
      <dgm:prSet presAssocID="{B0445115-083F-40AC-9D07-C334FCDF7275}" presName="descendantText" presStyleLbl="alignAccFollowNode1" presStyleIdx="3" presStyleCnt="5">
        <dgm:presLayoutVars>
          <dgm:bulletEnabled val="1"/>
        </dgm:presLayoutVars>
      </dgm:prSet>
      <dgm:spPr/>
    </dgm:pt>
    <dgm:pt modelId="{1D0C4669-0505-4927-A4DE-FC8615CE109A}" type="pres">
      <dgm:prSet presAssocID="{462E4723-A243-4781-BF62-1321FF90288B}" presName="sp" presStyleCnt="0"/>
      <dgm:spPr/>
    </dgm:pt>
    <dgm:pt modelId="{5B7B2A6A-E9F7-4BD0-969A-E52F9AFBF079}" type="pres">
      <dgm:prSet presAssocID="{08EC9854-23B5-4A00-B56C-5AD5237BDA5A}" presName="linNode" presStyleCnt="0"/>
      <dgm:spPr/>
    </dgm:pt>
    <dgm:pt modelId="{0A4E74F9-596B-4EC3-B1FA-61E2CCDA857D}" type="pres">
      <dgm:prSet presAssocID="{08EC9854-23B5-4A00-B56C-5AD5237BDA5A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C6622CD8-E39E-46F5-B2C2-F021104CF138}" type="pres">
      <dgm:prSet presAssocID="{08EC9854-23B5-4A00-B56C-5AD5237BDA5A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2B6FD405-4970-43A3-8C65-C575D506949E}" srcId="{B0445115-083F-40AC-9D07-C334FCDF7275}" destId="{F52A7659-499D-4F69-8CD0-C9D46B39F12F}" srcOrd="0" destOrd="0" parTransId="{ACA0A9CF-50E9-410C-8401-BA298DD7304E}" sibTransId="{7EA9F38E-0463-4586-A1FD-BED73596FF22}"/>
    <dgm:cxn modelId="{5724A618-E260-4115-9B2B-791AAE787D2E}" srcId="{EFD308F6-D1B3-4C0C-9855-44828DA5C44A}" destId="{0A04856D-7682-4BDA-8210-3DB9D6411272}" srcOrd="0" destOrd="0" parTransId="{1404BEF3-759E-4C31-A692-B788312C972C}" sibTransId="{360E2D9A-2DE3-4EE6-8D57-E0D7975043D8}"/>
    <dgm:cxn modelId="{CE391F23-1924-4480-8327-87B1E135CC60}" srcId="{B0445115-083F-40AC-9D07-C334FCDF7275}" destId="{EE9BAB49-5536-4BB6-B880-0F0751938011}" srcOrd="1" destOrd="0" parTransId="{6292B3D7-132A-4669-858B-E3F17ACBB506}" sibTransId="{01EBA37C-DEA0-41A0-9098-663D14781DC1}"/>
    <dgm:cxn modelId="{A8189C26-CE77-4D1D-9B2D-31C5D5C5A4D7}" srcId="{BC445C4B-E5F4-4993-8ADA-39848656E562}" destId="{BD0BAF64-44F3-4E24-AA44-AE06EAC8498A}" srcOrd="1" destOrd="0" parTransId="{0D5327EF-9BB1-4BD7-A70B-F07E58D9F6D9}" sibTransId="{D10BBE7E-4685-4A37-8F8A-7E423EC834D5}"/>
    <dgm:cxn modelId="{F69FE231-FB12-46C6-B638-69498F6FA99E}" srcId="{33A7936C-4671-484A-A1C1-DEFFD7A56C94}" destId="{3E49AD42-3C39-49FD-9741-980ADD741306}" srcOrd="1" destOrd="0" parTransId="{C8E4509A-2ECB-4F96-A941-19EDBA708479}" sibTransId="{935B2A47-987D-4738-B573-EF1FFA833F6B}"/>
    <dgm:cxn modelId="{58DB1835-39AD-4C5D-A544-4779C9DB8637}" type="presOf" srcId="{BC445C4B-E5F4-4993-8ADA-39848656E562}" destId="{ADA20547-6044-4033-8051-C7DADEA09DF6}" srcOrd="0" destOrd="0" presId="urn:microsoft.com/office/officeart/2005/8/layout/vList5"/>
    <dgm:cxn modelId="{DE794D3F-6733-4583-8F96-727E9A862C12}" type="presOf" srcId="{60A6C7D1-1500-40C0-924C-911D61E0D6A2}" destId="{D38B58D5-8AF6-4025-90B7-493CF23D3556}" srcOrd="0" destOrd="0" presId="urn:microsoft.com/office/officeart/2005/8/layout/vList5"/>
    <dgm:cxn modelId="{5CBF5D49-C625-4090-A8B5-90BCB5D3A2FC}" srcId="{08EC9854-23B5-4A00-B56C-5AD5237BDA5A}" destId="{77E4BAF5-5222-4AC3-9448-CC2DA3AF4DCC}" srcOrd="1" destOrd="0" parTransId="{8542936A-C029-48E7-943C-6C6D60BC0F3D}" sibTransId="{43FF0E6F-E75A-40DB-97D4-413BDACE02D7}"/>
    <dgm:cxn modelId="{8480134C-99E3-445F-9034-A8D3546BC88A}" type="presOf" srcId="{3E49AD42-3C39-49FD-9741-980ADD741306}" destId="{D38B58D5-8AF6-4025-90B7-493CF23D3556}" srcOrd="0" destOrd="1" presId="urn:microsoft.com/office/officeart/2005/8/layout/vList5"/>
    <dgm:cxn modelId="{E620764F-BAF2-4D32-837F-48C9B0EF9293}" type="presOf" srcId="{0A04856D-7682-4BDA-8210-3DB9D6411272}" destId="{02D7DC00-DB3D-45CB-8D73-DF95CFA49EBB}" srcOrd="0" destOrd="0" presId="urn:microsoft.com/office/officeart/2005/8/layout/vList5"/>
    <dgm:cxn modelId="{A89EAD77-27A3-48BD-BFE1-8305153AA19C}" type="presOf" srcId="{EFD308F6-D1B3-4C0C-9855-44828DA5C44A}" destId="{EF58C255-A9FF-44DF-87AE-4C71C03EB78A}" srcOrd="0" destOrd="0" presId="urn:microsoft.com/office/officeart/2005/8/layout/vList5"/>
    <dgm:cxn modelId="{EC60C357-992F-413B-AFB2-375A45C20C52}" srcId="{EFD308F6-D1B3-4C0C-9855-44828DA5C44A}" destId="{6B0FCF32-08C4-4CE2-BCFC-77C2A2D0A922}" srcOrd="1" destOrd="0" parTransId="{A1BB6132-1EF8-4E61-9AFE-2449434606D6}" sibTransId="{313DB980-71F4-4A15-90B5-7287225E7873}"/>
    <dgm:cxn modelId="{83F63159-E730-4C27-BECF-2B4829474B88}" srcId="{EFD308F6-D1B3-4C0C-9855-44828DA5C44A}" destId="{53BE35EB-4781-430B-9ACB-72E554D66861}" srcOrd="2" destOrd="0" parTransId="{4A96C9B3-97AC-4B9E-AF9E-D245B04E02AA}" sibTransId="{9708D94D-D5BD-4E62-A91E-90C6B82CBAA2}"/>
    <dgm:cxn modelId="{921A3986-5597-4A89-9BB7-AA13A0B2E758}" type="presOf" srcId="{08EC9854-23B5-4A00-B56C-5AD5237BDA5A}" destId="{0A4E74F9-596B-4EC3-B1FA-61E2CCDA857D}" srcOrd="0" destOrd="0" presId="urn:microsoft.com/office/officeart/2005/8/layout/vList5"/>
    <dgm:cxn modelId="{0CB0BA86-1DA1-4529-AF4B-6A1CFBCFDAFC}" srcId="{16CBC629-BBFD-4F9A-B882-035B39991D1B}" destId="{BC445C4B-E5F4-4993-8ADA-39848656E562}" srcOrd="1" destOrd="0" parTransId="{2FB19AC5-24E1-4EB4-AE51-B7DD12573CA7}" sibTransId="{37303ECB-36E1-44D2-84E6-61F1B8D54B13}"/>
    <dgm:cxn modelId="{B242C89A-E59A-4295-87DC-6BA9BD2AD38E}" type="presOf" srcId="{BD0BAF64-44F3-4E24-AA44-AE06EAC8498A}" destId="{D821AB0C-899B-426A-9356-1793E5568F8D}" srcOrd="0" destOrd="1" presId="urn:microsoft.com/office/officeart/2005/8/layout/vList5"/>
    <dgm:cxn modelId="{BE84D29B-DA10-45D7-9F55-248A5AFA4678}" type="presOf" srcId="{33A7936C-4671-484A-A1C1-DEFFD7A56C94}" destId="{87BFDA73-7FD5-46F8-BE56-D14799BB4D9D}" srcOrd="0" destOrd="0" presId="urn:microsoft.com/office/officeart/2005/8/layout/vList5"/>
    <dgm:cxn modelId="{47F8809C-367A-4152-9F0D-C749DFC8DC33}" type="presOf" srcId="{77E4BAF5-5222-4AC3-9448-CC2DA3AF4DCC}" destId="{C6622CD8-E39E-46F5-B2C2-F021104CF138}" srcOrd="0" destOrd="1" presId="urn:microsoft.com/office/officeart/2005/8/layout/vList5"/>
    <dgm:cxn modelId="{D465C79E-D611-4C04-8A04-C3ECFBBA2878}" type="presOf" srcId="{EE9BAB49-5536-4BB6-B880-0F0751938011}" destId="{B9C88E13-2AA0-4BD7-9E72-0B61CF230BB8}" srcOrd="0" destOrd="1" presId="urn:microsoft.com/office/officeart/2005/8/layout/vList5"/>
    <dgm:cxn modelId="{859764A1-788F-41B3-AE78-07DD61479FF2}" srcId="{16CBC629-BBFD-4F9A-B882-035B39991D1B}" destId="{EFD308F6-D1B3-4C0C-9855-44828DA5C44A}" srcOrd="0" destOrd="0" parTransId="{9C4B7398-B29E-48EE-8BCF-6B4E20EE7E4E}" sibTransId="{01A319AE-E22F-4DF8-A5DF-8756B651348A}"/>
    <dgm:cxn modelId="{E2BB25A4-FFFE-4254-ACCC-B54315288FBE}" srcId="{BC445C4B-E5F4-4993-8ADA-39848656E562}" destId="{6FFFB86E-0523-47A7-ACAD-3853A67EE633}" srcOrd="0" destOrd="0" parTransId="{8508FE9E-923D-49E8-AFAD-63AD104C054E}" sibTransId="{FBED9A52-8C4B-4D10-92A3-43EB5BF5C82C}"/>
    <dgm:cxn modelId="{21BF7FAE-5468-418C-97A3-23D069E2FCF7}" srcId="{16CBC629-BBFD-4F9A-B882-035B39991D1B}" destId="{33A7936C-4671-484A-A1C1-DEFFD7A56C94}" srcOrd="2" destOrd="0" parTransId="{69698B1D-2E39-477C-8E77-CF51BEE6B9A1}" sibTransId="{EDD2D2AC-59C0-40BA-B6A0-9609A7F0ADD2}"/>
    <dgm:cxn modelId="{30E5E3B3-E08E-4AD0-9FF9-2D8A21663BE2}" srcId="{16CBC629-BBFD-4F9A-B882-035B39991D1B}" destId="{08EC9854-23B5-4A00-B56C-5AD5237BDA5A}" srcOrd="4" destOrd="0" parTransId="{C67125C2-83AF-4E2F-B25E-A53D6977E858}" sibTransId="{458701DE-B161-4AF0-9CB4-E092C2B179BB}"/>
    <dgm:cxn modelId="{5E8377B5-B04A-4E67-A527-51CF793CB918}" type="presOf" srcId="{7435A510-A477-4886-AFEB-EBC224DA7B5A}" destId="{C6622CD8-E39E-46F5-B2C2-F021104CF138}" srcOrd="0" destOrd="0" presId="urn:microsoft.com/office/officeart/2005/8/layout/vList5"/>
    <dgm:cxn modelId="{2754AFBF-FD51-472D-9C26-F971DBFCFAB6}" type="presOf" srcId="{B0445115-083F-40AC-9D07-C334FCDF7275}" destId="{C4507207-D1F7-49E5-B9EE-BE65B1427723}" srcOrd="0" destOrd="0" presId="urn:microsoft.com/office/officeart/2005/8/layout/vList5"/>
    <dgm:cxn modelId="{1C9928C0-1108-4CE5-8E3C-207AC688E91A}" type="presOf" srcId="{16CBC629-BBFD-4F9A-B882-035B39991D1B}" destId="{03AAD140-F4E4-4289-B0ED-2BF36E0C9501}" srcOrd="0" destOrd="0" presId="urn:microsoft.com/office/officeart/2005/8/layout/vList5"/>
    <dgm:cxn modelId="{096085C3-907F-4FDB-A0B8-01BA2BA50A1B}" srcId="{08EC9854-23B5-4A00-B56C-5AD5237BDA5A}" destId="{7435A510-A477-4886-AFEB-EBC224DA7B5A}" srcOrd="0" destOrd="0" parTransId="{DCFA1B44-A72E-4328-9DEA-8F10D89518E6}" sibTransId="{3AD4D5D5-9A13-4253-9CEE-19CC10F5A2DB}"/>
    <dgm:cxn modelId="{9FDE62C4-F57B-4FA6-A89D-D05478D06083}" type="presOf" srcId="{53BE35EB-4781-430B-9ACB-72E554D66861}" destId="{02D7DC00-DB3D-45CB-8D73-DF95CFA49EBB}" srcOrd="0" destOrd="2" presId="urn:microsoft.com/office/officeart/2005/8/layout/vList5"/>
    <dgm:cxn modelId="{A74577C6-C1F8-4B5B-AD1B-7311EECE2A86}" type="presOf" srcId="{6B0FCF32-08C4-4CE2-BCFC-77C2A2D0A922}" destId="{02D7DC00-DB3D-45CB-8D73-DF95CFA49EBB}" srcOrd="0" destOrd="1" presId="urn:microsoft.com/office/officeart/2005/8/layout/vList5"/>
    <dgm:cxn modelId="{4BC595D8-9AAB-4151-9F52-028F01909638}" type="presOf" srcId="{F52A7659-499D-4F69-8CD0-C9D46B39F12F}" destId="{B9C88E13-2AA0-4BD7-9E72-0B61CF230BB8}" srcOrd="0" destOrd="0" presId="urn:microsoft.com/office/officeart/2005/8/layout/vList5"/>
    <dgm:cxn modelId="{8345B7E6-83E7-46BD-BDF0-50DD53D88AF6}" srcId="{33A7936C-4671-484A-A1C1-DEFFD7A56C94}" destId="{60A6C7D1-1500-40C0-924C-911D61E0D6A2}" srcOrd="0" destOrd="0" parTransId="{AD826C09-2079-411D-B873-AE917A74479F}" sibTransId="{29CC9702-96CE-4D32-8A8F-F90839D86F3C}"/>
    <dgm:cxn modelId="{8053E5F4-DEF8-4EE6-B7B8-4346959BC74F}" type="presOf" srcId="{6FFFB86E-0523-47A7-ACAD-3853A67EE633}" destId="{D821AB0C-899B-426A-9356-1793E5568F8D}" srcOrd="0" destOrd="0" presId="urn:microsoft.com/office/officeart/2005/8/layout/vList5"/>
    <dgm:cxn modelId="{555CD8F8-7CE1-4F69-8D51-62D277736CC2}" srcId="{16CBC629-BBFD-4F9A-B882-035B39991D1B}" destId="{B0445115-083F-40AC-9D07-C334FCDF7275}" srcOrd="3" destOrd="0" parTransId="{EFC304DF-701B-4317-BB71-6D5532DCE128}" sibTransId="{462E4723-A243-4781-BF62-1321FF90288B}"/>
    <dgm:cxn modelId="{26555D7B-E908-40F8-B483-A53742DF1136}" type="presParOf" srcId="{03AAD140-F4E4-4289-B0ED-2BF36E0C9501}" destId="{45B4E2FA-1813-40E4-BE99-BEE8940DE7E8}" srcOrd="0" destOrd="0" presId="urn:microsoft.com/office/officeart/2005/8/layout/vList5"/>
    <dgm:cxn modelId="{DBE3CFD3-4A2C-4CB8-AB4D-8585C4AE5132}" type="presParOf" srcId="{45B4E2FA-1813-40E4-BE99-BEE8940DE7E8}" destId="{EF58C255-A9FF-44DF-87AE-4C71C03EB78A}" srcOrd="0" destOrd="0" presId="urn:microsoft.com/office/officeart/2005/8/layout/vList5"/>
    <dgm:cxn modelId="{E44A6D7C-22FD-49A7-9CCC-CBE0FF622708}" type="presParOf" srcId="{45B4E2FA-1813-40E4-BE99-BEE8940DE7E8}" destId="{02D7DC00-DB3D-45CB-8D73-DF95CFA49EBB}" srcOrd="1" destOrd="0" presId="urn:microsoft.com/office/officeart/2005/8/layout/vList5"/>
    <dgm:cxn modelId="{036A918F-9BFE-4DE8-921B-D9305A114758}" type="presParOf" srcId="{03AAD140-F4E4-4289-B0ED-2BF36E0C9501}" destId="{76B53602-2A20-43C8-89C2-C451F5D1FEEA}" srcOrd="1" destOrd="0" presId="urn:microsoft.com/office/officeart/2005/8/layout/vList5"/>
    <dgm:cxn modelId="{8668C98B-98BB-4BFB-98ED-D8EFD06D93F5}" type="presParOf" srcId="{03AAD140-F4E4-4289-B0ED-2BF36E0C9501}" destId="{015C7EEC-A410-4911-8EB1-5E156CB80931}" srcOrd="2" destOrd="0" presId="urn:microsoft.com/office/officeart/2005/8/layout/vList5"/>
    <dgm:cxn modelId="{AFA0F7EC-4787-4ACE-A191-A33B3D9D28D3}" type="presParOf" srcId="{015C7EEC-A410-4911-8EB1-5E156CB80931}" destId="{ADA20547-6044-4033-8051-C7DADEA09DF6}" srcOrd="0" destOrd="0" presId="urn:microsoft.com/office/officeart/2005/8/layout/vList5"/>
    <dgm:cxn modelId="{C2593C9D-0253-4ECF-BE24-6E4CA4B3CDF5}" type="presParOf" srcId="{015C7EEC-A410-4911-8EB1-5E156CB80931}" destId="{D821AB0C-899B-426A-9356-1793E5568F8D}" srcOrd="1" destOrd="0" presId="urn:microsoft.com/office/officeart/2005/8/layout/vList5"/>
    <dgm:cxn modelId="{FF9D208A-5418-416A-A593-8E0FE5D82A65}" type="presParOf" srcId="{03AAD140-F4E4-4289-B0ED-2BF36E0C9501}" destId="{952D3042-3EF0-4248-B888-12D3FA6731A8}" srcOrd="3" destOrd="0" presId="urn:microsoft.com/office/officeart/2005/8/layout/vList5"/>
    <dgm:cxn modelId="{8EE8F795-1C98-4A89-BF6C-61A7D01B7B3B}" type="presParOf" srcId="{03AAD140-F4E4-4289-B0ED-2BF36E0C9501}" destId="{13EA9FAC-9051-4E01-8F88-BF9A3E0F5BAC}" srcOrd="4" destOrd="0" presId="urn:microsoft.com/office/officeart/2005/8/layout/vList5"/>
    <dgm:cxn modelId="{F4FBD84C-1C5C-4EAD-9F63-01FB85AC5205}" type="presParOf" srcId="{13EA9FAC-9051-4E01-8F88-BF9A3E0F5BAC}" destId="{87BFDA73-7FD5-46F8-BE56-D14799BB4D9D}" srcOrd="0" destOrd="0" presId="urn:microsoft.com/office/officeart/2005/8/layout/vList5"/>
    <dgm:cxn modelId="{BB3A4B67-E7AA-4F20-953C-9C0EAFF46EF7}" type="presParOf" srcId="{13EA9FAC-9051-4E01-8F88-BF9A3E0F5BAC}" destId="{D38B58D5-8AF6-4025-90B7-493CF23D3556}" srcOrd="1" destOrd="0" presId="urn:microsoft.com/office/officeart/2005/8/layout/vList5"/>
    <dgm:cxn modelId="{00EFFF04-2694-4178-81E8-B08BBAF8317A}" type="presParOf" srcId="{03AAD140-F4E4-4289-B0ED-2BF36E0C9501}" destId="{751B3F24-81C2-4576-BDFB-68A4DCAB9411}" srcOrd="5" destOrd="0" presId="urn:microsoft.com/office/officeart/2005/8/layout/vList5"/>
    <dgm:cxn modelId="{4A935404-59C7-4566-9B92-7CA69DBBC7AC}" type="presParOf" srcId="{03AAD140-F4E4-4289-B0ED-2BF36E0C9501}" destId="{8A6B6F1C-7E80-4D50-A498-58DD96FE37AB}" srcOrd="6" destOrd="0" presId="urn:microsoft.com/office/officeart/2005/8/layout/vList5"/>
    <dgm:cxn modelId="{B489C08E-DD22-4ECA-92A1-63FD981191D0}" type="presParOf" srcId="{8A6B6F1C-7E80-4D50-A498-58DD96FE37AB}" destId="{C4507207-D1F7-49E5-B9EE-BE65B1427723}" srcOrd="0" destOrd="0" presId="urn:microsoft.com/office/officeart/2005/8/layout/vList5"/>
    <dgm:cxn modelId="{817F23D6-318C-4752-9201-91A23BF036B9}" type="presParOf" srcId="{8A6B6F1C-7E80-4D50-A498-58DD96FE37AB}" destId="{B9C88E13-2AA0-4BD7-9E72-0B61CF230BB8}" srcOrd="1" destOrd="0" presId="urn:microsoft.com/office/officeart/2005/8/layout/vList5"/>
    <dgm:cxn modelId="{3F527497-3F08-49D7-8F4B-F1DCFC53F662}" type="presParOf" srcId="{03AAD140-F4E4-4289-B0ED-2BF36E0C9501}" destId="{1D0C4669-0505-4927-A4DE-FC8615CE109A}" srcOrd="7" destOrd="0" presId="urn:microsoft.com/office/officeart/2005/8/layout/vList5"/>
    <dgm:cxn modelId="{E93FEC4D-D8C3-4AFF-B359-2F7865EC79EE}" type="presParOf" srcId="{03AAD140-F4E4-4289-B0ED-2BF36E0C9501}" destId="{5B7B2A6A-E9F7-4BD0-969A-E52F9AFBF079}" srcOrd="8" destOrd="0" presId="urn:microsoft.com/office/officeart/2005/8/layout/vList5"/>
    <dgm:cxn modelId="{0FE1A974-429F-40BD-89D1-FC67623AD761}" type="presParOf" srcId="{5B7B2A6A-E9F7-4BD0-969A-E52F9AFBF079}" destId="{0A4E74F9-596B-4EC3-B1FA-61E2CCDA857D}" srcOrd="0" destOrd="0" presId="urn:microsoft.com/office/officeart/2005/8/layout/vList5"/>
    <dgm:cxn modelId="{833863DD-A1BF-4A91-B884-F1DEDD861C52}" type="presParOf" srcId="{5B7B2A6A-E9F7-4BD0-969A-E52F9AFBF079}" destId="{C6622CD8-E39E-46F5-B2C2-F021104CF13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7DC00-DB3D-45CB-8D73-DF95CFA49EBB}">
      <dsp:nvSpPr>
        <dsp:cNvPr id="0" name=""/>
        <dsp:cNvSpPr/>
      </dsp:nvSpPr>
      <dsp:spPr>
        <a:xfrm rot="5400000">
          <a:off x="5162569" y="-2147014"/>
          <a:ext cx="719447" cy="51974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 err="1"/>
            <a:t>Vuejs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H5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NodeJS</a:t>
          </a:r>
          <a:endParaRPr lang="en-CA" sz="1200" kern="1200" dirty="0"/>
        </a:p>
      </dsp:txBody>
      <dsp:txXfrm rot="-5400000">
        <a:off x="2923567" y="127109"/>
        <a:ext cx="5162331" cy="649205"/>
      </dsp:txXfrm>
    </dsp:sp>
    <dsp:sp modelId="{EF58C255-A9FF-44DF-87AE-4C71C03EB78A}">
      <dsp:nvSpPr>
        <dsp:cNvPr id="0" name=""/>
        <dsp:cNvSpPr/>
      </dsp:nvSpPr>
      <dsp:spPr>
        <a:xfrm>
          <a:off x="0" y="1760"/>
          <a:ext cx="2923566" cy="899902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前端</a:t>
          </a:r>
          <a:endParaRPr lang="en-CA" sz="3300" kern="1200" dirty="0"/>
        </a:p>
      </dsp:txBody>
      <dsp:txXfrm>
        <a:off x="43930" y="45690"/>
        <a:ext cx="2835706" cy="812042"/>
      </dsp:txXfrm>
    </dsp:sp>
    <dsp:sp modelId="{D821AB0C-899B-426A-9356-1793E5568F8D}">
      <dsp:nvSpPr>
        <dsp:cNvPr id="0" name=""/>
        <dsp:cNvSpPr/>
      </dsp:nvSpPr>
      <dsp:spPr>
        <a:xfrm rot="5400000">
          <a:off x="5173371" y="-1207526"/>
          <a:ext cx="719447" cy="52076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NGINX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Python/Django</a:t>
          </a:r>
          <a:endParaRPr lang="en-CA" sz="1200" kern="1200" dirty="0"/>
        </a:p>
      </dsp:txBody>
      <dsp:txXfrm rot="-5400000">
        <a:off x="2929286" y="1071680"/>
        <a:ext cx="5172497" cy="649205"/>
      </dsp:txXfrm>
    </dsp:sp>
    <dsp:sp modelId="{ADA20547-6044-4033-8051-C7DADEA09DF6}">
      <dsp:nvSpPr>
        <dsp:cNvPr id="0" name=""/>
        <dsp:cNvSpPr/>
      </dsp:nvSpPr>
      <dsp:spPr>
        <a:xfrm>
          <a:off x="0" y="946627"/>
          <a:ext cx="2929285" cy="899308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后端</a:t>
          </a:r>
          <a:endParaRPr lang="en-US" altLang="zh-CN" sz="3300" kern="1200" dirty="0"/>
        </a:p>
      </dsp:txBody>
      <dsp:txXfrm>
        <a:off x="43901" y="990528"/>
        <a:ext cx="2841483" cy="811506"/>
      </dsp:txXfrm>
    </dsp:sp>
    <dsp:sp modelId="{D38B58D5-8AF6-4025-90B7-493CF23D3556}">
      <dsp:nvSpPr>
        <dsp:cNvPr id="0" name=""/>
        <dsp:cNvSpPr/>
      </dsp:nvSpPr>
      <dsp:spPr>
        <a:xfrm rot="5400000">
          <a:off x="5173371" y="-263252"/>
          <a:ext cx="719447" cy="52076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RabbitMQ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 err="1"/>
            <a:t>MemCache</a:t>
          </a:r>
          <a:r>
            <a:rPr lang="zh-CN" altLang="en-US" sz="1200" kern="1200" dirty="0"/>
            <a:t>， </a:t>
          </a:r>
          <a:r>
            <a:rPr lang="en-US" altLang="zh-CN" sz="1200" kern="1200" dirty="0" err="1"/>
            <a:t>Redis</a:t>
          </a:r>
          <a:endParaRPr lang="en-CA" sz="1200" kern="1200" dirty="0"/>
        </a:p>
      </dsp:txBody>
      <dsp:txXfrm rot="-5400000">
        <a:off x="2929286" y="2015954"/>
        <a:ext cx="5172497" cy="649205"/>
      </dsp:txXfrm>
    </dsp:sp>
    <dsp:sp modelId="{87BFDA73-7FD5-46F8-BE56-D14799BB4D9D}">
      <dsp:nvSpPr>
        <dsp:cNvPr id="0" name=""/>
        <dsp:cNvSpPr/>
      </dsp:nvSpPr>
      <dsp:spPr>
        <a:xfrm>
          <a:off x="0" y="1925390"/>
          <a:ext cx="2929285" cy="899308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中间件</a:t>
          </a:r>
          <a:endParaRPr lang="en-CA" sz="3300" kern="1200" dirty="0"/>
        </a:p>
      </dsp:txBody>
      <dsp:txXfrm>
        <a:off x="43901" y="1969291"/>
        <a:ext cx="2841483" cy="811506"/>
      </dsp:txXfrm>
    </dsp:sp>
    <dsp:sp modelId="{B9C88E13-2AA0-4BD7-9E72-0B61CF230BB8}">
      <dsp:nvSpPr>
        <dsp:cNvPr id="0" name=""/>
        <dsp:cNvSpPr/>
      </dsp:nvSpPr>
      <dsp:spPr>
        <a:xfrm rot="5400000">
          <a:off x="5173371" y="681021"/>
          <a:ext cx="719447" cy="52076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MySQL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MongoDB</a:t>
          </a:r>
          <a:endParaRPr lang="en-CA" sz="1200" kern="1200" dirty="0"/>
        </a:p>
      </dsp:txBody>
      <dsp:txXfrm rot="-5400000">
        <a:off x="2929286" y="2960228"/>
        <a:ext cx="5172497" cy="649205"/>
      </dsp:txXfrm>
    </dsp:sp>
    <dsp:sp modelId="{C4507207-D1F7-49E5-B9EE-BE65B1427723}">
      <dsp:nvSpPr>
        <dsp:cNvPr id="0" name=""/>
        <dsp:cNvSpPr/>
      </dsp:nvSpPr>
      <dsp:spPr>
        <a:xfrm>
          <a:off x="0" y="2835176"/>
          <a:ext cx="2929285" cy="899308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数据库</a:t>
          </a:r>
          <a:endParaRPr lang="en-CA" sz="3300" kern="1200" dirty="0"/>
        </a:p>
      </dsp:txBody>
      <dsp:txXfrm>
        <a:off x="43901" y="2879077"/>
        <a:ext cx="2841483" cy="811506"/>
      </dsp:txXfrm>
    </dsp:sp>
    <dsp:sp modelId="{C6622CD8-E39E-46F5-B2C2-F021104CF138}">
      <dsp:nvSpPr>
        <dsp:cNvPr id="0" name=""/>
        <dsp:cNvSpPr/>
      </dsp:nvSpPr>
      <dsp:spPr>
        <a:xfrm rot="5400000">
          <a:off x="5173371" y="1625296"/>
          <a:ext cx="719447" cy="52076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视频转码服务</a:t>
          </a:r>
          <a:endParaRPr lang="en-CA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CDN</a:t>
          </a:r>
          <a:r>
            <a:rPr lang="zh-CN" altLang="en-US" sz="1200" kern="1200" dirty="0"/>
            <a:t>服务</a:t>
          </a:r>
          <a:endParaRPr lang="en-CA" sz="1200" kern="1200" dirty="0"/>
        </a:p>
      </dsp:txBody>
      <dsp:txXfrm rot="-5400000">
        <a:off x="2929286" y="3904503"/>
        <a:ext cx="5172497" cy="649205"/>
      </dsp:txXfrm>
    </dsp:sp>
    <dsp:sp modelId="{0A4E74F9-596B-4EC3-B1FA-61E2CCDA857D}">
      <dsp:nvSpPr>
        <dsp:cNvPr id="0" name=""/>
        <dsp:cNvSpPr/>
      </dsp:nvSpPr>
      <dsp:spPr>
        <a:xfrm>
          <a:off x="0" y="3779451"/>
          <a:ext cx="2929285" cy="899308"/>
        </a:xfrm>
        <a:prstGeom prst="roundRect">
          <a:avLst/>
        </a:prstGeom>
        <a:solidFill>
          <a:srgbClr val="3369F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第三方服务</a:t>
          </a:r>
          <a:endParaRPr lang="en-CA" sz="3300" kern="1200" dirty="0"/>
        </a:p>
      </dsp:txBody>
      <dsp:txXfrm>
        <a:off x="43901" y="3823352"/>
        <a:ext cx="2841483" cy="811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48CB3AF-9FD8-420B-A22F-BACE6537855E}" type="datetime1">
              <a:rPr lang="zh-CN" altLang="en-US"/>
              <a:pPr>
                <a:defRPr/>
              </a:pPr>
              <a:t>2018/4/16</a:t>
            </a:fld>
            <a:endParaRPr lang="zh-CN" altLang="en-US" sz="1200"/>
          </a:p>
        </p:txBody>
      </p:sp>
      <p:sp>
        <p:nvSpPr>
          <p:cNvPr id="6042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410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zh-CN" altLang="zh-CN"/>
              <a:t>单击此处编辑母版文本样式</a:t>
            </a:r>
          </a:p>
          <a:p>
            <a:pPr>
              <a:buFontTx/>
              <a:buNone/>
              <a:defRPr/>
            </a:pPr>
            <a:r>
              <a:rPr lang="zh-CN" altLang="zh-CN"/>
              <a:t>二级</a:t>
            </a:r>
          </a:p>
          <a:p>
            <a:pPr>
              <a:buFontTx/>
              <a:buNone/>
              <a:defRPr/>
            </a:pPr>
            <a:r>
              <a:rPr lang="zh-CN" altLang="zh-CN"/>
              <a:t>三级</a:t>
            </a:r>
          </a:p>
          <a:p>
            <a:pPr>
              <a:buFontTx/>
              <a:buNone/>
              <a:defRPr/>
            </a:pPr>
            <a:r>
              <a:rPr lang="zh-CN" altLang="zh-CN"/>
              <a:t>四级</a:t>
            </a:r>
          </a:p>
          <a:p>
            <a:pPr>
              <a:buFontTx/>
              <a:buNone/>
              <a:defRPr/>
            </a:pPr>
            <a:r>
              <a:rPr lang="zh-CN" altLang="zh-CN"/>
              <a:t>五级</a:t>
            </a: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3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779DDC5C-6C89-413B-9A4B-81A933446561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056090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z="1200" kern="120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14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459E3C-94D8-4EEC-B156-A509661D9009}" type="datetime1">
              <a:rPr lang="zh-CN" altLang="en-US" smtClean="0">
                <a:solidFill>
                  <a:prstClr val="black"/>
                </a:solidFill>
              </a:rPr>
              <a:pPr eaLnBrk="1" hangingPunct="1"/>
              <a:t>2018/4/16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DAF92A-F0C3-4E3D-B2F6-5E3EBAA24B4D}" type="slidenum">
              <a:rPr lang="zh-CN" altLang="en-US">
                <a:solidFill>
                  <a:prstClr val="black"/>
                </a:solidFill>
              </a:rPr>
              <a:pPr eaLnBrk="1" hangingPunct="1"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989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机器数量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(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虚拟机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16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台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内存：配置如上图，共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72G 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磁盘：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1.5T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CPU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* 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线程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  <a:endParaRPr lang="en-CA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48CB3AF-9FD8-420B-A22F-BACE6537855E}" type="datetime1">
              <a:rPr lang="zh-CN" altLang="en-US" smtClean="0"/>
              <a:pPr>
                <a:defRPr/>
              </a:pPr>
              <a:t>2018/4/16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DDC5C-6C89-413B-9A4B-81A933446561}" type="slidenum">
              <a:rPr lang="zh-CN" altLang="en-US" smtClean="0"/>
              <a:pPr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8502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48CB3AF-9FD8-420B-A22F-BACE6537855E}" type="datetime1">
              <a:rPr lang="zh-CN" altLang="en-US" smtClean="0"/>
              <a:pPr>
                <a:defRPr/>
              </a:pPr>
              <a:t>2018/4/16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DDC5C-6C89-413B-9A4B-81A933446561}" type="slidenum">
              <a:rPr lang="zh-CN" altLang="en-US" smtClean="0"/>
              <a:pPr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77681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48CB3AF-9FD8-420B-A22F-BACE6537855E}" type="datetime1">
              <a:rPr lang="zh-CN" altLang="en-US" smtClean="0"/>
              <a:pPr>
                <a:defRPr/>
              </a:pPr>
              <a:t>2018/4/16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DDC5C-6C89-413B-9A4B-81A933446561}" type="slidenum">
              <a:rPr lang="zh-CN" altLang="en-US" smtClean="0"/>
              <a:pPr/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22280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48CB3AF-9FD8-420B-A22F-BACE6537855E}" type="datetime1">
              <a:rPr lang="zh-CN" altLang="en-US" smtClean="0"/>
              <a:pPr>
                <a:defRPr/>
              </a:pPr>
              <a:t>2018/4/16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DDC5C-6C89-413B-9A4B-81A933446561}" type="slidenum">
              <a:rPr lang="zh-CN" altLang="en-US" smtClean="0"/>
              <a:pPr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75580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更新学堂在线标记</a:t>
            </a:r>
            <a:endParaRPr lang="en-US" altLang="zh-CN"/>
          </a:p>
          <a:p>
            <a:r>
              <a:rPr lang="zh-CN" altLang="en-US"/>
              <a:t>加页码</a:t>
            </a:r>
          </a:p>
        </p:txBody>
      </p:sp>
      <p:sp>
        <p:nvSpPr>
          <p:cNvPr id="61444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459E3C-94D8-4EEC-B156-A509661D9009}" type="datetime1">
              <a:rPr lang="zh-CN" altLang="en-US" smtClean="0">
                <a:solidFill>
                  <a:srgbClr val="000000"/>
                </a:solidFill>
              </a:rPr>
              <a:pPr eaLnBrk="1" hangingPunct="1"/>
              <a:t>2018/4/16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DAF92A-F0C3-4E3D-B2F6-5E3EBAA24B4D}" type="slidenum">
              <a:rPr lang="zh-CN" altLang="en-US">
                <a:solidFill>
                  <a:srgbClr val="000000"/>
                </a:solidFill>
              </a:rPr>
              <a:pPr eaLnBrk="1" hangingPunct="1"/>
              <a:t>14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583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2850929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321674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0501" y="1600201"/>
            <a:ext cx="2823633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1"/>
            <a:ext cx="82677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9257258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4113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4221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541137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2778615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7638884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743115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454999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579375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188703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1774027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60196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867425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90243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071732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61975"/>
            <a:ext cx="2743200" cy="5564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61975"/>
            <a:ext cx="8026400" cy="5564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5818070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561976"/>
            <a:ext cx="8887884" cy="8556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3111775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4"/>
            <a:ext cx="12217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780216"/>
            <a:ext cx="122174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3" descr="C:\Users\Administrator\Desktop\xtzx\PPT\PPT-10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3" y="6310313"/>
            <a:ext cx="1686984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thu-logo-wide-lite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635" y="274639"/>
            <a:ext cx="2166023" cy="5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6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748777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820466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4336425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5239456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152467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783451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9710137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005948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691502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250917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86455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85558643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76928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4799059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61975"/>
            <a:ext cx="2743200" cy="5564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61975"/>
            <a:ext cx="8026400" cy="5564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428549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561976"/>
            <a:ext cx="8887884" cy="8556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23245974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9354"/>
            <a:ext cx="12217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6780216"/>
            <a:ext cx="122174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Picture 3" descr="C:\Users\Administrator\Desktop\xtzx\PPT\PPT-10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33" y="6310313"/>
            <a:ext cx="1686984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thu-logo-wide-lite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635" y="274639"/>
            <a:ext cx="2166023" cy="5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288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701378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27164472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5050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6206345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419912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62291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62291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71118310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489930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3052229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7705251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93793302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85819432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0479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376959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6831634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003994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0014693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0501" y="1600201"/>
            <a:ext cx="2823633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1"/>
            <a:ext cx="82677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9987535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4237119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umn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8367" y="1412778"/>
            <a:ext cx="11186584" cy="4716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0850" indent="0">
              <a:buNone/>
              <a:defRPr sz="2400"/>
            </a:lvl2pPr>
            <a:lvl3pPr marL="989012" indent="0">
              <a:buNone/>
              <a:defRPr sz="2400"/>
            </a:lvl3pPr>
            <a:lvl4pPr marL="1436687" indent="0">
              <a:buNone/>
              <a:defRPr sz="2400"/>
            </a:lvl4pPr>
            <a:lvl5pPr marL="1884362" indent="0">
              <a:buNone/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2" name="Text Placeholder 34"/>
          <p:cNvSpPr>
            <a:spLocks noGrp="1"/>
          </p:cNvSpPr>
          <p:nvPr>
            <p:ph type="body" sz="quarter" idx="13"/>
          </p:nvPr>
        </p:nvSpPr>
        <p:spPr>
          <a:xfrm>
            <a:off x="335360" y="656470"/>
            <a:ext cx="11569285" cy="6122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0099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885275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－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323904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15"/>
          <p:cNvCxnSpPr/>
          <p:nvPr userDrawn="1"/>
        </p:nvCxnSpPr>
        <p:spPr>
          <a:xfrm>
            <a:off x="8034867" y="927100"/>
            <a:ext cx="0" cy="844550"/>
          </a:xfrm>
          <a:prstGeom prst="line">
            <a:avLst/>
          </a:prstGeom>
          <a:ln>
            <a:solidFill>
              <a:srgbClr val="552579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6" descr="C:\Users\apple\Desktop\捕获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85" y="1011238"/>
            <a:ext cx="31369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2014业务工作\1208-教育部在线教育研究中心VI\应用部分\PPT\元素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4164"/>
            <a:ext cx="12192000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2014业务工作\1208-教育部在线教育研究中心VI\应用部分\PPT\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67" y="850901"/>
            <a:ext cx="390736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3368975" y="4461264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  <a:latin typeface="微软雅黑"/>
                <a:ea typeface="微软雅黑"/>
                <a:cs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3437043" y="2824478"/>
            <a:ext cx="8466332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982133" y="3230563"/>
            <a:ext cx="6554740" cy="17097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12126046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968751" y="3455988"/>
            <a:ext cx="7103533" cy="1573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6229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8185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586887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880102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79145" y="2494492"/>
            <a:ext cx="5033433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1" y="2269071"/>
            <a:ext cx="12192000" cy="2345266"/>
          </a:xfrm>
          <a:prstGeom prst="rect">
            <a:avLst/>
          </a:prstGeom>
          <a:solidFill>
            <a:srgbClr val="3369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7" name="图片 6" descr="学堂在线品牌标志 - RGB-01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045" y="33868"/>
            <a:ext cx="2980267" cy="1581834"/>
          </a:xfrm>
          <a:prstGeom prst="rect">
            <a:avLst/>
          </a:prstGeom>
        </p:spPr>
      </p:pic>
      <p:grpSp>
        <p:nvGrpSpPr>
          <p:cNvPr id="17" name="组 16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16" name="组 1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9" name="矩形 8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6" name="组 5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15" name="文本框 14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b="0" i="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 b="0" i="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21" name="图片 20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0" y="2073374"/>
            <a:ext cx="1768832" cy="2653248"/>
          </a:xfrm>
          <a:prstGeom prst="rect">
            <a:avLst/>
          </a:prstGeom>
        </p:spPr>
      </p:pic>
      <p:pic>
        <p:nvPicPr>
          <p:cNvPr id="22" name="图片 21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3"/>
          <a:stretch/>
        </p:blipFill>
        <p:spPr>
          <a:xfrm>
            <a:off x="10423165" y="2073374"/>
            <a:ext cx="1678521" cy="26532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90" r:id="rId1"/>
    <p:sldLayoutId id="2147484891" r:id="rId2"/>
    <p:sldLayoutId id="2147484892" r:id="rId3"/>
    <p:sldLayoutId id="2147484893" r:id="rId4"/>
    <p:sldLayoutId id="2147484894" r:id="rId5"/>
    <p:sldLayoutId id="2147484895" r:id="rId6"/>
    <p:sldLayoutId id="2147484896" r:id="rId7"/>
    <p:sldLayoutId id="2147484897" r:id="rId8"/>
    <p:sldLayoutId id="2147484898" r:id="rId9"/>
    <p:sldLayoutId id="2147484899" r:id="rId10"/>
    <p:sldLayoutId id="2147484900" r:id="rId11"/>
    <p:sldLayoutId id="2147484901" r:id="rId12"/>
    <p:sldLayoutId id="2147484920" r:id="rId13"/>
    <p:sldLayoutId id="2147484927" r:id="rId14"/>
    <p:sldLayoutId id="2147484929" r:id="rId15"/>
    <p:sldLayoutId id="2147484931" r:id="rId16"/>
  </p:sldLayoutIdLst>
  <p:transition>
    <p:fade/>
  </p:transition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1" y="561976"/>
            <a:ext cx="8887884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dirty="0">
                <a:sym typeface="Calibri" panose="020F0502020204030204" pitchFamily="34" charset="0"/>
              </a:rPr>
              <a:t>二级</a:t>
            </a:r>
          </a:p>
          <a:p>
            <a:pPr lvl="2"/>
            <a:r>
              <a:rPr lang="zh-CN" altLang="zh-CN" dirty="0">
                <a:sym typeface="Calibri" panose="020F0502020204030204" pitchFamily="34" charset="0"/>
              </a:rPr>
              <a:t>三级</a:t>
            </a:r>
          </a:p>
          <a:p>
            <a:pPr lvl="3"/>
            <a:r>
              <a:rPr lang="zh-CN" altLang="zh-CN" dirty="0">
                <a:sym typeface="Calibri" panose="020F0502020204030204" pitchFamily="34" charset="0"/>
              </a:rPr>
              <a:t>四级</a:t>
            </a:r>
          </a:p>
          <a:p>
            <a:pPr lvl="4"/>
            <a:r>
              <a:rPr lang="zh-CN" altLang="zh-CN" dirty="0">
                <a:sym typeface="Calibri" panose="020F0502020204030204" pitchFamily="34" charset="0"/>
              </a:rPr>
              <a:t>五级</a:t>
            </a:r>
          </a:p>
        </p:txBody>
      </p:sp>
      <p:grpSp>
        <p:nvGrpSpPr>
          <p:cNvPr id="5" name="组 4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6" name="组 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8" name="矩形 7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grpSp>
            <p:nvGrpSpPr>
              <p:cNvPr id="9" name="组 8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itchFamily="34" charset="0"/>
                    <a:buNone/>
                    <a:tabLst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7" name="文本框 6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 b="0" i="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b="0" i="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 b="0" i="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14" name="图片 13" descr="学堂在线品牌标志 - RGB-01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03" y="-211675"/>
            <a:ext cx="2376799" cy="12615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02" r:id="rId1"/>
    <p:sldLayoutId id="2147484903" r:id="rId2"/>
    <p:sldLayoutId id="2147484904" r:id="rId3"/>
    <p:sldLayoutId id="2147484905" r:id="rId4"/>
    <p:sldLayoutId id="2147484906" r:id="rId5"/>
    <p:sldLayoutId id="2147484907" r:id="rId6"/>
    <p:sldLayoutId id="2147484908" r:id="rId7"/>
    <p:sldLayoutId id="2147484909" r:id="rId8"/>
    <p:sldLayoutId id="2147484910" r:id="rId9"/>
    <p:sldLayoutId id="2147484911" r:id="rId10"/>
    <p:sldLayoutId id="2147484912" r:id="rId11"/>
    <p:sldLayoutId id="2147484913" r:id="rId12"/>
    <p:sldLayoutId id="2147484922" r:id="rId13"/>
    <p:sldLayoutId id="2147484944" r:id="rId14"/>
    <p:sldLayoutId id="2147484946" r:id="rId15"/>
    <p:sldLayoutId id="2147484959" r:id="rId16"/>
    <p:sldLayoutId id="2147484961" r:id="rId17"/>
  </p:sldLayoutIdLst>
  <p:transition>
    <p:fade/>
  </p:transition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rgbClr val="595959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1" y="561976"/>
            <a:ext cx="8887884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 dirty="0">
                <a:sym typeface="Calibri" panose="020F0502020204030204" pitchFamily="34" charset="0"/>
              </a:rPr>
              <a:t>二级</a:t>
            </a:r>
          </a:p>
          <a:p>
            <a:pPr lvl="2"/>
            <a:r>
              <a:rPr lang="zh-CN" altLang="zh-CN" dirty="0">
                <a:sym typeface="Calibri" panose="020F0502020204030204" pitchFamily="34" charset="0"/>
              </a:rPr>
              <a:t>三级</a:t>
            </a:r>
          </a:p>
          <a:p>
            <a:pPr lvl="3"/>
            <a:r>
              <a:rPr lang="zh-CN" altLang="zh-CN" dirty="0">
                <a:sym typeface="Calibri" panose="020F0502020204030204" pitchFamily="34" charset="0"/>
              </a:rPr>
              <a:t>四级</a:t>
            </a:r>
          </a:p>
          <a:p>
            <a:pPr lvl="4"/>
            <a:r>
              <a:rPr lang="zh-CN" altLang="zh-CN" dirty="0">
                <a:sym typeface="Calibri" panose="020F0502020204030204" pitchFamily="34" charset="0"/>
              </a:rPr>
              <a:t>五级</a:t>
            </a:r>
          </a:p>
        </p:txBody>
      </p:sp>
      <p:grpSp>
        <p:nvGrpSpPr>
          <p:cNvPr id="5" name="组 4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6" name="组 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8" name="矩形 7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" name="组 8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7" name="文本框 6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14" name="图片 13" descr="学堂在线品牌标志 - RGB-01.png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03" y="-211675"/>
            <a:ext cx="2376799" cy="126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63" r:id="rId1"/>
    <p:sldLayoutId id="2147484964" r:id="rId2"/>
    <p:sldLayoutId id="2147484965" r:id="rId3"/>
    <p:sldLayoutId id="2147484966" r:id="rId4"/>
    <p:sldLayoutId id="2147484967" r:id="rId5"/>
    <p:sldLayoutId id="2147484968" r:id="rId6"/>
    <p:sldLayoutId id="2147484969" r:id="rId7"/>
    <p:sldLayoutId id="2147484970" r:id="rId8"/>
    <p:sldLayoutId id="2147484971" r:id="rId9"/>
    <p:sldLayoutId id="2147484972" r:id="rId10"/>
    <p:sldLayoutId id="2147484973" r:id="rId11"/>
    <p:sldLayoutId id="2147484974" r:id="rId12"/>
    <p:sldLayoutId id="2147484975" r:id="rId13"/>
    <p:sldLayoutId id="2147484976" r:id="rId14"/>
    <p:sldLayoutId id="2147484977" r:id="rId15"/>
    <p:sldLayoutId id="2147484978" r:id="rId16"/>
    <p:sldLayoutId id="2147484979" r:id="rId17"/>
    <p:sldLayoutId id="2147484997" r:id="rId18"/>
    <p:sldLayoutId id="2147485010" r:id="rId19"/>
  </p:sldLayoutIdLst>
  <p:transition>
    <p:fade/>
  </p:transition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4400">
          <a:solidFill>
            <a:srgbClr val="5D276C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rgbClr val="595959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rgbClr val="595959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79145" y="2494492"/>
            <a:ext cx="5033433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>
              <a:sym typeface="Calibri" panose="020F0502020204030204" pitchFamily="34" charset="0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1" y="2269071"/>
            <a:ext cx="12192000" cy="2345266"/>
          </a:xfrm>
          <a:prstGeom prst="rect">
            <a:avLst/>
          </a:prstGeom>
          <a:solidFill>
            <a:srgbClr val="3369F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7" name="图片 6" descr="学堂在线品牌标志 - RGB-01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045" y="33868"/>
            <a:ext cx="2980267" cy="1581834"/>
          </a:xfrm>
          <a:prstGeom prst="rect">
            <a:avLst/>
          </a:prstGeom>
        </p:spPr>
      </p:pic>
      <p:grpSp>
        <p:nvGrpSpPr>
          <p:cNvPr id="17" name="组 16"/>
          <p:cNvGrpSpPr/>
          <p:nvPr userDrawn="1"/>
        </p:nvGrpSpPr>
        <p:grpSpPr>
          <a:xfrm>
            <a:off x="-7164" y="6358505"/>
            <a:ext cx="12199165" cy="409295"/>
            <a:chOff x="-5373" y="6358504"/>
            <a:chExt cx="9149374" cy="409295"/>
          </a:xfrm>
        </p:grpSpPr>
        <p:grpSp>
          <p:nvGrpSpPr>
            <p:cNvPr id="16" name="组 15"/>
            <p:cNvGrpSpPr/>
            <p:nvPr userDrawn="1"/>
          </p:nvGrpSpPr>
          <p:grpSpPr>
            <a:xfrm>
              <a:off x="-5373" y="6358504"/>
              <a:ext cx="9149374" cy="110068"/>
              <a:chOff x="-5373" y="6358504"/>
              <a:chExt cx="9149374" cy="110068"/>
            </a:xfrm>
          </p:grpSpPr>
          <p:sp>
            <p:nvSpPr>
              <p:cNvPr id="9" name="矩形 8"/>
              <p:cNvSpPr/>
              <p:nvPr userDrawn="1"/>
            </p:nvSpPr>
            <p:spPr bwMode="auto">
              <a:xfrm>
                <a:off x="-5373" y="6358504"/>
                <a:ext cx="9149374" cy="110068"/>
              </a:xfrm>
              <a:prstGeom prst="rect">
                <a:avLst/>
              </a:prstGeom>
              <a:solidFill>
                <a:srgbClr val="605F6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" name="组 5"/>
              <p:cNvGrpSpPr/>
              <p:nvPr userDrawn="1"/>
            </p:nvGrpSpPr>
            <p:grpSpPr>
              <a:xfrm>
                <a:off x="3340101" y="6358504"/>
                <a:ext cx="2912532" cy="110068"/>
                <a:chOff x="3771901" y="5181601"/>
                <a:chExt cx="2912532" cy="110068"/>
              </a:xfrm>
            </p:grpSpPr>
            <p:sp>
              <p:nvSpPr>
                <p:cNvPr id="10" name="矩形 9"/>
                <p:cNvSpPr/>
                <p:nvPr userDrawn="1"/>
              </p:nvSpPr>
              <p:spPr bwMode="auto">
                <a:xfrm>
                  <a:off x="5956300" y="5181601"/>
                  <a:ext cx="728133" cy="110068"/>
                </a:xfrm>
                <a:prstGeom prst="rect">
                  <a:avLst/>
                </a:prstGeom>
                <a:solidFill>
                  <a:srgbClr val="3369F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" name="矩形 10"/>
                <p:cNvSpPr/>
                <p:nvPr userDrawn="1"/>
              </p:nvSpPr>
              <p:spPr bwMode="auto">
                <a:xfrm>
                  <a:off x="5228167" y="5181601"/>
                  <a:ext cx="728133" cy="110068"/>
                </a:xfrm>
                <a:prstGeom prst="rect">
                  <a:avLst/>
                </a:prstGeom>
                <a:solidFill>
                  <a:srgbClr val="E9292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矩形 11"/>
                <p:cNvSpPr/>
                <p:nvPr userDrawn="1"/>
              </p:nvSpPr>
              <p:spPr bwMode="auto">
                <a:xfrm>
                  <a:off x="4500034" y="5181601"/>
                  <a:ext cx="728133" cy="110068"/>
                </a:xfrm>
                <a:prstGeom prst="rect">
                  <a:avLst/>
                </a:prstGeom>
                <a:solidFill>
                  <a:srgbClr val="FEB30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 userDrawn="1"/>
              </p:nvSpPr>
              <p:spPr bwMode="auto">
                <a:xfrm>
                  <a:off x="3771901" y="5181601"/>
                  <a:ext cx="728133" cy="110068"/>
                </a:xfrm>
                <a:prstGeom prst="rect">
                  <a:avLst/>
                </a:prstGeom>
                <a:solidFill>
                  <a:srgbClr val="209E3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15" name="文本框 14"/>
            <p:cNvSpPr txBox="1"/>
            <p:nvPr userDrawn="1"/>
          </p:nvSpPr>
          <p:spPr>
            <a:xfrm>
              <a:off x="3763511" y="6513883"/>
              <a:ext cx="2065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全球优课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尽在学堂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kumimoji="1" lang="en-US" altLang="zh-CN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zh-CN" altLang="en-US" sz="1050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kumimoji="1" lang="en-US" altLang="zh-CN" sz="1050" err="1">
                  <a:solidFill>
                    <a:srgbClr val="605F60"/>
                  </a:solidFill>
                  <a:latin typeface="Microsoft YaHei"/>
                  <a:ea typeface="Microsoft YaHei"/>
                  <a:cs typeface="Microsoft YaHei"/>
                </a:rPr>
                <a:t>www.xuetangx.com</a:t>
              </a:r>
              <a:endParaRPr kumimoji="1" lang="zh-CN" altLang="en-US" sz="1050">
                <a:solidFill>
                  <a:srgbClr val="605F6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pic>
        <p:nvPicPr>
          <p:cNvPr id="21" name="图片 20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0" y="2073374"/>
            <a:ext cx="1768832" cy="2653248"/>
          </a:xfrm>
          <a:prstGeom prst="rect">
            <a:avLst/>
          </a:prstGeom>
        </p:spPr>
      </p:pic>
      <p:pic>
        <p:nvPicPr>
          <p:cNvPr id="22" name="图片 21" descr="学堂在线品牌标志 - RGB-04.png"/>
          <p:cNvPicPr>
            <a:picLocks noChangeAspect="1"/>
          </p:cNvPicPr>
          <p:nvPr userDrawn="1"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3"/>
          <a:stretch/>
        </p:blipFill>
        <p:spPr>
          <a:xfrm>
            <a:off x="10423165" y="2073374"/>
            <a:ext cx="1678521" cy="265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1" r:id="rId1"/>
    <p:sldLayoutId id="2147484982" r:id="rId2"/>
    <p:sldLayoutId id="2147484983" r:id="rId3"/>
    <p:sldLayoutId id="2147484984" r:id="rId4"/>
    <p:sldLayoutId id="2147484985" r:id="rId5"/>
    <p:sldLayoutId id="2147484986" r:id="rId6"/>
    <p:sldLayoutId id="2147484987" r:id="rId7"/>
    <p:sldLayoutId id="2147484988" r:id="rId8"/>
    <p:sldLayoutId id="2147484989" r:id="rId9"/>
    <p:sldLayoutId id="2147484990" r:id="rId10"/>
    <p:sldLayoutId id="2147484991" r:id="rId11"/>
    <p:sldLayoutId id="2147484992" r:id="rId12"/>
    <p:sldLayoutId id="2147484993" r:id="rId13"/>
    <p:sldLayoutId id="2147484994" r:id="rId14"/>
    <p:sldLayoutId id="2147484995" r:id="rId15"/>
    <p:sldLayoutId id="2147484996" r:id="rId16"/>
  </p:sldLayoutIdLst>
  <p:transition>
    <p:fade/>
  </p:transition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anose="020F0502020204030204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889124" y="2739223"/>
            <a:ext cx="4440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000" b="1" dirty="0">
                <a:solidFill>
                  <a:srgbClr val="FFFFFF"/>
                </a:solidFill>
                <a:latin typeface="微软雅黑"/>
                <a:ea typeface="微软雅黑"/>
              </a:rPr>
              <a:t>学堂在线实施方案</a:t>
            </a:r>
          </a:p>
        </p:txBody>
      </p:sp>
      <p:sp>
        <p:nvSpPr>
          <p:cNvPr id="2" name="矩形 1"/>
          <p:cNvSpPr/>
          <p:nvPr/>
        </p:nvSpPr>
        <p:spPr>
          <a:xfrm>
            <a:off x="5254179" y="3665832"/>
            <a:ext cx="17107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s-IS" altLang="zh-CN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201</a:t>
            </a:r>
            <a:r>
              <a:rPr lang="en-US" altLang="zh-CN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8</a:t>
            </a:r>
            <a:r>
              <a:rPr lang="zh-CN" altLang="is-IS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年</a:t>
            </a:r>
            <a:r>
              <a:rPr lang="en-US" altLang="zh-CN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4</a:t>
            </a:r>
            <a:r>
              <a:rPr lang="zh-CN" altLang="is-IS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月</a:t>
            </a:r>
            <a:r>
              <a:rPr lang="zh-CN" altLang="en-US" sz="12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｜学堂在线</a:t>
            </a:r>
          </a:p>
        </p:txBody>
      </p:sp>
    </p:spTree>
    <p:extLst>
      <p:ext uri="{BB962C8B-B14F-4D97-AF65-F5344CB8AC3E}">
        <p14:creationId xmlns:p14="http://schemas.microsoft.com/office/powerpoint/2010/main" val="30073793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3927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内容管理（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CMS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2AD105-30A9-4341-9DEF-DE8623CFB30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25208" y="1397788"/>
            <a:ext cx="4007863" cy="36364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FD6836F-9DAA-40CA-9F1E-A1A39D303B4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657984" y="1481165"/>
            <a:ext cx="3416433" cy="389567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E5CC3B1-9145-4F77-A7C8-456E17E774D0}"/>
              </a:ext>
            </a:extLst>
          </p:cNvPr>
          <p:cNvSpPr txBox="1"/>
          <p:nvPr/>
        </p:nvSpPr>
        <p:spPr>
          <a:xfrm>
            <a:off x="6812789" y="5222502"/>
            <a:ext cx="3908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社区管理：帖子管理</a:t>
            </a:r>
            <a:r>
              <a:rPr lang="en-US" dirty="0"/>
              <a:t>/</a:t>
            </a:r>
            <a:r>
              <a:rPr lang="zh-CN" altLang="en-US" dirty="0"/>
              <a:t>评论管理</a:t>
            </a:r>
            <a:r>
              <a:rPr lang="en-US" dirty="0"/>
              <a:t>/</a:t>
            </a:r>
            <a:r>
              <a:rPr lang="zh-CN" altLang="en-US" dirty="0"/>
              <a:t>用户管理</a:t>
            </a:r>
            <a:r>
              <a:rPr lang="en-US" dirty="0"/>
              <a:t>/</a:t>
            </a:r>
            <a:r>
              <a:rPr lang="zh-CN" altLang="en-US" dirty="0"/>
              <a:t>举报管理</a:t>
            </a:r>
            <a:r>
              <a:rPr lang="en-US" dirty="0"/>
              <a:t>/</a:t>
            </a:r>
            <a:r>
              <a:rPr lang="zh-CN" altLang="en-US" dirty="0"/>
              <a:t>标签管理</a:t>
            </a:r>
            <a:r>
              <a:rPr lang="en-US" altLang="zh-CN" dirty="0"/>
              <a:t>/</a:t>
            </a:r>
            <a:r>
              <a:rPr lang="zh-CN" altLang="en-US" dirty="0"/>
              <a:t>社区公告管理</a:t>
            </a:r>
            <a:r>
              <a:rPr lang="en-US" dirty="0"/>
              <a:t>/Banner</a:t>
            </a:r>
            <a:r>
              <a:rPr lang="zh-CN" altLang="en-US" dirty="0"/>
              <a:t>管理</a:t>
            </a:r>
            <a:r>
              <a:rPr lang="en-US" dirty="0"/>
              <a:t>/</a:t>
            </a:r>
            <a:r>
              <a:rPr lang="zh-CN" altLang="en-US" dirty="0"/>
              <a:t>推荐活动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046271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295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内容管理</a:t>
            </a:r>
          </a:p>
        </p:txBody>
      </p:sp>
      <p:sp>
        <p:nvSpPr>
          <p:cNvPr id="4" name="AutoShape 4" descr="http://confluence.xuetangx.com/download/attachments/13992666/%E5%B9%B3%E5%8F%B0%E9%80%9A%E7%9F%A5.png?version=1&amp;modificationDate=1514199406000&amp;api=v2">
            <a:extLst>
              <a:ext uri="{FF2B5EF4-FFF2-40B4-BE49-F238E27FC236}">
                <a16:creationId xmlns:a16="http://schemas.microsoft.com/office/drawing/2014/main" id="{E4850FD2-1FC4-4927-BB40-214A9F39CB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2BE907E-70E6-49D0-B604-C6D9390A1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738312"/>
            <a:ext cx="96393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6179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295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第三方接入</a:t>
            </a:r>
          </a:p>
        </p:txBody>
      </p:sp>
      <p:pic>
        <p:nvPicPr>
          <p:cNvPr id="2050" name="Picture 2" descr="C:\Users\gavinzheng\AppData\Local\YNote\data\zy731@hotmail.com\507c9891cfdc45709e3095d688df1c6e\junzhi003-1.png">
            <a:extLst>
              <a:ext uri="{FF2B5EF4-FFF2-40B4-BE49-F238E27FC236}">
                <a16:creationId xmlns:a16="http://schemas.microsoft.com/office/drawing/2014/main" id="{694D5746-319E-4AF6-BA7D-BDE502574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736" y="1034844"/>
            <a:ext cx="6076051" cy="512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51066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295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第三方接入</a:t>
            </a:r>
          </a:p>
        </p:txBody>
      </p:sp>
      <p:pic>
        <p:nvPicPr>
          <p:cNvPr id="2049" name="Picture 1" descr="C:\Users\gavinzheng\AppData\Local\YNote\data\zy731@hotmail.com\f56367f928e3415591241645caeead97\clipboard.png">
            <a:extLst>
              <a:ext uri="{FF2B5EF4-FFF2-40B4-BE49-F238E27FC236}">
                <a16:creationId xmlns:a16="http://schemas.microsoft.com/office/drawing/2014/main" id="{4813A08E-DCCB-4FF9-881B-74B0F454F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90" y="936734"/>
            <a:ext cx="10498907" cy="534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793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38168" y="5025382"/>
            <a:ext cx="2974982" cy="787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TW" altLang="en-US" sz="1600">
                <a:solidFill>
                  <a:srgbClr val="000000"/>
                </a:solidFill>
                <a:latin typeface="微软雅黑"/>
                <a:ea typeface="微软雅黑"/>
              </a:rPr>
              <a:t>创新教育 改变世界</a:t>
            </a:r>
          </a:p>
          <a:p>
            <a:pPr algn="ctr">
              <a:lnSpc>
                <a:spcPct val="150000"/>
              </a:lnSpc>
            </a:pPr>
            <a:r>
              <a:rPr kumimoji="1" lang="en-US" altLang="zh-TW" sz="1600">
                <a:solidFill>
                  <a:srgbClr val="000000"/>
                </a:solidFill>
                <a:latin typeface="微软雅黑"/>
                <a:ea typeface="微软雅黑"/>
              </a:rPr>
              <a:t>New Education</a:t>
            </a:r>
            <a:r>
              <a:rPr kumimoji="1" lang="zh-TW" altLang="en-US" sz="1600">
                <a:solidFill>
                  <a:srgbClr val="000000"/>
                </a:solidFill>
                <a:latin typeface="微软雅黑"/>
                <a:ea typeface="微软雅黑"/>
              </a:rPr>
              <a:t>，</a:t>
            </a:r>
            <a:r>
              <a:rPr kumimoji="1" lang="en-US" altLang="zh-TW" sz="1600">
                <a:solidFill>
                  <a:srgbClr val="000000"/>
                </a:solidFill>
                <a:latin typeface="微软雅黑"/>
                <a:ea typeface="微软雅黑"/>
              </a:rPr>
              <a:t>New World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54052" y="2668250"/>
            <a:ext cx="103432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>
                <a:solidFill>
                  <a:schemeClr val="bg1"/>
                </a:solidFill>
                <a:latin typeface="微软雅黑"/>
                <a:ea typeface="微软雅黑"/>
              </a:rPr>
              <a:t>感谢聆听！</a:t>
            </a:r>
          </a:p>
        </p:txBody>
      </p:sp>
    </p:spTree>
    <p:extLst>
      <p:ext uri="{BB962C8B-B14F-4D97-AF65-F5344CB8AC3E}">
        <p14:creationId xmlns:p14="http://schemas.microsoft.com/office/powerpoint/2010/main" val="27416856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9153141" y="3638030"/>
            <a:ext cx="1368442" cy="239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>
                <a:solidFill>
                  <a:schemeClr val="accent3">
                    <a:lumMod val="85000"/>
                  </a:schemeClr>
                </a:solidFill>
                <a:latin typeface="+mn-ea"/>
                <a:ea typeface="+mn-ea"/>
              </a:rPr>
              <a:t>4</a:t>
            </a:r>
            <a:endParaRPr lang="zh-CN" altLang="en-US" sz="15000" b="1">
              <a:solidFill>
                <a:schemeClr val="accent3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52106" y="2692091"/>
            <a:ext cx="1368442" cy="239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>
                <a:solidFill>
                  <a:schemeClr val="accent3">
                    <a:lumMod val="85000"/>
                  </a:schemeClr>
                </a:solidFill>
                <a:latin typeface="+mn-ea"/>
                <a:ea typeface="+mn-ea"/>
              </a:rPr>
              <a:t>3</a:t>
            </a:r>
            <a:endParaRPr lang="zh-CN" altLang="en-US" sz="15000" b="1">
              <a:solidFill>
                <a:schemeClr val="accent3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35607" y="1780502"/>
            <a:ext cx="1368442" cy="239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>
                <a:solidFill>
                  <a:schemeClr val="accent3">
                    <a:lumMod val="85000"/>
                  </a:schemeClr>
                </a:solidFill>
                <a:latin typeface="+mn-ea"/>
                <a:ea typeface="+mn-ea"/>
              </a:rPr>
              <a:t>2</a:t>
            </a:r>
            <a:endParaRPr lang="zh-CN" altLang="en-US" sz="15000" b="1">
              <a:solidFill>
                <a:schemeClr val="accent3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04542" y="866398"/>
            <a:ext cx="1368442" cy="2399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 b="1">
                <a:solidFill>
                  <a:schemeClr val="accent3">
                    <a:lumMod val="85000"/>
                  </a:schemeClr>
                </a:solidFill>
                <a:latin typeface="+mn-ea"/>
                <a:ea typeface="+mn-ea"/>
              </a:rPr>
              <a:t>1</a:t>
            </a:r>
            <a:endParaRPr lang="zh-CN" altLang="en-US" sz="15000" b="1">
              <a:solidFill>
                <a:schemeClr val="accent3">
                  <a:lumMod val="8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9029" y="220067"/>
            <a:ext cx="2249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+mn-ea"/>
                <a:ea typeface="+mn-ea"/>
              </a:rPr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94378" y="1766914"/>
            <a:ext cx="1828211" cy="584775"/>
          </a:xfrm>
          <a:prstGeom prst="rect">
            <a:avLst/>
          </a:prstGeom>
          <a:solidFill>
            <a:srgbClr val="336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综述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1394378" y="1145195"/>
            <a:ext cx="1828211" cy="1828211"/>
          </a:xfrm>
          <a:prstGeom prst="rect">
            <a:avLst/>
          </a:prstGeom>
          <a:noFill/>
          <a:ln w="9525" cap="flat" cmpd="sng" algn="ctr">
            <a:solidFill>
              <a:srgbClr val="3369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05725" y="2681018"/>
            <a:ext cx="1828211" cy="584775"/>
          </a:xfrm>
          <a:prstGeom prst="rect">
            <a:avLst/>
          </a:prstGeom>
          <a:solidFill>
            <a:srgbClr val="336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教学平台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417064" y="3595122"/>
            <a:ext cx="1828211" cy="584775"/>
          </a:xfrm>
          <a:prstGeom prst="rect">
            <a:avLst/>
          </a:prstGeom>
          <a:solidFill>
            <a:srgbClr val="336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内容管理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928415" y="4506711"/>
            <a:ext cx="1828211" cy="584775"/>
          </a:xfrm>
          <a:prstGeom prst="rect">
            <a:avLst/>
          </a:prstGeom>
          <a:solidFill>
            <a:srgbClr val="3369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三方接入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3905723" y="2059300"/>
            <a:ext cx="1828211" cy="1828211"/>
          </a:xfrm>
          <a:prstGeom prst="rect">
            <a:avLst/>
          </a:prstGeom>
          <a:noFill/>
          <a:ln w="9525" cap="flat" cmpd="sng" algn="ctr">
            <a:solidFill>
              <a:srgbClr val="3369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928414" y="3884994"/>
            <a:ext cx="1828211" cy="1828211"/>
          </a:xfrm>
          <a:prstGeom prst="rect">
            <a:avLst/>
          </a:prstGeom>
          <a:noFill/>
          <a:ln w="9525" cap="flat" cmpd="sng" algn="ctr">
            <a:solidFill>
              <a:srgbClr val="3369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417066" y="2973405"/>
            <a:ext cx="1828211" cy="1828211"/>
          </a:xfrm>
          <a:prstGeom prst="rect">
            <a:avLst/>
          </a:prstGeom>
          <a:noFill/>
          <a:ln w="9525" cap="flat" cmpd="sng" algn="ctr">
            <a:solidFill>
              <a:srgbClr val="3369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4083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906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总体架构 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层级结构（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Layered Structure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）</a:t>
            </a:r>
          </a:p>
        </p:txBody>
      </p:sp>
      <p:pic>
        <p:nvPicPr>
          <p:cNvPr id="1025" name="Picture 1" descr="C:\Users\gavinzheng\AppData\Local\YNote\data\zy731@hotmail.com\cc4a3e6871264dfaa8b5a017ac3dd327\clipboard.png">
            <a:extLst>
              <a:ext uri="{FF2B5EF4-FFF2-40B4-BE49-F238E27FC236}">
                <a16:creationId xmlns:a16="http://schemas.microsoft.com/office/drawing/2014/main" id="{9F657C09-8614-4155-9BA6-271A02E16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07" y="1084221"/>
            <a:ext cx="10019763" cy="51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67147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7" y="220067"/>
            <a:ext cx="9548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总体架构 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层级结构（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Layered Structure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1FAF92-6E88-46AC-B47A-059258209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" y="866398"/>
            <a:ext cx="8798560" cy="546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9311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906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总体架构</a:t>
            </a:r>
          </a:p>
        </p:txBody>
      </p:sp>
      <p:pic>
        <p:nvPicPr>
          <p:cNvPr id="4" name="图片 3" descr="../../../Downloads/整体逻辑-3.png">
            <a:extLst>
              <a:ext uri="{FF2B5EF4-FFF2-40B4-BE49-F238E27FC236}">
                <a16:creationId xmlns:a16="http://schemas.microsoft.com/office/drawing/2014/main" id="{198C0295-EC41-4BD9-97B7-539C4EB9E5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214" y="898084"/>
            <a:ext cx="8273820" cy="50618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6819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9188" y="220067"/>
            <a:ext cx="906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总体架构 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资源配置（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Resource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06AE0A-6A55-4752-BD26-1C338CE0A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618" y="978333"/>
            <a:ext cx="4722879" cy="5300939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D5EFD99-5CD7-4CA9-B6E8-A8BB63F58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777881"/>
              </p:ext>
            </p:extLst>
          </p:nvPr>
        </p:nvGraphicFramePr>
        <p:xfrm>
          <a:off x="6872497" y="1249680"/>
          <a:ext cx="3082247" cy="4989929"/>
        </p:xfrm>
        <a:graphic>
          <a:graphicData uri="http://schemas.openxmlformats.org/drawingml/2006/table">
            <a:tbl>
              <a:tblPr/>
              <a:tblGrid>
                <a:gridCol w="706066">
                  <a:extLst>
                    <a:ext uri="{9D8B030D-6E8A-4147-A177-3AD203B41FA5}">
                      <a16:colId xmlns:a16="http://schemas.microsoft.com/office/drawing/2014/main" val="2509148122"/>
                    </a:ext>
                  </a:extLst>
                </a:gridCol>
                <a:gridCol w="882582">
                  <a:extLst>
                    <a:ext uri="{9D8B030D-6E8A-4147-A177-3AD203B41FA5}">
                      <a16:colId xmlns:a16="http://schemas.microsoft.com/office/drawing/2014/main" val="2516216462"/>
                    </a:ext>
                  </a:extLst>
                </a:gridCol>
                <a:gridCol w="1493599">
                  <a:extLst>
                    <a:ext uri="{9D8B030D-6E8A-4147-A177-3AD203B41FA5}">
                      <a16:colId xmlns:a16="http://schemas.microsoft.com/office/drawing/2014/main" val="3588611993"/>
                    </a:ext>
                  </a:extLst>
                </a:gridCol>
              </a:tblGrid>
              <a:tr h="41381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IDC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011" marR="6011" marT="6011" marB="4327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966149"/>
                  </a:ext>
                </a:extLst>
              </a:tr>
              <a:tr h="23794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物理机数量</a:t>
                      </a:r>
                    </a:p>
                  </a:txBody>
                  <a:tcPr marL="6011" marR="6011" marT="6011" marB="4327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用途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11714"/>
                  </a:ext>
                </a:extLst>
              </a:tr>
              <a:tr h="3904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计算型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011" marR="6011" marT="6011" marB="432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zabbix+cacti+openvpn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777368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nginx+keepalived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48882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nat+dns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336832"/>
                  </a:ext>
                </a:extLst>
              </a:tr>
              <a:tr h="22152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计算型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6011" marR="6011" marT="6011" marB="432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platform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278320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同伴互评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ora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278606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消息队列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59376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论坛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7656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考试系统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631742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moocap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242390"/>
                  </a:ext>
                </a:extLst>
              </a:tr>
              <a:tr h="22152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计算型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6011" marR="6011" marT="6011" marB="432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vpcplatform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360253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搜索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推荐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211668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memcached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809701"/>
                  </a:ext>
                </a:extLst>
              </a:tr>
              <a:tr h="1583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推荐前端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412811"/>
                  </a:ext>
                </a:extLst>
              </a:tr>
              <a:tr h="22152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存储型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011" marR="6011" marT="6011" marB="4327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mysql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860014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mongo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128182"/>
                  </a:ext>
                </a:extLst>
              </a:tr>
              <a:tr h="932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静态文件存储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397308"/>
                  </a:ext>
                </a:extLst>
              </a:tr>
              <a:tr h="22152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数据型</a:t>
                      </a:r>
                    </a:p>
                  </a:txBody>
                  <a:tcPr marL="6011" marR="6011" marT="6011" marB="4327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6011" marR="6011" marT="6011" marB="43276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搜索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ES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745493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ES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271761"/>
                  </a:ext>
                </a:extLst>
              </a:tr>
              <a:tr h="221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教学分析平台</a:t>
                      </a:r>
                    </a:p>
                  </a:txBody>
                  <a:tcPr marL="6011" marR="6011" marT="6011" marB="4327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212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56639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756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总体架构 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– 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技术栈（</a:t>
            </a:r>
            <a:r>
              <a:rPr lang="en-US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Skill Set</a:t>
            </a:r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）</a:t>
            </a:r>
          </a:p>
        </p:txBody>
      </p:sp>
      <p:graphicFrame>
        <p:nvGraphicFramePr>
          <p:cNvPr id="9" name="Diagram 4">
            <a:extLst>
              <a:ext uri="{FF2B5EF4-FFF2-40B4-BE49-F238E27FC236}">
                <a16:creationId xmlns:a16="http://schemas.microsoft.com/office/drawing/2014/main" id="{F61B3A32-D192-41FF-8ECD-51B777F320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0661100"/>
              </p:ext>
            </p:extLst>
          </p:nvPr>
        </p:nvGraphicFramePr>
        <p:xfrm>
          <a:off x="1943552" y="1139168"/>
          <a:ext cx="813690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264536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5138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教学平台</a:t>
            </a:r>
            <a:r>
              <a:rPr lang="en-CA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(LMS)</a:t>
            </a:r>
            <a:endParaRPr lang="zh-CN" altLang="en-US" sz="3600" b="1" dirty="0">
              <a:solidFill>
                <a:srgbClr val="3369F8"/>
              </a:solidFill>
              <a:latin typeface="微软雅黑"/>
              <a:ea typeface="微软雅黑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644EBB-FD3A-48C3-B6EE-3CF7C8DEC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19" y="866398"/>
            <a:ext cx="10162306" cy="536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693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28" y="220067"/>
            <a:ext cx="5138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3369F8"/>
                </a:solidFill>
                <a:latin typeface="微软雅黑"/>
                <a:ea typeface="微软雅黑"/>
              </a:rPr>
              <a:t>教学平台</a:t>
            </a:r>
            <a:r>
              <a:rPr lang="en-CA" altLang="zh-CN" sz="3600" b="1" dirty="0">
                <a:solidFill>
                  <a:srgbClr val="3369F8"/>
                </a:solidFill>
                <a:latin typeface="微软雅黑"/>
                <a:ea typeface="微软雅黑"/>
              </a:rPr>
              <a:t>(LMS)</a:t>
            </a:r>
            <a:endParaRPr lang="zh-CN" altLang="en-US" sz="3600" b="1" dirty="0">
              <a:solidFill>
                <a:srgbClr val="3369F8"/>
              </a:solidFill>
              <a:latin typeface="微软雅黑"/>
              <a:ea typeface="微软雅黑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B6D983-D426-4510-A24F-D4469A3BD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87" y="720154"/>
            <a:ext cx="9011426" cy="541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5670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清华MOOC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清华MOOC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111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111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1_1111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1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1_清华MOOC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清华MOOC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22137</TotalTime>
  <Pages>0</Pages>
  <Words>256</Words>
  <Characters>0</Characters>
  <Application>Microsoft Office PowerPoint</Application>
  <DocSecurity>0</DocSecurity>
  <PresentationFormat>宽屏</PresentationFormat>
  <Lines>0</Lines>
  <Paragraphs>94</Paragraphs>
  <Slides>14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微软雅黑</vt:lpstr>
      <vt:lpstr>微软雅黑</vt:lpstr>
      <vt:lpstr>宋体</vt:lpstr>
      <vt:lpstr>Arial</vt:lpstr>
      <vt:lpstr>Calibri</vt:lpstr>
      <vt:lpstr>清华MOOC</vt:lpstr>
      <vt:lpstr>1111</vt:lpstr>
      <vt:lpstr>1_1111</vt:lpstr>
      <vt:lpstr>1_清华MOOC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Tsinghua University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学堂云宣讲ppt</dc:title>
  <dc:creator>yaobaofeng</dc:creator>
  <cp:lastModifiedBy>gavinzheng</cp:lastModifiedBy>
  <cp:revision>1937</cp:revision>
  <dcterms:created xsi:type="dcterms:W3CDTF">2014-01-16T12:01:00Z</dcterms:created>
  <dcterms:modified xsi:type="dcterms:W3CDTF">2018-04-15T19:36:05Z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2052-9.1.0.4866</vt:lpwstr>
  </property>
</Properties>
</file>