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6"/>
  </p:notesMasterIdLst>
  <p:sldIdLst>
    <p:sldId id="1386" r:id="rId5"/>
    <p:sldId id="1366" r:id="rId6"/>
    <p:sldId id="1397" r:id="rId7"/>
    <p:sldId id="1400" r:id="rId8"/>
    <p:sldId id="1392" r:id="rId9"/>
    <p:sldId id="1399" r:id="rId10"/>
    <p:sldId id="1389" r:id="rId11"/>
    <p:sldId id="1401" r:id="rId12"/>
    <p:sldId id="1388" r:id="rId13"/>
    <p:sldId id="1398" r:id="rId14"/>
    <p:sldId id="1387" r:id="rId15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2718" autoAdjust="0"/>
  </p:normalViewPr>
  <p:slideViewPr>
    <p:cSldViewPr snapToGrid="0" snapToObjects="1">
      <p:cViewPr varScale="1">
        <p:scale>
          <a:sx n="74" d="100"/>
          <a:sy n="74" d="100"/>
        </p:scale>
        <p:origin x="-994" y="-62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前端</a:t>
          </a:r>
          <a:endParaRPr lang="en-CA" dirty="0">
            <a:solidFill>
              <a:srgbClr val="FFC000"/>
            </a:solidFill>
          </a:endParaRPr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 custT="1"/>
      <dgm:spPr/>
      <dgm:t>
        <a:bodyPr/>
        <a:lstStyle/>
        <a:p>
          <a:r>
            <a:rPr lang="en-US" altLang="zh-CN" sz="1200" b="1" dirty="0" err="1" smtClean="0"/>
            <a:t>Vuejs</a:t>
          </a:r>
          <a:r>
            <a:rPr lang="en-US" altLang="zh-CN" sz="1200" b="1" dirty="0" smtClean="0"/>
            <a:t>,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-router, </a:t>
          </a:r>
          <a:r>
            <a:rPr lang="en-CA" sz="1200" b="1" i="0" dirty="0" err="1" smtClean="0"/>
            <a:t>Vue</a:t>
          </a:r>
          <a:r>
            <a:rPr lang="en-CA" sz="1200" b="1" i="0" dirty="0" smtClean="0"/>
            <a:t>-resource, </a:t>
          </a:r>
          <a:r>
            <a:rPr lang="en-CA" sz="1200" b="1" i="0" dirty="0" err="1" smtClean="0"/>
            <a:t>Vux</a:t>
          </a:r>
          <a:endParaRPr lang="en-CA" sz="1200" b="1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后端</a:t>
          </a:r>
          <a:endParaRPr lang="en-US" altLang="zh-CN" dirty="0">
            <a:solidFill>
              <a:srgbClr val="FFC000"/>
            </a:solidFill>
          </a:endParaRPr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 custT="1"/>
      <dgm:spPr/>
      <dgm:t>
        <a:bodyPr/>
        <a:lstStyle/>
        <a:p>
          <a:r>
            <a:rPr lang="en-US" altLang="zh-CN" sz="1200" b="1" dirty="0" smtClean="0"/>
            <a:t>NGINX, G</a:t>
          </a:r>
          <a:r>
            <a:rPr lang="en-CA" sz="1200" b="1" i="0" dirty="0" smtClean="0"/>
            <a:t>unicorn, Varnish,</a:t>
          </a:r>
          <a:endParaRPr lang="en-CA" sz="1200" b="1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中间件</a:t>
          </a:r>
          <a:endParaRPr lang="en-CA" dirty="0">
            <a:solidFill>
              <a:srgbClr val="FFC000"/>
            </a:solidFill>
          </a:endParaRPr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 custT="1"/>
      <dgm:spPr/>
      <dgm:t>
        <a:bodyPr/>
        <a:lstStyle/>
        <a:p>
          <a:r>
            <a:rPr lang="en-US" altLang="zh-CN" sz="1200" b="1" dirty="0"/>
            <a:t>RabbitMQ</a:t>
          </a:r>
          <a:endParaRPr lang="en-CA" sz="1200" b="1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>
              <a:solidFill>
                <a:srgbClr val="FFC000"/>
              </a:solidFill>
            </a:rPr>
            <a:t>数据库</a:t>
          </a:r>
          <a:endParaRPr lang="en-CA" dirty="0">
            <a:solidFill>
              <a:srgbClr val="FFC000"/>
            </a:solidFill>
          </a:endParaRPr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chemeClr val="tx2"/>
        </a:solidFill>
      </dgm:spPr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三</a:t>
          </a:r>
          <a:r>
            <a:rPr lang="zh-CN" altLang="en-US" dirty="0">
              <a:solidFill>
                <a:srgbClr val="FFC000"/>
              </a:solidFill>
            </a:rPr>
            <a:t>方服务</a:t>
          </a:r>
          <a:endParaRPr lang="en-CA" dirty="0">
            <a:solidFill>
              <a:srgbClr val="FFC000"/>
            </a:solidFill>
          </a:endParaRPr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 custT="1"/>
      <dgm:spPr/>
      <dgm:t>
        <a:bodyPr/>
        <a:lstStyle/>
        <a:p>
          <a:r>
            <a:rPr lang="en-US" altLang="zh-CN" sz="1200" b="1" dirty="0"/>
            <a:t>MySQL</a:t>
          </a:r>
          <a:endParaRPr lang="en-CA" sz="1200" b="1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 custT="1"/>
      <dgm:spPr/>
      <dgm:t>
        <a:bodyPr/>
        <a:lstStyle/>
        <a:p>
          <a:r>
            <a:rPr lang="zh-CN" altLang="en-US" sz="1200" b="1" dirty="0"/>
            <a:t>视频转码服务</a:t>
          </a:r>
          <a:endParaRPr lang="en-CA" sz="1200" b="1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 custT="1"/>
      <dgm:spPr/>
      <dgm:t>
        <a:bodyPr/>
        <a:lstStyle/>
        <a:p>
          <a:r>
            <a:rPr lang="en-US" altLang="zh-CN" sz="1200" b="1" dirty="0" err="1" smtClean="0"/>
            <a:t>MemCache</a:t>
          </a:r>
          <a:endParaRPr lang="en-CA" sz="1200" b="1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 custT="1"/>
      <dgm:spPr/>
      <dgm:t>
        <a:bodyPr/>
        <a:lstStyle/>
        <a:p>
          <a:r>
            <a:rPr lang="en-US" altLang="zh-CN" sz="1200" b="1" dirty="0"/>
            <a:t>MongoDB</a:t>
          </a:r>
          <a:endParaRPr lang="en-CA" sz="1200" b="1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6B0FCF32-08C4-4CE2-BCFC-77C2A2D0A922}">
      <dgm:prSet phldrT="[Text]" custT="1"/>
      <dgm:spPr/>
      <dgm:t>
        <a:bodyPr/>
        <a:lstStyle/>
        <a:p>
          <a:r>
            <a:rPr lang="en-US" altLang="zh-CN" sz="1200" b="1" dirty="0" smtClean="0"/>
            <a:t>H5</a:t>
          </a:r>
          <a:r>
            <a:rPr lang="en-CA" sz="1200" b="1" i="0" dirty="0" smtClean="0"/>
            <a:t>, Sass </a:t>
          </a:r>
          <a:endParaRPr lang="en-CA" sz="1200" b="1" dirty="0"/>
        </a:p>
      </dgm:t>
    </dgm:pt>
    <dgm:pt modelId="{A1BB6132-1EF8-4E61-9AFE-2449434606D6}" type="parTrans" cxnId="{EC60C357-992F-413B-AFB2-375A45C20C52}">
      <dgm:prSet/>
      <dgm:spPr/>
      <dgm:t>
        <a:bodyPr/>
        <a:lstStyle/>
        <a:p>
          <a:endParaRPr lang="en-CA"/>
        </a:p>
      </dgm:t>
    </dgm:pt>
    <dgm:pt modelId="{313DB980-71F4-4A15-90B5-7287225E7873}" type="sibTrans" cxnId="{EC60C357-992F-413B-AFB2-375A45C20C52}">
      <dgm:prSet/>
      <dgm:spPr/>
      <dgm:t>
        <a:bodyPr/>
        <a:lstStyle/>
        <a:p>
          <a:endParaRPr lang="en-CA"/>
        </a:p>
      </dgm:t>
    </dgm:pt>
    <dgm:pt modelId="{77E4BAF5-5222-4AC3-9448-CC2DA3AF4DCC}">
      <dgm:prSet phldrT="[Text]" custT="1"/>
      <dgm:spPr/>
      <dgm:t>
        <a:bodyPr/>
        <a:lstStyle/>
        <a:p>
          <a:r>
            <a:rPr lang="en-US" altLang="zh-CN" sz="1200" b="1" dirty="0"/>
            <a:t>CDN</a:t>
          </a:r>
          <a:r>
            <a:rPr lang="zh-CN" altLang="en-US" sz="1200" b="1" dirty="0"/>
            <a:t>服务</a:t>
          </a:r>
          <a:endParaRPr lang="en-CA" sz="1200" b="1" dirty="0"/>
        </a:p>
      </dgm:t>
    </dgm:pt>
    <dgm:pt modelId="{8542936A-C029-48E7-943C-6C6D60BC0F3D}" type="parTrans" cxnId="{5CBF5D49-C625-4090-A8B5-90BCB5D3A2FC}">
      <dgm:prSet/>
      <dgm:spPr/>
      <dgm:t>
        <a:bodyPr/>
        <a:lstStyle/>
        <a:p>
          <a:endParaRPr lang="en-CA"/>
        </a:p>
      </dgm:t>
    </dgm:pt>
    <dgm:pt modelId="{43FF0E6F-E75A-40DB-97D4-413BDACE02D7}" type="sibTrans" cxnId="{5CBF5D49-C625-4090-A8B5-90BCB5D3A2FC}">
      <dgm:prSet/>
      <dgm:spPr/>
      <dgm:t>
        <a:bodyPr/>
        <a:lstStyle/>
        <a:p>
          <a:endParaRPr lang="en-CA"/>
        </a:p>
      </dgm:t>
    </dgm:pt>
    <dgm:pt modelId="{BD0BAF64-44F3-4E24-AA44-AE06EAC8498A}">
      <dgm:prSet phldrT="[Text]" custT="1"/>
      <dgm:spPr/>
      <dgm:t>
        <a:bodyPr/>
        <a:lstStyle/>
        <a:p>
          <a:r>
            <a:rPr lang="en-US" altLang="zh-CN" sz="1200" b="1" dirty="0" smtClean="0"/>
            <a:t>Python/Django</a:t>
          </a:r>
          <a:r>
            <a:rPr lang="zh-CN" altLang="en-US" sz="1200" b="1" dirty="0" smtClean="0"/>
            <a:t>，</a:t>
          </a:r>
          <a:r>
            <a:rPr lang="en-US" altLang="zh-CN" sz="1200" b="1" dirty="0" smtClean="0"/>
            <a:t>DRF</a:t>
          </a:r>
          <a:r>
            <a:rPr lang="zh-CN" altLang="en-US" sz="1200" b="1" dirty="0" smtClean="0"/>
            <a:t>，</a:t>
          </a:r>
          <a:endParaRPr lang="en-CA" sz="1200" b="1" dirty="0"/>
        </a:p>
      </dgm:t>
    </dgm:pt>
    <dgm:pt modelId="{0D5327EF-9BB1-4BD7-A70B-F07E58D9F6D9}" type="parTrans" cxnId="{A8189C26-CE77-4D1D-9B2D-31C5D5C5A4D7}">
      <dgm:prSet/>
      <dgm:spPr/>
      <dgm:t>
        <a:bodyPr/>
        <a:lstStyle/>
        <a:p>
          <a:endParaRPr lang="en-CA"/>
        </a:p>
      </dgm:t>
    </dgm:pt>
    <dgm:pt modelId="{D10BBE7E-4685-4A37-8F8A-7E423EC834D5}" type="sibTrans" cxnId="{A8189C26-CE77-4D1D-9B2D-31C5D5C5A4D7}">
      <dgm:prSet/>
      <dgm:spPr/>
      <dgm:t>
        <a:bodyPr/>
        <a:lstStyle/>
        <a:p>
          <a:endParaRPr lang="en-CA"/>
        </a:p>
      </dgm:t>
    </dgm:pt>
    <dgm:pt modelId="{53BE35EB-4781-430B-9ACB-72E554D66861}">
      <dgm:prSet phldrT="[Text]" custT="1"/>
      <dgm:spPr/>
      <dgm:t>
        <a:bodyPr/>
        <a:lstStyle/>
        <a:p>
          <a:r>
            <a:rPr lang="en-CA" sz="1200" b="1" i="0" dirty="0" err="1" smtClean="0"/>
            <a:t>Npm,nodejs</a:t>
          </a:r>
          <a:r>
            <a:rPr lang="en-CA" sz="1200" b="1" i="0" dirty="0" smtClean="0"/>
            <a:t> </a:t>
          </a:r>
          <a:r>
            <a:rPr lang="en-CA" sz="1200" b="1" i="0" dirty="0" err="1" smtClean="0"/>
            <a:t>webpack</a:t>
          </a:r>
          <a:r>
            <a:rPr lang="en-CA" sz="1200" b="1" i="0" dirty="0" smtClean="0"/>
            <a:t> </a:t>
          </a:r>
          <a:endParaRPr lang="en-CA" sz="1200" b="1" dirty="0"/>
        </a:p>
      </dgm:t>
    </dgm:pt>
    <dgm:pt modelId="{4A96C9B3-97AC-4B9E-AF9E-D245B04E02AA}" type="parTrans" cxnId="{83F63159-E730-4C27-BECF-2B4829474B88}">
      <dgm:prSet/>
      <dgm:spPr/>
      <dgm:t>
        <a:bodyPr/>
        <a:lstStyle/>
        <a:p>
          <a:endParaRPr lang="en-CA"/>
        </a:p>
      </dgm:t>
    </dgm:pt>
    <dgm:pt modelId="{9708D94D-D5BD-4E62-A91E-90C6B82CBAA2}" type="sibTrans" cxnId="{83F63159-E730-4C27-BECF-2B4829474B88}">
      <dgm:prSet/>
      <dgm:spPr/>
      <dgm:t>
        <a:bodyPr/>
        <a:lstStyle/>
        <a:p>
          <a:endParaRPr lang="en-CA"/>
        </a:p>
      </dgm:t>
    </dgm:pt>
    <dgm:pt modelId="{CC2A74AC-F65C-4F6E-AF3C-7618B38A48EA}">
      <dgm:prSet phldrT="[Text]" custT="1"/>
      <dgm:spPr/>
      <dgm:t>
        <a:bodyPr/>
        <a:lstStyle/>
        <a:p>
          <a:r>
            <a:rPr lang="en-CA" sz="1200" b="1" dirty="0" smtClean="0"/>
            <a:t>MFS</a:t>
          </a:r>
          <a:endParaRPr lang="en-CA" sz="1200" b="1" dirty="0"/>
        </a:p>
      </dgm:t>
    </dgm:pt>
    <dgm:pt modelId="{36A17893-AE58-47E1-A394-D99AD318919A}" type="par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46D7A76E-E3EB-42EE-95D4-FE554EB797A7}" type="sibTrans" cxnId="{EE0FAA36-00B2-438A-A2B8-E664B4F91C1C}">
      <dgm:prSet/>
      <dgm:spPr/>
      <dgm:t>
        <a:bodyPr/>
        <a:lstStyle/>
        <a:p>
          <a:endParaRPr lang="zh-CN" altLang="en-US"/>
        </a:p>
      </dgm:t>
    </dgm:pt>
    <dgm:pt modelId="{6A55F5F6-2217-4FF2-A38C-4550A412EB63}">
      <dgm:prSet phldrT="[Text]" custT="1"/>
      <dgm:spPr/>
      <dgm:t>
        <a:bodyPr/>
        <a:lstStyle/>
        <a:p>
          <a:r>
            <a:rPr lang="en-CA" sz="1200" b="1" i="0" dirty="0" smtClean="0"/>
            <a:t> </a:t>
          </a:r>
          <a:r>
            <a:rPr lang="en-CA" sz="1200" b="1" i="0" dirty="0" err="1" smtClean="0"/>
            <a:t>Elasticsearch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oAuth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Social_Auth</a:t>
          </a:r>
          <a:endParaRPr lang="en-CA" sz="1200" b="1" dirty="0"/>
        </a:p>
      </dgm:t>
    </dgm:pt>
    <dgm:pt modelId="{5C57B587-1EFD-4466-85BC-995EBB0A77EC}" type="par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6D68623C-426B-410D-8C40-00F04B382AC9}" type="sibTrans" cxnId="{4D7D5FE0-03D5-4170-85EC-4FBCFFA7BE9E}">
      <dgm:prSet/>
      <dgm:spPr/>
      <dgm:t>
        <a:bodyPr/>
        <a:lstStyle/>
        <a:p>
          <a:endParaRPr lang="zh-CN" altLang="en-US"/>
        </a:p>
      </dgm:t>
    </dgm:pt>
    <dgm:pt modelId="{252CA21B-0997-44CC-B0DE-29F741748850}">
      <dgm:prSet phldrT="[Text]" custT="1"/>
      <dgm:spPr/>
      <dgm:t>
        <a:bodyPr/>
        <a:lstStyle/>
        <a:p>
          <a:r>
            <a:rPr lang="zh-CN" altLang="en-US" sz="1200" b="1" dirty="0" smtClean="0"/>
            <a:t> </a:t>
          </a:r>
          <a:r>
            <a:rPr lang="en-US" altLang="zh-CN" sz="1200" b="1" dirty="0" err="1"/>
            <a:t>Redis</a:t>
          </a:r>
          <a:endParaRPr lang="en-CA" sz="1200" b="1" dirty="0"/>
        </a:p>
      </dgm:t>
    </dgm:pt>
    <dgm:pt modelId="{500CE93F-F7CC-426D-8DCC-80BB5D2F4688}" type="par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D9880C7F-6512-4723-94DB-0DCD63514133}" type="sibTrans" cxnId="{30DCC900-C0EC-452D-BAC4-6B6F056BFF7A}">
      <dgm:prSet/>
      <dgm:spPr/>
      <dgm:t>
        <a:bodyPr/>
        <a:lstStyle/>
        <a:p>
          <a:endParaRPr lang="zh-CN" altLang="en-US"/>
        </a:p>
      </dgm:t>
    </dgm:pt>
    <dgm:pt modelId="{B5CF1B5F-A7C3-430A-A14F-19DFB90B0053}">
      <dgm:prSet phldrT="[Text]" custT="1"/>
      <dgm:spPr/>
      <dgm:t>
        <a:bodyPr/>
        <a:lstStyle/>
        <a:p>
          <a:r>
            <a:rPr lang="en-CA" sz="1200" b="1" i="0" dirty="0" smtClean="0"/>
            <a:t> Supervisor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Ansible</a:t>
          </a:r>
          <a:r>
            <a:rPr lang="zh-CN" altLang="en-US" sz="1200" b="1" i="0" dirty="0" smtClean="0"/>
            <a:t>，</a:t>
          </a:r>
          <a:r>
            <a:rPr lang="en-US" altLang="zh-CN" sz="1200" b="1" i="0" dirty="0" smtClean="0"/>
            <a:t>Celery</a:t>
          </a:r>
          <a:r>
            <a:rPr lang="zh-CN" altLang="en-US" sz="1200" b="1" i="0" dirty="0" smtClean="0"/>
            <a:t>， </a:t>
          </a:r>
          <a:r>
            <a:rPr lang="en-US" altLang="zh-CN" sz="1200" b="1" i="0" dirty="0" err="1" smtClean="0"/>
            <a:t>Mako</a:t>
          </a:r>
          <a:endParaRPr lang="en-CA" sz="1200" b="1" dirty="0"/>
        </a:p>
      </dgm:t>
    </dgm:pt>
    <dgm:pt modelId="{2D8558E0-E300-4C5F-B2DB-7D09AF398DDE}" type="par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30C98113-4688-40A4-B30C-8A109440821B}" type="sibTrans" cxnId="{066807E3-EF14-490C-B2E2-DAB5309A7E5B}">
      <dgm:prSet/>
      <dgm:spPr/>
      <dgm:t>
        <a:bodyPr/>
        <a:lstStyle/>
        <a:p>
          <a:endParaRPr lang="zh-CN" altLang="en-US"/>
        </a:p>
      </dgm:t>
    </dgm:pt>
    <dgm:pt modelId="{C8FF8BC7-93EA-417C-B02E-98FDE2456F57}">
      <dgm:prSet phldrT="[Text]" custT="1"/>
      <dgm:spPr/>
      <dgm:t>
        <a:bodyPr/>
        <a:lstStyle/>
        <a:p>
          <a:r>
            <a:rPr lang="en-CA" sz="1200" b="1" i="0" smtClean="0"/>
            <a:t>Sentry</a:t>
          </a:r>
          <a:r>
            <a:rPr lang="en-CA" sz="1200" b="1" i="0" dirty="0" smtClean="0"/>
            <a:t>,  </a:t>
          </a:r>
          <a:r>
            <a:rPr lang="en-CA" sz="1200" b="1" i="0" dirty="0" err="1" smtClean="0"/>
            <a:t>Zabbix</a:t>
          </a:r>
          <a:endParaRPr lang="en-CA" sz="1200" b="1" dirty="0"/>
        </a:p>
      </dgm:t>
    </dgm:pt>
    <dgm:pt modelId="{B39FAA95-79B0-43E9-84E7-AAC50E6A3B60}" type="par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C304E4D4-E903-4BC3-B386-D8D93E4DAD6E}" type="sibTrans" cxnId="{9CD5912B-868D-493D-A800-2E742A0BEE08}">
      <dgm:prSet/>
      <dgm:spPr/>
      <dgm:t>
        <a:bodyPr/>
        <a:lstStyle/>
        <a:p>
          <a:endParaRPr lang="zh-CN" altLang="en-US"/>
        </a:p>
      </dgm:t>
    </dgm:pt>
    <dgm:pt modelId="{0F1A6B18-E219-4423-94D4-D115058EE63C}">
      <dgm:prSet phldrT="[Text]" custT="1"/>
      <dgm:spPr/>
      <dgm:t>
        <a:bodyPr/>
        <a:lstStyle/>
        <a:p>
          <a:r>
            <a:rPr lang="en-CA" sz="1200" b="1" i="0" dirty="0" err="1" smtClean="0"/>
            <a:t>RequireJS</a:t>
          </a:r>
          <a:endParaRPr lang="en-CA" sz="1200" b="1" dirty="0"/>
        </a:p>
      </dgm:t>
    </dgm:pt>
    <dgm:pt modelId="{929EF41C-5868-4530-A531-EAB4F92D9557}" type="par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E00D56BA-A217-4D2D-B6E5-2A3F6E01012E}" type="sibTrans" cxnId="{A700ECB6-1A8A-44B4-A07C-41BF0625E252}">
      <dgm:prSet/>
      <dgm:spPr/>
      <dgm:t>
        <a:bodyPr/>
        <a:lstStyle/>
        <a:p>
          <a:endParaRPr lang="zh-CN" altLang="en-US"/>
        </a:p>
      </dgm:t>
    </dgm:pt>
    <dgm:pt modelId="{54F59145-A2A6-44BF-86FB-80BA31479624}">
      <dgm:prSet phldrT="[Text]" custT="1"/>
      <dgm:spPr/>
      <dgm:t>
        <a:bodyPr/>
        <a:lstStyle/>
        <a:p>
          <a:r>
            <a:rPr lang="en-CA" sz="1200" b="1" i="0" dirty="0" err="1" smtClean="0"/>
            <a:t>jQuery,dot</a:t>
          </a:r>
          <a:r>
            <a:rPr lang="en-CA" sz="1200" b="1" i="0" dirty="0" smtClean="0"/>
            <a:t>, underscore</a:t>
          </a:r>
          <a:endParaRPr lang="en-CA" sz="1200" b="1" dirty="0"/>
        </a:p>
      </dgm:t>
    </dgm:pt>
    <dgm:pt modelId="{636B564A-CCC3-4CF7-A218-320051B35FB3}" type="par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D339399F-09E8-4576-AB9E-FAE52ACD28A2}" type="sibTrans" cxnId="{C7599372-19F4-47C3-B721-4FE7601211F5}">
      <dgm:prSet/>
      <dgm:spPr/>
      <dgm:t>
        <a:bodyPr/>
        <a:lstStyle/>
        <a:p>
          <a:endParaRPr lang="zh-CN" altLang="en-US"/>
        </a:p>
      </dgm:t>
    </dgm:pt>
    <dgm:pt modelId="{6119AC84-1114-4375-84A4-A34B9CCC832A}" type="pres">
      <dgm:prSet presAssocID="{16CBC629-BBFD-4F9A-B882-035B39991D1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14F4B8-F592-4506-81E7-0E386C3839D9}" type="pres">
      <dgm:prSet presAssocID="{EFD308F6-D1B3-4C0C-9855-44828DA5C44A}" presName="compNode" presStyleCnt="0"/>
      <dgm:spPr/>
    </dgm:pt>
    <dgm:pt modelId="{88D6523F-1E7C-45B3-B150-3316E1EAE1F2}" type="pres">
      <dgm:prSet presAssocID="{EFD308F6-D1B3-4C0C-9855-44828DA5C44A}" presName="aNode" presStyleLbl="bgShp" presStyleIdx="0" presStyleCnt="5"/>
      <dgm:spPr/>
      <dgm:t>
        <a:bodyPr/>
        <a:lstStyle/>
        <a:p>
          <a:endParaRPr lang="zh-CN" altLang="en-US"/>
        </a:p>
      </dgm:t>
    </dgm:pt>
    <dgm:pt modelId="{EF508C20-017E-439E-B983-72E5AD289567}" type="pres">
      <dgm:prSet presAssocID="{EFD308F6-D1B3-4C0C-9855-44828DA5C44A}" presName="textNode" presStyleLbl="bgShp" presStyleIdx="0" presStyleCnt="5"/>
      <dgm:spPr/>
      <dgm:t>
        <a:bodyPr/>
        <a:lstStyle/>
        <a:p>
          <a:endParaRPr lang="zh-CN" altLang="en-US"/>
        </a:p>
      </dgm:t>
    </dgm:pt>
    <dgm:pt modelId="{90D86934-6D2F-4BAB-ACD8-25B63806E009}" type="pres">
      <dgm:prSet presAssocID="{EFD308F6-D1B3-4C0C-9855-44828DA5C44A}" presName="compChildNode" presStyleCnt="0"/>
      <dgm:spPr/>
    </dgm:pt>
    <dgm:pt modelId="{D9085838-FF2A-4468-9265-0BFFFC3FAA7C}" type="pres">
      <dgm:prSet presAssocID="{EFD308F6-D1B3-4C0C-9855-44828DA5C44A}" presName="theInnerList" presStyleCnt="0"/>
      <dgm:spPr/>
    </dgm:pt>
    <dgm:pt modelId="{C1849F99-FED7-4195-AA17-C0C5E24730A5}" type="pres">
      <dgm:prSet presAssocID="{0A04856D-7682-4BDA-8210-3DB9D6411272}" presName="childNode" presStyleLbl="node1" presStyleIdx="0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0B9E12-5AE2-4651-9022-7B4F07204D38}" type="pres">
      <dgm:prSet presAssocID="{0A04856D-7682-4BDA-8210-3DB9D6411272}" presName="aSpace2" presStyleCnt="0"/>
      <dgm:spPr/>
    </dgm:pt>
    <dgm:pt modelId="{6C80386D-488A-4AEE-B012-52933C00D8D3}" type="pres">
      <dgm:prSet presAssocID="{0F1A6B18-E219-4423-94D4-D115058EE63C}" presName="childNode" presStyleLbl="node1" presStyleIdx="1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7CC7F-37CD-4302-BF01-567CC6C08C97}" type="pres">
      <dgm:prSet presAssocID="{0F1A6B18-E219-4423-94D4-D115058EE63C}" presName="aSpace2" presStyleCnt="0"/>
      <dgm:spPr/>
    </dgm:pt>
    <dgm:pt modelId="{E7849A59-C0AF-4CFE-9523-AA350E78F875}" type="pres">
      <dgm:prSet presAssocID="{54F59145-A2A6-44BF-86FB-80BA31479624}" presName="childNode" presStyleLbl="node1" presStyleIdx="2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77F38-2861-4DC6-BEE3-9721BF3C1B99}" type="pres">
      <dgm:prSet presAssocID="{54F59145-A2A6-44BF-86FB-80BA31479624}" presName="aSpace2" presStyleCnt="0"/>
      <dgm:spPr/>
    </dgm:pt>
    <dgm:pt modelId="{F2BB2AA8-6CF3-43B8-8090-A98993095CA8}" type="pres">
      <dgm:prSet presAssocID="{6B0FCF32-08C4-4CE2-BCFC-77C2A2D0A922}" presName="childNode" presStyleLbl="node1" presStyleIdx="3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E0665-B4F3-4BFD-BC3E-9A64684B5B21}" type="pres">
      <dgm:prSet presAssocID="{6B0FCF32-08C4-4CE2-BCFC-77C2A2D0A922}" presName="aSpace2" presStyleCnt="0"/>
      <dgm:spPr/>
    </dgm:pt>
    <dgm:pt modelId="{705A0F7B-C94A-4189-9EF8-85EED50BA3C7}" type="pres">
      <dgm:prSet presAssocID="{53BE35EB-4781-430B-9ACB-72E554D66861}" presName="childNode" presStyleLbl="node1" presStyleIdx="4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BE9868-8625-4E6B-93A3-F69D550422EC}" type="pres">
      <dgm:prSet presAssocID="{EFD308F6-D1B3-4C0C-9855-44828DA5C44A}" presName="aSpace" presStyleCnt="0"/>
      <dgm:spPr/>
    </dgm:pt>
    <dgm:pt modelId="{81EB1231-6982-4949-ADD3-DE4B0F47EF70}" type="pres">
      <dgm:prSet presAssocID="{BC445C4B-E5F4-4993-8ADA-39848656E562}" presName="compNode" presStyleCnt="0"/>
      <dgm:spPr/>
    </dgm:pt>
    <dgm:pt modelId="{02CAF412-2961-44D6-97AD-EA0AC8E6F748}" type="pres">
      <dgm:prSet presAssocID="{BC445C4B-E5F4-4993-8ADA-39848656E562}" presName="aNode" presStyleLbl="bgShp" presStyleIdx="1" presStyleCnt="5"/>
      <dgm:spPr/>
      <dgm:t>
        <a:bodyPr/>
        <a:lstStyle/>
        <a:p>
          <a:endParaRPr lang="zh-CN" altLang="en-US"/>
        </a:p>
      </dgm:t>
    </dgm:pt>
    <dgm:pt modelId="{5EF2BCB9-A498-4877-8C42-9D4E48FC0524}" type="pres">
      <dgm:prSet presAssocID="{BC445C4B-E5F4-4993-8ADA-39848656E562}" presName="textNode" presStyleLbl="bgShp" presStyleIdx="1" presStyleCnt="5"/>
      <dgm:spPr/>
      <dgm:t>
        <a:bodyPr/>
        <a:lstStyle/>
        <a:p>
          <a:endParaRPr lang="zh-CN" altLang="en-US"/>
        </a:p>
      </dgm:t>
    </dgm:pt>
    <dgm:pt modelId="{63E4C9AB-7FFF-4476-A55B-CE8CC598EEC0}" type="pres">
      <dgm:prSet presAssocID="{BC445C4B-E5F4-4993-8ADA-39848656E562}" presName="compChildNode" presStyleCnt="0"/>
      <dgm:spPr/>
    </dgm:pt>
    <dgm:pt modelId="{1C6D2E7E-5FFE-4761-B034-8273CD2206D0}" type="pres">
      <dgm:prSet presAssocID="{BC445C4B-E5F4-4993-8ADA-39848656E562}" presName="theInnerList" presStyleCnt="0"/>
      <dgm:spPr/>
    </dgm:pt>
    <dgm:pt modelId="{24E5D726-D608-4A68-BF0B-180718DAA29B}" type="pres">
      <dgm:prSet presAssocID="{6FFFB86E-0523-47A7-ACAD-3853A67EE633}" presName="childNode" presStyleLbl="node1" presStyleIdx="5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210892-5F91-480E-8B85-E31FEBA6ED14}" type="pres">
      <dgm:prSet presAssocID="{6FFFB86E-0523-47A7-ACAD-3853A67EE633}" presName="aSpace2" presStyleCnt="0"/>
      <dgm:spPr/>
    </dgm:pt>
    <dgm:pt modelId="{FC98D61F-5E6A-489E-8FEA-F9AE123D357F}" type="pres">
      <dgm:prSet presAssocID="{6A55F5F6-2217-4FF2-A38C-4550A412EB63}" presName="childNode" presStyleLbl="node1" presStyleIdx="6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A26FD5-12B2-419E-86DA-A26EAD4F6686}" type="pres">
      <dgm:prSet presAssocID="{6A55F5F6-2217-4FF2-A38C-4550A412EB63}" presName="aSpace2" presStyleCnt="0"/>
      <dgm:spPr/>
    </dgm:pt>
    <dgm:pt modelId="{EE087949-28AD-4DB7-B6F5-3E4C3B0F2E5C}" type="pres">
      <dgm:prSet presAssocID="{B5CF1B5F-A7C3-430A-A14F-19DFB90B0053}" presName="childNode" presStyleLbl="node1" presStyleIdx="7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157EF-EBE3-42B4-B132-86C54ADC2DCE}" type="pres">
      <dgm:prSet presAssocID="{B5CF1B5F-A7C3-430A-A14F-19DFB90B0053}" presName="aSpace2" presStyleCnt="0"/>
      <dgm:spPr/>
    </dgm:pt>
    <dgm:pt modelId="{EB62030D-2B5F-4446-BCFF-BE26A59BEA25}" type="pres">
      <dgm:prSet presAssocID="{C8FF8BC7-93EA-417C-B02E-98FDE2456F57}" presName="childNode" presStyleLbl="node1" presStyleIdx="8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96934-2F8D-491C-A0CD-D3B8CB842189}" type="pres">
      <dgm:prSet presAssocID="{C8FF8BC7-93EA-417C-B02E-98FDE2456F57}" presName="aSpace2" presStyleCnt="0"/>
      <dgm:spPr/>
    </dgm:pt>
    <dgm:pt modelId="{63A7A278-5AE4-475B-BB1E-4C03E33A9761}" type="pres">
      <dgm:prSet presAssocID="{BD0BAF64-44F3-4E24-AA44-AE06EAC8498A}" presName="childNode" presStyleLbl="node1" presStyleIdx="9" presStyleCnt="18" custLinFactNeighborX="-1675" custLinFactNeighborY="37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8C5275-C28C-45FB-B2E3-81A5FFC72259}" type="pres">
      <dgm:prSet presAssocID="{BC445C4B-E5F4-4993-8ADA-39848656E562}" presName="aSpace" presStyleCnt="0"/>
      <dgm:spPr/>
    </dgm:pt>
    <dgm:pt modelId="{698AA8EC-F6BD-4140-965D-54A0AE45BCF2}" type="pres">
      <dgm:prSet presAssocID="{33A7936C-4671-484A-A1C1-DEFFD7A56C94}" presName="compNode" presStyleCnt="0"/>
      <dgm:spPr/>
    </dgm:pt>
    <dgm:pt modelId="{B65C7852-BE49-4DC3-AA17-3B70165F1F1D}" type="pres">
      <dgm:prSet presAssocID="{33A7936C-4671-484A-A1C1-DEFFD7A56C94}" presName="aNode" presStyleLbl="bgShp" presStyleIdx="2" presStyleCnt="5"/>
      <dgm:spPr/>
      <dgm:t>
        <a:bodyPr/>
        <a:lstStyle/>
        <a:p>
          <a:endParaRPr lang="zh-CN" altLang="en-US"/>
        </a:p>
      </dgm:t>
    </dgm:pt>
    <dgm:pt modelId="{6A32D518-7AFA-4979-8B49-A7C071E34348}" type="pres">
      <dgm:prSet presAssocID="{33A7936C-4671-484A-A1C1-DEFFD7A56C94}" presName="textNode" presStyleLbl="bgShp" presStyleIdx="2" presStyleCnt="5"/>
      <dgm:spPr/>
      <dgm:t>
        <a:bodyPr/>
        <a:lstStyle/>
        <a:p>
          <a:endParaRPr lang="zh-CN" altLang="en-US"/>
        </a:p>
      </dgm:t>
    </dgm:pt>
    <dgm:pt modelId="{AFC7DE1A-D9A5-4C7D-94A8-B1E7819AA44B}" type="pres">
      <dgm:prSet presAssocID="{33A7936C-4671-484A-A1C1-DEFFD7A56C94}" presName="compChildNode" presStyleCnt="0"/>
      <dgm:spPr/>
    </dgm:pt>
    <dgm:pt modelId="{1582401C-65F6-4212-8E8F-D015F8541DD7}" type="pres">
      <dgm:prSet presAssocID="{33A7936C-4671-484A-A1C1-DEFFD7A56C94}" presName="theInnerList" presStyleCnt="0"/>
      <dgm:spPr/>
    </dgm:pt>
    <dgm:pt modelId="{4D9EBF1B-B3F3-48BB-B8E9-1842BD1C3D0C}" type="pres">
      <dgm:prSet presAssocID="{60A6C7D1-1500-40C0-924C-911D61E0D6A2}" presName="childNode" presStyleLbl="node1" presStyleIdx="10" presStyleCnt="18" custLinFactNeighborX="-1675" custLinFactNeighborY="217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B670-79C9-4DAC-98A0-62B6BBA46007}" type="pres">
      <dgm:prSet presAssocID="{60A6C7D1-1500-40C0-924C-911D61E0D6A2}" presName="aSpace2" presStyleCnt="0"/>
      <dgm:spPr/>
    </dgm:pt>
    <dgm:pt modelId="{E3909F07-B45C-4543-9753-C7DB2D52DAB5}" type="pres">
      <dgm:prSet presAssocID="{3E49AD42-3C39-49FD-9741-980ADD741306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E9FD0-9140-46BC-888F-706F8AEDCB31}" type="pres">
      <dgm:prSet presAssocID="{3E49AD42-3C39-49FD-9741-980ADD741306}" presName="aSpace2" presStyleCnt="0"/>
      <dgm:spPr/>
    </dgm:pt>
    <dgm:pt modelId="{088FCDBB-91C5-4A5D-8EE5-C742B90574C3}" type="pres">
      <dgm:prSet presAssocID="{252CA21B-0997-44CC-B0DE-29F741748850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BC51E-9E5D-40F6-9E0D-D0F3DC77E222}" type="pres">
      <dgm:prSet presAssocID="{33A7936C-4671-484A-A1C1-DEFFD7A56C94}" presName="aSpace" presStyleCnt="0"/>
      <dgm:spPr/>
    </dgm:pt>
    <dgm:pt modelId="{FFBF09B4-E524-430A-8972-522B4A751B3A}" type="pres">
      <dgm:prSet presAssocID="{B0445115-083F-40AC-9D07-C334FCDF7275}" presName="compNode" presStyleCnt="0"/>
      <dgm:spPr/>
    </dgm:pt>
    <dgm:pt modelId="{3EF394CE-F46F-4A8D-A892-A6CAC86ECF05}" type="pres">
      <dgm:prSet presAssocID="{B0445115-083F-40AC-9D07-C334FCDF7275}" presName="aNode" presStyleLbl="bgShp" presStyleIdx="3" presStyleCnt="5"/>
      <dgm:spPr/>
      <dgm:t>
        <a:bodyPr/>
        <a:lstStyle/>
        <a:p>
          <a:endParaRPr lang="zh-CN" altLang="en-US"/>
        </a:p>
      </dgm:t>
    </dgm:pt>
    <dgm:pt modelId="{F347CFA5-D1F6-4DB1-89CE-AD2B5F87F86E}" type="pres">
      <dgm:prSet presAssocID="{B0445115-083F-40AC-9D07-C334FCDF7275}" presName="textNode" presStyleLbl="bgShp" presStyleIdx="3" presStyleCnt="5"/>
      <dgm:spPr/>
      <dgm:t>
        <a:bodyPr/>
        <a:lstStyle/>
        <a:p>
          <a:endParaRPr lang="zh-CN" altLang="en-US"/>
        </a:p>
      </dgm:t>
    </dgm:pt>
    <dgm:pt modelId="{FB4FE620-074A-47BD-B687-A8C0408BB8A9}" type="pres">
      <dgm:prSet presAssocID="{B0445115-083F-40AC-9D07-C334FCDF7275}" presName="compChildNode" presStyleCnt="0"/>
      <dgm:spPr/>
    </dgm:pt>
    <dgm:pt modelId="{473FC4F5-51B5-4FD1-8488-9E88CA99A852}" type="pres">
      <dgm:prSet presAssocID="{B0445115-083F-40AC-9D07-C334FCDF7275}" presName="theInnerList" presStyleCnt="0"/>
      <dgm:spPr/>
    </dgm:pt>
    <dgm:pt modelId="{74BC6B84-9AD7-4516-920C-A15E96C862E8}" type="pres">
      <dgm:prSet presAssocID="{F52A7659-499D-4F69-8CD0-C9D46B39F12F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2D038-359D-4584-A3BE-924A10DA07B3}" type="pres">
      <dgm:prSet presAssocID="{F52A7659-499D-4F69-8CD0-C9D46B39F12F}" presName="aSpace2" presStyleCnt="0"/>
      <dgm:spPr/>
    </dgm:pt>
    <dgm:pt modelId="{D0C7496B-2F63-4E57-9593-F30D221C026F}" type="pres">
      <dgm:prSet presAssocID="{EE9BAB49-5536-4BB6-B880-0F0751938011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3E8F7-99D7-48F0-A358-8F5CD6A2C6CC}" type="pres">
      <dgm:prSet presAssocID="{EE9BAB49-5536-4BB6-B880-0F0751938011}" presName="aSpace2" presStyleCnt="0"/>
      <dgm:spPr/>
    </dgm:pt>
    <dgm:pt modelId="{98867489-8B92-49BE-A6CB-8CEA559A72AE}" type="pres">
      <dgm:prSet presAssocID="{CC2A74AC-F65C-4F6E-AF3C-7618B38A48EA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627DE-CB76-4B47-B0CB-1B02952250DF}" type="pres">
      <dgm:prSet presAssocID="{B0445115-083F-40AC-9D07-C334FCDF7275}" presName="aSpace" presStyleCnt="0"/>
      <dgm:spPr/>
    </dgm:pt>
    <dgm:pt modelId="{46FF43C6-3D2A-48BE-A0CF-F86D30AA76EE}" type="pres">
      <dgm:prSet presAssocID="{08EC9854-23B5-4A00-B56C-5AD5237BDA5A}" presName="compNode" presStyleCnt="0"/>
      <dgm:spPr/>
    </dgm:pt>
    <dgm:pt modelId="{B7DD5DB0-8E52-4C4B-BECC-C968A1BE9689}" type="pres">
      <dgm:prSet presAssocID="{08EC9854-23B5-4A00-B56C-5AD5237BDA5A}" presName="aNode" presStyleLbl="bgShp" presStyleIdx="4" presStyleCnt="5"/>
      <dgm:spPr/>
      <dgm:t>
        <a:bodyPr/>
        <a:lstStyle/>
        <a:p>
          <a:endParaRPr lang="zh-CN" altLang="en-US"/>
        </a:p>
      </dgm:t>
    </dgm:pt>
    <dgm:pt modelId="{AC924EDD-A9C4-48EC-9D31-F1BF7D87FAFA}" type="pres">
      <dgm:prSet presAssocID="{08EC9854-23B5-4A00-B56C-5AD5237BDA5A}" presName="textNode" presStyleLbl="bgShp" presStyleIdx="4" presStyleCnt="5"/>
      <dgm:spPr/>
      <dgm:t>
        <a:bodyPr/>
        <a:lstStyle/>
        <a:p>
          <a:endParaRPr lang="zh-CN" altLang="en-US"/>
        </a:p>
      </dgm:t>
    </dgm:pt>
    <dgm:pt modelId="{148E379F-A21E-40B2-B2A9-6497B5E88623}" type="pres">
      <dgm:prSet presAssocID="{08EC9854-23B5-4A00-B56C-5AD5237BDA5A}" presName="compChildNode" presStyleCnt="0"/>
      <dgm:spPr/>
    </dgm:pt>
    <dgm:pt modelId="{397629B8-F39B-408C-8992-D63A2A4533EC}" type="pres">
      <dgm:prSet presAssocID="{08EC9854-23B5-4A00-B56C-5AD5237BDA5A}" presName="theInnerList" presStyleCnt="0"/>
      <dgm:spPr/>
    </dgm:pt>
    <dgm:pt modelId="{B7DB2621-BED8-493A-BE18-D2C9AA9CADB6}" type="pres">
      <dgm:prSet presAssocID="{7435A510-A477-4886-AFEB-EBC224DA7B5A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B6518-59CE-444C-82C6-869803AA8F60}" type="pres">
      <dgm:prSet presAssocID="{7435A510-A477-4886-AFEB-EBC224DA7B5A}" presName="aSpace2" presStyleCnt="0"/>
      <dgm:spPr/>
    </dgm:pt>
    <dgm:pt modelId="{AF222AA3-4823-4955-A0FD-FBA51591944B}" type="pres">
      <dgm:prSet presAssocID="{77E4BAF5-5222-4AC3-9448-CC2DA3AF4DC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3B6751-78C4-49E4-A2A0-DD032C742045}" type="presOf" srcId="{B5CF1B5F-A7C3-430A-A14F-19DFB90B0053}" destId="{EE087949-28AD-4DB7-B6F5-3E4C3B0F2E5C}" srcOrd="0" destOrd="0" presId="urn:microsoft.com/office/officeart/2005/8/layout/lProcess2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8A9E8AA8-CC92-4CCB-BC16-5FFE9E1EB729}" type="presOf" srcId="{252CA21B-0997-44CC-B0DE-29F741748850}" destId="{088FCDBB-91C5-4A5D-8EE5-C742B90574C3}" srcOrd="0" destOrd="0" presId="urn:microsoft.com/office/officeart/2005/8/layout/lProcess2"/>
    <dgm:cxn modelId="{066807E3-EF14-490C-B2E2-DAB5309A7E5B}" srcId="{BC445C4B-E5F4-4993-8ADA-39848656E562}" destId="{B5CF1B5F-A7C3-430A-A14F-19DFB90B0053}" srcOrd="2" destOrd="0" parTransId="{2D8558E0-E300-4C5F-B2DB-7D09AF398DDE}" sibTransId="{30C98113-4688-40A4-B30C-8A109440821B}"/>
    <dgm:cxn modelId="{83F63159-E730-4C27-BECF-2B4829474B88}" srcId="{EFD308F6-D1B3-4C0C-9855-44828DA5C44A}" destId="{53BE35EB-4781-430B-9ACB-72E554D66861}" srcOrd="4" destOrd="0" parTransId="{4A96C9B3-97AC-4B9E-AF9E-D245B04E02AA}" sibTransId="{9708D94D-D5BD-4E62-A91E-90C6B82CBAA2}"/>
    <dgm:cxn modelId="{E050FDF1-F835-4DBD-B1C5-32F9FF13126E}" type="presOf" srcId="{0A04856D-7682-4BDA-8210-3DB9D6411272}" destId="{C1849F99-FED7-4195-AA17-C0C5E24730A5}" srcOrd="0" destOrd="0" presId="urn:microsoft.com/office/officeart/2005/8/layout/lProcess2"/>
    <dgm:cxn modelId="{9B4D9F97-8A6D-4811-94C9-55A331599000}" type="presOf" srcId="{0F1A6B18-E219-4423-94D4-D115058EE63C}" destId="{6C80386D-488A-4AEE-B012-52933C00D8D3}" srcOrd="0" destOrd="0" presId="urn:microsoft.com/office/officeart/2005/8/layout/lProcess2"/>
    <dgm:cxn modelId="{E04E3BF4-B68C-4EC2-BFE8-89056B73658F}" type="presOf" srcId="{EFD308F6-D1B3-4C0C-9855-44828DA5C44A}" destId="{EF508C20-017E-439E-B983-72E5AD289567}" srcOrd="1" destOrd="0" presId="urn:microsoft.com/office/officeart/2005/8/layout/lProcess2"/>
    <dgm:cxn modelId="{F79D7E00-0676-4BB8-88BD-528A3611E08D}" type="presOf" srcId="{BC445C4B-E5F4-4993-8ADA-39848656E562}" destId="{02CAF412-2961-44D6-97AD-EA0AC8E6F748}" srcOrd="0" destOrd="0" presId="urn:microsoft.com/office/officeart/2005/8/layout/lProcess2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4D7D5FE0-03D5-4170-85EC-4FBCFFA7BE9E}" srcId="{BC445C4B-E5F4-4993-8ADA-39848656E562}" destId="{6A55F5F6-2217-4FF2-A38C-4550A412EB63}" srcOrd="1" destOrd="0" parTransId="{5C57B587-1EFD-4466-85BC-995EBB0A77EC}" sibTransId="{6D68623C-426B-410D-8C40-00F04B382AC9}"/>
    <dgm:cxn modelId="{724D6F5E-F292-40D5-A9CD-BD234811D96B}" type="presOf" srcId="{BC445C4B-E5F4-4993-8ADA-39848656E562}" destId="{5EF2BCB9-A498-4877-8C42-9D4E48FC0524}" srcOrd="1" destOrd="0" presId="urn:microsoft.com/office/officeart/2005/8/layout/lProcess2"/>
    <dgm:cxn modelId="{D9D68E9F-6B43-49EA-94B1-22C0F172FC1A}" type="presOf" srcId="{B0445115-083F-40AC-9D07-C334FCDF7275}" destId="{3EF394CE-F46F-4A8D-A892-A6CAC86ECF05}" srcOrd="0" destOrd="0" presId="urn:microsoft.com/office/officeart/2005/8/layout/lProcess2"/>
    <dgm:cxn modelId="{EE4C7895-5194-4AC4-B681-2738EB4ADF52}" type="presOf" srcId="{3E49AD42-3C39-49FD-9741-980ADD741306}" destId="{E3909F07-B45C-4543-9753-C7DB2D52DAB5}" srcOrd="0" destOrd="0" presId="urn:microsoft.com/office/officeart/2005/8/layout/lProcess2"/>
    <dgm:cxn modelId="{30DCC900-C0EC-452D-BAC4-6B6F056BFF7A}" srcId="{33A7936C-4671-484A-A1C1-DEFFD7A56C94}" destId="{252CA21B-0997-44CC-B0DE-29F741748850}" srcOrd="2" destOrd="0" parTransId="{500CE93F-F7CC-426D-8DCC-80BB5D2F4688}" sibTransId="{D9880C7F-6512-4723-94DB-0DCD63514133}"/>
    <dgm:cxn modelId="{38EBFB8B-B0C3-440E-A727-E11F978DAB90}" type="presOf" srcId="{54F59145-A2A6-44BF-86FB-80BA31479624}" destId="{E7849A59-C0AF-4CFE-9523-AA350E78F875}" srcOrd="0" destOrd="0" presId="urn:microsoft.com/office/officeart/2005/8/layout/lProcess2"/>
    <dgm:cxn modelId="{FC47236B-DD3C-4A8C-A772-B1E98C37B4E6}" type="presOf" srcId="{7435A510-A477-4886-AFEB-EBC224DA7B5A}" destId="{B7DB2621-BED8-493A-BE18-D2C9AA9CADB6}" srcOrd="0" destOrd="0" presId="urn:microsoft.com/office/officeart/2005/8/layout/lProcess2"/>
    <dgm:cxn modelId="{389FF6D5-C42C-4E2B-9CC8-36E9EA4EFA32}" type="presOf" srcId="{6A55F5F6-2217-4FF2-A38C-4550A412EB63}" destId="{FC98D61F-5E6A-489E-8FEA-F9AE123D357F}" srcOrd="0" destOrd="0" presId="urn:microsoft.com/office/officeart/2005/8/layout/lProcess2"/>
    <dgm:cxn modelId="{39D849EE-BF0D-454E-BFC5-0C708717C8B2}" type="presOf" srcId="{BD0BAF64-44F3-4E24-AA44-AE06EAC8498A}" destId="{63A7A278-5AE4-475B-BB1E-4C03E33A9761}" srcOrd="0" destOrd="0" presId="urn:microsoft.com/office/officeart/2005/8/layout/lProcess2"/>
    <dgm:cxn modelId="{E32D3FD2-1E8E-4B1D-8AF1-CAAE5D2FC862}" type="presOf" srcId="{EFD308F6-D1B3-4C0C-9855-44828DA5C44A}" destId="{88D6523F-1E7C-45B3-B150-3316E1EAE1F2}" srcOrd="0" destOrd="0" presId="urn:microsoft.com/office/officeart/2005/8/layout/lProcess2"/>
    <dgm:cxn modelId="{1993B03C-F063-47BC-BC8A-3DABD7ADC584}" type="presOf" srcId="{F52A7659-499D-4F69-8CD0-C9D46B39F12F}" destId="{74BC6B84-9AD7-4516-920C-A15E96C862E8}" srcOrd="0" destOrd="0" presId="urn:microsoft.com/office/officeart/2005/8/layout/lProcess2"/>
    <dgm:cxn modelId="{1E674128-F43D-4039-8FAF-6DEC311F749B}" type="presOf" srcId="{60A6C7D1-1500-40C0-924C-911D61E0D6A2}" destId="{4D9EBF1B-B3F3-48BB-B8E9-1842BD1C3D0C}" srcOrd="0" destOrd="0" presId="urn:microsoft.com/office/officeart/2005/8/layout/lProcess2"/>
    <dgm:cxn modelId="{A700ECB6-1A8A-44B4-A07C-41BF0625E252}" srcId="{EFD308F6-D1B3-4C0C-9855-44828DA5C44A}" destId="{0F1A6B18-E219-4423-94D4-D115058EE63C}" srcOrd="1" destOrd="0" parTransId="{929EF41C-5868-4530-A531-EAB4F92D9557}" sibTransId="{E00D56BA-A217-4D2D-B6E5-2A3F6E01012E}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F2EEFFF0-AC48-4DBA-9B2D-440FE6480625}" type="presOf" srcId="{16CBC629-BBFD-4F9A-B882-035B39991D1B}" destId="{6119AC84-1114-4375-84A4-A34B9CCC832A}" srcOrd="0" destOrd="0" presId="urn:microsoft.com/office/officeart/2005/8/layout/lProcess2"/>
    <dgm:cxn modelId="{8C458BCC-836B-4D3D-B81E-03CAD0576C05}" type="presOf" srcId="{08EC9854-23B5-4A00-B56C-5AD5237BDA5A}" destId="{B7DD5DB0-8E52-4C4B-BECC-C968A1BE9689}" srcOrd="0" destOrd="0" presId="urn:microsoft.com/office/officeart/2005/8/layout/lProcess2"/>
    <dgm:cxn modelId="{5CBF5D49-C625-4090-A8B5-90BCB5D3A2FC}" srcId="{08EC9854-23B5-4A00-B56C-5AD5237BDA5A}" destId="{77E4BAF5-5222-4AC3-9448-CC2DA3AF4DCC}" srcOrd="1" destOrd="0" parTransId="{8542936A-C029-48E7-943C-6C6D60BC0F3D}" sibTransId="{43FF0E6F-E75A-40DB-97D4-413BDACE02D7}"/>
    <dgm:cxn modelId="{EC60C357-992F-413B-AFB2-375A45C20C52}" srcId="{EFD308F6-D1B3-4C0C-9855-44828DA5C44A}" destId="{6B0FCF32-08C4-4CE2-BCFC-77C2A2D0A922}" srcOrd="3" destOrd="0" parTransId="{A1BB6132-1EF8-4E61-9AFE-2449434606D6}" sibTransId="{313DB980-71F4-4A15-90B5-7287225E7873}"/>
    <dgm:cxn modelId="{93FAA93B-0D2B-4FB6-A7EB-9F81FA13CC92}" type="presOf" srcId="{EE9BAB49-5536-4BB6-B880-0F0751938011}" destId="{D0C7496B-2F63-4E57-9593-F30D221C026F}" srcOrd="0" destOrd="0" presId="urn:microsoft.com/office/officeart/2005/8/layout/lProcess2"/>
    <dgm:cxn modelId="{59615093-A524-472B-B702-BE58EBBBF677}" type="presOf" srcId="{77E4BAF5-5222-4AC3-9448-CC2DA3AF4DCC}" destId="{AF222AA3-4823-4955-A0FD-FBA51591944B}" srcOrd="0" destOrd="0" presId="urn:microsoft.com/office/officeart/2005/8/layout/lProcess2"/>
    <dgm:cxn modelId="{B91DE3B1-0BC0-43C3-BBBF-9557E94E14E1}" type="presOf" srcId="{6B0FCF32-08C4-4CE2-BCFC-77C2A2D0A922}" destId="{F2BB2AA8-6CF3-43B8-8090-A98993095CA8}" srcOrd="0" destOrd="0" presId="urn:microsoft.com/office/officeart/2005/8/layout/lProcess2"/>
    <dgm:cxn modelId="{A8189C26-CE77-4D1D-9B2D-31C5D5C5A4D7}" srcId="{BC445C4B-E5F4-4993-8ADA-39848656E562}" destId="{BD0BAF64-44F3-4E24-AA44-AE06EAC8498A}" srcOrd="4" destOrd="0" parTransId="{0D5327EF-9BB1-4BD7-A70B-F07E58D9F6D9}" sibTransId="{D10BBE7E-4685-4A37-8F8A-7E423EC834D5}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322B805B-CB69-4E95-8317-06274C6934E1}" type="presOf" srcId="{6FFFB86E-0523-47A7-ACAD-3853A67EE633}" destId="{24E5D726-D608-4A68-BF0B-180718DAA29B}" srcOrd="0" destOrd="0" presId="urn:microsoft.com/office/officeart/2005/8/layout/lProcess2"/>
    <dgm:cxn modelId="{7DA7F94F-4188-476E-9411-49FC955ABFB8}" type="presOf" srcId="{53BE35EB-4781-430B-9ACB-72E554D66861}" destId="{705A0F7B-C94A-4189-9EF8-85EED50BA3C7}" srcOrd="0" destOrd="0" presId="urn:microsoft.com/office/officeart/2005/8/layout/lProcess2"/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EE0FAA36-00B2-438A-A2B8-E664B4F91C1C}" srcId="{B0445115-083F-40AC-9D07-C334FCDF7275}" destId="{CC2A74AC-F65C-4F6E-AF3C-7618B38A48EA}" srcOrd="2" destOrd="0" parTransId="{36A17893-AE58-47E1-A394-D99AD318919A}" sibTransId="{46D7A76E-E3EB-42EE-95D4-FE554EB797A7}"/>
    <dgm:cxn modelId="{82A68E9C-420E-48DD-A8D2-60A3AF3DE4F1}" type="presOf" srcId="{33A7936C-4671-484A-A1C1-DEFFD7A56C94}" destId="{B65C7852-BE49-4DC3-AA17-3B70165F1F1D}" srcOrd="0" destOrd="0" presId="urn:microsoft.com/office/officeart/2005/8/layout/lProcess2"/>
    <dgm:cxn modelId="{30A2712D-8828-4C72-8D46-EB343FF7BB87}" type="presOf" srcId="{08EC9854-23B5-4A00-B56C-5AD5237BDA5A}" destId="{AC924EDD-A9C4-48EC-9D31-F1BF7D87FAFA}" srcOrd="1" destOrd="0" presId="urn:microsoft.com/office/officeart/2005/8/layout/lProcess2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2DE3E178-DF11-4B87-B30F-B8515594356D}" type="presOf" srcId="{CC2A74AC-F65C-4F6E-AF3C-7618B38A48EA}" destId="{98867489-8B92-49BE-A6CB-8CEA559A72AE}" srcOrd="0" destOrd="0" presId="urn:microsoft.com/office/officeart/2005/8/layout/lProcess2"/>
    <dgm:cxn modelId="{CB2F0964-1914-46E2-9318-7141C05754B5}" type="presOf" srcId="{33A7936C-4671-484A-A1C1-DEFFD7A56C94}" destId="{6A32D518-7AFA-4979-8B49-A7C071E34348}" srcOrd="1" destOrd="0" presId="urn:microsoft.com/office/officeart/2005/8/layout/lProcess2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9CD5912B-868D-493D-A800-2E742A0BEE08}" srcId="{BC445C4B-E5F4-4993-8ADA-39848656E562}" destId="{C8FF8BC7-93EA-417C-B02E-98FDE2456F57}" srcOrd="3" destOrd="0" parTransId="{B39FAA95-79B0-43E9-84E7-AAC50E6A3B60}" sibTransId="{C304E4D4-E903-4BC3-B386-D8D93E4DAD6E}"/>
    <dgm:cxn modelId="{A9CFF446-E261-4B49-BAE4-881778C03A6E}" type="presOf" srcId="{C8FF8BC7-93EA-417C-B02E-98FDE2456F57}" destId="{EB62030D-2B5F-4446-BCFF-BE26A59BEA25}" srcOrd="0" destOrd="0" presId="urn:microsoft.com/office/officeart/2005/8/layout/lProcess2"/>
    <dgm:cxn modelId="{C7599372-19F4-47C3-B721-4FE7601211F5}" srcId="{EFD308F6-D1B3-4C0C-9855-44828DA5C44A}" destId="{54F59145-A2A6-44BF-86FB-80BA31479624}" srcOrd="2" destOrd="0" parTransId="{636B564A-CCC3-4CF7-A218-320051B35FB3}" sibTransId="{D339399F-09E8-4576-AB9E-FAE52ACD28A2}"/>
    <dgm:cxn modelId="{4A13980D-243C-4D39-9D11-AFCE12D76DD9}" type="presOf" srcId="{B0445115-083F-40AC-9D07-C334FCDF7275}" destId="{F347CFA5-D1F6-4DB1-89CE-AD2B5F87F86E}" srcOrd="1" destOrd="0" presId="urn:microsoft.com/office/officeart/2005/8/layout/lProcess2"/>
    <dgm:cxn modelId="{8FCC2B77-A5FD-4C7D-AA88-9964E5C3C22B}" type="presParOf" srcId="{6119AC84-1114-4375-84A4-A34B9CCC832A}" destId="{EC14F4B8-F592-4506-81E7-0E386C3839D9}" srcOrd="0" destOrd="0" presId="urn:microsoft.com/office/officeart/2005/8/layout/lProcess2"/>
    <dgm:cxn modelId="{A95C6EAC-E9C7-49F1-B622-EEB6C9CA0719}" type="presParOf" srcId="{EC14F4B8-F592-4506-81E7-0E386C3839D9}" destId="{88D6523F-1E7C-45B3-B150-3316E1EAE1F2}" srcOrd="0" destOrd="0" presId="urn:microsoft.com/office/officeart/2005/8/layout/lProcess2"/>
    <dgm:cxn modelId="{1B5A6F8E-248A-4373-962C-B425C577FE98}" type="presParOf" srcId="{EC14F4B8-F592-4506-81E7-0E386C3839D9}" destId="{EF508C20-017E-439E-B983-72E5AD289567}" srcOrd="1" destOrd="0" presId="urn:microsoft.com/office/officeart/2005/8/layout/lProcess2"/>
    <dgm:cxn modelId="{897D2C43-0B57-496F-9006-3A189503070E}" type="presParOf" srcId="{EC14F4B8-F592-4506-81E7-0E386C3839D9}" destId="{90D86934-6D2F-4BAB-ACD8-25B63806E009}" srcOrd="2" destOrd="0" presId="urn:microsoft.com/office/officeart/2005/8/layout/lProcess2"/>
    <dgm:cxn modelId="{504397DF-E4AB-42A6-B857-C4741772C1C8}" type="presParOf" srcId="{90D86934-6D2F-4BAB-ACD8-25B63806E009}" destId="{D9085838-FF2A-4468-9265-0BFFFC3FAA7C}" srcOrd="0" destOrd="0" presId="urn:microsoft.com/office/officeart/2005/8/layout/lProcess2"/>
    <dgm:cxn modelId="{6148D607-09EF-479F-BEA1-1F9E1CC24F9C}" type="presParOf" srcId="{D9085838-FF2A-4468-9265-0BFFFC3FAA7C}" destId="{C1849F99-FED7-4195-AA17-C0C5E24730A5}" srcOrd="0" destOrd="0" presId="urn:microsoft.com/office/officeart/2005/8/layout/lProcess2"/>
    <dgm:cxn modelId="{02AF00F3-BD83-4B06-8320-7FBC94DB1F29}" type="presParOf" srcId="{D9085838-FF2A-4468-9265-0BFFFC3FAA7C}" destId="{760B9E12-5AE2-4651-9022-7B4F07204D38}" srcOrd="1" destOrd="0" presId="urn:microsoft.com/office/officeart/2005/8/layout/lProcess2"/>
    <dgm:cxn modelId="{B981551A-D47B-463E-BB04-84C9BE7457E7}" type="presParOf" srcId="{D9085838-FF2A-4468-9265-0BFFFC3FAA7C}" destId="{6C80386D-488A-4AEE-B012-52933C00D8D3}" srcOrd="2" destOrd="0" presId="urn:microsoft.com/office/officeart/2005/8/layout/lProcess2"/>
    <dgm:cxn modelId="{61E6E58D-7034-493B-913D-DA69EF4F77AF}" type="presParOf" srcId="{D9085838-FF2A-4468-9265-0BFFFC3FAA7C}" destId="{4A87CC7F-37CD-4302-BF01-567CC6C08C97}" srcOrd="3" destOrd="0" presId="urn:microsoft.com/office/officeart/2005/8/layout/lProcess2"/>
    <dgm:cxn modelId="{A82DF190-99A3-4815-BE80-C3F5A41EB85C}" type="presParOf" srcId="{D9085838-FF2A-4468-9265-0BFFFC3FAA7C}" destId="{E7849A59-C0AF-4CFE-9523-AA350E78F875}" srcOrd="4" destOrd="0" presId="urn:microsoft.com/office/officeart/2005/8/layout/lProcess2"/>
    <dgm:cxn modelId="{B57A55EC-D8D1-4026-AB1B-432D6550D255}" type="presParOf" srcId="{D9085838-FF2A-4468-9265-0BFFFC3FAA7C}" destId="{1ED77F38-2861-4DC6-BEE3-9721BF3C1B99}" srcOrd="5" destOrd="0" presId="urn:microsoft.com/office/officeart/2005/8/layout/lProcess2"/>
    <dgm:cxn modelId="{F403B82A-01B1-4549-BCBA-46BF3B2823F0}" type="presParOf" srcId="{D9085838-FF2A-4468-9265-0BFFFC3FAA7C}" destId="{F2BB2AA8-6CF3-43B8-8090-A98993095CA8}" srcOrd="6" destOrd="0" presId="urn:microsoft.com/office/officeart/2005/8/layout/lProcess2"/>
    <dgm:cxn modelId="{F0175E60-5FAA-4B2C-89FB-C6CB431B5B4A}" type="presParOf" srcId="{D9085838-FF2A-4468-9265-0BFFFC3FAA7C}" destId="{8CDE0665-B4F3-4BFD-BC3E-9A64684B5B21}" srcOrd="7" destOrd="0" presId="urn:microsoft.com/office/officeart/2005/8/layout/lProcess2"/>
    <dgm:cxn modelId="{C5B04A81-606F-4D34-B83F-E56866D5A517}" type="presParOf" srcId="{D9085838-FF2A-4468-9265-0BFFFC3FAA7C}" destId="{705A0F7B-C94A-4189-9EF8-85EED50BA3C7}" srcOrd="8" destOrd="0" presId="urn:microsoft.com/office/officeart/2005/8/layout/lProcess2"/>
    <dgm:cxn modelId="{31BA3C9E-7A49-4431-BC9C-469B00B21256}" type="presParOf" srcId="{6119AC84-1114-4375-84A4-A34B9CCC832A}" destId="{EFBE9868-8625-4E6B-93A3-F69D550422EC}" srcOrd="1" destOrd="0" presId="urn:microsoft.com/office/officeart/2005/8/layout/lProcess2"/>
    <dgm:cxn modelId="{D5F30EC4-49D2-45B7-A7A2-D454201A5E0E}" type="presParOf" srcId="{6119AC84-1114-4375-84A4-A34B9CCC832A}" destId="{81EB1231-6982-4949-ADD3-DE4B0F47EF70}" srcOrd="2" destOrd="0" presId="urn:microsoft.com/office/officeart/2005/8/layout/lProcess2"/>
    <dgm:cxn modelId="{9F412EF4-A632-4070-949D-F48C60535568}" type="presParOf" srcId="{81EB1231-6982-4949-ADD3-DE4B0F47EF70}" destId="{02CAF412-2961-44D6-97AD-EA0AC8E6F748}" srcOrd="0" destOrd="0" presId="urn:microsoft.com/office/officeart/2005/8/layout/lProcess2"/>
    <dgm:cxn modelId="{10D69857-AEDA-4117-A600-1D4DF3E044E4}" type="presParOf" srcId="{81EB1231-6982-4949-ADD3-DE4B0F47EF70}" destId="{5EF2BCB9-A498-4877-8C42-9D4E48FC0524}" srcOrd="1" destOrd="0" presId="urn:microsoft.com/office/officeart/2005/8/layout/lProcess2"/>
    <dgm:cxn modelId="{D238B86C-511B-4B02-A00F-3EDFCBFD495A}" type="presParOf" srcId="{81EB1231-6982-4949-ADD3-DE4B0F47EF70}" destId="{63E4C9AB-7FFF-4476-A55B-CE8CC598EEC0}" srcOrd="2" destOrd="0" presId="urn:microsoft.com/office/officeart/2005/8/layout/lProcess2"/>
    <dgm:cxn modelId="{20D094B7-AAEA-42A3-97AF-DB1D7134EA7E}" type="presParOf" srcId="{63E4C9AB-7FFF-4476-A55B-CE8CC598EEC0}" destId="{1C6D2E7E-5FFE-4761-B034-8273CD2206D0}" srcOrd="0" destOrd="0" presId="urn:microsoft.com/office/officeart/2005/8/layout/lProcess2"/>
    <dgm:cxn modelId="{C1CC01BB-9E2E-484D-B908-75474AA17F82}" type="presParOf" srcId="{1C6D2E7E-5FFE-4761-B034-8273CD2206D0}" destId="{24E5D726-D608-4A68-BF0B-180718DAA29B}" srcOrd="0" destOrd="0" presId="urn:microsoft.com/office/officeart/2005/8/layout/lProcess2"/>
    <dgm:cxn modelId="{9BDC884F-A9AC-4A3E-B84C-8FF9DB642803}" type="presParOf" srcId="{1C6D2E7E-5FFE-4761-B034-8273CD2206D0}" destId="{4F210892-5F91-480E-8B85-E31FEBA6ED14}" srcOrd="1" destOrd="0" presId="urn:microsoft.com/office/officeart/2005/8/layout/lProcess2"/>
    <dgm:cxn modelId="{071E2A5E-1BE6-45B4-80E0-623E51095F53}" type="presParOf" srcId="{1C6D2E7E-5FFE-4761-B034-8273CD2206D0}" destId="{FC98D61F-5E6A-489E-8FEA-F9AE123D357F}" srcOrd="2" destOrd="0" presId="urn:microsoft.com/office/officeart/2005/8/layout/lProcess2"/>
    <dgm:cxn modelId="{5C224B1E-1466-4A42-9B4B-B12F1BC8EF86}" type="presParOf" srcId="{1C6D2E7E-5FFE-4761-B034-8273CD2206D0}" destId="{42A26FD5-12B2-419E-86DA-A26EAD4F6686}" srcOrd="3" destOrd="0" presId="urn:microsoft.com/office/officeart/2005/8/layout/lProcess2"/>
    <dgm:cxn modelId="{65584A1B-1EE8-4CFF-BBE8-FDE43C5D2730}" type="presParOf" srcId="{1C6D2E7E-5FFE-4761-B034-8273CD2206D0}" destId="{EE087949-28AD-4DB7-B6F5-3E4C3B0F2E5C}" srcOrd="4" destOrd="0" presId="urn:microsoft.com/office/officeart/2005/8/layout/lProcess2"/>
    <dgm:cxn modelId="{65770397-39E2-485D-93B8-E50EAB11C531}" type="presParOf" srcId="{1C6D2E7E-5FFE-4761-B034-8273CD2206D0}" destId="{5B5157EF-EBE3-42B4-B132-86C54ADC2DCE}" srcOrd="5" destOrd="0" presId="urn:microsoft.com/office/officeart/2005/8/layout/lProcess2"/>
    <dgm:cxn modelId="{7CB87B7D-2D2C-40C2-AA61-7D331E50D403}" type="presParOf" srcId="{1C6D2E7E-5FFE-4761-B034-8273CD2206D0}" destId="{EB62030D-2B5F-4446-BCFF-BE26A59BEA25}" srcOrd="6" destOrd="0" presId="urn:microsoft.com/office/officeart/2005/8/layout/lProcess2"/>
    <dgm:cxn modelId="{900DE4D0-AF19-48BE-BC01-240177986738}" type="presParOf" srcId="{1C6D2E7E-5FFE-4761-B034-8273CD2206D0}" destId="{5B196934-2F8D-491C-A0CD-D3B8CB842189}" srcOrd="7" destOrd="0" presId="urn:microsoft.com/office/officeart/2005/8/layout/lProcess2"/>
    <dgm:cxn modelId="{074D1755-F098-4A13-9306-A79F90707971}" type="presParOf" srcId="{1C6D2E7E-5FFE-4761-B034-8273CD2206D0}" destId="{63A7A278-5AE4-475B-BB1E-4C03E33A9761}" srcOrd="8" destOrd="0" presId="urn:microsoft.com/office/officeart/2005/8/layout/lProcess2"/>
    <dgm:cxn modelId="{52E4FBDD-BEC9-4699-A364-99D08FB5D1CE}" type="presParOf" srcId="{6119AC84-1114-4375-84A4-A34B9CCC832A}" destId="{868C5275-C28C-45FB-B2E3-81A5FFC72259}" srcOrd="3" destOrd="0" presId="urn:microsoft.com/office/officeart/2005/8/layout/lProcess2"/>
    <dgm:cxn modelId="{216CCBAE-D057-4285-AF37-20C44131E569}" type="presParOf" srcId="{6119AC84-1114-4375-84A4-A34B9CCC832A}" destId="{698AA8EC-F6BD-4140-965D-54A0AE45BCF2}" srcOrd="4" destOrd="0" presId="urn:microsoft.com/office/officeart/2005/8/layout/lProcess2"/>
    <dgm:cxn modelId="{392563A1-6F5E-4E42-8562-7171B806D56F}" type="presParOf" srcId="{698AA8EC-F6BD-4140-965D-54A0AE45BCF2}" destId="{B65C7852-BE49-4DC3-AA17-3B70165F1F1D}" srcOrd="0" destOrd="0" presId="urn:microsoft.com/office/officeart/2005/8/layout/lProcess2"/>
    <dgm:cxn modelId="{C7686B61-2E0F-46F3-A4C9-C493915E5A17}" type="presParOf" srcId="{698AA8EC-F6BD-4140-965D-54A0AE45BCF2}" destId="{6A32D518-7AFA-4979-8B49-A7C071E34348}" srcOrd="1" destOrd="0" presId="urn:microsoft.com/office/officeart/2005/8/layout/lProcess2"/>
    <dgm:cxn modelId="{D0B0AFD9-E853-420A-9901-91AEA7F4E5D5}" type="presParOf" srcId="{698AA8EC-F6BD-4140-965D-54A0AE45BCF2}" destId="{AFC7DE1A-D9A5-4C7D-94A8-B1E7819AA44B}" srcOrd="2" destOrd="0" presId="urn:microsoft.com/office/officeart/2005/8/layout/lProcess2"/>
    <dgm:cxn modelId="{F1737B5A-9896-45BE-A534-9B2AD36E9BB2}" type="presParOf" srcId="{AFC7DE1A-D9A5-4C7D-94A8-B1E7819AA44B}" destId="{1582401C-65F6-4212-8E8F-D015F8541DD7}" srcOrd="0" destOrd="0" presId="urn:microsoft.com/office/officeart/2005/8/layout/lProcess2"/>
    <dgm:cxn modelId="{B4B44BDE-C950-4107-9F23-5E1B43904B10}" type="presParOf" srcId="{1582401C-65F6-4212-8E8F-D015F8541DD7}" destId="{4D9EBF1B-B3F3-48BB-B8E9-1842BD1C3D0C}" srcOrd="0" destOrd="0" presId="urn:microsoft.com/office/officeart/2005/8/layout/lProcess2"/>
    <dgm:cxn modelId="{37A1D6FF-03E1-4AA0-AF4E-409D56E7054B}" type="presParOf" srcId="{1582401C-65F6-4212-8E8F-D015F8541DD7}" destId="{00AEB670-79C9-4DAC-98A0-62B6BBA46007}" srcOrd="1" destOrd="0" presId="urn:microsoft.com/office/officeart/2005/8/layout/lProcess2"/>
    <dgm:cxn modelId="{0AF276E6-A94D-4D15-AE17-6AD8070F247E}" type="presParOf" srcId="{1582401C-65F6-4212-8E8F-D015F8541DD7}" destId="{E3909F07-B45C-4543-9753-C7DB2D52DAB5}" srcOrd="2" destOrd="0" presId="urn:microsoft.com/office/officeart/2005/8/layout/lProcess2"/>
    <dgm:cxn modelId="{A595FD77-F707-409D-AEC3-493589A9CC1B}" type="presParOf" srcId="{1582401C-65F6-4212-8E8F-D015F8541DD7}" destId="{520E9FD0-9140-46BC-888F-706F8AEDCB31}" srcOrd="3" destOrd="0" presId="urn:microsoft.com/office/officeart/2005/8/layout/lProcess2"/>
    <dgm:cxn modelId="{F21D1CAC-C432-48BA-AA5E-7A9E76AD2440}" type="presParOf" srcId="{1582401C-65F6-4212-8E8F-D015F8541DD7}" destId="{088FCDBB-91C5-4A5D-8EE5-C742B90574C3}" srcOrd="4" destOrd="0" presId="urn:microsoft.com/office/officeart/2005/8/layout/lProcess2"/>
    <dgm:cxn modelId="{0386CDE0-7B66-4F88-AC67-9CF2F7401A67}" type="presParOf" srcId="{6119AC84-1114-4375-84A4-A34B9CCC832A}" destId="{6E9BC51E-9E5D-40F6-9E0D-D0F3DC77E222}" srcOrd="5" destOrd="0" presId="urn:microsoft.com/office/officeart/2005/8/layout/lProcess2"/>
    <dgm:cxn modelId="{08067C17-7638-471C-AE97-F08C4BEF26D1}" type="presParOf" srcId="{6119AC84-1114-4375-84A4-A34B9CCC832A}" destId="{FFBF09B4-E524-430A-8972-522B4A751B3A}" srcOrd="6" destOrd="0" presId="urn:microsoft.com/office/officeart/2005/8/layout/lProcess2"/>
    <dgm:cxn modelId="{B44015D0-CB1C-4B13-B02F-7BE464E25667}" type="presParOf" srcId="{FFBF09B4-E524-430A-8972-522B4A751B3A}" destId="{3EF394CE-F46F-4A8D-A892-A6CAC86ECF05}" srcOrd="0" destOrd="0" presId="urn:microsoft.com/office/officeart/2005/8/layout/lProcess2"/>
    <dgm:cxn modelId="{76D7D37D-00FF-4CF2-BDA3-2C8E344AFF7E}" type="presParOf" srcId="{FFBF09B4-E524-430A-8972-522B4A751B3A}" destId="{F347CFA5-D1F6-4DB1-89CE-AD2B5F87F86E}" srcOrd="1" destOrd="0" presId="urn:microsoft.com/office/officeart/2005/8/layout/lProcess2"/>
    <dgm:cxn modelId="{879FC226-CD63-4E0F-89F3-4350A559BD92}" type="presParOf" srcId="{FFBF09B4-E524-430A-8972-522B4A751B3A}" destId="{FB4FE620-074A-47BD-B687-A8C0408BB8A9}" srcOrd="2" destOrd="0" presId="urn:microsoft.com/office/officeart/2005/8/layout/lProcess2"/>
    <dgm:cxn modelId="{232D616C-B56A-4A6A-90F1-CB7D70F130A8}" type="presParOf" srcId="{FB4FE620-074A-47BD-B687-A8C0408BB8A9}" destId="{473FC4F5-51B5-4FD1-8488-9E88CA99A852}" srcOrd="0" destOrd="0" presId="urn:microsoft.com/office/officeart/2005/8/layout/lProcess2"/>
    <dgm:cxn modelId="{CF515943-9F76-4A9C-BB47-FCD1FBF3F6D5}" type="presParOf" srcId="{473FC4F5-51B5-4FD1-8488-9E88CA99A852}" destId="{74BC6B84-9AD7-4516-920C-A15E96C862E8}" srcOrd="0" destOrd="0" presId="urn:microsoft.com/office/officeart/2005/8/layout/lProcess2"/>
    <dgm:cxn modelId="{1FDC12E1-4BC9-43CB-9E9E-3A9256AFACFC}" type="presParOf" srcId="{473FC4F5-51B5-4FD1-8488-9E88CA99A852}" destId="{4312D038-359D-4584-A3BE-924A10DA07B3}" srcOrd="1" destOrd="0" presId="urn:microsoft.com/office/officeart/2005/8/layout/lProcess2"/>
    <dgm:cxn modelId="{4F503FF6-E598-441D-98A1-68D22B3348F4}" type="presParOf" srcId="{473FC4F5-51B5-4FD1-8488-9E88CA99A852}" destId="{D0C7496B-2F63-4E57-9593-F30D221C026F}" srcOrd="2" destOrd="0" presId="urn:microsoft.com/office/officeart/2005/8/layout/lProcess2"/>
    <dgm:cxn modelId="{165985BB-BC17-42CD-8FA0-C1BE838205F0}" type="presParOf" srcId="{473FC4F5-51B5-4FD1-8488-9E88CA99A852}" destId="{2633E8F7-99D7-48F0-A358-8F5CD6A2C6CC}" srcOrd="3" destOrd="0" presId="urn:microsoft.com/office/officeart/2005/8/layout/lProcess2"/>
    <dgm:cxn modelId="{F729A483-35E9-40EC-B170-3A31AD3BD4D6}" type="presParOf" srcId="{473FC4F5-51B5-4FD1-8488-9E88CA99A852}" destId="{98867489-8B92-49BE-A6CB-8CEA559A72AE}" srcOrd="4" destOrd="0" presId="urn:microsoft.com/office/officeart/2005/8/layout/lProcess2"/>
    <dgm:cxn modelId="{8DD732BC-2DB4-4861-9CA1-1784271ADD1F}" type="presParOf" srcId="{6119AC84-1114-4375-84A4-A34B9CCC832A}" destId="{C89627DE-CB76-4B47-B0CB-1B02952250DF}" srcOrd="7" destOrd="0" presId="urn:microsoft.com/office/officeart/2005/8/layout/lProcess2"/>
    <dgm:cxn modelId="{DF4E3290-5825-4007-AB75-57C5C2065A09}" type="presParOf" srcId="{6119AC84-1114-4375-84A4-A34B9CCC832A}" destId="{46FF43C6-3D2A-48BE-A0CF-F86D30AA76EE}" srcOrd="8" destOrd="0" presId="urn:microsoft.com/office/officeart/2005/8/layout/lProcess2"/>
    <dgm:cxn modelId="{E1C010DD-C781-4365-A960-6A9B30B938C2}" type="presParOf" srcId="{46FF43C6-3D2A-48BE-A0CF-F86D30AA76EE}" destId="{B7DD5DB0-8E52-4C4B-BECC-C968A1BE9689}" srcOrd="0" destOrd="0" presId="urn:microsoft.com/office/officeart/2005/8/layout/lProcess2"/>
    <dgm:cxn modelId="{168DA354-0BEF-4FF4-A1B4-770BECA08A3F}" type="presParOf" srcId="{46FF43C6-3D2A-48BE-A0CF-F86D30AA76EE}" destId="{AC924EDD-A9C4-48EC-9D31-F1BF7D87FAFA}" srcOrd="1" destOrd="0" presId="urn:microsoft.com/office/officeart/2005/8/layout/lProcess2"/>
    <dgm:cxn modelId="{222ACEC9-B9FC-456B-862C-85A1B9DDC727}" type="presParOf" srcId="{46FF43C6-3D2A-48BE-A0CF-F86D30AA76EE}" destId="{148E379F-A21E-40B2-B2A9-6497B5E88623}" srcOrd="2" destOrd="0" presId="urn:microsoft.com/office/officeart/2005/8/layout/lProcess2"/>
    <dgm:cxn modelId="{819A457E-1991-49C5-860A-EC18BD655FD9}" type="presParOf" srcId="{148E379F-A21E-40B2-B2A9-6497B5E88623}" destId="{397629B8-F39B-408C-8992-D63A2A4533EC}" srcOrd="0" destOrd="0" presId="urn:microsoft.com/office/officeart/2005/8/layout/lProcess2"/>
    <dgm:cxn modelId="{6D4080E9-5F22-4EAF-A9A7-F2C9F220873E}" type="presParOf" srcId="{397629B8-F39B-408C-8992-D63A2A4533EC}" destId="{B7DB2621-BED8-493A-BE18-D2C9AA9CADB6}" srcOrd="0" destOrd="0" presId="urn:microsoft.com/office/officeart/2005/8/layout/lProcess2"/>
    <dgm:cxn modelId="{36D6FF85-D701-4C6A-8578-5E913AB7D0E6}" type="presParOf" srcId="{397629B8-F39B-408C-8992-D63A2A4533EC}" destId="{B57B6518-59CE-444C-82C6-869803AA8F60}" srcOrd="1" destOrd="0" presId="urn:microsoft.com/office/officeart/2005/8/layout/lProcess2"/>
    <dgm:cxn modelId="{FEEAB77A-FE70-4C33-908C-488A36C77125}" type="presParOf" srcId="{397629B8-F39B-408C-8992-D63A2A4533EC}" destId="{AF222AA3-4823-4955-A0FD-FBA51591944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6523F-1E7C-45B3-B150-3316E1EAE1F2}">
      <dsp:nvSpPr>
        <dsp:cNvPr id="0" name=""/>
        <dsp:cNvSpPr/>
      </dsp:nvSpPr>
      <dsp:spPr>
        <a:xfrm>
          <a:off x="5430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前端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5430" y="0"/>
        <a:ext cx="1905454" cy="1504515"/>
      </dsp:txXfrm>
    </dsp:sp>
    <dsp:sp modelId="{C1849F99-FED7-4195-AA17-C0C5E24730A5}">
      <dsp:nvSpPr>
        <dsp:cNvPr id="0" name=""/>
        <dsp:cNvSpPr/>
      </dsp:nvSpPr>
      <dsp:spPr>
        <a:xfrm>
          <a:off x="170442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Vuejs</a:t>
          </a:r>
          <a:r>
            <a:rPr lang="en-US" altLang="zh-CN" sz="1200" b="1" kern="1200" dirty="0" smtClean="0"/>
            <a:t>,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-router, </a:t>
          </a:r>
          <a:r>
            <a:rPr lang="en-CA" sz="1200" b="1" i="0" kern="1200" dirty="0" err="1" smtClean="0"/>
            <a:t>Vue</a:t>
          </a:r>
          <a:r>
            <a:rPr lang="en-CA" sz="1200" b="1" i="0" kern="1200" dirty="0" smtClean="0"/>
            <a:t>-resource, </a:t>
          </a:r>
          <a:r>
            <a:rPr lang="en-CA" sz="1200" b="1" i="0" kern="1200" dirty="0" err="1" smtClean="0"/>
            <a:t>Vux</a:t>
          </a:r>
          <a:endParaRPr lang="en-CA" sz="1200" b="1" kern="1200" dirty="0"/>
        </a:p>
      </dsp:txBody>
      <dsp:txXfrm>
        <a:off x="187435" y="1555482"/>
        <a:ext cx="1490377" cy="546185"/>
      </dsp:txXfrm>
    </dsp:sp>
    <dsp:sp modelId="{6C80386D-488A-4AEE-B012-52933C00D8D3}">
      <dsp:nvSpPr>
        <dsp:cNvPr id="0" name=""/>
        <dsp:cNvSpPr/>
      </dsp:nvSpPr>
      <dsp:spPr>
        <a:xfrm>
          <a:off x="170442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RequireJS</a:t>
          </a:r>
          <a:endParaRPr lang="en-CA" sz="1200" b="1" kern="1200" dirty="0"/>
        </a:p>
      </dsp:txBody>
      <dsp:txXfrm>
        <a:off x="187435" y="2224911"/>
        <a:ext cx="1490377" cy="546185"/>
      </dsp:txXfrm>
    </dsp:sp>
    <dsp:sp modelId="{E7849A59-C0AF-4CFE-9523-AA350E78F875}">
      <dsp:nvSpPr>
        <dsp:cNvPr id="0" name=""/>
        <dsp:cNvSpPr/>
      </dsp:nvSpPr>
      <dsp:spPr>
        <a:xfrm>
          <a:off x="170442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jQuery,dot</a:t>
          </a:r>
          <a:r>
            <a:rPr lang="en-CA" sz="1200" b="1" i="0" kern="1200" dirty="0" smtClean="0"/>
            <a:t>, underscore</a:t>
          </a:r>
          <a:endParaRPr lang="en-CA" sz="1200" b="1" kern="1200" dirty="0"/>
        </a:p>
      </dsp:txBody>
      <dsp:txXfrm>
        <a:off x="187435" y="2894339"/>
        <a:ext cx="1490377" cy="546185"/>
      </dsp:txXfrm>
    </dsp:sp>
    <dsp:sp modelId="{F2BB2AA8-6CF3-43B8-8090-A98993095CA8}">
      <dsp:nvSpPr>
        <dsp:cNvPr id="0" name=""/>
        <dsp:cNvSpPr/>
      </dsp:nvSpPr>
      <dsp:spPr>
        <a:xfrm>
          <a:off x="170442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H5</a:t>
          </a:r>
          <a:r>
            <a:rPr lang="en-CA" sz="1200" b="1" i="0" kern="1200" dirty="0" smtClean="0"/>
            <a:t>, Sass </a:t>
          </a:r>
          <a:endParaRPr lang="en-CA" sz="1200" b="1" kern="1200" dirty="0"/>
        </a:p>
      </dsp:txBody>
      <dsp:txXfrm>
        <a:off x="187435" y="3563768"/>
        <a:ext cx="1490377" cy="546185"/>
      </dsp:txXfrm>
    </dsp:sp>
    <dsp:sp modelId="{705A0F7B-C94A-4189-9EF8-85EED50BA3C7}">
      <dsp:nvSpPr>
        <dsp:cNvPr id="0" name=""/>
        <dsp:cNvSpPr/>
      </dsp:nvSpPr>
      <dsp:spPr>
        <a:xfrm>
          <a:off x="170442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err="1" smtClean="0"/>
            <a:t>Npm,nodejs</a:t>
          </a: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webpack</a:t>
          </a:r>
          <a:r>
            <a:rPr lang="en-CA" sz="1200" b="1" i="0" kern="1200" dirty="0" smtClean="0"/>
            <a:t> </a:t>
          </a:r>
          <a:endParaRPr lang="en-CA" sz="1200" b="1" kern="1200" dirty="0"/>
        </a:p>
      </dsp:txBody>
      <dsp:txXfrm>
        <a:off x="187435" y="4233197"/>
        <a:ext cx="1490377" cy="546185"/>
      </dsp:txXfrm>
    </dsp:sp>
    <dsp:sp modelId="{02CAF412-2961-44D6-97AD-EA0AC8E6F748}">
      <dsp:nvSpPr>
        <dsp:cNvPr id="0" name=""/>
        <dsp:cNvSpPr/>
      </dsp:nvSpPr>
      <dsp:spPr>
        <a:xfrm>
          <a:off x="2053794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后端</a:t>
          </a:r>
          <a:endParaRPr lang="en-US" altLang="zh-CN" sz="3200" kern="1200" dirty="0">
            <a:solidFill>
              <a:srgbClr val="FFC000"/>
            </a:solidFill>
          </a:endParaRPr>
        </a:p>
      </dsp:txBody>
      <dsp:txXfrm>
        <a:off x="2053794" y="0"/>
        <a:ext cx="1905454" cy="1504515"/>
      </dsp:txXfrm>
    </dsp:sp>
    <dsp:sp modelId="{24E5D726-D608-4A68-BF0B-180718DAA29B}">
      <dsp:nvSpPr>
        <dsp:cNvPr id="0" name=""/>
        <dsp:cNvSpPr/>
      </dsp:nvSpPr>
      <dsp:spPr>
        <a:xfrm>
          <a:off x="2218806" y="1538489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NGINX, G</a:t>
          </a:r>
          <a:r>
            <a:rPr lang="en-CA" sz="1200" b="1" i="0" kern="1200" dirty="0" smtClean="0"/>
            <a:t>unicorn, Varnish,</a:t>
          </a:r>
          <a:endParaRPr lang="en-CA" sz="1200" b="1" kern="1200" dirty="0"/>
        </a:p>
      </dsp:txBody>
      <dsp:txXfrm>
        <a:off x="2235799" y="1555482"/>
        <a:ext cx="1490377" cy="546185"/>
      </dsp:txXfrm>
    </dsp:sp>
    <dsp:sp modelId="{FC98D61F-5E6A-489E-8FEA-F9AE123D357F}">
      <dsp:nvSpPr>
        <dsp:cNvPr id="0" name=""/>
        <dsp:cNvSpPr/>
      </dsp:nvSpPr>
      <dsp:spPr>
        <a:xfrm>
          <a:off x="2218806" y="2207918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</a:t>
          </a:r>
          <a:r>
            <a:rPr lang="en-CA" sz="1200" b="1" i="0" kern="1200" dirty="0" err="1" smtClean="0"/>
            <a:t>Elasticsearch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oAuth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Social_Auth</a:t>
          </a:r>
          <a:endParaRPr lang="en-CA" sz="1200" b="1" kern="1200" dirty="0"/>
        </a:p>
      </dsp:txBody>
      <dsp:txXfrm>
        <a:off x="2235799" y="2224911"/>
        <a:ext cx="1490377" cy="546185"/>
      </dsp:txXfrm>
    </dsp:sp>
    <dsp:sp modelId="{EE087949-28AD-4DB7-B6F5-3E4C3B0F2E5C}">
      <dsp:nvSpPr>
        <dsp:cNvPr id="0" name=""/>
        <dsp:cNvSpPr/>
      </dsp:nvSpPr>
      <dsp:spPr>
        <a:xfrm>
          <a:off x="2218806" y="2877346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dirty="0" smtClean="0"/>
            <a:t> Supervisor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Ansible</a:t>
          </a:r>
          <a:r>
            <a:rPr lang="zh-CN" altLang="en-US" sz="1200" b="1" i="0" kern="1200" dirty="0" smtClean="0"/>
            <a:t>，</a:t>
          </a:r>
          <a:r>
            <a:rPr lang="en-US" altLang="zh-CN" sz="1200" b="1" i="0" kern="1200" dirty="0" smtClean="0"/>
            <a:t>Celery</a:t>
          </a:r>
          <a:r>
            <a:rPr lang="zh-CN" altLang="en-US" sz="1200" b="1" i="0" kern="1200" dirty="0" smtClean="0"/>
            <a:t>， </a:t>
          </a:r>
          <a:r>
            <a:rPr lang="en-US" altLang="zh-CN" sz="1200" b="1" i="0" kern="1200" dirty="0" err="1" smtClean="0"/>
            <a:t>Mako</a:t>
          </a:r>
          <a:endParaRPr lang="en-CA" sz="1200" b="1" kern="1200" dirty="0"/>
        </a:p>
      </dsp:txBody>
      <dsp:txXfrm>
        <a:off x="2235799" y="2894339"/>
        <a:ext cx="1490377" cy="546185"/>
      </dsp:txXfrm>
    </dsp:sp>
    <dsp:sp modelId="{EB62030D-2B5F-4446-BCFF-BE26A59BEA25}">
      <dsp:nvSpPr>
        <dsp:cNvPr id="0" name=""/>
        <dsp:cNvSpPr/>
      </dsp:nvSpPr>
      <dsp:spPr>
        <a:xfrm>
          <a:off x="2218806" y="3546775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i="0" kern="1200" smtClean="0"/>
            <a:t>Sentry</a:t>
          </a:r>
          <a:r>
            <a:rPr lang="en-CA" sz="1200" b="1" i="0" kern="1200" dirty="0" smtClean="0"/>
            <a:t>,  </a:t>
          </a:r>
          <a:r>
            <a:rPr lang="en-CA" sz="1200" b="1" i="0" kern="1200" dirty="0" err="1" smtClean="0"/>
            <a:t>Zabbix</a:t>
          </a:r>
          <a:endParaRPr lang="en-CA" sz="1200" b="1" kern="1200" dirty="0"/>
        </a:p>
      </dsp:txBody>
      <dsp:txXfrm>
        <a:off x="2235799" y="3563768"/>
        <a:ext cx="1490377" cy="546185"/>
      </dsp:txXfrm>
    </dsp:sp>
    <dsp:sp modelId="{63A7A278-5AE4-475B-BB1E-4C03E33A9761}">
      <dsp:nvSpPr>
        <dsp:cNvPr id="0" name=""/>
        <dsp:cNvSpPr/>
      </dsp:nvSpPr>
      <dsp:spPr>
        <a:xfrm>
          <a:off x="2218806" y="4216204"/>
          <a:ext cx="1524363" cy="58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/>
            <a:t>Python/Django</a:t>
          </a:r>
          <a:r>
            <a:rPr lang="zh-CN" altLang="en-US" sz="1200" b="1" kern="1200" dirty="0" smtClean="0"/>
            <a:t>，</a:t>
          </a:r>
          <a:r>
            <a:rPr lang="en-US" altLang="zh-CN" sz="1200" b="1" kern="1200" dirty="0" smtClean="0"/>
            <a:t>DRF</a:t>
          </a:r>
          <a:r>
            <a:rPr lang="zh-CN" altLang="en-US" sz="1200" b="1" kern="1200" dirty="0" smtClean="0"/>
            <a:t>，</a:t>
          </a:r>
          <a:endParaRPr lang="en-CA" sz="1200" b="1" kern="1200" dirty="0"/>
        </a:p>
      </dsp:txBody>
      <dsp:txXfrm>
        <a:off x="2235799" y="4233197"/>
        <a:ext cx="1490377" cy="546185"/>
      </dsp:txXfrm>
    </dsp:sp>
    <dsp:sp modelId="{B65C7852-BE49-4DC3-AA17-3B70165F1F1D}">
      <dsp:nvSpPr>
        <dsp:cNvPr id="0" name=""/>
        <dsp:cNvSpPr/>
      </dsp:nvSpPr>
      <dsp:spPr>
        <a:xfrm>
          <a:off x="4102158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中间件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4102158" y="0"/>
        <a:ext cx="1905454" cy="1504515"/>
      </dsp:txXfrm>
    </dsp:sp>
    <dsp:sp modelId="{4D9EBF1B-B3F3-48BB-B8E9-1842BD1C3D0C}">
      <dsp:nvSpPr>
        <dsp:cNvPr id="0" name=""/>
        <dsp:cNvSpPr/>
      </dsp:nvSpPr>
      <dsp:spPr>
        <a:xfrm>
          <a:off x="4267170" y="1537968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RabbitMQ</a:t>
          </a:r>
          <a:endParaRPr lang="en-CA" sz="1200" b="1" kern="1200" dirty="0"/>
        </a:p>
      </dsp:txBody>
      <dsp:txXfrm>
        <a:off x="4296027" y="1566825"/>
        <a:ext cx="1466649" cy="927542"/>
      </dsp:txXfrm>
    </dsp:sp>
    <dsp:sp modelId="{E3909F07-B45C-4543-9753-C7DB2D52DAB5}">
      <dsp:nvSpPr>
        <dsp:cNvPr id="0" name=""/>
        <dsp:cNvSpPr/>
      </dsp:nvSpPr>
      <dsp:spPr>
        <a:xfrm>
          <a:off x="4292703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err="1" smtClean="0"/>
            <a:t>MemCache</a:t>
          </a:r>
          <a:endParaRPr lang="en-CA" sz="1200" b="1" kern="1200" dirty="0"/>
        </a:p>
      </dsp:txBody>
      <dsp:txXfrm>
        <a:off x="4321560" y="2670636"/>
        <a:ext cx="1466649" cy="927542"/>
      </dsp:txXfrm>
    </dsp:sp>
    <dsp:sp modelId="{088FCDBB-91C5-4A5D-8EE5-C742B90574C3}">
      <dsp:nvSpPr>
        <dsp:cNvPr id="0" name=""/>
        <dsp:cNvSpPr/>
      </dsp:nvSpPr>
      <dsp:spPr>
        <a:xfrm>
          <a:off x="4292703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 </a:t>
          </a:r>
          <a:r>
            <a:rPr lang="en-US" altLang="zh-CN" sz="1200" b="1" kern="1200" dirty="0" err="1"/>
            <a:t>Redis</a:t>
          </a:r>
          <a:endParaRPr lang="en-CA" sz="1200" b="1" kern="1200" dirty="0"/>
        </a:p>
      </dsp:txBody>
      <dsp:txXfrm>
        <a:off x="4321560" y="3807470"/>
        <a:ext cx="1466649" cy="927542"/>
      </dsp:txXfrm>
    </dsp:sp>
    <dsp:sp modelId="{3EF394CE-F46F-4A8D-A892-A6CAC86ECF05}">
      <dsp:nvSpPr>
        <dsp:cNvPr id="0" name=""/>
        <dsp:cNvSpPr/>
      </dsp:nvSpPr>
      <dsp:spPr>
        <a:xfrm>
          <a:off x="6150522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rgbClr val="FFC000"/>
              </a:solidFill>
            </a:rPr>
            <a:t>数据库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6150522" y="0"/>
        <a:ext cx="1905454" cy="1504515"/>
      </dsp:txXfrm>
    </dsp:sp>
    <dsp:sp modelId="{74BC6B84-9AD7-4516-920C-A15E96C862E8}">
      <dsp:nvSpPr>
        <dsp:cNvPr id="0" name=""/>
        <dsp:cNvSpPr/>
      </dsp:nvSpPr>
      <dsp:spPr>
        <a:xfrm>
          <a:off x="6341067" y="1504944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MySQL</a:t>
          </a:r>
          <a:endParaRPr lang="en-CA" sz="1200" b="1" kern="1200" dirty="0"/>
        </a:p>
      </dsp:txBody>
      <dsp:txXfrm>
        <a:off x="6369924" y="1533801"/>
        <a:ext cx="1466649" cy="927542"/>
      </dsp:txXfrm>
    </dsp:sp>
    <dsp:sp modelId="{D0C7496B-2F63-4E57-9593-F30D221C026F}">
      <dsp:nvSpPr>
        <dsp:cNvPr id="0" name=""/>
        <dsp:cNvSpPr/>
      </dsp:nvSpPr>
      <dsp:spPr>
        <a:xfrm>
          <a:off x="6341067" y="2641779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MongoDB</a:t>
          </a:r>
          <a:endParaRPr lang="en-CA" sz="1200" b="1" kern="1200" dirty="0"/>
        </a:p>
      </dsp:txBody>
      <dsp:txXfrm>
        <a:off x="6369924" y="2670636"/>
        <a:ext cx="1466649" cy="927542"/>
      </dsp:txXfrm>
    </dsp:sp>
    <dsp:sp modelId="{98867489-8B92-49BE-A6CB-8CEA559A72AE}">
      <dsp:nvSpPr>
        <dsp:cNvPr id="0" name=""/>
        <dsp:cNvSpPr/>
      </dsp:nvSpPr>
      <dsp:spPr>
        <a:xfrm>
          <a:off x="6341067" y="3778613"/>
          <a:ext cx="1524363" cy="985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/>
            <a:t>MFS</a:t>
          </a:r>
          <a:endParaRPr lang="en-CA" sz="1200" b="1" kern="1200" dirty="0"/>
        </a:p>
      </dsp:txBody>
      <dsp:txXfrm>
        <a:off x="6369924" y="3807470"/>
        <a:ext cx="1466649" cy="927542"/>
      </dsp:txXfrm>
    </dsp:sp>
    <dsp:sp modelId="{B7DD5DB0-8E52-4C4B-BECC-C968A1BE9689}">
      <dsp:nvSpPr>
        <dsp:cNvPr id="0" name=""/>
        <dsp:cNvSpPr/>
      </dsp:nvSpPr>
      <dsp:spPr>
        <a:xfrm>
          <a:off x="8198886" y="0"/>
          <a:ext cx="1905454" cy="5015051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C000"/>
              </a:solidFill>
            </a:rPr>
            <a:t>三</a:t>
          </a:r>
          <a:r>
            <a:rPr lang="zh-CN" altLang="en-US" sz="3200" kern="1200" dirty="0">
              <a:solidFill>
                <a:srgbClr val="FFC000"/>
              </a:solidFill>
            </a:rPr>
            <a:t>方服务</a:t>
          </a:r>
          <a:endParaRPr lang="en-CA" sz="3200" kern="1200" dirty="0">
            <a:solidFill>
              <a:srgbClr val="FFC000"/>
            </a:solidFill>
          </a:endParaRPr>
        </a:p>
      </dsp:txBody>
      <dsp:txXfrm>
        <a:off x="8198886" y="0"/>
        <a:ext cx="1905454" cy="1504515"/>
      </dsp:txXfrm>
    </dsp:sp>
    <dsp:sp modelId="{B7DB2621-BED8-493A-BE18-D2C9AA9CADB6}">
      <dsp:nvSpPr>
        <dsp:cNvPr id="0" name=""/>
        <dsp:cNvSpPr/>
      </dsp:nvSpPr>
      <dsp:spPr>
        <a:xfrm>
          <a:off x="8389431" y="1505984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/>
            <a:t>视频转码服务</a:t>
          </a:r>
          <a:endParaRPr lang="en-CA" sz="1200" b="1" kern="1200" dirty="0"/>
        </a:p>
      </dsp:txBody>
      <dsp:txXfrm>
        <a:off x="8433719" y="1550272"/>
        <a:ext cx="1435787" cy="1423530"/>
      </dsp:txXfrm>
    </dsp:sp>
    <dsp:sp modelId="{AF222AA3-4823-4955-A0FD-FBA51591944B}">
      <dsp:nvSpPr>
        <dsp:cNvPr id="0" name=""/>
        <dsp:cNvSpPr/>
      </dsp:nvSpPr>
      <dsp:spPr>
        <a:xfrm>
          <a:off x="8389431" y="3250723"/>
          <a:ext cx="1524363" cy="151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/>
            <a:t>CDN</a:t>
          </a:r>
          <a:r>
            <a:rPr lang="zh-CN" altLang="en-US" sz="1200" b="1" kern="1200" dirty="0"/>
            <a:t>服务</a:t>
          </a:r>
          <a:endParaRPr lang="en-CA" sz="1200" b="1" kern="1200" dirty="0"/>
        </a:p>
      </dsp:txBody>
      <dsp:txXfrm>
        <a:off x="8433719" y="3295011"/>
        <a:ext cx="1435787" cy="1423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65267" y="2739223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学堂在</a:t>
            </a:r>
            <a:r>
              <a:rPr kumimoji="1" lang="zh-CN" altLang="en-US" sz="4000" b="1" dirty="0" smtClean="0">
                <a:solidFill>
                  <a:srgbClr val="FFFFFF"/>
                </a:solidFill>
                <a:latin typeface="微软雅黑"/>
                <a:ea typeface="微软雅黑"/>
              </a:rPr>
              <a:t>线技术方</a:t>
            </a:r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案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49" name="Picture 1" descr="C:\Users\gavinzheng\AppData\Local\YNote\data\zy731@hotmail.com\f56367f928e3415591241645caeead97\clipboard.png">
            <a:extLst>
              <a:ext uri="{FF2B5EF4-FFF2-40B4-BE49-F238E27FC236}">
                <a16:creationId xmlns="" xmlns:a16="http://schemas.microsoft.com/office/drawing/2014/main" id="{4813A08E-DCCB-4FF9-881B-74B0F454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936734"/>
            <a:ext cx="10498907" cy="5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技术架构</a:t>
            </a:r>
            <a:endParaRPr lang="en-US" altLang="zh-CN" sz="3200" b="1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资源配置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技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术栈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三方接入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2" y="1046219"/>
            <a:ext cx="9680713" cy="524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6714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优点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(Advantage)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4" name="圆角矩形 26"/>
          <p:cNvSpPr/>
          <p:nvPr/>
        </p:nvSpPr>
        <p:spPr>
          <a:xfrm>
            <a:off x="671197" y="1017142"/>
            <a:ext cx="10866682" cy="35922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624" y="1133200"/>
            <a:ext cx="9985453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项目与服务器低耦合</a:t>
            </a:r>
            <a:r>
              <a:rPr lang="en-US" altLang="zh-CN" sz="1400" dirty="0"/>
              <a:t>,</a:t>
            </a:r>
            <a:r>
              <a:rPr lang="zh-CN" altLang="en-US" sz="1400" dirty="0"/>
              <a:t>支持物理机房</a:t>
            </a:r>
            <a:r>
              <a:rPr lang="en-US" altLang="zh-CN" sz="1400" dirty="0"/>
              <a:t>,</a:t>
            </a:r>
            <a:r>
              <a:rPr lang="zh-CN" altLang="en-US" sz="1400" dirty="0"/>
              <a:t>私有云</a:t>
            </a:r>
            <a:r>
              <a:rPr lang="en-US" altLang="zh-CN" sz="1400" dirty="0"/>
              <a:t>,</a:t>
            </a:r>
            <a:r>
              <a:rPr lang="zh-CN" altLang="en-US" sz="1400" dirty="0"/>
              <a:t>共有云以及混合云部署</a:t>
            </a:r>
            <a:r>
              <a:rPr lang="en-US" altLang="zh-CN" sz="1400" dirty="0"/>
              <a:t>,</a:t>
            </a:r>
            <a:r>
              <a:rPr lang="zh-CN" altLang="en-US" sz="1400" dirty="0"/>
              <a:t>扩展性强，容灾能力强；</a:t>
            </a:r>
            <a:br>
              <a:rPr lang="zh-CN" altLang="en-US" sz="1400" dirty="0"/>
            </a:br>
            <a:r>
              <a:rPr lang="en-US" altLang="zh-CN" sz="1400" dirty="0"/>
              <a:t>2.</a:t>
            </a:r>
            <a:r>
              <a:rPr lang="zh-CN" altLang="en-US" sz="1400" dirty="0"/>
              <a:t>所有业务模块采用微服务部署</a:t>
            </a:r>
            <a:r>
              <a:rPr lang="en-US" altLang="zh-CN" sz="1400" dirty="0"/>
              <a:t>,</a:t>
            </a:r>
            <a:r>
              <a:rPr lang="zh-CN" altLang="en-US" sz="1400" dirty="0"/>
              <a:t>独立性强</a:t>
            </a:r>
            <a:r>
              <a:rPr lang="en-US" altLang="zh-CN" sz="1400" dirty="0"/>
              <a:t>,</a:t>
            </a:r>
            <a:r>
              <a:rPr lang="zh-CN" altLang="en-US" sz="1400" dirty="0"/>
              <a:t>无单点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3.7*24</a:t>
            </a:r>
            <a:r>
              <a:rPr lang="zh-CN" altLang="en-US" sz="1400" dirty="0"/>
              <a:t>小时运维服务，系统可用性达到</a:t>
            </a:r>
            <a:r>
              <a:rPr lang="en-US" altLang="zh-CN" sz="1400" dirty="0"/>
              <a:t>99.99%</a:t>
            </a:r>
            <a:r>
              <a:rPr lang="zh-CN" altLang="en-US" sz="1400" dirty="0"/>
              <a:t>以上；</a:t>
            </a:r>
            <a:br>
              <a:rPr lang="zh-CN" altLang="en-US" sz="1400" dirty="0"/>
            </a:br>
            <a:r>
              <a:rPr lang="en-US" altLang="zh-CN" sz="1400" dirty="0"/>
              <a:t>4.</a:t>
            </a:r>
            <a:r>
              <a:rPr lang="zh-CN" altLang="en-US" sz="1400" dirty="0"/>
              <a:t>多机房</a:t>
            </a:r>
            <a:r>
              <a:rPr lang="en-US" altLang="zh-CN" sz="1400" dirty="0"/>
              <a:t>,</a:t>
            </a:r>
            <a:r>
              <a:rPr lang="zh-CN" altLang="en-US" sz="1400" dirty="0"/>
              <a:t>多点</a:t>
            </a:r>
            <a:r>
              <a:rPr lang="en-US" altLang="zh-CN" sz="1400" dirty="0"/>
              <a:t>,</a:t>
            </a:r>
            <a:r>
              <a:rPr lang="zh-CN" altLang="en-US" sz="1400" dirty="0"/>
              <a:t>多级别的联动的备份策略</a:t>
            </a:r>
            <a:r>
              <a:rPr lang="en-US" altLang="zh-CN" sz="1400" dirty="0"/>
              <a:t>,</a:t>
            </a:r>
            <a:r>
              <a:rPr lang="zh-CN" altLang="en-US" sz="1400" dirty="0"/>
              <a:t>确保数据万无一失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5.nosql</a:t>
            </a:r>
            <a:r>
              <a:rPr lang="zh-CN" altLang="en-US" sz="1400" dirty="0"/>
              <a:t>与</a:t>
            </a:r>
            <a:r>
              <a:rPr lang="en-US" altLang="zh-CN" sz="1400" dirty="0" err="1"/>
              <a:t>mysql</a:t>
            </a:r>
            <a:r>
              <a:rPr lang="zh-CN" altLang="en-US" sz="1400" dirty="0"/>
              <a:t>的冷热有机联动</a:t>
            </a:r>
            <a:r>
              <a:rPr lang="en-US" altLang="zh-CN" sz="1400" dirty="0"/>
              <a:t>,</a:t>
            </a:r>
            <a:r>
              <a:rPr lang="zh-CN" altLang="en-US" sz="1400" dirty="0"/>
              <a:t>确保数据的高效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6.</a:t>
            </a:r>
            <a:r>
              <a:rPr lang="zh-CN" altLang="en-US" sz="1400" dirty="0"/>
              <a:t>数据库</a:t>
            </a:r>
            <a:r>
              <a:rPr lang="en-US" altLang="zh-CN" sz="1400" dirty="0"/>
              <a:t>,</a:t>
            </a:r>
            <a:r>
              <a:rPr lang="zh-CN" altLang="en-US" sz="1400" dirty="0"/>
              <a:t>存储支持异地部署</a:t>
            </a:r>
            <a:r>
              <a:rPr lang="en-US" altLang="zh-CN" sz="1400" dirty="0"/>
              <a:t>,</a:t>
            </a:r>
            <a:r>
              <a:rPr lang="zh-CN" altLang="en-US" sz="1400" dirty="0"/>
              <a:t>支持混合云扩展</a:t>
            </a:r>
            <a:r>
              <a:rPr lang="en-US" altLang="zh-CN" sz="1400" dirty="0"/>
              <a:t>,</a:t>
            </a:r>
            <a:r>
              <a:rPr lang="zh-CN" altLang="en-US" sz="1400" dirty="0"/>
              <a:t>无缝满足各个业务方的需要；</a:t>
            </a:r>
            <a:br>
              <a:rPr lang="zh-CN" altLang="en-US" sz="1400" dirty="0"/>
            </a:br>
            <a:r>
              <a:rPr lang="en-US" altLang="zh-CN" sz="1400" dirty="0"/>
              <a:t>7.</a:t>
            </a:r>
            <a:r>
              <a:rPr lang="zh-CN" altLang="en-US" sz="1400" dirty="0"/>
              <a:t>在线课件支持多</a:t>
            </a:r>
            <a:r>
              <a:rPr lang="en-US" altLang="zh-CN" sz="1400" dirty="0"/>
              <a:t>CDN</a:t>
            </a:r>
            <a:r>
              <a:rPr lang="zh-CN" altLang="en-US" sz="1400" dirty="0"/>
              <a:t>联合调度</a:t>
            </a:r>
            <a:r>
              <a:rPr lang="en-US" altLang="zh-CN" sz="1400" dirty="0"/>
              <a:t>,</a:t>
            </a:r>
            <a:r>
              <a:rPr lang="zh-CN" altLang="en-US" sz="1400" dirty="0"/>
              <a:t>确保用户最后一公里的畅通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8.</a:t>
            </a:r>
            <a:r>
              <a:rPr lang="zh-CN" altLang="en-US" sz="1400" dirty="0"/>
              <a:t>自建云监控，包括从系统到业务，从用户到服务器</a:t>
            </a:r>
            <a:r>
              <a:rPr lang="en-US" altLang="zh-CN" sz="1400" dirty="0"/>
              <a:t>,</a:t>
            </a:r>
            <a:r>
              <a:rPr lang="zh-CN" altLang="en-US" sz="1400" dirty="0"/>
              <a:t>从系统到业务的无死角监控；</a:t>
            </a:r>
            <a:br>
              <a:rPr lang="zh-CN" altLang="en-US" sz="1400" dirty="0"/>
            </a:br>
            <a:r>
              <a:rPr lang="en-US" altLang="zh-CN" sz="1400" dirty="0"/>
              <a:t>9.</a:t>
            </a:r>
            <a:r>
              <a:rPr lang="zh-CN" altLang="en-US" sz="1400" dirty="0"/>
              <a:t>支持四端</a:t>
            </a:r>
            <a:r>
              <a:rPr lang="en-US" altLang="zh-CN" sz="1400" dirty="0"/>
              <a:t>(PC,</a:t>
            </a:r>
            <a:r>
              <a:rPr lang="zh-CN" altLang="en-US" sz="1400" dirty="0"/>
              <a:t>移动</a:t>
            </a:r>
            <a:r>
              <a:rPr lang="en-US" altLang="zh-CN" sz="1400" dirty="0"/>
              <a:t>,TV,APP)</a:t>
            </a:r>
            <a:r>
              <a:rPr lang="zh-CN" altLang="en-US" sz="1400" dirty="0"/>
              <a:t>离线观看等功能，让用户可以随时随地灵活安排学习；</a:t>
            </a:r>
            <a:br>
              <a:rPr lang="zh-CN" altLang="en-US" sz="1400" dirty="0"/>
            </a:br>
            <a:r>
              <a:rPr lang="en-US" altLang="zh-CN" sz="1400" dirty="0"/>
              <a:t>10.</a:t>
            </a:r>
            <a:r>
              <a:rPr lang="zh-CN" altLang="en-US" sz="1400" dirty="0"/>
              <a:t>海量学习数据和课件数据以及教师数据实时收集，实时统计分析和展示</a:t>
            </a:r>
            <a:r>
              <a:rPr lang="en-US" altLang="zh-CN" sz="1400" dirty="0"/>
              <a:t>,</a:t>
            </a:r>
            <a:r>
              <a:rPr lang="zh-CN" altLang="en-US" sz="1400" dirty="0"/>
              <a:t>高质量的大数据服务；</a:t>
            </a:r>
            <a:br>
              <a:rPr lang="zh-CN" altLang="en-US" sz="1400" dirty="0"/>
            </a:br>
            <a:r>
              <a:rPr lang="en-US" altLang="zh-CN" sz="1400" dirty="0"/>
              <a:t>11.</a:t>
            </a:r>
            <a:r>
              <a:rPr lang="zh-CN" altLang="en-US" sz="1400" dirty="0"/>
              <a:t>多方高防和敏感词图语音的实时过滤</a:t>
            </a:r>
            <a:r>
              <a:rPr lang="en-US" altLang="zh-CN" sz="1400" dirty="0"/>
              <a:t>,</a:t>
            </a:r>
            <a:r>
              <a:rPr lang="zh-CN" altLang="en-US" sz="1400" dirty="0"/>
              <a:t>确保内容安全；</a:t>
            </a:r>
            <a:br>
              <a:rPr lang="zh-CN" altLang="en-US" sz="1400" dirty="0"/>
            </a:br>
            <a:r>
              <a:rPr lang="en-US" altLang="zh-CN" sz="1400" dirty="0"/>
              <a:t>12.</a:t>
            </a:r>
            <a:r>
              <a:rPr lang="zh-CN" altLang="en-US" sz="1400" dirty="0"/>
              <a:t>为防止版权保护的文本以及视频被盗链及非法下载传播，自主研发 并申请了两项相关专利技术，有效保障了内容提供方的版权等；</a:t>
            </a:r>
            <a:br>
              <a:rPr lang="zh-CN" altLang="en-US" sz="1400" dirty="0"/>
            </a:br>
            <a:r>
              <a:rPr lang="en-US" altLang="zh-CN" sz="1400" dirty="0"/>
              <a:t>13.</a:t>
            </a:r>
            <a:r>
              <a:rPr lang="zh-CN" altLang="en-US" sz="1400" dirty="0"/>
              <a:t>直播与点播</a:t>
            </a:r>
            <a:r>
              <a:rPr lang="en-US" altLang="zh-CN" sz="1400" dirty="0"/>
              <a:t>,</a:t>
            </a:r>
            <a:r>
              <a:rPr lang="zh-CN" altLang="en-US" sz="1400" dirty="0"/>
              <a:t>课堂在线互动</a:t>
            </a:r>
            <a:r>
              <a:rPr lang="en-US" altLang="zh-CN" sz="1400" dirty="0"/>
              <a:t>,</a:t>
            </a:r>
            <a:r>
              <a:rPr lang="en-US" altLang="zh-CN" sz="1400" dirty="0" err="1"/>
              <a:t>ppt</a:t>
            </a:r>
            <a:r>
              <a:rPr lang="zh-CN" altLang="en-US" sz="1400" dirty="0"/>
              <a:t>在线演示等等</a:t>
            </a:r>
            <a:r>
              <a:rPr lang="en-US" altLang="zh-CN" sz="1400" dirty="0"/>
              <a:t>,</a:t>
            </a:r>
            <a:r>
              <a:rPr lang="zh-CN" altLang="en-US" sz="1400" dirty="0"/>
              <a:t>教学方式无死角</a:t>
            </a:r>
            <a:r>
              <a:rPr lang="en-US" altLang="zh-CN" sz="1400" dirty="0"/>
              <a:t>.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14.</a:t>
            </a:r>
            <a:r>
              <a:rPr lang="zh-CN" altLang="en-US" sz="1400" dirty="0"/>
              <a:t>为</a:t>
            </a:r>
            <a:r>
              <a:rPr lang="en-US" altLang="zh-CN" sz="1400" dirty="0" err="1"/>
              <a:t>Android,iPhone</a:t>
            </a:r>
            <a:r>
              <a:rPr lang="zh-CN" altLang="en-US" sz="1400" dirty="0"/>
              <a:t>等主流移动平台研发移动端</a:t>
            </a:r>
            <a:r>
              <a:rPr lang="en-US" altLang="zh-CN" sz="1400" dirty="0"/>
              <a:t>APP</a:t>
            </a:r>
            <a:r>
              <a:rPr lang="zh-CN" altLang="en-US" sz="1400" dirty="0"/>
              <a:t>，支持离线观看等功能，让用户可以随时随地灵活安排学习；</a:t>
            </a:r>
            <a:br>
              <a:rPr lang="zh-CN" altLang="en-US" sz="1400" dirty="0"/>
            </a:br>
            <a:r>
              <a:rPr lang="en-US" altLang="zh-CN" sz="1400" dirty="0"/>
              <a:t>15.</a:t>
            </a:r>
            <a:r>
              <a:rPr lang="zh-CN" altLang="en-US" sz="1400" dirty="0"/>
              <a:t>静态文件、视频多家</a:t>
            </a:r>
            <a:r>
              <a:rPr lang="en-US" altLang="zh-CN" sz="1400" dirty="0" err="1"/>
              <a:t>cdn</a:t>
            </a:r>
            <a:r>
              <a:rPr lang="zh-CN" altLang="en-US" sz="1400" dirty="0"/>
              <a:t>技术进行加速；自主开发调度系统，视频开放混合云部署，可以增加校内节点，提高用户访问速度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93"/>
          <p:cNvSpPr/>
          <p:nvPr/>
        </p:nvSpPr>
        <p:spPr>
          <a:xfrm>
            <a:off x="640374" y="986320"/>
            <a:ext cx="249476" cy="26007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1304749" y="436246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265248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8208" y="5286594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无死</a:t>
            </a:r>
            <a:r>
              <a:rPr lang="zh-CN" altLang="en-US" sz="1800" b="1" dirty="0" smtClean="0">
                <a:latin typeface="Arial" panose="020B0604020202020204" pitchFamily="34" charset="0"/>
              </a:rPr>
              <a:t>角监控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671196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3859300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453352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0672" y="5402219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松耦合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9399" y="5289218"/>
            <a:ext cx="10277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四端离线观看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2484" y="5286594"/>
            <a:ext cx="6497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800" b="1" dirty="0" smtClean="0">
                <a:latin typeface="Arial" panose="020B0604020202020204" pitchFamily="34" charset="0"/>
              </a:rPr>
              <a:t>7×24</a:t>
            </a:r>
            <a:r>
              <a:rPr lang="zh-CN" altLang="en-US" sz="1800" b="1" dirty="0" smtClean="0">
                <a:latin typeface="Arial" panose="020B0604020202020204" pitchFamily="34" charset="0"/>
              </a:rPr>
              <a:t>运维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017223" y="4904488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4388" y="5286594"/>
            <a:ext cx="10068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灵</a:t>
            </a:r>
            <a:r>
              <a:rPr lang="zh-CN" altLang="en-US" sz="1800" b="1" dirty="0" smtClean="0">
                <a:latin typeface="Arial" panose="020B0604020202020204" pitchFamily="34" charset="0"/>
              </a:rPr>
              <a:t>活的部署方式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8585212" y="4923326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4343" y="5305432"/>
            <a:ext cx="7763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实时大</a:t>
            </a:r>
            <a:r>
              <a:rPr lang="zh-CN" altLang="en-US" sz="1800" b="1" dirty="0">
                <a:latin typeface="Arial" panose="020B0604020202020204" pitchFamily="34" charset="0"/>
              </a:rPr>
              <a:t>数据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0149083" y="4923326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16248" y="5305432"/>
            <a:ext cx="10068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直播与点播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12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306AE0A-6A55-4752-BD26-1C338CE0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8" y="978333"/>
            <a:ext cx="4722879" cy="53009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FD5EFD99-5CD7-4CA9-B6E8-A8BB63F5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77881"/>
              </p:ext>
            </p:extLst>
          </p:nvPr>
        </p:nvGraphicFramePr>
        <p:xfrm>
          <a:off x="6872497" y="1249680"/>
          <a:ext cx="3082247" cy="4989929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="" xmlns:a16="http://schemas.microsoft.com/office/drawing/2014/main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="" xmlns:a16="http://schemas.microsoft.com/office/drawing/2014/main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="" xmlns:a16="http://schemas.microsoft.com/office/drawing/2014/main" val="3588611993"/>
                    </a:ext>
                  </a:extLst>
                </a:gridCol>
              </a:tblGrid>
              <a:tr h="4138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8966149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物理机数量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0211714"/>
                  </a:ext>
                </a:extLst>
              </a:tr>
              <a:tr h="390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27773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14888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5336832"/>
                  </a:ext>
                </a:extLst>
              </a:tr>
              <a:tr h="221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7278320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827860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25937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56765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363174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03242390"/>
                  </a:ext>
                </a:extLst>
              </a:tr>
              <a:tr h="2215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036025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72116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4809701"/>
                  </a:ext>
                </a:extLst>
              </a:tr>
              <a:tr h="158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412811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5860014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1128182"/>
                  </a:ext>
                </a:extLst>
              </a:tr>
              <a:tr h="9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7397308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174549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0271761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63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64213"/>
              </p:ext>
            </p:extLst>
          </p:nvPr>
        </p:nvGraphicFramePr>
        <p:xfrm>
          <a:off x="864704" y="1083360"/>
          <a:ext cx="10316820" cy="5217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407"/>
                <a:gridCol w="1615024"/>
                <a:gridCol w="1634160"/>
                <a:gridCol w="1634160"/>
                <a:gridCol w="1283023"/>
                <a:gridCol w="1283023"/>
                <a:gridCol w="1283023"/>
              </a:tblGrid>
              <a:tr h="3081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物理机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虚拟机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校园局域网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私网</a:t>
                      </a:r>
                      <a:r>
                        <a:rPr lang="en-US" sz="1200" kern="0" dirty="0">
                          <a:effectLst/>
                        </a:rPr>
                        <a:t>IP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系统盘</a:t>
                      </a:r>
                      <a:r>
                        <a:rPr lang="en-US" sz="1200" kern="0" dirty="0">
                          <a:effectLst/>
                        </a:rPr>
                        <a:t>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数据盘</a:t>
                      </a:r>
                      <a:r>
                        <a:rPr lang="en-US" sz="1200" kern="0" dirty="0">
                          <a:effectLst/>
                        </a:rPr>
                        <a:t>G(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内存</a:t>
                      </a:r>
                      <a:r>
                        <a:rPr lang="en-US" sz="1200" kern="0" dirty="0">
                          <a:effectLst/>
                        </a:rPr>
                        <a:t>(</a:t>
                      </a:r>
                      <a:r>
                        <a:rPr lang="zh-CN" sz="1200" kern="0" dirty="0">
                          <a:effectLst/>
                        </a:rPr>
                        <a:t>最低</a:t>
                      </a:r>
                      <a:r>
                        <a:rPr lang="en-US" sz="1200" kern="0" dirty="0">
                          <a:effectLst/>
                        </a:rPr>
                        <a:t>|</a:t>
                      </a:r>
                      <a:r>
                        <a:rPr lang="zh-CN" sz="1200" kern="0" dirty="0">
                          <a:effectLst/>
                        </a:rPr>
                        <a:t>正常配置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SPOC01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platform01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8G</a:t>
                      </a:r>
                      <a:r>
                        <a:rPr lang="en-US" sz="1200" kern="0">
                          <a:effectLst/>
                        </a:rPr>
                        <a:t>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public01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exam01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096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</a:rPr>
                        <a:t>SPOC02</a:t>
                      </a:r>
                      <a:r>
                        <a:rPr lang="zh-CN" sz="1200" kern="0" dirty="0">
                          <a:effectLst/>
                        </a:rPr>
                        <a:t>（计算型）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150|230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search01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forum01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inner01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2G</a:t>
                      </a:r>
                      <a:r>
                        <a:rPr lang="en-US" sz="1200" kern="0">
                          <a:effectLst/>
                        </a:rPr>
                        <a:t>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122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19330"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2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SPOC03</a:t>
                      </a:r>
                      <a:r>
                        <a:rPr lang="zh-CN" sz="1200" kern="100" dirty="0">
                          <a:effectLst/>
                        </a:rPr>
                        <a:t>（存储型）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192.168.9.183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mongo01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8G|32G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mysql01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videocontrol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172.16.0.107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4G|16G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  <a:tr h="239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videostore01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172.16.0.111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150|130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8G|16G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092" marR="390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519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技术栈（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Skill Set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9" name="Diagram 4">
            <a:extLst>
              <a:ext uri="{FF2B5EF4-FFF2-40B4-BE49-F238E27FC236}">
                <a16:creationId xmlns="" xmlns:a16="http://schemas.microsoft.com/office/drawing/2014/main" id="{F61B3A32-D192-41FF-8ECD-51B777F3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7597"/>
              </p:ext>
            </p:extLst>
          </p:nvPr>
        </p:nvGraphicFramePr>
        <p:xfrm>
          <a:off x="1109608" y="1139168"/>
          <a:ext cx="10109771" cy="501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4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3369F8"/>
                </a:solidFill>
                <a:latin typeface="微软雅黑"/>
                <a:ea typeface="微软雅黑"/>
              </a:rPr>
              <a:t>教</a:t>
            </a:r>
            <a:r>
              <a:rPr lang="zh-CN" altLang="en-US" sz="3600" b="1" smtClean="0">
                <a:solidFill>
                  <a:srgbClr val="3369F8"/>
                </a:solidFill>
                <a:latin typeface="微软雅黑"/>
                <a:ea typeface="微软雅黑"/>
              </a:rPr>
              <a:t>学支持</a:t>
            </a:r>
            <a:r>
              <a:rPr lang="zh-CN" altLang="en-US" sz="3600" b="1" smtClean="0">
                <a:solidFill>
                  <a:srgbClr val="3369F8"/>
                </a:solidFill>
                <a:latin typeface="微软雅黑"/>
                <a:ea typeface="微软雅黑"/>
              </a:rPr>
              <a:t> 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小木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机器人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（</a:t>
            </a:r>
            <a:r>
              <a:rPr lang="en-US" altLang="zh-CN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Bot</a:t>
            </a:r>
            <a:r>
              <a:rPr lang="zh-CN" altLang="en-US" sz="3600" b="1" dirty="0" smtClean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565922" y="3981190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8882" y="4363296"/>
            <a:ext cx="9690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智能学</a:t>
            </a:r>
            <a:r>
              <a:rPr lang="zh-CN" altLang="en-US" sz="1800" b="1" dirty="0" smtClean="0">
                <a:latin typeface="Arial" panose="020B0604020202020204" pitchFamily="34" charset="0"/>
              </a:rPr>
              <a:t>习路</a:t>
            </a:r>
            <a:r>
              <a:rPr lang="zh-CN" altLang="en-US" sz="1800" b="1" dirty="0">
                <a:latin typeface="Arial" panose="020B0604020202020204" pitchFamily="34" charset="0"/>
              </a:rPr>
              <a:t>径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2247216" y="3981189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6692" y="4478920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扩展知识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2910800" y="1981781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77010" y="2463637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 smtClean="0">
                <a:latin typeface="Arial" panose="020B0604020202020204" pitchFamily="34" charset="0"/>
              </a:rPr>
              <a:t>消息管理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1316748" y="1981781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4504852" y="1981781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6098904" y="1981781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66224" y="2479512"/>
            <a:ext cx="9690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答</a:t>
            </a:r>
            <a:r>
              <a:rPr lang="zh-CN" altLang="en-US" sz="1800" b="1" dirty="0" smtClean="0">
                <a:latin typeface="Arial" panose="020B0604020202020204" pitchFamily="34" charset="0"/>
              </a:rPr>
              <a:t>疑解惑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24951" y="2366511"/>
            <a:ext cx="10277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智</a:t>
            </a:r>
            <a:r>
              <a:rPr lang="zh-CN" altLang="en-US" sz="1800" b="1" dirty="0" smtClean="0">
                <a:latin typeface="Arial" panose="020B0604020202020204" pitchFamily="34" charset="0"/>
              </a:rPr>
              <a:t>能学习计划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08036" y="2363887"/>
            <a:ext cx="64972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b="1" dirty="0">
                <a:latin typeface="Arial" panose="020B0604020202020204" pitchFamily="34" charset="0"/>
              </a:rPr>
              <a:t>兴</a:t>
            </a:r>
            <a:r>
              <a:rPr lang="zh-CN" altLang="en-US" sz="1800" b="1" dirty="0" smtClean="0">
                <a:latin typeface="Arial" panose="020B0604020202020204" pitchFamily="34" charset="0"/>
              </a:rPr>
              <a:t>趣引导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6098904" y="3974617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6069" y="4473098"/>
            <a:ext cx="10068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小</a:t>
            </a:r>
            <a:r>
              <a:rPr lang="zh-CN" altLang="en-US" sz="1800" b="1" dirty="0" smtClean="0">
                <a:latin typeface="Arial" panose="020B0604020202020204" pitchFamily="34" charset="0"/>
              </a:rPr>
              <a:t>木关怀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7689643" y="1956233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98774" y="2338339"/>
            <a:ext cx="7763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社交</a:t>
            </a:r>
            <a:r>
              <a:rPr lang="zh-CN" altLang="en-US" sz="1800" b="1" dirty="0" smtClean="0">
                <a:latin typeface="Arial" panose="020B0604020202020204" pitchFamily="34" charset="0"/>
              </a:rPr>
              <a:t>化氛围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9253514" y="1956233"/>
            <a:ext cx="1467988" cy="132355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20679" y="2438089"/>
            <a:ext cx="10068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间歇休闲</a:t>
            </a:r>
          </a:p>
        </p:txBody>
      </p:sp>
    </p:spTree>
    <p:extLst>
      <p:ext uri="{BB962C8B-B14F-4D97-AF65-F5344CB8AC3E}">
        <p14:creationId xmlns:p14="http://schemas.microsoft.com/office/powerpoint/2010/main" val="448200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4" grpId="0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50" name="Picture 2" descr="C:\Users\gavinzheng\AppData\Local\YNote\data\zy731@hotmail.com\507c9891cfdc45709e3095d688df1c6e\junzhi003-1.png">
            <a:extLst>
              <a:ext uri="{FF2B5EF4-FFF2-40B4-BE49-F238E27FC236}">
                <a16:creationId xmlns="" xmlns:a16="http://schemas.microsoft.com/office/drawing/2014/main" id="{694D5746-319E-4AF6-BA7D-BDE50257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36" y="1034844"/>
            <a:ext cx="6076051" cy="51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0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22216</TotalTime>
  <Pages>0</Pages>
  <Words>646</Words>
  <Characters>0</Characters>
  <Application>Microsoft Office PowerPoint</Application>
  <DocSecurity>0</DocSecurity>
  <PresentationFormat>Custom</PresentationFormat>
  <Lines>0</Lines>
  <Paragraphs>256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清华MOOC</vt:lpstr>
      <vt:lpstr>1111</vt:lpstr>
      <vt:lpstr>1_1111</vt:lpstr>
      <vt:lpstr>1_清华MOOC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Tsinghua University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 Zheng</cp:lastModifiedBy>
  <cp:revision>1951</cp:revision>
  <dcterms:created xsi:type="dcterms:W3CDTF">2014-01-16T12:01:00Z</dcterms:created>
  <dcterms:modified xsi:type="dcterms:W3CDTF">2018-04-16T06:41:27Z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