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6"/>
  </p:notesMasterIdLst>
  <p:sldIdLst>
    <p:sldId id="1386" r:id="rId5"/>
    <p:sldId id="1366" r:id="rId6"/>
    <p:sldId id="1397" r:id="rId7"/>
    <p:sldId id="1400" r:id="rId8"/>
    <p:sldId id="1402" r:id="rId9"/>
    <p:sldId id="1392" r:id="rId10"/>
    <p:sldId id="1399" r:id="rId11"/>
    <p:sldId id="1389" r:id="rId12"/>
    <p:sldId id="1401" r:id="rId13"/>
    <p:sldId id="1398" r:id="rId14"/>
    <p:sldId id="1387" r:id="rId15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718" autoAdjust="0"/>
  </p:normalViewPr>
  <p:slideViewPr>
    <p:cSldViewPr snapToGrid="0" snapToObjects="1">
      <p:cViewPr varScale="1">
        <p:scale>
          <a:sx n="74" d="100"/>
          <a:sy n="74" d="100"/>
        </p:scale>
        <p:origin x="-994" y="-62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前端</a:t>
          </a:r>
          <a:endParaRPr lang="en-CA" dirty="0">
            <a:solidFill>
              <a:srgbClr val="FFC000"/>
            </a:solidFill>
          </a:endParaRPr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 custT="1"/>
      <dgm:spPr/>
      <dgm:t>
        <a:bodyPr/>
        <a:lstStyle/>
        <a:p>
          <a:r>
            <a:rPr lang="en-US" altLang="zh-CN" sz="1200" b="1" dirty="0" err="1" smtClean="0"/>
            <a:t>Vuejs</a:t>
          </a:r>
          <a:r>
            <a:rPr lang="en-US" altLang="zh-CN" sz="1200" b="1" dirty="0" smtClean="0"/>
            <a:t>,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-router,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-resource, </a:t>
          </a:r>
          <a:r>
            <a:rPr lang="en-CA" sz="1200" b="1" i="0" dirty="0" err="1" smtClean="0"/>
            <a:t>Vux</a:t>
          </a:r>
          <a:endParaRPr lang="en-CA" sz="1200" b="1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后端</a:t>
          </a:r>
          <a:endParaRPr lang="en-US" altLang="zh-CN" dirty="0">
            <a:solidFill>
              <a:srgbClr val="FFC000"/>
            </a:solidFill>
          </a:endParaRPr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 custT="1"/>
      <dgm:spPr/>
      <dgm:t>
        <a:bodyPr/>
        <a:lstStyle/>
        <a:p>
          <a:r>
            <a:rPr lang="en-US" altLang="zh-CN" sz="1200" b="1" dirty="0" smtClean="0"/>
            <a:t>NGINX, G</a:t>
          </a:r>
          <a:r>
            <a:rPr lang="en-CA" sz="1200" b="1" i="0" dirty="0" smtClean="0"/>
            <a:t>unicorn, Varnish,</a:t>
          </a:r>
          <a:endParaRPr lang="en-CA" sz="1200" b="1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中间件</a:t>
          </a:r>
          <a:endParaRPr lang="en-CA" dirty="0">
            <a:solidFill>
              <a:srgbClr val="FFC000"/>
            </a:solidFill>
          </a:endParaRPr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 custT="1"/>
      <dgm:spPr/>
      <dgm:t>
        <a:bodyPr/>
        <a:lstStyle/>
        <a:p>
          <a:r>
            <a:rPr lang="en-US" altLang="zh-CN" sz="1200" b="1" dirty="0"/>
            <a:t>RabbitMQ</a:t>
          </a:r>
          <a:endParaRPr lang="en-CA" sz="1200" b="1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数据库</a:t>
          </a:r>
          <a:endParaRPr lang="en-CA" dirty="0">
            <a:solidFill>
              <a:srgbClr val="FFC000"/>
            </a:solidFill>
          </a:endParaRPr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三</a:t>
          </a:r>
          <a:r>
            <a:rPr lang="zh-CN" altLang="en-US" dirty="0">
              <a:solidFill>
                <a:srgbClr val="FFC000"/>
              </a:solidFill>
            </a:rPr>
            <a:t>方服务</a:t>
          </a:r>
          <a:endParaRPr lang="en-CA" dirty="0">
            <a:solidFill>
              <a:srgbClr val="FFC000"/>
            </a:solidFill>
          </a:endParaRPr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 custT="1"/>
      <dgm:spPr/>
      <dgm:t>
        <a:bodyPr/>
        <a:lstStyle/>
        <a:p>
          <a:r>
            <a:rPr lang="en-US" altLang="zh-CN" sz="1200" b="1" dirty="0"/>
            <a:t>MySQL</a:t>
          </a:r>
          <a:endParaRPr lang="en-CA" sz="1200" b="1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 custT="1"/>
      <dgm:spPr/>
      <dgm:t>
        <a:bodyPr/>
        <a:lstStyle/>
        <a:p>
          <a:r>
            <a:rPr lang="zh-CN" altLang="en-US" sz="1200" b="1" dirty="0"/>
            <a:t>视频转码服务</a:t>
          </a:r>
          <a:endParaRPr lang="en-CA" sz="1200" b="1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 custT="1"/>
      <dgm:spPr/>
      <dgm:t>
        <a:bodyPr/>
        <a:lstStyle/>
        <a:p>
          <a:r>
            <a:rPr lang="en-US" altLang="zh-CN" sz="1200" b="1" dirty="0" err="1" smtClean="0"/>
            <a:t>MemCache</a:t>
          </a:r>
          <a:endParaRPr lang="en-CA" sz="1200" b="1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 custT="1"/>
      <dgm:spPr/>
      <dgm:t>
        <a:bodyPr/>
        <a:lstStyle/>
        <a:p>
          <a:r>
            <a:rPr lang="en-US" altLang="zh-CN" sz="1200" b="1" dirty="0"/>
            <a:t>MongoDB</a:t>
          </a:r>
          <a:endParaRPr lang="en-CA" sz="1200" b="1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6B0FCF32-08C4-4CE2-BCFC-77C2A2D0A922}">
      <dgm:prSet phldrT="[Text]" custT="1"/>
      <dgm:spPr/>
      <dgm:t>
        <a:bodyPr/>
        <a:lstStyle/>
        <a:p>
          <a:r>
            <a:rPr lang="en-US" altLang="zh-CN" sz="1200" b="1" dirty="0" smtClean="0"/>
            <a:t>H5</a:t>
          </a:r>
          <a:r>
            <a:rPr lang="en-CA" sz="1200" b="1" i="0" dirty="0" smtClean="0"/>
            <a:t>, Sass </a:t>
          </a:r>
          <a:endParaRPr lang="en-CA" sz="1200" b="1" dirty="0"/>
        </a:p>
      </dgm:t>
    </dgm:pt>
    <dgm:pt modelId="{A1BB6132-1EF8-4E61-9AFE-2449434606D6}" type="parTrans" cxnId="{EC60C357-992F-413B-AFB2-375A45C20C52}">
      <dgm:prSet/>
      <dgm:spPr/>
      <dgm:t>
        <a:bodyPr/>
        <a:lstStyle/>
        <a:p>
          <a:endParaRPr lang="en-CA"/>
        </a:p>
      </dgm:t>
    </dgm:pt>
    <dgm:pt modelId="{313DB980-71F4-4A15-90B5-7287225E7873}" type="sibTrans" cxnId="{EC60C357-992F-413B-AFB2-375A45C20C52}">
      <dgm:prSet/>
      <dgm:spPr/>
      <dgm:t>
        <a:bodyPr/>
        <a:lstStyle/>
        <a:p>
          <a:endParaRPr lang="en-CA"/>
        </a:p>
      </dgm:t>
    </dgm:pt>
    <dgm:pt modelId="{77E4BAF5-5222-4AC3-9448-CC2DA3AF4DCC}">
      <dgm:prSet phldrT="[Text]" custT="1"/>
      <dgm:spPr/>
      <dgm:t>
        <a:bodyPr/>
        <a:lstStyle/>
        <a:p>
          <a:r>
            <a:rPr lang="en-US" altLang="zh-CN" sz="1200" b="1" dirty="0"/>
            <a:t>CDN</a:t>
          </a:r>
          <a:r>
            <a:rPr lang="zh-CN" altLang="en-US" sz="1200" b="1" dirty="0"/>
            <a:t>服务</a:t>
          </a:r>
          <a:endParaRPr lang="en-CA" sz="1200" b="1" dirty="0"/>
        </a:p>
      </dgm:t>
    </dgm:pt>
    <dgm:pt modelId="{8542936A-C029-48E7-943C-6C6D60BC0F3D}" type="parTrans" cxnId="{5CBF5D49-C625-4090-A8B5-90BCB5D3A2FC}">
      <dgm:prSet/>
      <dgm:spPr/>
      <dgm:t>
        <a:bodyPr/>
        <a:lstStyle/>
        <a:p>
          <a:endParaRPr lang="en-CA"/>
        </a:p>
      </dgm:t>
    </dgm:pt>
    <dgm:pt modelId="{43FF0E6F-E75A-40DB-97D4-413BDACE02D7}" type="sibTrans" cxnId="{5CBF5D49-C625-4090-A8B5-90BCB5D3A2FC}">
      <dgm:prSet/>
      <dgm:spPr/>
      <dgm:t>
        <a:bodyPr/>
        <a:lstStyle/>
        <a:p>
          <a:endParaRPr lang="en-CA"/>
        </a:p>
      </dgm:t>
    </dgm:pt>
    <dgm:pt modelId="{BD0BAF64-44F3-4E24-AA44-AE06EAC8498A}">
      <dgm:prSet phldrT="[Text]" custT="1"/>
      <dgm:spPr/>
      <dgm:t>
        <a:bodyPr/>
        <a:lstStyle/>
        <a:p>
          <a:r>
            <a:rPr lang="en-US" altLang="zh-CN" sz="1200" b="1" dirty="0" smtClean="0"/>
            <a:t>Python/Django</a:t>
          </a:r>
          <a:r>
            <a:rPr lang="zh-CN" altLang="en-US" sz="1200" b="1" dirty="0" smtClean="0"/>
            <a:t>，</a:t>
          </a:r>
          <a:r>
            <a:rPr lang="en-US" altLang="zh-CN" sz="1200" b="1" dirty="0" smtClean="0"/>
            <a:t>DRF</a:t>
          </a:r>
          <a:r>
            <a:rPr lang="zh-CN" altLang="en-US" sz="1200" b="1" dirty="0" smtClean="0"/>
            <a:t>，</a:t>
          </a:r>
          <a:endParaRPr lang="en-CA" sz="1200" b="1" dirty="0"/>
        </a:p>
      </dgm:t>
    </dgm:pt>
    <dgm:pt modelId="{0D5327EF-9BB1-4BD7-A70B-F07E58D9F6D9}" type="parTrans" cxnId="{A8189C26-CE77-4D1D-9B2D-31C5D5C5A4D7}">
      <dgm:prSet/>
      <dgm:spPr/>
      <dgm:t>
        <a:bodyPr/>
        <a:lstStyle/>
        <a:p>
          <a:endParaRPr lang="en-CA"/>
        </a:p>
      </dgm:t>
    </dgm:pt>
    <dgm:pt modelId="{D10BBE7E-4685-4A37-8F8A-7E423EC834D5}" type="sibTrans" cxnId="{A8189C26-CE77-4D1D-9B2D-31C5D5C5A4D7}">
      <dgm:prSet/>
      <dgm:spPr/>
      <dgm:t>
        <a:bodyPr/>
        <a:lstStyle/>
        <a:p>
          <a:endParaRPr lang="en-CA"/>
        </a:p>
      </dgm:t>
    </dgm:pt>
    <dgm:pt modelId="{53BE35EB-4781-430B-9ACB-72E554D66861}">
      <dgm:prSet phldrT="[Text]" custT="1"/>
      <dgm:spPr/>
      <dgm:t>
        <a:bodyPr/>
        <a:lstStyle/>
        <a:p>
          <a:r>
            <a:rPr lang="en-CA" sz="1200" b="1" i="0" dirty="0" err="1" smtClean="0"/>
            <a:t>Npm,nodejs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webpack</a:t>
          </a:r>
          <a:r>
            <a:rPr lang="en-CA" sz="1200" b="1" i="0" dirty="0" smtClean="0"/>
            <a:t> </a:t>
          </a:r>
          <a:endParaRPr lang="en-CA" sz="1200" b="1" dirty="0"/>
        </a:p>
      </dgm:t>
    </dgm:pt>
    <dgm:pt modelId="{4A96C9B3-97AC-4B9E-AF9E-D245B04E02AA}" type="parTrans" cxnId="{83F63159-E730-4C27-BECF-2B4829474B88}">
      <dgm:prSet/>
      <dgm:spPr/>
      <dgm:t>
        <a:bodyPr/>
        <a:lstStyle/>
        <a:p>
          <a:endParaRPr lang="en-CA"/>
        </a:p>
      </dgm:t>
    </dgm:pt>
    <dgm:pt modelId="{9708D94D-D5BD-4E62-A91E-90C6B82CBAA2}" type="sibTrans" cxnId="{83F63159-E730-4C27-BECF-2B4829474B88}">
      <dgm:prSet/>
      <dgm:spPr/>
      <dgm:t>
        <a:bodyPr/>
        <a:lstStyle/>
        <a:p>
          <a:endParaRPr lang="en-CA"/>
        </a:p>
      </dgm:t>
    </dgm:pt>
    <dgm:pt modelId="{CC2A74AC-F65C-4F6E-AF3C-7618B38A48EA}">
      <dgm:prSet phldrT="[Text]" custT="1"/>
      <dgm:spPr/>
      <dgm:t>
        <a:bodyPr/>
        <a:lstStyle/>
        <a:p>
          <a:r>
            <a:rPr lang="en-CA" sz="1200" b="1" dirty="0" smtClean="0"/>
            <a:t>MFS</a:t>
          </a:r>
          <a:endParaRPr lang="en-CA" sz="1200" b="1" dirty="0"/>
        </a:p>
      </dgm:t>
    </dgm:pt>
    <dgm:pt modelId="{36A17893-AE58-47E1-A394-D99AD318919A}" type="par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46D7A76E-E3EB-42EE-95D4-FE554EB797A7}" type="sib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6A55F5F6-2217-4FF2-A38C-4550A412EB63}">
      <dgm:prSet phldrT="[Text]" custT="1"/>
      <dgm:spPr/>
      <dgm:t>
        <a:bodyPr/>
        <a:lstStyle/>
        <a:p>
          <a:r>
            <a:rPr lang="en-CA" sz="1200" b="1" i="0" dirty="0" smtClean="0"/>
            <a:t> </a:t>
          </a:r>
          <a:r>
            <a:rPr lang="en-CA" sz="1200" b="1" i="0" dirty="0" err="1" smtClean="0"/>
            <a:t>Elasticsearch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oAuth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Social_Auth</a:t>
          </a:r>
          <a:endParaRPr lang="en-CA" sz="1200" b="1" dirty="0"/>
        </a:p>
      </dgm:t>
    </dgm:pt>
    <dgm:pt modelId="{5C57B587-1EFD-4466-85BC-995EBB0A77EC}" type="par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6D68623C-426B-410D-8C40-00F04B382AC9}" type="sib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252CA21B-0997-44CC-B0DE-29F741748850}">
      <dgm:prSet phldrT="[Text]" custT="1"/>
      <dgm:spPr/>
      <dgm:t>
        <a:bodyPr/>
        <a:lstStyle/>
        <a:p>
          <a:r>
            <a:rPr lang="zh-CN" altLang="en-US" sz="1200" b="1" dirty="0" smtClean="0"/>
            <a:t> </a:t>
          </a:r>
          <a:r>
            <a:rPr lang="en-US" altLang="zh-CN" sz="1200" b="1" dirty="0" err="1"/>
            <a:t>Redis</a:t>
          </a:r>
          <a:endParaRPr lang="en-CA" sz="1200" b="1" dirty="0"/>
        </a:p>
      </dgm:t>
    </dgm:pt>
    <dgm:pt modelId="{500CE93F-F7CC-426D-8DCC-80BB5D2F4688}" type="par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D9880C7F-6512-4723-94DB-0DCD63514133}" type="sib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B5CF1B5F-A7C3-430A-A14F-19DFB90B0053}">
      <dgm:prSet phldrT="[Text]" custT="1"/>
      <dgm:spPr/>
      <dgm:t>
        <a:bodyPr/>
        <a:lstStyle/>
        <a:p>
          <a:r>
            <a:rPr lang="en-CA" sz="1200" b="1" i="0" dirty="0" smtClean="0"/>
            <a:t> Supervisor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Ansible</a:t>
          </a:r>
          <a:r>
            <a:rPr lang="zh-CN" altLang="en-US" sz="1200" b="1" i="0" dirty="0" smtClean="0"/>
            <a:t>，</a:t>
          </a:r>
          <a:r>
            <a:rPr lang="en-US" altLang="zh-CN" sz="1200" b="1" i="0" dirty="0" smtClean="0"/>
            <a:t>Celery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Mako</a:t>
          </a:r>
          <a:endParaRPr lang="en-CA" sz="1200" b="1" dirty="0"/>
        </a:p>
      </dgm:t>
    </dgm:pt>
    <dgm:pt modelId="{2D8558E0-E300-4C5F-B2DB-7D09AF398DDE}" type="par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30C98113-4688-40A4-B30C-8A109440821B}" type="sib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C8FF8BC7-93EA-417C-B02E-98FDE2456F57}">
      <dgm:prSet phldrT="[Text]" custT="1"/>
      <dgm:spPr/>
      <dgm:t>
        <a:bodyPr/>
        <a:lstStyle/>
        <a:p>
          <a:r>
            <a:rPr lang="en-CA" sz="1200" b="1" i="0" smtClean="0"/>
            <a:t>Sentry</a:t>
          </a:r>
          <a:r>
            <a:rPr lang="en-CA" sz="1200" b="1" i="0" dirty="0" smtClean="0"/>
            <a:t>,  </a:t>
          </a:r>
          <a:r>
            <a:rPr lang="en-CA" sz="1200" b="1" i="0" dirty="0" err="1" smtClean="0"/>
            <a:t>Zabbix</a:t>
          </a:r>
          <a:endParaRPr lang="en-CA" sz="1200" b="1" dirty="0"/>
        </a:p>
      </dgm:t>
    </dgm:pt>
    <dgm:pt modelId="{B39FAA95-79B0-43E9-84E7-AAC50E6A3B60}" type="par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C304E4D4-E903-4BC3-B386-D8D93E4DAD6E}" type="sib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0F1A6B18-E219-4423-94D4-D115058EE63C}">
      <dgm:prSet phldrT="[Text]" custT="1"/>
      <dgm:spPr/>
      <dgm:t>
        <a:bodyPr/>
        <a:lstStyle/>
        <a:p>
          <a:r>
            <a:rPr lang="en-CA" sz="1200" b="1" i="0" dirty="0" err="1" smtClean="0"/>
            <a:t>RequireJS</a:t>
          </a:r>
          <a:endParaRPr lang="en-CA" sz="1200" b="1" dirty="0"/>
        </a:p>
      </dgm:t>
    </dgm:pt>
    <dgm:pt modelId="{929EF41C-5868-4530-A531-EAB4F92D9557}" type="par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E00D56BA-A217-4D2D-B6E5-2A3F6E01012E}" type="sib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54F59145-A2A6-44BF-86FB-80BA31479624}">
      <dgm:prSet phldrT="[Text]" custT="1"/>
      <dgm:spPr/>
      <dgm:t>
        <a:bodyPr/>
        <a:lstStyle/>
        <a:p>
          <a:r>
            <a:rPr lang="en-CA" sz="1200" b="1" i="0" dirty="0" err="1" smtClean="0"/>
            <a:t>jQuery,dot</a:t>
          </a:r>
          <a:r>
            <a:rPr lang="en-CA" sz="1200" b="1" i="0" dirty="0" smtClean="0"/>
            <a:t>, underscore</a:t>
          </a:r>
          <a:endParaRPr lang="en-CA" sz="1200" b="1" dirty="0"/>
        </a:p>
      </dgm:t>
    </dgm:pt>
    <dgm:pt modelId="{636B564A-CCC3-4CF7-A218-320051B35FB3}" type="par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D339399F-09E8-4576-AB9E-FAE52ACD28A2}" type="sib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6119AC84-1114-4375-84A4-A34B9CCC832A}" type="pres">
      <dgm:prSet presAssocID="{16CBC629-BBFD-4F9A-B882-035B39991D1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14F4B8-F592-4506-81E7-0E386C3839D9}" type="pres">
      <dgm:prSet presAssocID="{EFD308F6-D1B3-4C0C-9855-44828DA5C44A}" presName="compNode" presStyleCnt="0"/>
      <dgm:spPr/>
    </dgm:pt>
    <dgm:pt modelId="{88D6523F-1E7C-45B3-B150-3316E1EAE1F2}" type="pres">
      <dgm:prSet presAssocID="{EFD308F6-D1B3-4C0C-9855-44828DA5C44A}" presName="aNode" presStyleLbl="bgShp" presStyleIdx="0" presStyleCnt="5"/>
      <dgm:spPr/>
      <dgm:t>
        <a:bodyPr/>
        <a:lstStyle/>
        <a:p>
          <a:endParaRPr lang="zh-CN" altLang="en-US"/>
        </a:p>
      </dgm:t>
    </dgm:pt>
    <dgm:pt modelId="{EF508C20-017E-439E-B983-72E5AD289567}" type="pres">
      <dgm:prSet presAssocID="{EFD308F6-D1B3-4C0C-9855-44828DA5C44A}" presName="textNode" presStyleLbl="bgShp" presStyleIdx="0" presStyleCnt="5"/>
      <dgm:spPr/>
      <dgm:t>
        <a:bodyPr/>
        <a:lstStyle/>
        <a:p>
          <a:endParaRPr lang="zh-CN" altLang="en-US"/>
        </a:p>
      </dgm:t>
    </dgm:pt>
    <dgm:pt modelId="{90D86934-6D2F-4BAB-ACD8-25B63806E009}" type="pres">
      <dgm:prSet presAssocID="{EFD308F6-D1B3-4C0C-9855-44828DA5C44A}" presName="compChildNode" presStyleCnt="0"/>
      <dgm:spPr/>
    </dgm:pt>
    <dgm:pt modelId="{D9085838-FF2A-4468-9265-0BFFFC3FAA7C}" type="pres">
      <dgm:prSet presAssocID="{EFD308F6-D1B3-4C0C-9855-44828DA5C44A}" presName="theInnerList" presStyleCnt="0"/>
      <dgm:spPr/>
    </dgm:pt>
    <dgm:pt modelId="{C1849F99-FED7-4195-AA17-C0C5E24730A5}" type="pres">
      <dgm:prSet presAssocID="{0A04856D-7682-4BDA-8210-3DB9D6411272}" presName="childNode" presStyleLbl="node1" presStyleIdx="0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B9E12-5AE2-4651-9022-7B4F07204D38}" type="pres">
      <dgm:prSet presAssocID="{0A04856D-7682-4BDA-8210-3DB9D6411272}" presName="aSpace2" presStyleCnt="0"/>
      <dgm:spPr/>
    </dgm:pt>
    <dgm:pt modelId="{6C80386D-488A-4AEE-B012-52933C00D8D3}" type="pres">
      <dgm:prSet presAssocID="{0F1A6B18-E219-4423-94D4-D115058EE63C}" presName="childNode" presStyleLbl="node1" presStyleIdx="1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7CC7F-37CD-4302-BF01-567CC6C08C97}" type="pres">
      <dgm:prSet presAssocID="{0F1A6B18-E219-4423-94D4-D115058EE63C}" presName="aSpace2" presStyleCnt="0"/>
      <dgm:spPr/>
    </dgm:pt>
    <dgm:pt modelId="{E7849A59-C0AF-4CFE-9523-AA350E78F875}" type="pres">
      <dgm:prSet presAssocID="{54F59145-A2A6-44BF-86FB-80BA31479624}" presName="childNode" presStyleLbl="node1" presStyleIdx="2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77F38-2861-4DC6-BEE3-9721BF3C1B99}" type="pres">
      <dgm:prSet presAssocID="{54F59145-A2A6-44BF-86FB-80BA31479624}" presName="aSpace2" presStyleCnt="0"/>
      <dgm:spPr/>
    </dgm:pt>
    <dgm:pt modelId="{F2BB2AA8-6CF3-43B8-8090-A98993095CA8}" type="pres">
      <dgm:prSet presAssocID="{6B0FCF32-08C4-4CE2-BCFC-77C2A2D0A922}" presName="childNode" presStyleLbl="node1" presStyleIdx="3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E0665-B4F3-4BFD-BC3E-9A64684B5B21}" type="pres">
      <dgm:prSet presAssocID="{6B0FCF32-08C4-4CE2-BCFC-77C2A2D0A922}" presName="aSpace2" presStyleCnt="0"/>
      <dgm:spPr/>
    </dgm:pt>
    <dgm:pt modelId="{705A0F7B-C94A-4189-9EF8-85EED50BA3C7}" type="pres">
      <dgm:prSet presAssocID="{53BE35EB-4781-430B-9ACB-72E554D66861}" presName="childNode" presStyleLbl="node1" presStyleIdx="4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E9868-8625-4E6B-93A3-F69D550422EC}" type="pres">
      <dgm:prSet presAssocID="{EFD308F6-D1B3-4C0C-9855-44828DA5C44A}" presName="aSpace" presStyleCnt="0"/>
      <dgm:spPr/>
    </dgm:pt>
    <dgm:pt modelId="{81EB1231-6982-4949-ADD3-DE4B0F47EF70}" type="pres">
      <dgm:prSet presAssocID="{BC445C4B-E5F4-4993-8ADA-39848656E562}" presName="compNode" presStyleCnt="0"/>
      <dgm:spPr/>
    </dgm:pt>
    <dgm:pt modelId="{02CAF412-2961-44D6-97AD-EA0AC8E6F748}" type="pres">
      <dgm:prSet presAssocID="{BC445C4B-E5F4-4993-8ADA-39848656E562}" presName="aNode" presStyleLbl="bgShp" presStyleIdx="1" presStyleCnt="5"/>
      <dgm:spPr/>
      <dgm:t>
        <a:bodyPr/>
        <a:lstStyle/>
        <a:p>
          <a:endParaRPr lang="zh-CN" altLang="en-US"/>
        </a:p>
      </dgm:t>
    </dgm:pt>
    <dgm:pt modelId="{5EF2BCB9-A498-4877-8C42-9D4E48FC0524}" type="pres">
      <dgm:prSet presAssocID="{BC445C4B-E5F4-4993-8ADA-39848656E562}" presName="textNode" presStyleLbl="bgShp" presStyleIdx="1" presStyleCnt="5"/>
      <dgm:spPr/>
      <dgm:t>
        <a:bodyPr/>
        <a:lstStyle/>
        <a:p>
          <a:endParaRPr lang="zh-CN" altLang="en-US"/>
        </a:p>
      </dgm:t>
    </dgm:pt>
    <dgm:pt modelId="{63E4C9AB-7FFF-4476-A55B-CE8CC598EEC0}" type="pres">
      <dgm:prSet presAssocID="{BC445C4B-E5F4-4993-8ADA-39848656E562}" presName="compChildNode" presStyleCnt="0"/>
      <dgm:spPr/>
    </dgm:pt>
    <dgm:pt modelId="{1C6D2E7E-5FFE-4761-B034-8273CD2206D0}" type="pres">
      <dgm:prSet presAssocID="{BC445C4B-E5F4-4993-8ADA-39848656E562}" presName="theInnerList" presStyleCnt="0"/>
      <dgm:spPr/>
    </dgm:pt>
    <dgm:pt modelId="{24E5D726-D608-4A68-BF0B-180718DAA29B}" type="pres">
      <dgm:prSet presAssocID="{6FFFB86E-0523-47A7-ACAD-3853A67EE633}" presName="childNode" presStyleLbl="node1" presStyleIdx="5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210892-5F91-480E-8B85-E31FEBA6ED14}" type="pres">
      <dgm:prSet presAssocID="{6FFFB86E-0523-47A7-ACAD-3853A67EE633}" presName="aSpace2" presStyleCnt="0"/>
      <dgm:spPr/>
    </dgm:pt>
    <dgm:pt modelId="{FC98D61F-5E6A-489E-8FEA-F9AE123D357F}" type="pres">
      <dgm:prSet presAssocID="{6A55F5F6-2217-4FF2-A38C-4550A412EB63}" presName="childNode" presStyleLbl="node1" presStyleIdx="6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26FD5-12B2-419E-86DA-A26EAD4F6686}" type="pres">
      <dgm:prSet presAssocID="{6A55F5F6-2217-4FF2-A38C-4550A412EB63}" presName="aSpace2" presStyleCnt="0"/>
      <dgm:spPr/>
    </dgm:pt>
    <dgm:pt modelId="{EE087949-28AD-4DB7-B6F5-3E4C3B0F2E5C}" type="pres">
      <dgm:prSet presAssocID="{B5CF1B5F-A7C3-430A-A14F-19DFB90B0053}" presName="childNode" presStyleLbl="node1" presStyleIdx="7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157EF-EBE3-42B4-B132-86C54ADC2DCE}" type="pres">
      <dgm:prSet presAssocID="{B5CF1B5F-A7C3-430A-A14F-19DFB90B0053}" presName="aSpace2" presStyleCnt="0"/>
      <dgm:spPr/>
    </dgm:pt>
    <dgm:pt modelId="{EB62030D-2B5F-4446-BCFF-BE26A59BEA25}" type="pres">
      <dgm:prSet presAssocID="{C8FF8BC7-93EA-417C-B02E-98FDE2456F57}" presName="childNode" presStyleLbl="node1" presStyleIdx="8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96934-2F8D-491C-A0CD-D3B8CB842189}" type="pres">
      <dgm:prSet presAssocID="{C8FF8BC7-93EA-417C-B02E-98FDE2456F57}" presName="aSpace2" presStyleCnt="0"/>
      <dgm:spPr/>
    </dgm:pt>
    <dgm:pt modelId="{63A7A278-5AE4-475B-BB1E-4C03E33A9761}" type="pres">
      <dgm:prSet presAssocID="{BD0BAF64-44F3-4E24-AA44-AE06EAC8498A}" presName="childNode" presStyleLbl="node1" presStyleIdx="9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C5275-C28C-45FB-B2E3-81A5FFC72259}" type="pres">
      <dgm:prSet presAssocID="{BC445C4B-E5F4-4993-8ADA-39848656E562}" presName="aSpace" presStyleCnt="0"/>
      <dgm:spPr/>
    </dgm:pt>
    <dgm:pt modelId="{698AA8EC-F6BD-4140-965D-54A0AE45BCF2}" type="pres">
      <dgm:prSet presAssocID="{33A7936C-4671-484A-A1C1-DEFFD7A56C94}" presName="compNode" presStyleCnt="0"/>
      <dgm:spPr/>
    </dgm:pt>
    <dgm:pt modelId="{B65C7852-BE49-4DC3-AA17-3B70165F1F1D}" type="pres">
      <dgm:prSet presAssocID="{33A7936C-4671-484A-A1C1-DEFFD7A56C94}" presName="aNode" presStyleLbl="bgShp" presStyleIdx="2" presStyleCnt="5"/>
      <dgm:spPr/>
      <dgm:t>
        <a:bodyPr/>
        <a:lstStyle/>
        <a:p>
          <a:endParaRPr lang="zh-CN" altLang="en-US"/>
        </a:p>
      </dgm:t>
    </dgm:pt>
    <dgm:pt modelId="{6A32D518-7AFA-4979-8B49-A7C071E34348}" type="pres">
      <dgm:prSet presAssocID="{33A7936C-4671-484A-A1C1-DEFFD7A56C94}" presName="textNode" presStyleLbl="bgShp" presStyleIdx="2" presStyleCnt="5"/>
      <dgm:spPr/>
      <dgm:t>
        <a:bodyPr/>
        <a:lstStyle/>
        <a:p>
          <a:endParaRPr lang="zh-CN" altLang="en-US"/>
        </a:p>
      </dgm:t>
    </dgm:pt>
    <dgm:pt modelId="{AFC7DE1A-D9A5-4C7D-94A8-B1E7819AA44B}" type="pres">
      <dgm:prSet presAssocID="{33A7936C-4671-484A-A1C1-DEFFD7A56C94}" presName="compChildNode" presStyleCnt="0"/>
      <dgm:spPr/>
    </dgm:pt>
    <dgm:pt modelId="{1582401C-65F6-4212-8E8F-D015F8541DD7}" type="pres">
      <dgm:prSet presAssocID="{33A7936C-4671-484A-A1C1-DEFFD7A56C94}" presName="theInnerList" presStyleCnt="0"/>
      <dgm:spPr/>
    </dgm:pt>
    <dgm:pt modelId="{4D9EBF1B-B3F3-48BB-B8E9-1842BD1C3D0C}" type="pres">
      <dgm:prSet presAssocID="{60A6C7D1-1500-40C0-924C-911D61E0D6A2}" presName="childNode" presStyleLbl="node1" presStyleIdx="10" presStyleCnt="18" custLinFactNeighborX="-1675" custLinFactNeighborY="217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B670-79C9-4DAC-98A0-62B6BBA46007}" type="pres">
      <dgm:prSet presAssocID="{60A6C7D1-1500-40C0-924C-911D61E0D6A2}" presName="aSpace2" presStyleCnt="0"/>
      <dgm:spPr/>
    </dgm:pt>
    <dgm:pt modelId="{E3909F07-B45C-4543-9753-C7DB2D52DAB5}" type="pres">
      <dgm:prSet presAssocID="{3E49AD42-3C39-49FD-9741-980ADD741306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E9FD0-9140-46BC-888F-706F8AEDCB31}" type="pres">
      <dgm:prSet presAssocID="{3E49AD42-3C39-49FD-9741-980ADD741306}" presName="aSpace2" presStyleCnt="0"/>
      <dgm:spPr/>
    </dgm:pt>
    <dgm:pt modelId="{088FCDBB-91C5-4A5D-8EE5-C742B90574C3}" type="pres">
      <dgm:prSet presAssocID="{252CA21B-0997-44CC-B0DE-29F741748850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BC51E-9E5D-40F6-9E0D-D0F3DC77E222}" type="pres">
      <dgm:prSet presAssocID="{33A7936C-4671-484A-A1C1-DEFFD7A56C94}" presName="aSpace" presStyleCnt="0"/>
      <dgm:spPr/>
    </dgm:pt>
    <dgm:pt modelId="{FFBF09B4-E524-430A-8972-522B4A751B3A}" type="pres">
      <dgm:prSet presAssocID="{B0445115-083F-40AC-9D07-C334FCDF7275}" presName="compNode" presStyleCnt="0"/>
      <dgm:spPr/>
    </dgm:pt>
    <dgm:pt modelId="{3EF394CE-F46F-4A8D-A892-A6CAC86ECF05}" type="pres">
      <dgm:prSet presAssocID="{B0445115-083F-40AC-9D07-C334FCDF7275}" presName="aNode" presStyleLbl="bgShp" presStyleIdx="3" presStyleCnt="5"/>
      <dgm:spPr/>
      <dgm:t>
        <a:bodyPr/>
        <a:lstStyle/>
        <a:p>
          <a:endParaRPr lang="zh-CN" altLang="en-US"/>
        </a:p>
      </dgm:t>
    </dgm:pt>
    <dgm:pt modelId="{F347CFA5-D1F6-4DB1-89CE-AD2B5F87F86E}" type="pres">
      <dgm:prSet presAssocID="{B0445115-083F-40AC-9D07-C334FCDF7275}" presName="textNode" presStyleLbl="bgShp" presStyleIdx="3" presStyleCnt="5"/>
      <dgm:spPr/>
      <dgm:t>
        <a:bodyPr/>
        <a:lstStyle/>
        <a:p>
          <a:endParaRPr lang="zh-CN" altLang="en-US"/>
        </a:p>
      </dgm:t>
    </dgm:pt>
    <dgm:pt modelId="{FB4FE620-074A-47BD-B687-A8C0408BB8A9}" type="pres">
      <dgm:prSet presAssocID="{B0445115-083F-40AC-9D07-C334FCDF7275}" presName="compChildNode" presStyleCnt="0"/>
      <dgm:spPr/>
    </dgm:pt>
    <dgm:pt modelId="{473FC4F5-51B5-4FD1-8488-9E88CA99A852}" type="pres">
      <dgm:prSet presAssocID="{B0445115-083F-40AC-9D07-C334FCDF7275}" presName="theInnerList" presStyleCnt="0"/>
      <dgm:spPr/>
    </dgm:pt>
    <dgm:pt modelId="{74BC6B84-9AD7-4516-920C-A15E96C862E8}" type="pres">
      <dgm:prSet presAssocID="{F52A7659-499D-4F69-8CD0-C9D46B39F12F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2D038-359D-4584-A3BE-924A10DA07B3}" type="pres">
      <dgm:prSet presAssocID="{F52A7659-499D-4F69-8CD0-C9D46B39F12F}" presName="aSpace2" presStyleCnt="0"/>
      <dgm:spPr/>
    </dgm:pt>
    <dgm:pt modelId="{D0C7496B-2F63-4E57-9593-F30D221C026F}" type="pres">
      <dgm:prSet presAssocID="{EE9BAB49-5536-4BB6-B880-0F0751938011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3E8F7-99D7-48F0-A358-8F5CD6A2C6CC}" type="pres">
      <dgm:prSet presAssocID="{EE9BAB49-5536-4BB6-B880-0F0751938011}" presName="aSpace2" presStyleCnt="0"/>
      <dgm:spPr/>
    </dgm:pt>
    <dgm:pt modelId="{98867489-8B92-49BE-A6CB-8CEA559A72AE}" type="pres">
      <dgm:prSet presAssocID="{CC2A74AC-F65C-4F6E-AF3C-7618B38A48EA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627DE-CB76-4B47-B0CB-1B02952250DF}" type="pres">
      <dgm:prSet presAssocID="{B0445115-083F-40AC-9D07-C334FCDF7275}" presName="aSpace" presStyleCnt="0"/>
      <dgm:spPr/>
    </dgm:pt>
    <dgm:pt modelId="{46FF43C6-3D2A-48BE-A0CF-F86D30AA76EE}" type="pres">
      <dgm:prSet presAssocID="{08EC9854-23B5-4A00-B56C-5AD5237BDA5A}" presName="compNode" presStyleCnt="0"/>
      <dgm:spPr/>
    </dgm:pt>
    <dgm:pt modelId="{B7DD5DB0-8E52-4C4B-BECC-C968A1BE9689}" type="pres">
      <dgm:prSet presAssocID="{08EC9854-23B5-4A00-B56C-5AD5237BDA5A}" presName="aNode" presStyleLbl="bgShp" presStyleIdx="4" presStyleCnt="5"/>
      <dgm:spPr/>
      <dgm:t>
        <a:bodyPr/>
        <a:lstStyle/>
        <a:p>
          <a:endParaRPr lang="zh-CN" altLang="en-US"/>
        </a:p>
      </dgm:t>
    </dgm:pt>
    <dgm:pt modelId="{AC924EDD-A9C4-48EC-9D31-F1BF7D87FAFA}" type="pres">
      <dgm:prSet presAssocID="{08EC9854-23B5-4A00-B56C-5AD5237BDA5A}" presName="textNode" presStyleLbl="bgShp" presStyleIdx="4" presStyleCnt="5"/>
      <dgm:spPr/>
      <dgm:t>
        <a:bodyPr/>
        <a:lstStyle/>
        <a:p>
          <a:endParaRPr lang="zh-CN" altLang="en-US"/>
        </a:p>
      </dgm:t>
    </dgm:pt>
    <dgm:pt modelId="{148E379F-A21E-40B2-B2A9-6497B5E88623}" type="pres">
      <dgm:prSet presAssocID="{08EC9854-23B5-4A00-B56C-5AD5237BDA5A}" presName="compChildNode" presStyleCnt="0"/>
      <dgm:spPr/>
    </dgm:pt>
    <dgm:pt modelId="{397629B8-F39B-408C-8992-D63A2A4533EC}" type="pres">
      <dgm:prSet presAssocID="{08EC9854-23B5-4A00-B56C-5AD5237BDA5A}" presName="theInnerList" presStyleCnt="0"/>
      <dgm:spPr/>
    </dgm:pt>
    <dgm:pt modelId="{B7DB2621-BED8-493A-BE18-D2C9AA9CADB6}" type="pres">
      <dgm:prSet presAssocID="{7435A510-A477-4886-AFEB-EBC224DA7B5A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B6518-59CE-444C-82C6-869803AA8F60}" type="pres">
      <dgm:prSet presAssocID="{7435A510-A477-4886-AFEB-EBC224DA7B5A}" presName="aSpace2" presStyleCnt="0"/>
      <dgm:spPr/>
    </dgm:pt>
    <dgm:pt modelId="{AF222AA3-4823-4955-A0FD-FBA51591944B}" type="pres">
      <dgm:prSet presAssocID="{77E4BAF5-5222-4AC3-9448-CC2DA3AF4DC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6807E3-EF14-490C-B2E2-DAB5309A7E5B}" srcId="{BC445C4B-E5F4-4993-8ADA-39848656E562}" destId="{B5CF1B5F-A7C3-430A-A14F-19DFB90B0053}" srcOrd="2" destOrd="0" parTransId="{2D8558E0-E300-4C5F-B2DB-7D09AF398DDE}" sibTransId="{30C98113-4688-40A4-B30C-8A109440821B}"/>
    <dgm:cxn modelId="{83F63159-E730-4C27-BECF-2B4829474B88}" srcId="{EFD308F6-D1B3-4C0C-9855-44828DA5C44A}" destId="{53BE35EB-4781-430B-9ACB-72E554D66861}" srcOrd="4" destOrd="0" parTransId="{4A96C9B3-97AC-4B9E-AF9E-D245B04E02AA}" sibTransId="{9708D94D-D5BD-4E62-A91E-90C6B82CBAA2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30DCC900-C0EC-452D-BAC4-6B6F056BFF7A}" srcId="{33A7936C-4671-484A-A1C1-DEFFD7A56C94}" destId="{252CA21B-0997-44CC-B0DE-29F741748850}" srcOrd="2" destOrd="0" parTransId="{500CE93F-F7CC-426D-8DCC-80BB5D2F4688}" sibTransId="{D9880C7F-6512-4723-94DB-0DCD63514133}"/>
    <dgm:cxn modelId="{724D6F5E-F292-40D5-A9CD-BD234811D96B}" type="presOf" srcId="{BC445C4B-E5F4-4993-8ADA-39848656E562}" destId="{5EF2BCB9-A498-4877-8C42-9D4E48FC0524}" srcOrd="1" destOrd="0" presId="urn:microsoft.com/office/officeart/2005/8/layout/lProcess2"/>
    <dgm:cxn modelId="{9CD5912B-868D-493D-A800-2E742A0BEE08}" srcId="{BC445C4B-E5F4-4993-8ADA-39848656E562}" destId="{C8FF8BC7-93EA-417C-B02E-98FDE2456F57}" srcOrd="3" destOrd="0" parTransId="{B39FAA95-79B0-43E9-84E7-AAC50E6A3B60}" sibTransId="{C304E4D4-E903-4BC3-B386-D8D93E4DAD6E}"/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5CBF5D49-C625-4090-A8B5-90BCB5D3A2FC}" srcId="{08EC9854-23B5-4A00-B56C-5AD5237BDA5A}" destId="{77E4BAF5-5222-4AC3-9448-CC2DA3AF4DCC}" srcOrd="1" destOrd="0" parTransId="{8542936A-C029-48E7-943C-6C6D60BC0F3D}" sibTransId="{43FF0E6F-E75A-40DB-97D4-413BDACE02D7}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32D3FD2-1E8E-4B1D-8AF1-CAAE5D2FC862}" type="presOf" srcId="{EFD308F6-D1B3-4C0C-9855-44828DA5C44A}" destId="{88D6523F-1E7C-45B3-B150-3316E1EAE1F2}" srcOrd="0" destOrd="0" presId="urn:microsoft.com/office/officeart/2005/8/layout/lProcess2"/>
    <dgm:cxn modelId="{EE0FAA36-00B2-438A-A2B8-E664B4F91C1C}" srcId="{B0445115-083F-40AC-9D07-C334FCDF7275}" destId="{CC2A74AC-F65C-4F6E-AF3C-7618B38A48EA}" srcOrd="2" destOrd="0" parTransId="{36A17893-AE58-47E1-A394-D99AD318919A}" sibTransId="{46D7A76E-E3EB-42EE-95D4-FE554EB797A7}"/>
    <dgm:cxn modelId="{4A13980D-243C-4D39-9D11-AFCE12D76DD9}" type="presOf" srcId="{B0445115-083F-40AC-9D07-C334FCDF7275}" destId="{F347CFA5-D1F6-4DB1-89CE-AD2B5F87F86E}" srcOrd="1" destOrd="0" presId="urn:microsoft.com/office/officeart/2005/8/layout/lProcess2"/>
    <dgm:cxn modelId="{EC60C357-992F-413B-AFB2-375A45C20C52}" srcId="{EFD308F6-D1B3-4C0C-9855-44828DA5C44A}" destId="{6B0FCF32-08C4-4CE2-BCFC-77C2A2D0A922}" srcOrd="3" destOrd="0" parTransId="{A1BB6132-1EF8-4E61-9AFE-2449434606D6}" sibTransId="{313DB980-71F4-4A15-90B5-7287225E7873}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D9D68E9F-6B43-49EA-94B1-22C0F172FC1A}" type="presOf" srcId="{B0445115-083F-40AC-9D07-C334FCDF7275}" destId="{3EF394CE-F46F-4A8D-A892-A6CAC86ECF05}" srcOrd="0" destOrd="0" presId="urn:microsoft.com/office/officeart/2005/8/layout/lProcess2"/>
    <dgm:cxn modelId="{A8189C26-CE77-4D1D-9B2D-31C5D5C5A4D7}" srcId="{BC445C4B-E5F4-4993-8ADA-39848656E562}" destId="{BD0BAF64-44F3-4E24-AA44-AE06EAC8498A}" srcOrd="4" destOrd="0" parTransId="{0D5327EF-9BB1-4BD7-A70B-F07E58D9F6D9}" sibTransId="{D10BBE7E-4685-4A37-8F8A-7E423EC834D5}"/>
    <dgm:cxn modelId="{243B6751-78C4-49E4-A2A0-DD032C742045}" type="presOf" srcId="{B5CF1B5F-A7C3-430A-A14F-19DFB90B0053}" destId="{EE087949-28AD-4DB7-B6F5-3E4C3B0F2E5C}" srcOrd="0" destOrd="0" presId="urn:microsoft.com/office/officeart/2005/8/layout/lProcess2"/>
    <dgm:cxn modelId="{59615093-A524-472B-B702-BE58EBBBF677}" type="presOf" srcId="{77E4BAF5-5222-4AC3-9448-CC2DA3AF4DCC}" destId="{AF222AA3-4823-4955-A0FD-FBA51591944B}" srcOrd="0" destOrd="0" presId="urn:microsoft.com/office/officeart/2005/8/layout/lProcess2"/>
    <dgm:cxn modelId="{F2EEFFF0-AC48-4DBA-9B2D-440FE6480625}" type="presOf" srcId="{16CBC629-BBFD-4F9A-B882-035B39991D1B}" destId="{6119AC84-1114-4375-84A4-A34B9CCC832A}" srcOrd="0" destOrd="0" presId="urn:microsoft.com/office/officeart/2005/8/layout/lProcess2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C7599372-19F4-47C3-B721-4FE7601211F5}" srcId="{EFD308F6-D1B3-4C0C-9855-44828DA5C44A}" destId="{54F59145-A2A6-44BF-86FB-80BA31479624}" srcOrd="2" destOrd="0" parTransId="{636B564A-CCC3-4CF7-A218-320051B35FB3}" sibTransId="{D339399F-09E8-4576-AB9E-FAE52ACD28A2}"/>
    <dgm:cxn modelId="{1993B03C-F063-47BC-BC8A-3DABD7ADC584}" type="presOf" srcId="{F52A7659-499D-4F69-8CD0-C9D46B39F12F}" destId="{74BC6B84-9AD7-4516-920C-A15E96C862E8}" srcOrd="0" destOrd="0" presId="urn:microsoft.com/office/officeart/2005/8/layout/lProcess2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322B805B-CB69-4E95-8317-06274C6934E1}" type="presOf" srcId="{6FFFB86E-0523-47A7-ACAD-3853A67EE633}" destId="{24E5D726-D608-4A68-BF0B-180718DAA29B}" srcOrd="0" destOrd="0" presId="urn:microsoft.com/office/officeart/2005/8/layout/lProcess2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30A2712D-8828-4C72-8D46-EB343FF7BB87}" type="presOf" srcId="{08EC9854-23B5-4A00-B56C-5AD5237BDA5A}" destId="{AC924EDD-A9C4-48EC-9D31-F1BF7D87FAFA}" srcOrd="1" destOrd="0" presId="urn:microsoft.com/office/officeart/2005/8/layout/lProcess2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8C458BCC-836B-4D3D-B81E-03CAD0576C05}" type="presOf" srcId="{08EC9854-23B5-4A00-B56C-5AD5237BDA5A}" destId="{B7DD5DB0-8E52-4C4B-BECC-C968A1BE9689}" srcOrd="0" destOrd="0" presId="urn:microsoft.com/office/officeart/2005/8/layout/lProcess2"/>
    <dgm:cxn modelId="{4D7D5FE0-03D5-4170-85EC-4FBCFFA7BE9E}" srcId="{BC445C4B-E5F4-4993-8ADA-39848656E562}" destId="{6A55F5F6-2217-4FF2-A38C-4550A412EB63}" srcOrd="1" destOrd="0" parTransId="{5C57B587-1EFD-4466-85BC-995EBB0A77EC}" sibTransId="{6D68623C-426B-410D-8C40-00F04B382AC9}"/>
    <dgm:cxn modelId="{39D849EE-BF0D-454E-BFC5-0C708717C8B2}" type="presOf" srcId="{BD0BAF64-44F3-4E24-AA44-AE06EAC8498A}" destId="{63A7A278-5AE4-475B-BB1E-4C03E33A9761}" srcOrd="0" destOrd="0" presId="urn:microsoft.com/office/officeart/2005/8/layout/lProcess2"/>
    <dgm:cxn modelId="{A9CFF446-E261-4B49-BAE4-881778C03A6E}" type="presOf" srcId="{C8FF8BC7-93EA-417C-B02E-98FDE2456F57}" destId="{EB62030D-2B5F-4446-BCFF-BE26A59BEA25}" srcOrd="0" destOrd="0" presId="urn:microsoft.com/office/officeart/2005/8/layout/lProcess2"/>
    <dgm:cxn modelId="{A700ECB6-1A8A-44B4-A07C-41BF0625E252}" srcId="{EFD308F6-D1B3-4C0C-9855-44828DA5C44A}" destId="{0F1A6B18-E219-4423-94D4-D115058EE63C}" srcOrd="1" destOrd="0" parTransId="{929EF41C-5868-4530-A531-EAB4F92D9557}" sibTransId="{E00D56BA-A217-4D2D-B6E5-2A3F6E01012E}"/>
    <dgm:cxn modelId="{9B4D9F97-8A6D-4811-94C9-55A331599000}" type="presOf" srcId="{0F1A6B18-E219-4423-94D4-D115058EE63C}" destId="{6C80386D-488A-4AEE-B012-52933C00D8D3}" srcOrd="0" destOrd="0" presId="urn:microsoft.com/office/officeart/2005/8/layout/lProcess2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FC47236B-DD3C-4A8C-A772-B1E98C37B4E6}" type="presOf" srcId="{7435A510-A477-4886-AFEB-EBC224DA7B5A}" destId="{B7DB2621-BED8-493A-BE18-D2C9AA9CADB6}" srcOrd="0" destOrd="0" presId="urn:microsoft.com/office/officeart/2005/8/layout/lProcess2"/>
    <dgm:cxn modelId="{E050FDF1-F835-4DBD-B1C5-32F9FF13126E}" type="presOf" srcId="{0A04856D-7682-4BDA-8210-3DB9D6411272}" destId="{C1849F99-FED7-4195-AA17-C0C5E24730A5}" srcOrd="0" destOrd="0" presId="urn:microsoft.com/office/officeart/2005/8/layout/lProcess2"/>
    <dgm:cxn modelId="{F79D7E00-0676-4BB8-88BD-528A3611E08D}" type="presOf" srcId="{BC445C4B-E5F4-4993-8ADA-39848656E562}" destId="{02CAF412-2961-44D6-97AD-EA0AC8E6F748}" srcOrd="0" destOrd="0" presId="urn:microsoft.com/office/officeart/2005/8/layout/lProcess2"/>
    <dgm:cxn modelId="{2DE3E178-DF11-4B87-B30F-B8515594356D}" type="presOf" srcId="{CC2A74AC-F65C-4F6E-AF3C-7618B38A48EA}" destId="{98867489-8B92-49BE-A6CB-8CEA559A72AE}" srcOrd="0" destOrd="0" presId="urn:microsoft.com/office/officeart/2005/8/layout/lProcess2"/>
    <dgm:cxn modelId="{1E674128-F43D-4039-8FAF-6DEC311F749B}" type="presOf" srcId="{60A6C7D1-1500-40C0-924C-911D61E0D6A2}" destId="{4D9EBF1B-B3F3-48BB-B8E9-1842BD1C3D0C}" srcOrd="0" destOrd="0" presId="urn:microsoft.com/office/officeart/2005/8/layout/lProcess2"/>
    <dgm:cxn modelId="{8A9E8AA8-CC92-4CCB-BC16-5FFE9E1EB729}" type="presOf" srcId="{252CA21B-0997-44CC-B0DE-29F741748850}" destId="{088FCDBB-91C5-4A5D-8EE5-C742B90574C3}" srcOrd="0" destOrd="0" presId="urn:microsoft.com/office/officeart/2005/8/layout/lProcess2"/>
    <dgm:cxn modelId="{93FAA93B-0D2B-4FB6-A7EB-9F81FA13CC92}" type="presOf" srcId="{EE9BAB49-5536-4BB6-B880-0F0751938011}" destId="{D0C7496B-2F63-4E57-9593-F30D221C026F}" srcOrd="0" destOrd="0" presId="urn:microsoft.com/office/officeart/2005/8/layout/lProcess2"/>
    <dgm:cxn modelId="{CB2F0964-1914-46E2-9318-7141C05754B5}" type="presOf" srcId="{33A7936C-4671-484A-A1C1-DEFFD7A56C94}" destId="{6A32D518-7AFA-4979-8B49-A7C071E34348}" srcOrd="1" destOrd="0" presId="urn:microsoft.com/office/officeart/2005/8/layout/lProcess2"/>
    <dgm:cxn modelId="{82A68E9C-420E-48DD-A8D2-60A3AF3DE4F1}" type="presOf" srcId="{33A7936C-4671-484A-A1C1-DEFFD7A56C94}" destId="{B65C7852-BE49-4DC3-AA17-3B70165F1F1D}" srcOrd="0" destOrd="0" presId="urn:microsoft.com/office/officeart/2005/8/layout/lProcess2"/>
    <dgm:cxn modelId="{B91DE3B1-0BC0-43C3-BBBF-9557E94E14E1}" type="presOf" srcId="{6B0FCF32-08C4-4CE2-BCFC-77C2A2D0A922}" destId="{F2BB2AA8-6CF3-43B8-8090-A98993095CA8}" srcOrd="0" destOrd="0" presId="urn:microsoft.com/office/officeart/2005/8/layout/lProcess2"/>
    <dgm:cxn modelId="{389FF6D5-C42C-4E2B-9CC8-36E9EA4EFA32}" type="presOf" srcId="{6A55F5F6-2217-4FF2-A38C-4550A412EB63}" destId="{FC98D61F-5E6A-489E-8FEA-F9AE123D357F}" srcOrd="0" destOrd="0" presId="urn:microsoft.com/office/officeart/2005/8/layout/lProcess2"/>
    <dgm:cxn modelId="{EE4C7895-5194-4AC4-B681-2738EB4ADF52}" type="presOf" srcId="{3E49AD42-3C39-49FD-9741-980ADD741306}" destId="{E3909F07-B45C-4543-9753-C7DB2D52DAB5}" srcOrd="0" destOrd="0" presId="urn:microsoft.com/office/officeart/2005/8/layout/lProcess2"/>
    <dgm:cxn modelId="{E04E3BF4-B68C-4EC2-BFE8-89056B73658F}" type="presOf" srcId="{EFD308F6-D1B3-4C0C-9855-44828DA5C44A}" destId="{EF508C20-017E-439E-B983-72E5AD289567}" srcOrd="1" destOrd="0" presId="urn:microsoft.com/office/officeart/2005/8/layout/lProcess2"/>
    <dgm:cxn modelId="{38EBFB8B-B0C3-440E-A727-E11F978DAB90}" type="presOf" srcId="{54F59145-A2A6-44BF-86FB-80BA31479624}" destId="{E7849A59-C0AF-4CFE-9523-AA350E78F875}" srcOrd="0" destOrd="0" presId="urn:microsoft.com/office/officeart/2005/8/layout/lProcess2"/>
    <dgm:cxn modelId="{7DA7F94F-4188-476E-9411-49FC955ABFB8}" type="presOf" srcId="{53BE35EB-4781-430B-9ACB-72E554D66861}" destId="{705A0F7B-C94A-4189-9EF8-85EED50BA3C7}" srcOrd="0" destOrd="0" presId="urn:microsoft.com/office/officeart/2005/8/layout/lProcess2"/>
    <dgm:cxn modelId="{8FCC2B77-A5FD-4C7D-AA88-9964E5C3C22B}" type="presParOf" srcId="{6119AC84-1114-4375-84A4-A34B9CCC832A}" destId="{EC14F4B8-F592-4506-81E7-0E386C3839D9}" srcOrd="0" destOrd="0" presId="urn:microsoft.com/office/officeart/2005/8/layout/lProcess2"/>
    <dgm:cxn modelId="{A95C6EAC-E9C7-49F1-B622-EEB6C9CA0719}" type="presParOf" srcId="{EC14F4B8-F592-4506-81E7-0E386C3839D9}" destId="{88D6523F-1E7C-45B3-B150-3316E1EAE1F2}" srcOrd="0" destOrd="0" presId="urn:microsoft.com/office/officeart/2005/8/layout/lProcess2"/>
    <dgm:cxn modelId="{1B5A6F8E-248A-4373-962C-B425C577FE98}" type="presParOf" srcId="{EC14F4B8-F592-4506-81E7-0E386C3839D9}" destId="{EF508C20-017E-439E-B983-72E5AD289567}" srcOrd="1" destOrd="0" presId="urn:microsoft.com/office/officeart/2005/8/layout/lProcess2"/>
    <dgm:cxn modelId="{897D2C43-0B57-496F-9006-3A189503070E}" type="presParOf" srcId="{EC14F4B8-F592-4506-81E7-0E386C3839D9}" destId="{90D86934-6D2F-4BAB-ACD8-25B63806E009}" srcOrd="2" destOrd="0" presId="urn:microsoft.com/office/officeart/2005/8/layout/lProcess2"/>
    <dgm:cxn modelId="{504397DF-E4AB-42A6-B857-C4741772C1C8}" type="presParOf" srcId="{90D86934-6D2F-4BAB-ACD8-25B63806E009}" destId="{D9085838-FF2A-4468-9265-0BFFFC3FAA7C}" srcOrd="0" destOrd="0" presId="urn:microsoft.com/office/officeart/2005/8/layout/lProcess2"/>
    <dgm:cxn modelId="{6148D607-09EF-479F-BEA1-1F9E1CC24F9C}" type="presParOf" srcId="{D9085838-FF2A-4468-9265-0BFFFC3FAA7C}" destId="{C1849F99-FED7-4195-AA17-C0C5E24730A5}" srcOrd="0" destOrd="0" presId="urn:microsoft.com/office/officeart/2005/8/layout/lProcess2"/>
    <dgm:cxn modelId="{02AF00F3-BD83-4B06-8320-7FBC94DB1F29}" type="presParOf" srcId="{D9085838-FF2A-4468-9265-0BFFFC3FAA7C}" destId="{760B9E12-5AE2-4651-9022-7B4F07204D38}" srcOrd="1" destOrd="0" presId="urn:microsoft.com/office/officeart/2005/8/layout/lProcess2"/>
    <dgm:cxn modelId="{B981551A-D47B-463E-BB04-84C9BE7457E7}" type="presParOf" srcId="{D9085838-FF2A-4468-9265-0BFFFC3FAA7C}" destId="{6C80386D-488A-4AEE-B012-52933C00D8D3}" srcOrd="2" destOrd="0" presId="urn:microsoft.com/office/officeart/2005/8/layout/lProcess2"/>
    <dgm:cxn modelId="{61E6E58D-7034-493B-913D-DA69EF4F77AF}" type="presParOf" srcId="{D9085838-FF2A-4468-9265-0BFFFC3FAA7C}" destId="{4A87CC7F-37CD-4302-BF01-567CC6C08C97}" srcOrd="3" destOrd="0" presId="urn:microsoft.com/office/officeart/2005/8/layout/lProcess2"/>
    <dgm:cxn modelId="{A82DF190-99A3-4815-BE80-C3F5A41EB85C}" type="presParOf" srcId="{D9085838-FF2A-4468-9265-0BFFFC3FAA7C}" destId="{E7849A59-C0AF-4CFE-9523-AA350E78F875}" srcOrd="4" destOrd="0" presId="urn:microsoft.com/office/officeart/2005/8/layout/lProcess2"/>
    <dgm:cxn modelId="{B57A55EC-D8D1-4026-AB1B-432D6550D255}" type="presParOf" srcId="{D9085838-FF2A-4468-9265-0BFFFC3FAA7C}" destId="{1ED77F38-2861-4DC6-BEE3-9721BF3C1B99}" srcOrd="5" destOrd="0" presId="urn:microsoft.com/office/officeart/2005/8/layout/lProcess2"/>
    <dgm:cxn modelId="{F403B82A-01B1-4549-BCBA-46BF3B2823F0}" type="presParOf" srcId="{D9085838-FF2A-4468-9265-0BFFFC3FAA7C}" destId="{F2BB2AA8-6CF3-43B8-8090-A98993095CA8}" srcOrd="6" destOrd="0" presId="urn:microsoft.com/office/officeart/2005/8/layout/lProcess2"/>
    <dgm:cxn modelId="{F0175E60-5FAA-4B2C-89FB-C6CB431B5B4A}" type="presParOf" srcId="{D9085838-FF2A-4468-9265-0BFFFC3FAA7C}" destId="{8CDE0665-B4F3-4BFD-BC3E-9A64684B5B21}" srcOrd="7" destOrd="0" presId="urn:microsoft.com/office/officeart/2005/8/layout/lProcess2"/>
    <dgm:cxn modelId="{C5B04A81-606F-4D34-B83F-E56866D5A517}" type="presParOf" srcId="{D9085838-FF2A-4468-9265-0BFFFC3FAA7C}" destId="{705A0F7B-C94A-4189-9EF8-85EED50BA3C7}" srcOrd="8" destOrd="0" presId="urn:microsoft.com/office/officeart/2005/8/layout/lProcess2"/>
    <dgm:cxn modelId="{31BA3C9E-7A49-4431-BC9C-469B00B21256}" type="presParOf" srcId="{6119AC84-1114-4375-84A4-A34B9CCC832A}" destId="{EFBE9868-8625-4E6B-93A3-F69D550422EC}" srcOrd="1" destOrd="0" presId="urn:microsoft.com/office/officeart/2005/8/layout/lProcess2"/>
    <dgm:cxn modelId="{D5F30EC4-49D2-45B7-A7A2-D454201A5E0E}" type="presParOf" srcId="{6119AC84-1114-4375-84A4-A34B9CCC832A}" destId="{81EB1231-6982-4949-ADD3-DE4B0F47EF70}" srcOrd="2" destOrd="0" presId="urn:microsoft.com/office/officeart/2005/8/layout/lProcess2"/>
    <dgm:cxn modelId="{9F412EF4-A632-4070-949D-F48C60535568}" type="presParOf" srcId="{81EB1231-6982-4949-ADD3-DE4B0F47EF70}" destId="{02CAF412-2961-44D6-97AD-EA0AC8E6F748}" srcOrd="0" destOrd="0" presId="urn:microsoft.com/office/officeart/2005/8/layout/lProcess2"/>
    <dgm:cxn modelId="{10D69857-AEDA-4117-A600-1D4DF3E044E4}" type="presParOf" srcId="{81EB1231-6982-4949-ADD3-DE4B0F47EF70}" destId="{5EF2BCB9-A498-4877-8C42-9D4E48FC0524}" srcOrd="1" destOrd="0" presId="urn:microsoft.com/office/officeart/2005/8/layout/lProcess2"/>
    <dgm:cxn modelId="{D238B86C-511B-4B02-A00F-3EDFCBFD495A}" type="presParOf" srcId="{81EB1231-6982-4949-ADD3-DE4B0F47EF70}" destId="{63E4C9AB-7FFF-4476-A55B-CE8CC598EEC0}" srcOrd="2" destOrd="0" presId="urn:microsoft.com/office/officeart/2005/8/layout/lProcess2"/>
    <dgm:cxn modelId="{20D094B7-AAEA-42A3-97AF-DB1D7134EA7E}" type="presParOf" srcId="{63E4C9AB-7FFF-4476-A55B-CE8CC598EEC0}" destId="{1C6D2E7E-5FFE-4761-B034-8273CD2206D0}" srcOrd="0" destOrd="0" presId="urn:microsoft.com/office/officeart/2005/8/layout/lProcess2"/>
    <dgm:cxn modelId="{C1CC01BB-9E2E-484D-B908-75474AA17F82}" type="presParOf" srcId="{1C6D2E7E-5FFE-4761-B034-8273CD2206D0}" destId="{24E5D726-D608-4A68-BF0B-180718DAA29B}" srcOrd="0" destOrd="0" presId="urn:microsoft.com/office/officeart/2005/8/layout/lProcess2"/>
    <dgm:cxn modelId="{9BDC884F-A9AC-4A3E-B84C-8FF9DB642803}" type="presParOf" srcId="{1C6D2E7E-5FFE-4761-B034-8273CD2206D0}" destId="{4F210892-5F91-480E-8B85-E31FEBA6ED14}" srcOrd="1" destOrd="0" presId="urn:microsoft.com/office/officeart/2005/8/layout/lProcess2"/>
    <dgm:cxn modelId="{071E2A5E-1BE6-45B4-80E0-623E51095F53}" type="presParOf" srcId="{1C6D2E7E-5FFE-4761-B034-8273CD2206D0}" destId="{FC98D61F-5E6A-489E-8FEA-F9AE123D357F}" srcOrd="2" destOrd="0" presId="urn:microsoft.com/office/officeart/2005/8/layout/lProcess2"/>
    <dgm:cxn modelId="{5C224B1E-1466-4A42-9B4B-B12F1BC8EF86}" type="presParOf" srcId="{1C6D2E7E-5FFE-4761-B034-8273CD2206D0}" destId="{42A26FD5-12B2-419E-86DA-A26EAD4F6686}" srcOrd="3" destOrd="0" presId="urn:microsoft.com/office/officeart/2005/8/layout/lProcess2"/>
    <dgm:cxn modelId="{65584A1B-1EE8-4CFF-BBE8-FDE43C5D2730}" type="presParOf" srcId="{1C6D2E7E-5FFE-4761-B034-8273CD2206D0}" destId="{EE087949-28AD-4DB7-B6F5-3E4C3B0F2E5C}" srcOrd="4" destOrd="0" presId="urn:microsoft.com/office/officeart/2005/8/layout/lProcess2"/>
    <dgm:cxn modelId="{65770397-39E2-485D-93B8-E50EAB11C531}" type="presParOf" srcId="{1C6D2E7E-5FFE-4761-B034-8273CD2206D0}" destId="{5B5157EF-EBE3-42B4-B132-86C54ADC2DCE}" srcOrd="5" destOrd="0" presId="urn:microsoft.com/office/officeart/2005/8/layout/lProcess2"/>
    <dgm:cxn modelId="{7CB87B7D-2D2C-40C2-AA61-7D331E50D403}" type="presParOf" srcId="{1C6D2E7E-5FFE-4761-B034-8273CD2206D0}" destId="{EB62030D-2B5F-4446-BCFF-BE26A59BEA25}" srcOrd="6" destOrd="0" presId="urn:microsoft.com/office/officeart/2005/8/layout/lProcess2"/>
    <dgm:cxn modelId="{900DE4D0-AF19-48BE-BC01-240177986738}" type="presParOf" srcId="{1C6D2E7E-5FFE-4761-B034-8273CD2206D0}" destId="{5B196934-2F8D-491C-A0CD-D3B8CB842189}" srcOrd="7" destOrd="0" presId="urn:microsoft.com/office/officeart/2005/8/layout/lProcess2"/>
    <dgm:cxn modelId="{074D1755-F098-4A13-9306-A79F90707971}" type="presParOf" srcId="{1C6D2E7E-5FFE-4761-B034-8273CD2206D0}" destId="{63A7A278-5AE4-475B-BB1E-4C03E33A9761}" srcOrd="8" destOrd="0" presId="urn:microsoft.com/office/officeart/2005/8/layout/lProcess2"/>
    <dgm:cxn modelId="{52E4FBDD-BEC9-4699-A364-99D08FB5D1CE}" type="presParOf" srcId="{6119AC84-1114-4375-84A4-A34B9CCC832A}" destId="{868C5275-C28C-45FB-B2E3-81A5FFC72259}" srcOrd="3" destOrd="0" presId="urn:microsoft.com/office/officeart/2005/8/layout/lProcess2"/>
    <dgm:cxn modelId="{216CCBAE-D057-4285-AF37-20C44131E569}" type="presParOf" srcId="{6119AC84-1114-4375-84A4-A34B9CCC832A}" destId="{698AA8EC-F6BD-4140-965D-54A0AE45BCF2}" srcOrd="4" destOrd="0" presId="urn:microsoft.com/office/officeart/2005/8/layout/lProcess2"/>
    <dgm:cxn modelId="{392563A1-6F5E-4E42-8562-7171B806D56F}" type="presParOf" srcId="{698AA8EC-F6BD-4140-965D-54A0AE45BCF2}" destId="{B65C7852-BE49-4DC3-AA17-3B70165F1F1D}" srcOrd="0" destOrd="0" presId="urn:microsoft.com/office/officeart/2005/8/layout/lProcess2"/>
    <dgm:cxn modelId="{C7686B61-2E0F-46F3-A4C9-C493915E5A17}" type="presParOf" srcId="{698AA8EC-F6BD-4140-965D-54A0AE45BCF2}" destId="{6A32D518-7AFA-4979-8B49-A7C071E34348}" srcOrd="1" destOrd="0" presId="urn:microsoft.com/office/officeart/2005/8/layout/lProcess2"/>
    <dgm:cxn modelId="{D0B0AFD9-E853-420A-9901-91AEA7F4E5D5}" type="presParOf" srcId="{698AA8EC-F6BD-4140-965D-54A0AE45BCF2}" destId="{AFC7DE1A-D9A5-4C7D-94A8-B1E7819AA44B}" srcOrd="2" destOrd="0" presId="urn:microsoft.com/office/officeart/2005/8/layout/lProcess2"/>
    <dgm:cxn modelId="{F1737B5A-9896-45BE-A534-9B2AD36E9BB2}" type="presParOf" srcId="{AFC7DE1A-D9A5-4C7D-94A8-B1E7819AA44B}" destId="{1582401C-65F6-4212-8E8F-D015F8541DD7}" srcOrd="0" destOrd="0" presId="urn:microsoft.com/office/officeart/2005/8/layout/lProcess2"/>
    <dgm:cxn modelId="{B4B44BDE-C950-4107-9F23-5E1B43904B10}" type="presParOf" srcId="{1582401C-65F6-4212-8E8F-D015F8541DD7}" destId="{4D9EBF1B-B3F3-48BB-B8E9-1842BD1C3D0C}" srcOrd="0" destOrd="0" presId="urn:microsoft.com/office/officeart/2005/8/layout/lProcess2"/>
    <dgm:cxn modelId="{37A1D6FF-03E1-4AA0-AF4E-409D56E7054B}" type="presParOf" srcId="{1582401C-65F6-4212-8E8F-D015F8541DD7}" destId="{00AEB670-79C9-4DAC-98A0-62B6BBA46007}" srcOrd="1" destOrd="0" presId="urn:microsoft.com/office/officeart/2005/8/layout/lProcess2"/>
    <dgm:cxn modelId="{0AF276E6-A94D-4D15-AE17-6AD8070F247E}" type="presParOf" srcId="{1582401C-65F6-4212-8E8F-D015F8541DD7}" destId="{E3909F07-B45C-4543-9753-C7DB2D52DAB5}" srcOrd="2" destOrd="0" presId="urn:microsoft.com/office/officeart/2005/8/layout/lProcess2"/>
    <dgm:cxn modelId="{A595FD77-F707-409D-AEC3-493589A9CC1B}" type="presParOf" srcId="{1582401C-65F6-4212-8E8F-D015F8541DD7}" destId="{520E9FD0-9140-46BC-888F-706F8AEDCB31}" srcOrd="3" destOrd="0" presId="urn:microsoft.com/office/officeart/2005/8/layout/lProcess2"/>
    <dgm:cxn modelId="{F21D1CAC-C432-48BA-AA5E-7A9E76AD2440}" type="presParOf" srcId="{1582401C-65F6-4212-8E8F-D015F8541DD7}" destId="{088FCDBB-91C5-4A5D-8EE5-C742B90574C3}" srcOrd="4" destOrd="0" presId="urn:microsoft.com/office/officeart/2005/8/layout/lProcess2"/>
    <dgm:cxn modelId="{0386CDE0-7B66-4F88-AC67-9CF2F7401A67}" type="presParOf" srcId="{6119AC84-1114-4375-84A4-A34B9CCC832A}" destId="{6E9BC51E-9E5D-40F6-9E0D-D0F3DC77E222}" srcOrd="5" destOrd="0" presId="urn:microsoft.com/office/officeart/2005/8/layout/lProcess2"/>
    <dgm:cxn modelId="{08067C17-7638-471C-AE97-F08C4BEF26D1}" type="presParOf" srcId="{6119AC84-1114-4375-84A4-A34B9CCC832A}" destId="{FFBF09B4-E524-430A-8972-522B4A751B3A}" srcOrd="6" destOrd="0" presId="urn:microsoft.com/office/officeart/2005/8/layout/lProcess2"/>
    <dgm:cxn modelId="{B44015D0-CB1C-4B13-B02F-7BE464E25667}" type="presParOf" srcId="{FFBF09B4-E524-430A-8972-522B4A751B3A}" destId="{3EF394CE-F46F-4A8D-A892-A6CAC86ECF05}" srcOrd="0" destOrd="0" presId="urn:microsoft.com/office/officeart/2005/8/layout/lProcess2"/>
    <dgm:cxn modelId="{76D7D37D-00FF-4CF2-BDA3-2C8E344AFF7E}" type="presParOf" srcId="{FFBF09B4-E524-430A-8972-522B4A751B3A}" destId="{F347CFA5-D1F6-4DB1-89CE-AD2B5F87F86E}" srcOrd="1" destOrd="0" presId="urn:microsoft.com/office/officeart/2005/8/layout/lProcess2"/>
    <dgm:cxn modelId="{879FC226-CD63-4E0F-89F3-4350A559BD92}" type="presParOf" srcId="{FFBF09B4-E524-430A-8972-522B4A751B3A}" destId="{FB4FE620-074A-47BD-B687-A8C0408BB8A9}" srcOrd="2" destOrd="0" presId="urn:microsoft.com/office/officeart/2005/8/layout/lProcess2"/>
    <dgm:cxn modelId="{232D616C-B56A-4A6A-90F1-CB7D70F130A8}" type="presParOf" srcId="{FB4FE620-074A-47BD-B687-A8C0408BB8A9}" destId="{473FC4F5-51B5-4FD1-8488-9E88CA99A852}" srcOrd="0" destOrd="0" presId="urn:microsoft.com/office/officeart/2005/8/layout/lProcess2"/>
    <dgm:cxn modelId="{CF515943-9F76-4A9C-BB47-FCD1FBF3F6D5}" type="presParOf" srcId="{473FC4F5-51B5-4FD1-8488-9E88CA99A852}" destId="{74BC6B84-9AD7-4516-920C-A15E96C862E8}" srcOrd="0" destOrd="0" presId="urn:microsoft.com/office/officeart/2005/8/layout/lProcess2"/>
    <dgm:cxn modelId="{1FDC12E1-4BC9-43CB-9E9E-3A9256AFACFC}" type="presParOf" srcId="{473FC4F5-51B5-4FD1-8488-9E88CA99A852}" destId="{4312D038-359D-4584-A3BE-924A10DA07B3}" srcOrd="1" destOrd="0" presId="urn:microsoft.com/office/officeart/2005/8/layout/lProcess2"/>
    <dgm:cxn modelId="{4F503FF6-E598-441D-98A1-68D22B3348F4}" type="presParOf" srcId="{473FC4F5-51B5-4FD1-8488-9E88CA99A852}" destId="{D0C7496B-2F63-4E57-9593-F30D221C026F}" srcOrd="2" destOrd="0" presId="urn:microsoft.com/office/officeart/2005/8/layout/lProcess2"/>
    <dgm:cxn modelId="{165985BB-BC17-42CD-8FA0-C1BE838205F0}" type="presParOf" srcId="{473FC4F5-51B5-4FD1-8488-9E88CA99A852}" destId="{2633E8F7-99D7-48F0-A358-8F5CD6A2C6CC}" srcOrd="3" destOrd="0" presId="urn:microsoft.com/office/officeart/2005/8/layout/lProcess2"/>
    <dgm:cxn modelId="{F729A483-35E9-40EC-B170-3A31AD3BD4D6}" type="presParOf" srcId="{473FC4F5-51B5-4FD1-8488-9E88CA99A852}" destId="{98867489-8B92-49BE-A6CB-8CEA559A72AE}" srcOrd="4" destOrd="0" presId="urn:microsoft.com/office/officeart/2005/8/layout/lProcess2"/>
    <dgm:cxn modelId="{8DD732BC-2DB4-4861-9CA1-1784271ADD1F}" type="presParOf" srcId="{6119AC84-1114-4375-84A4-A34B9CCC832A}" destId="{C89627DE-CB76-4B47-B0CB-1B02952250DF}" srcOrd="7" destOrd="0" presId="urn:microsoft.com/office/officeart/2005/8/layout/lProcess2"/>
    <dgm:cxn modelId="{DF4E3290-5825-4007-AB75-57C5C2065A09}" type="presParOf" srcId="{6119AC84-1114-4375-84A4-A34B9CCC832A}" destId="{46FF43C6-3D2A-48BE-A0CF-F86D30AA76EE}" srcOrd="8" destOrd="0" presId="urn:microsoft.com/office/officeart/2005/8/layout/lProcess2"/>
    <dgm:cxn modelId="{E1C010DD-C781-4365-A960-6A9B30B938C2}" type="presParOf" srcId="{46FF43C6-3D2A-48BE-A0CF-F86D30AA76EE}" destId="{B7DD5DB0-8E52-4C4B-BECC-C968A1BE9689}" srcOrd="0" destOrd="0" presId="urn:microsoft.com/office/officeart/2005/8/layout/lProcess2"/>
    <dgm:cxn modelId="{168DA354-0BEF-4FF4-A1B4-770BECA08A3F}" type="presParOf" srcId="{46FF43C6-3D2A-48BE-A0CF-F86D30AA76EE}" destId="{AC924EDD-A9C4-48EC-9D31-F1BF7D87FAFA}" srcOrd="1" destOrd="0" presId="urn:microsoft.com/office/officeart/2005/8/layout/lProcess2"/>
    <dgm:cxn modelId="{222ACEC9-B9FC-456B-862C-85A1B9DDC727}" type="presParOf" srcId="{46FF43C6-3D2A-48BE-A0CF-F86D30AA76EE}" destId="{148E379F-A21E-40B2-B2A9-6497B5E88623}" srcOrd="2" destOrd="0" presId="urn:microsoft.com/office/officeart/2005/8/layout/lProcess2"/>
    <dgm:cxn modelId="{819A457E-1991-49C5-860A-EC18BD655FD9}" type="presParOf" srcId="{148E379F-A21E-40B2-B2A9-6497B5E88623}" destId="{397629B8-F39B-408C-8992-D63A2A4533EC}" srcOrd="0" destOrd="0" presId="urn:microsoft.com/office/officeart/2005/8/layout/lProcess2"/>
    <dgm:cxn modelId="{6D4080E9-5F22-4EAF-A9A7-F2C9F220873E}" type="presParOf" srcId="{397629B8-F39B-408C-8992-D63A2A4533EC}" destId="{B7DB2621-BED8-493A-BE18-D2C9AA9CADB6}" srcOrd="0" destOrd="0" presId="urn:microsoft.com/office/officeart/2005/8/layout/lProcess2"/>
    <dgm:cxn modelId="{36D6FF85-D701-4C6A-8578-5E913AB7D0E6}" type="presParOf" srcId="{397629B8-F39B-408C-8992-D63A2A4533EC}" destId="{B57B6518-59CE-444C-82C6-869803AA8F60}" srcOrd="1" destOrd="0" presId="urn:microsoft.com/office/officeart/2005/8/layout/lProcess2"/>
    <dgm:cxn modelId="{FEEAB77A-FE70-4C33-908C-488A36C77125}" type="presParOf" srcId="{397629B8-F39B-408C-8992-D63A2A4533EC}" destId="{AF222AA3-4823-4955-A0FD-FBA51591944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E2276-E488-4BC0-9238-DD8A4AD2688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7FF042-06DA-440C-B076-0D40C928379D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答疑解惑</a:t>
          </a:r>
          <a:endParaRPr lang="zh-CN" altLang="en-US" dirty="0"/>
        </a:p>
      </dgm:t>
    </dgm:pt>
    <dgm:pt modelId="{3B9E339E-2E09-4F6D-A893-E973DA189C6E}" type="parTrans" cxnId="{CCDC29C2-0769-48D8-ABD7-0E708972EBCC}">
      <dgm:prSet/>
      <dgm:spPr/>
      <dgm:t>
        <a:bodyPr/>
        <a:lstStyle/>
        <a:p>
          <a:endParaRPr lang="zh-CN" altLang="en-US"/>
        </a:p>
      </dgm:t>
    </dgm:pt>
    <dgm:pt modelId="{CA999C4F-AA36-40CA-81FE-D8DB8A72F0DB}" type="sibTrans" cxnId="{CCDC29C2-0769-48D8-ABD7-0E708972EBCC}">
      <dgm:prSet/>
      <dgm:spPr/>
      <dgm:t>
        <a:bodyPr/>
        <a:lstStyle/>
        <a:p>
          <a:endParaRPr lang="zh-CN" altLang="en-US"/>
        </a:p>
      </dgm:t>
    </dgm:pt>
    <dgm:pt modelId="{FE86F1A3-221F-4EAE-A022-149DFC63CBFA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知识检索</a:t>
          </a:r>
          <a:endParaRPr lang="zh-CN" altLang="en-US" dirty="0"/>
        </a:p>
      </dgm:t>
    </dgm:pt>
    <dgm:pt modelId="{3AD4B656-644D-4ED4-8093-55D8459D1F19}" type="parTrans" cxnId="{F97703C6-466E-4EB8-95EB-2EEACF085541}">
      <dgm:prSet/>
      <dgm:spPr/>
      <dgm:t>
        <a:bodyPr/>
        <a:lstStyle/>
        <a:p>
          <a:endParaRPr lang="zh-CN" altLang="en-US"/>
        </a:p>
      </dgm:t>
    </dgm:pt>
    <dgm:pt modelId="{1A49300E-F9AD-47C8-870C-836E6296610B}" type="sibTrans" cxnId="{F97703C6-466E-4EB8-95EB-2EEACF085541}">
      <dgm:prSet/>
      <dgm:spPr/>
      <dgm:t>
        <a:bodyPr/>
        <a:lstStyle/>
        <a:p>
          <a:endParaRPr lang="zh-CN" altLang="en-US"/>
        </a:p>
      </dgm:t>
    </dgm:pt>
    <dgm:pt modelId="{B81015E3-DE8E-42A8-A092-0AC13447B11C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自助问答</a:t>
          </a:r>
          <a:endParaRPr lang="zh-CN" altLang="en-US" dirty="0"/>
        </a:p>
      </dgm:t>
    </dgm:pt>
    <dgm:pt modelId="{2F820490-19BA-456F-92D0-5A52A4A788D2}" type="parTrans" cxnId="{7D98C5E6-D918-4FA3-87C3-41589718ADF3}">
      <dgm:prSet/>
      <dgm:spPr/>
      <dgm:t>
        <a:bodyPr/>
        <a:lstStyle/>
        <a:p>
          <a:endParaRPr lang="zh-CN" altLang="en-US"/>
        </a:p>
      </dgm:t>
    </dgm:pt>
    <dgm:pt modelId="{4963BF38-55FB-4315-8192-B21DAEE6E4AF}" type="sibTrans" cxnId="{7D98C5E6-D918-4FA3-87C3-41589718ADF3}">
      <dgm:prSet/>
      <dgm:spPr/>
      <dgm:t>
        <a:bodyPr/>
        <a:lstStyle/>
        <a:p>
          <a:endParaRPr lang="zh-CN" altLang="en-US"/>
        </a:p>
      </dgm:t>
    </dgm:pt>
    <dgm:pt modelId="{5D6325B1-CBB2-47CC-8436-3FA570250D5E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消息管理</a:t>
          </a:r>
          <a:endParaRPr lang="zh-CN" altLang="en-US" dirty="0"/>
        </a:p>
      </dgm:t>
    </dgm:pt>
    <dgm:pt modelId="{39734208-2C4B-4D90-8777-48D66755F0F1}" type="parTrans" cxnId="{9D0F8D31-D290-4F74-88D3-3302F3660787}">
      <dgm:prSet/>
      <dgm:spPr/>
      <dgm:t>
        <a:bodyPr/>
        <a:lstStyle/>
        <a:p>
          <a:endParaRPr lang="zh-CN" altLang="en-US"/>
        </a:p>
      </dgm:t>
    </dgm:pt>
    <dgm:pt modelId="{A17E51C5-A9FD-45CD-BB57-EA40BFD0D850}" type="sibTrans" cxnId="{9D0F8D31-D290-4F74-88D3-3302F3660787}">
      <dgm:prSet/>
      <dgm:spPr/>
      <dgm:t>
        <a:bodyPr/>
        <a:lstStyle/>
        <a:p>
          <a:endParaRPr lang="zh-CN" altLang="en-US"/>
        </a:p>
      </dgm:t>
    </dgm:pt>
    <dgm:pt modelId="{9D3917C0-5B77-473B-BE0D-1632A0AE7F49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消息提醒</a:t>
          </a:r>
          <a:endParaRPr lang="zh-CN" altLang="en-US" dirty="0"/>
        </a:p>
      </dgm:t>
    </dgm:pt>
    <dgm:pt modelId="{3AB1C82B-B464-4B6E-8257-567D2C325486}" type="parTrans" cxnId="{4562364B-ACF7-44A2-976D-6F15621355C3}">
      <dgm:prSet/>
      <dgm:spPr/>
      <dgm:t>
        <a:bodyPr/>
        <a:lstStyle/>
        <a:p>
          <a:endParaRPr lang="zh-CN" altLang="en-US"/>
        </a:p>
      </dgm:t>
    </dgm:pt>
    <dgm:pt modelId="{1379B717-D663-4BBF-997D-4235B462EA98}" type="sibTrans" cxnId="{4562364B-ACF7-44A2-976D-6F15621355C3}">
      <dgm:prSet/>
      <dgm:spPr/>
      <dgm:t>
        <a:bodyPr/>
        <a:lstStyle/>
        <a:p>
          <a:endParaRPr lang="zh-CN" altLang="en-US"/>
        </a:p>
      </dgm:t>
    </dgm:pt>
    <dgm:pt modelId="{22A91EB4-2C1D-4937-B702-F6283640F4E3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chemeClr val="bg1"/>
              </a:solidFill>
              <a:latin typeface="+mn-ea"/>
              <a:ea typeface="+mn-ea"/>
            </a:rPr>
            <a:t>学习监督和管理</a:t>
          </a:r>
          <a:endParaRPr lang="zh-CN" altLang="en-US" b="1" dirty="0">
            <a:solidFill>
              <a:schemeClr val="bg1"/>
            </a:solidFill>
          </a:endParaRPr>
        </a:p>
      </dgm:t>
    </dgm:pt>
    <dgm:pt modelId="{E61AE37D-7725-4212-8368-1A0E9FFB7EED}" type="parTrans" cxnId="{DA73879B-A433-4C89-9959-EE4B20495545}">
      <dgm:prSet/>
      <dgm:spPr/>
      <dgm:t>
        <a:bodyPr/>
        <a:lstStyle/>
        <a:p>
          <a:endParaRPr lang="zh-CN" altLang="en-US"/>
        </a:p>
      </dgm:t>
    </dgm:pt>
    <dgm:pt modelId="{9293DF26-0882-4284-AF9B-0DFA0B62B370}" type="sibTrans" cxnId="{DA73879B-A433-4C89-9959-EE4B20495545}">
      <dgm:prSet/>
      <dgm:spPr/>
      <dgm:t>
        <a:bodyPr/>
        <a:lstStyle/>
        <a:p>
          <a:endParaRPr lang="zh-CN" altLang="en-US"/>
        </a:p>
      </dgm:t>
    </dgm:pt>
    <dgm:pt modelId="{41F72734-D791-4D7B-A4B0-566C66A1C81E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社交化氛围</a:t>
          </a:r>
          <a:endParaRPr lang="zh-CN" altLang="en-US" dirty="0"/>
        </a:p>
      </dgm:t>
    </dgm:pt>
    <dgm:pt modelId="{28CDA63B-2CEA-4CA8-BD43-3AD01D7E5066}" type="parTrans" cxnId="{9A0A4099-EACE-4AA0-BC13-F2D05759A759}">
      <dgm:prSet/>
      <dgm:spPr/>
      <dgm:t>
        <a:bodyPr/>
        <a:lstStyle/>
        <a:p>
          <a:endParaRPr lang="zh-CN" altLang="en-US"/>
        </a:p>
      </dgm:t>
    </dgm:pt>
    <dgm:pt modelId="{CEE3EC19-A301-4117-A4F5-6FF06144D1FD}" type="sibTrans" cxnId="{9A0A4099-EACE-4AA0-BC13-F2D05759A759}">
      <dgm:prSet/>
      <dgm:spPr/>
      <dgm:t>
        <a:bodyPr/>
        <a:lstStyle/>
        <a:p>
          <a:endParaRPr lang="zh-CN" altLang="en-US"/>
        </a:p>
      </dgm:t>
    </dgm:pt>
    <dgm:pt modelId="{A09D62A2-4715-427C-9AEE-848026ECC615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谍报、喜报</a:t>
          </a:r>
          <a:endParaRPr lang="zh-CN" altLang="en-US" dirty="0"/>
        </a:p>
      </dgm:t>
    </dgm:pt>
    <dgm:pt modelId="{1BFBF49D-75CC-4171-9C14-586B390E4009}" type="parTrans" cxnId="{BC68F8C2-0327-4F6D-BA65-02EA95FAE732}">
      <dgm:prSet/>
      <dgm:spPr/>
      <dgm:t>
        <a:bodyPr/>
        <a:lstStyle/>
        <a:p>
          <a:endParaRPr lang="zh-CN" altLang="en-US"/>
        </a:p>
      </dgm:t>
    </dgm:pt>
    <dgm:pt modelId="{EF7A2AEF-1FFA-482F-B84B-F796C650DC91}" type="sibTrans" cxnId="{BC68F8C2-0327-4F6D-BA65-02EA95FAE732}">
      <dgm:prSet/>
      <dgm:spPr/>
      <dgm:t>
        <a:bodyPr/>
        <a:lstStyle/>
        <a:p>
          <a:endParaRPr lang="zh-CN" altLang="en-US"/>
        </a:p>
      </dgm:t>
    </dgm:pt>
    <dgm:pt modelId="{EEF6FD1D-6DD6-4C24-825E-F07D313F1A19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贺电、恭喜</a:t>
          </a:r>
          <a:endParaRPr lang="zh-CN" altLang="en-US" dirty="0"/>
        </a:p>
      </dgm:t>
    </dgm:pt>
    <dgm:pt modelId="{C36644F2-2576-4196-93D9-F63963C121A3}" type="parTrans" cxnId="{2825408E-5FB7-4749-97A3-A3AC4D2C4188}">
      <dgm:prSet/>
      <dgm:spPr/>
      <dgm:t>
        <a:bodyPr/>
        <a:lstStyle/>
        <a:p>
          <a:endParaRPr lang="zh-CN" altLang="en-US"/>
        </a:p>
      </dgm:t>
    </dgm:pt>
    <dgm:pt modelId="{488BCEB7-A755-47EA-ADA2-72F5C8009316}" type="sibTrans" cxnId="{2825408E-5FB7-4749-97A3-A3AC4D2C4188}">
      <dgm:prSet/>
      <dgm:spPr/>
      <dgm:t>
        <a:bodyPr/>
        <a:lstStyle/>
        <a:p>
          <a:endParaRPr lang="zh-CN" altLang="en-US"/>
        </a:p>
      </dgm:t>
    </dgm:pt>
    <dgm:pt modelId="{3E765846-AF2C-4A2B-960C-AA95EBDCC647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间歇休闲</a:t>
          </a:r>
          <a:endParaRPr lang="zh-CN" altLang="en-US" dirty="0"/>
        </a:p>
      </dgm:t>
    </dgm:pt>
    <dgm:pt modelId="{79E5771E-2063-4417-AA90-54658A57F138}" type="parTrans" cxnId="{E49AD7A2-8368-4E0C-861B-F926D4EACEAD}">
      <dgm:prSet/>
      <dgm:spPr/>
      <dgm:t>
        <a:bodyPr/>
        <a:lstStyle/>
        <a:p>
          <a:endParaRPr lang="zh-CN" altLang="en-US"/>
        </a:p>
      </dgm:t>
    </dgm:pt>
    <dgm:pt modelId="{41791707-80DC-435A-8F7A-2F387F27FAD8}" type="sibTrans" cxnId="{E49AD7A2-8368-4E0C-861B-F926D4EACEAD}">
      <dgm:prSet/>
      <dgm:spPr/>
      <dgm:t>
        <a:bodyPr/>
        <a:lstStyle/>
        <a:p>
          <a:endParaRPr lang="zh-CN" altLang="en-US"/>
        </a:p>
      </dgm:t>
    </dgm:pt>
    <dgm:pt modelId="{BE0EAF79-8E31-4905-88A7-A1CB6138E903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智能学习路径</a:t>
          </a:r>
          <a:endParaRPr lang="zh-CN" altLang="en-US" dirty="0"/>
        </a:p>
      </dgm:t>
    </dgm:pt>
    <dgm:pt modelId="{8FF52C8E-9959-4E93-B016-34F7BD3C488B}" type="parTrans" cxnId="{E7ED2FE1-8C5C-4707-9D91-96B3A8513756}">
      <dgm:prSet/>
      <dgm:spPr/>
      <dgm:t>
        <a:bodyPr/>
        <a:lstStyle/>
        <a:p>
          <a:endParaRPr lang="zh-CN" altLang="en-US"/>
        </a:p>
      </dgm:t>
    </dgm:pt>
    <dgm:pt modelId="{BB606C31-B285-41F9-86BF-4757536817F3}" type="sibTrans" cxnId="{E7ED2FE1-8C5C-4707-9D91-96B3A8513756}">
      <dgm:prSet/>
      <dgm:spPr/>
      <dgm:t>
        <a:bodyPr/>
        <a:lstStyle/>
        <a:p>
          <a:endParaRPr lang="zh-CN" altLang="en-US"/>
        </a:p>
      </dgm:t>
    </dgm:pt>
    <dgm:pt modelId="{6070403D-91FB-4458-99BA-E555FE30F26E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chemeClr val="bg1"/>
              </a:solidFill>
              <a:latin typeface="+mn-ea"/>
              <a:ea typeface="+mn-ea"/>
            </a:rPr>
            <a:t>扩展知识</a:t>
          </a:r>
          <a:endParaRPr lang="zh-CN" altLang="en-US" b="1" dirty="0">
            <a:solidFill>
              <a:schemeClr val="bg1"/>
            </a:solidFill>
          </a:endParaRPr>
        </a:p>
      </dgm:t>
    </dgm:pt>
    <dgm:pt modelId="{4EE36629-D81C-4496-A415-18D709F6A5D0}" type="parTrans" cxnId="{0AD287D5-284C-485A-A787-2E9B057CE585}">
      <dgm:prSet/>
      <dgm:spPr/>
      <dgm:t>
        <a:bodyPr/>
        <a:lstStyle/>
        <a:p>
          <a:endParaRPr lang="zh-CN" altLang="en-US"/>
        </a:p>
      </dgm:t>
    </dgm:pt>
    <dgm:pt modelId="{65AA1806-F2DA-44AD-8443-6BCDF07ADB77}" type="sibTrans" cxnId="{0AD287D5-284C-485A-A787-2E9B057CE585}">
      <dgm:prSet/>
      <dgm:spPr/>
      <dgm:t>
        <a:bodyPr/>
        <a:lstStyle/>
        <a:p>
          <a:endParaRPr lang="zh-CN" altLang="en-US"/>
        </a:p>
      </dgm:t>
    </dgm:pt>
    <dgm:pt modelId="{5DED3534-608A-4B74-9AF1-4F2C7451FE6D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智能学习计划</a:t>
          </a:r>
          <a:endParaRPr lang="zh-CN" altLang="en-US" dirty="0"/>
        </a:p>
      </dgm:t>
    </dgm:pt>
    <dgm:pt modelId="{E88D9445-2C9E-4618-B1FA-81AB199D9DAE}" type="parTrans" cxnId="{5D3630F4-B3FC-4AFF-A3C5-ACEF678630C3}">
      <dgm:prSet/>
      <dgm:spPr/>
      <dgm:t>
        <a:bodyPr/>
        <a:lstStyle/>
        <a:p>
          <a:endParaRPr lang="zh-CN" altLang="en-US"/>
        </a:p>
      </dgm:t>
    </dgm:pt>
    <dgm:pt modelId="{A25CDC83-1E2A-417D-86E6-2F8B78BB57C4}" type="sibTrans" cxnId="{5D3630F4-B3FC-4AFF-A3C5-ACEF678630C3}">
      <dgm:prSet/>
      <dgm:spPr/>
      <dgm:t>
        <a:bodyPr/>
        <a:lstStyle/>
        <a:p>
          <a:endParaRPr lang="zh-CN" altLang="en-US"/>
        </a:p>
      </dgm:t>
    </dgm:pt>
    <dgm:pt modelId="{2CA03EF8-4ED2-4FCB-BAF2-A193D3E0A034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小木关怀</a:t>
          </a:r>
          <a:endParaRPr lang="zh-CN" altLang="en-US" dirty="0"/>
        </a:p>
      </dgm:t>
    </dgm:pt>
    <dgm:pt modelId="{057BF53D-2467-4046-902E-4DEBB93BD0F0}" type="parTrans" cxnId="{9757FDAB-753A-4695-A23A-4A698F753D61}">
      <dgm:prSet/>
      <dgm:spPr/>
      <dgm:t>
        <a:bodyPr/>
        <a:lstStyle/>
        <a:p>
          <a:endParaRPr lang="zh-CN" altLang="en-US"/>
        </a:p>
      </dgm:t>
    </dgm:pt>
    <dgm:pt modelId="{8450132E-F274-477B-A6FC-5E8FC1C745FE}" type="sibTrans" cxnId="{9757FDAB-753A-4695-A23A-4A698F753D61}">
      <dgm:prSet/>
      <dgm:spPr/>
      <dgm:t>
        <a:bodyPr/>
        <a:lstStyle/>
        <a:p>
          <a:endParaRPr lang="zh-CN" altLang="en-US"/>
        </a:p>
      </dgm:t>
    </dgm:pt>
    <dgm:pt modelId="{DBE2E098-320B-4247-92BE-9941B96E00E3}">
      <dgm:prSet phldrT="[Text]"/>
      <dgm:spPr/>
      <dgm:t>
        <a:bodyPr/>
        <a:lstStyle/>
        <a:p>
          <a:r>
            <a:rPr lang="zh-CN" altLang="en-US" b="1" smtClean="0">
              <a:latin typeface="Arial" panose="020B0604020202020204" pitchFamily="34" charset="0"/>
            </a:rPr>
            <a:t>兴趣引导</a:t>
          </a:r>
          <a:endParaRPr lang="zh-CN" altLang="en-US" dirty="0"/>
        </a:p>
      </dgm:t>
    </dgm:pt>
    <dgm:pt modelId="{2FE8E5E1-8967-4A88-B229-354A7C94D73A}" type="parTrans" cxnId="{EA4FC32A-C5FD-4F76-A5FC-1D8A5E1BC2E9}">
      <dgm:prSet/>
      <dgm:spPr/>
      <dgm:t>
        <a:bodyPr/>
        <a:lstStyle/>
        <a:p>
          <a:endParaRPr lang="zh-CN" altLang="en-US"/>
        </a:p>
      </dgm:t>
    </dgm:pt>
    <dgm:pt modelId="{A00246E6-8E77-4399-9575-834A53C66142}" type="sibTrans" cxnId="{EA4FC32A-C5FD-4F76-A5FC-1D8A5E1BC2E9}">
      <dgm:prSet/>
      <dgm:spPr/>
      <dgm:t>
        <a:bodyPr/>
        <a:lstStyle/>
        <a:p>
          <a:endParaRPr lang="zh-CN" altLang="en-US"/>
        </a:p>
      </dgm:t>
    </dgm:pt>
    <dgm:pt modelId="{485F9317-3468-4ECB-9931-592E04082AC6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人工问答</a:t>
          </a:r>
          <a:endParaRPr lang="zh-CN" altLang="en-US" dirty="0"/>
        </a:p>
      </dgm:t>
    </dgm:pt>
    <dgm:pt modelId="{02526F8F-62F3-49CB-98FF-99375C711452}" type="parTrans" cxnId="{798B8CE5-1A8A-4B47-AE1F-3244D009B1F9}">
      <dgm:prSet/>
      <dgm:spPr/>
      <dgm:t>
        <a:bodyPr/>
        <a:lstStyle/>
        <a:p>
          <a:endParaRPr lang="zh-CN" altLang="en-US"/>
        </a:p>
      </dgm:t>
    </dgm:pt>
    <dgm:pt modelId="{E989F593-27D3-4612-9DE0-8D97E1E51300}" type="sibTrans" cxnId="{798B8CE5-1A8A-4B47-AE1F-3244D009B1F9}">
      <dgm:prSet/>
      <dgm:spPr/>
      <dgm:t>
        <a:bodyPr/>
        <a:lstStyle/>
        <a:p>
          <a:endParaRPr lang="zh-CN" altLang="en-US"/>
        </a:p>
      </dgm:t>
    </dgm:pt>
    <dgm:pt modelId="{3478B3C9-A104-412E-B584-61A581108D43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课程信息查询</a:t>
          </a:r>
          <a:endParaRPr lang="zh-CN" altLang="en-US" dirty="0"/>
        </a:p>
      </dgm:t>
    </dgm:pt>
    <dgm:pt modelId="{12F6A927-DB30-4F41-8D8C-8A00007F15D8}" type="parTrans" cxnId="{9702E2BB-C4CC-4420-8BE0-A08E0FE20D30}">
      <dgm:prSet/>
      <dgm:spPr/>
      <dgm:t>
        <a:bodyPr/>
        <a:lstStyle/>
        <a:p>
          <a:endParaRPr lang="zh-CN" altLang="en-US"/>
        </a:p>
      </dgm:t>
    </dgm:pt>
    <dgm:pt modelId="{C09AED09-4683-44D0-8BE0-33CF02156495}" type="sibTrans" cxnId="{9702E2BB-C4CC-4420-8BE0-A08E0FE20D30}">
      <dgm:prSet/>
      <dgm:spPr/>
      <dgm:t>
        <a:bodyPr/>
        <a:lstStyle/>
        <a:p>
          <a:endParaRPr lang="zh-CN" altLang="en-US"/>
        </a:p>
      </dgm:t>
    </dgm:pt>
    <dgm:pt modelId="{4BA2F048-9BB4-4D21-ADC5-B48D9E5A9818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引导发起真人互动</a:t>
          </a:r>
          <a:endParaRPr lang="zh-CN" altLang="en-US" dirty="0"/>
        </a:p>
      </dgm:t>
    </dgm:pt>
    <dgm:pt modelId="{030FAC96-B44C-4B21-BE8C-21B372D445AE}" type="parTrans" cxnId="{A299ACEE-9B26-404D-8375-7AD6E4519B4C}">
      <dgm:prSet/>
      <dgm:spPr/>
      <dgm:t>
        <a:bodyPr/>
        <a:lstStyle/>
        <a:p>
          <a:endParaRPr lang="zh-CN" altLang="en-US"/>
        </a:p>
      </dgm:t>
    </dgm:pt>
    <dgm:pt modelId="{AF6FD2F0-1C25-4D45-BE0E-BB218447FA96}" type="sibTrans" cxnId="{A299ACEE-9B26-404D-8375-7AD6E4519B4C}">
      <dgm:prSet/>
      <dgm:spPr/>
      <dgm:t>
        <a:bodyPr/>
        <a:lstStyle/>
        <a:p>
          <a:endParaRPr lang="zh-CN" altLang="en-US"/>
        </a:p>
      </dgm:t>
    </dgm:pt>
    <dgm:pt modelId="{BDD8A088-6876-4D07-A19C-4283E3BCC18B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作诗</a:t>
          </a:r>
          <a:endParaRPr lang="zh-CN" altLang="en-US" dirty="0"/>
        </a:p>
      </dgm:t>
    </dgm:pt>
    <dgm:pt modelId="{CC6FCC08-11B0-4ECE-8069-C794F82A6FFE}" type="parTrans" cxnId="{60719C8F-3747-4EAA-920F-30EF9257D18F}">
      <dgm:prSet/>
      <dgm:spPr/>
      <dgm:t>
        <a:bodyPr/>
        <a:lstStyle/>
        <a:p>
          <a:endParaRPr lang="zh-CN" altLang="en-US"/>
        </a:p>
      </dgm:t>
    </dgm:pt>
    <dgm:pt modelId="{4CF00239-6C54-4B98-9268-BE9590FBB144}" type="sibTrans" cxnId="{60719C8F-3747-4EAA-920F-30EF9257D18F}">
      <dgm:prSet/>
      <dgm:spPr/>
      <dgm:t>
        <a:bodyPr/>
        <a:lstStyle/>
        <a:p>
          <a:endParaRPr lang="zh-CN" altLang="en-US"/>
        </a:p>
      </dgm:t>
    </dgm:pt>
    <dgm:pt modelId="{80214BA5-1450-4C3B-9FC2-16B33E5DD735}">
      <dgm:prSet phldrT="[Text]"/>
      <dgm:spPr/>
      <dgm:t>
        <a:bodyPr/>
        <a:lstStyle/>
        <a:p>
          <a:r>
            <a:rPr kumimoji="1" lang="zh-CN" altLang="en-US" dirty="0" smtClean="0">
              <a:solidFill>
                <a:srgbClr val="605F60"/>
              </a:solidFill>
              <a:latin typeface="+mn-ea"/>
              <a:ea typeface="+mn-ea"/>
            </a:rPr>
            <a:t>其他放松休闲</a:t>
          </a:r>
          <a:endParaRPr lang="zh-CN" altLang="en-US" dirty="0"/>
        </a:p>
      </dgm:t>
    </dgm:pt>
    <dgm:pt modelId="{F78E1053-B332-4697-8AA4-E504C851CC57}" type="parTrans" cxnId="{962D54D9-F757-4C1D-8310-79FD9A5EB4F8}">
      <dgm:prSet/>
      <dgm:spPr/>
      <dgm:t>
        <a:bodyPr/>
        <a:lstStyle/>
        <a:p>
          <a:endParaRPr lang="zh-CN" altLang="en-US"/>
        </a:p>
      </dgm:t>
    </dgm:pt>
    <dgm:pt modelId="{3A557D70-43E2-4624-B090-0DA65363C260}" type="sibTrans" cxnId="{962D54D9-F757-4C1D-8310-79FD9A5EB4F8}">
      <dgm:prSet/>
      <dgm:spPr/>
      <dgm:t>
        <a:bodyPr/>
        <a:lstStyle/>
        <a:p>
          <a:endParaRPr lang="zh-CN" altLang="en-US"/>
        </a:p>
      </dgm:t>
    </dgm:pt>
    <dgm:pt modelId="{83D47F69-B82A-4768-91DC-00022DA62261}">
      <dgm:prSet phldrT="[Text]"/>
      <dgm:spPr/>
      <dgm:t>
        <a:bodyPr/>
        <a:lstStyle/>
        <a:p>
          <a:r>
            <a:rPr kumimoji="1" lang="zh-CN" altLang="en-US" smtClean="0">
              <a:solidFill>
                <a:srgbClr val="605F60"/>
              </a:solidFill>
              <a:latin typeface="+mn-ea"/>
              <a:ea typeface="+mn-ea"/>
            </a:rPr>
            <a:t>相关知识点推荐</a:t>
          </a:r>
          <a:endParaRPr lang="zh-CN" altLang="en-US" dirty="0"/>
        </a:p>
      </dgm:t>
    </dgm:pt>
    <dgm:pt modelId="{8B419DB5-A377-4BF4-AB07-A3FBD6B92393}" type="parTrans" cxnId="{2EDB4E14-3D4F-4F2B-8FD3-5586E4DAA623}">
      <dgm:prSet/>
      <dgm:spPr/>
      <dgm:t>
        <a:bodyPr/>
        <a:lstStyle/>
        <a:p>
          <a:endParaRPr lang="zh-CN" altLang="en-US"/>
        </a:p>
      </dgm:t>
    </dgm:pt>
    <dgm:pt modelId="{B32A4DED-F12A-4534-A524-6D7A17C2309B}" type="sibTrans" cxnId="{2EDB4E14-3D4F-4F2B-8FD3-5586E4DAA623}">
      <dgm:prSet/>
      <dgm:spPr/>
      <dgm:t>
        <a:bodyPr/>
        <a:lstStyle/>
        <a:p>
          <a:endParaRPr lang="zh-CN" altLang="en-US"/>
        </a:p>
      </dgm:t>
    </dgm:pt>
    <dgm:pt modelId="{90B821DE-2DF1-485E-838B-DF3193FD1509}">
      <dgm:prSet phldrT="[Text]"/>
      <dgm:spPr/>
      <dgm:t>
        <a:bodyPr/>
        <a:lstStyle/>
        <a:p>
          <a:r>
            <a:rPr kumimoji="1" lang="zh-CN" altLang="en-US" smtClean="0">
              <a:solidFill>
                <a:srgbClr val="605F60"/>
              </a:solidFill>
              <a:latin typeface="+mn-ea"/>
              <a:ea typeface="+mn-ea"/>
            </a:rPr>
            <a:t>站外知识推荐</a:t>
          </a:r>
          <a:endParaRPr lang="zh-CN" altLang="en-US" dirty="0"/>
        </a:p>
      </dgm:t>
    </dgm:pt>
    <dgm:pt modelId="{4362115D-7023-4824-AC68-9D3D8424B709}" type="parTrans" cxnId="{EA930295-5B75-443B-B339-2E32D21B82E0}">
      <dgm:prSet/>
      <dgm:spPr/>
      <dgm:t>
        <a:bodyPr/>
        <a:lstStyle/>
        <a:p>
          <a:endParaRPr lang="zh-CN" altLang="en-US"/>
        </a:p>
      </dgm:t>
    </dgm:pt>
    <dgm:pt modelId="{310CA177-D301-4A9F-8332-04321F74AA04}" type="sibTrans" cxnId="{EA930295-5B75-443B-B339-2E32D21B82E0}">
      <dgm:prSet/>
      <dgm:spPr/>
      <dgm:t>
        <a:bodyPr/>
        <a:lstStyle/>
        <a:p>
          <a:endParaRPr lang="zh-CN" altLang="en-US"/>
        </a:p>
      </dgm:t>
    </dgm:pt>
    <dgm:pt modelId="{34DBBAE8-F712-499C-9B74-042EC771CE4A}" type="pres">
      <dgm:prSet presAssocID="{C00E2276-E488-4BC0-9238-DD8A4AD26889}" presName="Name0" presStyleCnt="0">
        <dgm:presLayoutVars>
          <dgm:dir/>
          <dgm:resizeHandles val="exact"/>
        </dgm:presLayoutVars>
      </dgm:prSet>
      <dgm:spPr/>
    </dgm:pt>
    <dgm:pt modelId="{1CDA6B8E-E0DC-4C8F-9CA7-E74F985D16BC}" type="pres">
      <dgm:prSet presAssocID="{4D7FF042-06DA-440C-B076-0D40C928379D}" presName="node" presStyleLbl="node1" presStyleIdx="0" presStyleCnt="6" custLinFactNeighborX="-3399" custLinFactNeighborY="16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F72A8-8EF3-4FA6-BB58-5DF434099F3C}" type="pres">
      <dgm:prSet presAssocID="{CA999C4F-AA36-40CA-81FE-D8DB8A72F0DB}" presName="sibTrans" presStyleCnt="0"/>
      <dgm:spPr/>
    </dgm:pt>
    <dgm:pt modelId="{C143D7A0-93FA-4483-AC02-09B9EDAA70B9}" type="pres">
      <dgm:prSet presAssocID="{5D6325B1-CBB2-47CC-8436-3FA570250D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7DA24-A18D-4A4B-A7E3-FDFB109373A4}" type="pres">
      <dgm:prSet presAssocID="{A17E51C5-A9FD-45CD-BB57-EA40BFD0D850}" presName="sibTrans" presStyleCnt="0"/>
      <dgm:spPr/>
    </dgm:pt>
    <dgm:pt modelId="{35FB8CFA-405C-4BAD-8856-F9BB0D057D99}" type="pres">
      <dgm:prSet presAssocID="{22A91EB4-2C1D-4937-B702-F6283640F4E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30D271-9325-45DC-BA01-C60843D3892A}" type="pres">
      <dgm:prSet presAssocID="{9293DF26-0882-4284-AF9B-0DFA0B62B370}" presName="sibTrans" presStyleCnt="0"/>
      <dgm:spPr/>
    </dgm:pt>
    <dgm:pt modelId="{6F6A8196-D36E-4007-8528-E71EB50AE939}" type="pres">
      <dgm:prSet presAssocID="{41F72734-D791-4D7B-A4B0-566C66A1C81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88A5B-773F-4C40-9FD2-D5F9CD38D774}" type="pres">
      <dgm:prSet presAssocID="{CEE3EC19-A301-4117-A4F5-6FF06144D1FD}" presName="sibTrans" presStyleCnt="0"/>
      <dgm:spPr/>
    </dgm:pt>
    <dgm:pt modelId="{C0413422-8BAE-4969-A37B-F83B8936CBA1}" type="pres">
      <dgm:prSet presAssocID="{3E765846-AF2C-4A2B-960C-AA95EBDCC64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5C13DF-5027-47E7-BAAF-8433F8C96E27}" type="pres">
      <dgm:prSet presAssocID="{41791707-80DC-435A-8F7A-2F387F27FAD8}" presName="sibTrans" presStyleCnt="0"/>
      <dgm:spPr/>
    </dgm:pt>
    <dgm:pt modelId="{B8023013-52FF-40E6-9491-CAD394721FCB}" type="pres">
      <dgm:prSet presAssocID="{6070403D-91FB-4458-99BA-E555FE30F26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25408E-5FB7-4749-97A3-A3AC4D2C4188}" srcId="{41F72734-D791-4D7B-A4B0-566C66A1C81E}" destId="{EEF6FD1D-6DD6-4C24-825E-F07D313F1A19}" srcOrd="1" destOrd="0" parTransId="{C36644F2-2576-4196-93D9-F63963C121A3}" sibTransId="{488BCEB7-A755-47EA-ADA2-72F5C8009316}"/>
    <dgm:cxn modelId="{F97703C6-466E-4EB8-95EB-2EEACF085541}" srcId="{4D7FF042-06DA-440C-B076-0D40C928379D}" destId="{FE86F1A3-221F-4EAE-A022-149DFC63CBFA}" srcOrd="0" destOrd="0" parTransId="{3AD4B656-644D-4ED4-8093-55D8459D1F19}" sibTransId="{1A49300E-F9AD-47C8-870C-836E6296610B}"/>
    <dgm:cxn modelId="{6D695A06-7FD9-46DF-9C25-8F35F42E1A46}" type="presOf" srcId="{83D47F69-B82A-4768-91DC-00022DA62261}" destId="{B8023013-52FF-40E6-9491-CAD394721FCB}" srcOrd="0" destOrd="1" presId="urn:microsoft.com/office/officeart/2005/8/layout/hList6"/>
    <dgm:cxn modelId="{7D98C5E6-D918-4FA3-87C3-41589718ADF3}" srcId="{4D7FF042-06DA-440C-B076-0D40C928379D}" destId="{B81015E3-DE8E-42A8-A092-0AC13447B11C}" srcOrd="1" destOrd="0" parTransId="{2F820490-19BA-456F-92D0-5A52A4A788D2}" sibTransId="{4963BF38-55FB-4315-8192-B21DAEE6E4AF}"/>
    <dgm:cxn modelId="{AC06437E-BB6F-48AE-BF46-66857A3C54FB}" type="presOf" srcId="{A09D62A2-4715-427C-9AEE-848026ECC615}" destId="{6F6A8196-D36E-4007-8528-E71EB50AE939}" srcOrd="0" destOrd="1" presId="urn:microsoft.com/office/officeart/2005/8/layout/hList6"/>
    <dgm:cxn modelId="{9A0A4099-EACE-4AA0-BC13-F2D05759A759}" srcId="{C00E2276-E488-4BC0-9238-DD8A4AD26889}" destId="{41F72734-D791-4D7B-A4B0-566C66A1C81E}" srcOrd="3" destOrd="0" parTransId="{28CDA63B-2CEA-4CA8-BD43-3AD01D7E5066}" sibTransId="{CEE3EC19-A301-4117-A4F5-6FF06144D1FD}"/>
    <dgm:cxn modelId="{D2E2BF1C-6F9B-43DE-8A86-34000E088E6B}" type="presOf" srcId="{4D7FF042-06DA-440C-B076-0D40C928379D}" destId="{1CDA6B8E-E0DC-4C8F-9CA7-E74F985D16BC}" srcOrd="0" destOrd="0" presId="urn:microsoft.com/office/officeart/2005/8/layout/hList6"/>
    <dgm:cxn modelId="{2A7E1B0D-34F4-4937-B0AA-0815F832B132}" type="presOf" srcId="{485F9317-3468-4ECB-9931-592E04082AC6}" destId="{1CDA6B8E-E0DC-4C8F-9CA7-E74F985D16BC}" srcOrd="0" destOrd="3" presId="urn:microsoft.com/office/officeart/2005/8/layout/hList6"/>
    <dgm:cxn modelId="{EA4FC32A-C5FD-4F76-A5FC-1D8A5E1BC2E9}" srcId="{22A91EB4-2C1D-4937-B702-F6283640F4E3}" destId="{DBE2E098-320B-4247-92BE-9941B96E00E3}" srcOrd="3" destOrd="0" parTransId="{2FE8E5E1-8967-4A88-B229-354A7C94D73A}" sibTransId="{A00246E6-8E77-4399-9575-834A53C66142}"/>
    <dgm:cxn modelId="{A96DBCC2-A1E6-45A7-8034-CAB96A54B729}" type="presOf" srcId="{5D6325B1-CBB2-47CC-8436-3FA570250D5E}" destId="{C143D7A0-93FA-4483-AC02-09B9EDAA70B9}" srcOrd="0" destOrd="0" presId="urn:microsoft.com/office/officeart/2005/8/layout/hList6"/>
    <dgm:cxn modelId="{E49AD7A2-8368-4E0C-861B-F926D4EACEAD}" srcId="{C00E2276-E488-4BC0-9238-DD8A4AD26889}" destId="{3E765846-AF2C-4A2B-960C-AA95EBDCC647}" srcOrd="4" destOrd="0" parTransId="{79E5771E-2063-4417-AA90-54658A57F138}" sibTransId="{41791707-80DC-435A-8F7A-2F387F27FAD8}"/>
    <dgm:cxn modelId="{4562364B-ACF7-44A2-976D-6F15621355C3}" srcId="{5D6325B1-CBB2-47CC-8436-3FA570250D5E}" destId="{9D3917C0-5B77-473B-BE0D-1632A0AE7F49}" srcOrd="0" destOrd="0" parTransId="{3AB1C82B-B464-4B6E-8257-567D2C325486}" sibTransId="{1379B717-D663-4BBF-997D-4235B462EA98}"/>
    <dgm:cxn modelId="{A97A308E-F8A9-43BE-BD15-16CDF6A0618C}" type="presOf" srcId="{9D3917C0-5B77-473B-BE0D-1632A0AE7F49}" destId="{C143D7A0-93FA-4483-AC02-09B9EDAA70B9}" srcOrd="0" destOrd="1" presId="urn:microsoft.com/office/officeart/2005/8/layout/hList6"/>
    <dgm:cxn modelId="{A299ACEE-9B26-404D-8375-7AD6E4519B4C}" srcId="{41F72734-D791-4D7B-A4B0-566C66A1C81E}" destId="{4BA2F048-9BB4-4D21-ADC5-B48D9E5A9818}" srcOrd="2" destOrd="0" parTransId="{030FAC96-B44C-4B21-BE8C-21B372D445AE}" sibTransId="{AF6FD2F0-1C25-4D45-BE0E-BB218447FA96}"/>
    <dgm:cxn modelId="{4AA36C71-F57F-48B5-B68C-B39CE3907566}" type="presOf" srcId="{22A91EB4-2C1D-4937-B702-F6283640F4E3}" destId="{35FB8CFA-405C-4BAD-8856-F9BB0D057D99}" srcOrd="0" destOrd="0" presId="urn:microsoft.com/office/officeart/2005/8/layout/hList6"/>
    <dgm:cxn modelId="{FB8FB383-C4B7-488F-8EF9-71F8EBD90D8C}" type="presOf" srcId="{80214BA5-1450-4C3B-9FC2-16B33E5DD735}" destId="{C0413422-8BAE-4969-A37B-F83B8936CBA1}" srcOrd="0" destOrd="2" presId="urn:microsoft.com/office/officeart/2005/8/layout/hList6"/>
    <dgm:cxn modelId="{9137B850-7356-4530-A85B-CC7C8D8A3C1A}" type="presOf" srcId="{4BA2F048-9BB4-4D21-ADC5-B48D9E5A9818}" destId="{6F6A8196-D36E-4007-8528-E71EB50AE939}" srcOrd="0" destOrd="3" presId="urn:microsoft.com/office/officeart/2005/8/layout/hList6"/>
    <dgm:cxn modelId="{E7ED2FE1-8C5C-4707-9D91-96B3A8513756}" srcId="{22A91EB4-2C1D-4937-B702-F6283640F4E3}" destId="{BE0EAF79-8E31-4905-88A7-A1CB6138E903}" srcOrd="0" destOrd="0" parTransId="{8FF52C8E-9959-4E93-B016-34F7BD3C488B}" sibTransId="{BB606C31-B285-41F9-86BF-4757536817F3}"/>
    <dgm:cxn modelId="{2EDB4E14-3D4F-4F2B-8FD3-5586E4DAA623}" srcId="{6070403D-91FB-4458-99BA-E555FE30F26E}" destId="{83D47F69-B82A-4768-91DC-00022DA62261}" srcOrd="0" destOrd="0" parTransId="{8B419DB5-A377-4BF4-AB07-A3FBD6B92393}" sibTransId="{B32A4DED-F12A-4534-A524-6D7A17C2309B}"/>
    <dgm:cxn modelId="{DE23C058-6E8F-40AF-B506-7764E2C9DE17}" type="presOf" srcId="{BDD8A088-6876-4D07-A19C-4283E3BCC18B}" destId="{C0413422-8BAE-4969-A37B-F83B8936CBA1}" srcOrd="0" destOrd="1" presId="urn:microsoft.com/office/officeart/2005/8/layout/hList6"/>
    <dgm:cxn modelId="{AC11AF99-B358-4268-A070-1ECCDDFCFB59}" type="presOf" srcId="{3E765846-AF2C-4A2B-960C-AA95EBDCC647}" destId="{C0413422-8BAE-4969-A37B-F83B8936CBA1}" srcOrd="0" destOrd="0" presId="urn:microsoft.com/office/officeart/2005/8/layout/hList6"/>
    <dgm:cxn modelId="{962D54D9-F757-4C1D-8310-79FD9A5EB4F8}" srcId="{3E765846-AF2C-4A2B-960C-AA95EBDCC647}" destId="{80214BA5-1450-4C3B-9FC2-16B33E5DD735}" srcOrd="1" destOrd="0" parTransId="{F78E1053-B332-4697-8AA4-E504C851CC57}" sibTransId="{3A557D70-43E2-4624-B090-0DA65363C260}"/>
    <dgm:cxn modelId="{8DC4BFA6-2916-4576-A348-C11CA8BBCB73}" type="presOf" srcId="{2CA03EF8-4ED2-4FCB-BAF2-A193D3E0A034}" destId="{35FB8CFA-405C-4BAD-8856-F9BB0D057D99}" srcOrd="0" destOrd="3" presId="urn:microsoft.com/office/officeart/2005/8/layout/hList6"/>
    <dgm:cxn modelId="{752596F9-1196-4288-8CBF-161198FBE5C8}" type="presOf" srcId="{90B821DE-2DF1-485E-838B-DF3193FD1509}" destId="{B8023013-52FF-40E6-9491-CAD394721FCB}" srcOrd="0" destOrd="2" presId="urn:microsoft.com/office/officeart/2005/8/layout/hList6"/>
    <dgm:cxn modelId="{CCDC29C2-0769-48D8-ABD7-0E708972EBCC}" srcId="{C00E2276-E488-4BC0-9238-DD8A4AD26889}" destId="{4D7FF042-06DA-440C-B076-0D40C928379D}" srcOrd="0" destOrd="0" parTransId="{3B9E339E-2E09-4F6D-A893-E973DA189C6E}" sibTransId="{CA999C4F-AA36-40CA-81FE-D8DB8A72F0DB}"/>
    <dgm:cxn modelId="{C90A27A2-DE28-43EB-A24D-A0B345FF8547}" type="presOf" srcId="{41F72734-D791-4D7B-A4B0-566C66A1C81E}" destId="{6F6A8196-D36E-4007-8528-E71EB50AE939}" srcOrd="0" destOrd="0" presId="urn:microsoft.com/office/officeart/2005/8/layout/hList6"/>
    <dgm:cxn modelId="{0983828B-33F8-4214-BB44-AC95791DE1F0}" type="presOf" srcId="{DBE2E098-320B-4247-92BE-9941B96E00E3}" destId="{35FB8CFA-405C-4BAD-8856-F9BB0D057D99}" srcOrd="0" destOrd="4" presId="urn:microsoft.com/office/officeart/2005/8/layout/hList6"/>
    <dgm:cxn modelId="{9FD21552-36C9-44BF-8AA9-CE8E39B4B1D5}" type="presOf" srcId="{BE0EAF79-8E31-4905-88A7-A1CB6138E903}" destId="{35FB8CFA-405C-4BAD-8856-F9BB0D057D99}" srcOrd="0" destOrd="1" presId="urn:microsoft.com/office/officeart/2005/8/layout/hList6"/>
    <dgm:cxn modelId="{9757FDAB-753A-4695-A23A-4A698F753D61}" srcId="{22A91EB4-2C1D-4937-B702-F6283640F4E3}" destId="{2CA03EF8-4ED2-4FCB-BAF2-A193D3E0A034}" srcOrd="2" destOrd="0" parTransId="{057BF53D-2467-4046-902E-4DEBB93BD0F0}" sibTransId="{8450132E-F274-477B-A6FC-5E8FC1C745FE}"/>
    <dgm:cxn modelId="{EA930295-5B75-443B-B339-2E32D21B82E0}" srcId="{6070403D-91FB-4458-99BA-E555FE30F26E}" destId="{90B821DE-2DF1-485E-838B-DF3193FD1509}" srcOrd="1" destOrd="0" parTransId="{4362115D-7023-4824-AC68-9D3D8424B709}" sibTransId="{310CA177-D301-4A9F-8332-04321F74AA04}"/>
    <dgm:cxn modelId="{60719C8F-3747-4EAA-920F-30EF9257D18F}" srcId="{3E765846-AF2C-4A2B-960C-AA95EBDCC647}" destId="{BDD8A088-6876-4D07-A19C-4283E3BCC18B}" srcOrd="0" destOrd="0" parTransId="{CC6FCC08-11B0-4ECE-8069-C794F82A6FFE}" sibTransId="{4CF00239-6C54-4B98-9268-BE9590FBB144}"/>
    <dgm:cxn modelId="{3C37D2E3-833E-427D-AD86-AF40BECEDA8C}" type="presOf" srcId="{C00E2276-E488-4BC0-9238-DD8A4AD26889}" destId="{34DBBAE8-F712-499C-9B74-042EC771CE4A}" srcOrd="0" destOrd="0" presId="urn:microsoft.com/office/officeart/2005/8/layout/hList6"/>
    <dgm:cxn modelId="{78659D19-C2DE-4588-A5B2-7552B6AFBFC9}" type="presOf" srcId="{B81015E3-DE8E-42A8-A092-0AC13447B11C}" destId="{1CDA6B8E-E0DC-4C8F-9CA7-E74F985D16BC}" srcOrd="0" destOrd="2" presId="urn:microsoft.com/office/officeart/2005/8/layout/hList6"/>
    <dgm:cxn modelId="{798B8CE5-1A8A-4B47-AE1F-3244D009B1F9}" srcId="{4D7FF042-06DA-440C-B076-0D40C928379D}" destId="{485F9317-3468-4ECB-9931-592E04082AC6}" srcOrd="2" destOrd="0" parTransId="{02526F8F-62F3-49CB-98FF-99375C711452}" sibTransId="{E989F593-27D3-4612-9DE0-8D97E1E51300}"/>
    <dgm:cxn modelId="{5D3630F4-B3FC-4AFF-A3C5-ACEF678630C3}" srcId="{22A91EB4-2C1D-4937-B702-F6283640F4E3}" destId="{5DED3534-608A-4B74-9AF1-4F2C7451FE6D}" srcOrd="1" destOrd="0" parTransId="{E88D9445-2C9E-4618-B1FA-81AB199D9DAE}" sibTransId="{A25CDC83-1E2A-417D-86E6-2F8B78BB57C4}"/>
    <dgm:cxn modelId="{50062DD0-6FFD-4BEA-B6DB-87856718854B}" type="presOf" srcId="{3478B3C9-A104-412E-B584-61A581108D43}" destId="{C143D7A0-93FA-4483-AC02-09B9EDAA70B9}" srcOrd="0" destOrd="2" presId="urn:microsoft.com/office/officeart/2005/8/layout/hList6"/>
    <dgm:cxn modelId="{0AD287D5-284C-485A-A787-2E9B057CE585}" srcId="{C00E2276-E488-4BC0-9238-DD8A4AD26889}" destId="{6070403D-91FB-4458-99BA-E555FE30F26E}" srcOrd="5" destOrd="0" parTransId="{4EE36629-D81C-4496-A415-18D709F6A5D0}" sibTransId="{65AA1806-F2DA-44AD-8443-6BCDF07ADB77}"/>
    <dgm:cxn modelId="{F3945EE1-8598-4DA6-88E5-958F0762805E}" type="presOf" srcId="{FE86F1A3-221F-4EAE-A022-149DFC63CBFA}" destId="{1CDA6B8E-E0DC-4C8F-9CA7-E74F985D16BC}" srcOrd="0" destOrd="1" presId="urn:microsoft.com/office/officeart/2005/8/layout/hList6"/>
    <dgm:cxn modelId="{446F1D4C-2784-4120-8F2A-684352E0559C}" type="presOf" srcId="{EEF6FD1D-6DD6-4C24-825E-F07D313F1A19}" destId="{6F6A8196-D36E-4007-8528-E71EB50AE939}" srcOrd="0" destOrd="2" presId="urn:microsoft.com/office/officeart/2005/8/layout/hList6"/>
    <dgm:cxn modelId="{DA73879B-A433-4C89-9959-EE4B20495545}" srcId="{C00E2276-E488-4BC0-9238-DD8A4AD26889}" destId="{22A91EB4-2C1D-4937-B702-F6283640F4E3}" srcOrd="2" destOrd="0" parTransId="{E61AE37D-7725-4212-8368-1A0E9FFB7EED}" sibTransId="{9293DF26-0882-4284-AF9B-0DFA0B62B370}"/>
    <dgm:cxn modelId="{BC68F8C2-0327-4F6D-BA65-02EA95FAE732}" srcId="{41F72734-D791-4D7B-A4B0-566C66A1C81E}" destId="{A09D62A2-4715-427C-9AEE-848026ECC615}" srcOrd="0" destOrd="0" parTransId="{1BFBF49D-75CC-4171-9C14-586B390E4009}" sibTransId="{EF7A2AEF-1FFA-482F-B84B-F796C650DC91}"/>
    <dgm:cxn modelId="{1BEDCE07-5444-458B-B6E6-C3E47E884B00}" type="presOf" srcId="{6070403D-91FB-4458-99BA-E555FE30F26E}" destId="{B8023013-52FF-40E6-9491-CAD394721FCB}" srcOrd="0" destOrd="0" presId="urn:microsoft.com/office/officeart/2005/8/layout/hList6"/>
    <dgm:cxn modelId="{BC92E44F-EDBD-483A-AB02-8CF55916772A}" type="presOf" srcId="{5DED3534-608A-4B74-9AF1-4F2C7451FE6D}" destId="{35FB8CFA-405C-4BAD-8856-F9BB0D057D99}" srcOrd="0" destOrd="2" presId="urn:microsoft.com/office/officeart/2005/8/layout/hList6"/>
    <dgm:cxn modelId="{9702E2BB-C4CC-4420-8BE0-A08E0FE20D30}" srcId="{5D6325B1-CBB2-47CC-8436-3FA570250D5E}" destId="{3478B3C9-A104-412E-B584-61A581108D43}" srcOrd="1" destOrd="0" parTransId="{12F6A927-DB30-4F41-8D8C-8A00007F15D8}" sibTransId="{C09AED09-4683-44D0-8BE0-33CF02156495}"/>
    <dgm:cxn modelId="{9D0F8D31-D290-4F74-88D3-3302F3660787}" srcId="{C00E2276-E488-4BC0-9238-DD8A4AD26889}" destId="{5D6325B1-CBB2-47CC-8436-3FA570250D5E}" srcOrd="1" destOrd="0" parTransId="{39734208-2C4B-4D90-8777-48D66755F0F1}" sibTransId="{A17E51C5-A9FD-45CD-BB57-EA40BFD0D850}"/>
    <dgm:cxn modelId="{A161DA81-EE1E-492B-B2ED-96523D03452C}" type="presParOf" srcId="{34DBBAE8-F712-499C-9B74-042EC771CE4A}" destId="{1CDA6B8E-E0DC-4C8F-9CA7-E74F985D16BC}" srcOrd="0" destOrd="0" presId="urn:microsoft.com/office/officeart/2005/8/layout/hList6"/>
    <dgm:cxn modelId="{CA3CB81E-2AF4-4746-BBE0-3268FD953388}" type="presParOf" srcId="{34DBBAE8-F712-499C-9B74-042EC771CE4A}" destId="{A4EF72A8-8EF3-4FA6-BB58-5DF434099F3C}" srcOrd="1" destOrd="0" presId="urn:microsoft.com/office/officeart/2005/8/layout/hList6"/>
    <dgm:cxn modelId="{DAACD70E-B32F-4D0A-83D7-96280462C711}" type="presParOf" srcId="{34DBBAE8-F712-499C-9B74-042EC771CE4A}" destId="{C143D7A0-93FA-4483-AC02-09B9EDAA70B9}" srcOrd="2" destOrd="0" presId="urn:microsoft.com/office/officeart/2005/8/layout/hList6"/>
    <dgm:cxn modelId="{545F303F-E179-412D-AB20-AA9745922096}" type="presParOf" srcId="{34DBBAE8-F712-499C-9B74-042EC771CE4A}" destId="{5957DA24-A18D-4A4B-A7E3-FDFB109373A4}" srcOrd="3" destOrd="0" presId="urn:microsoft.com/office/officeart/2005/8/layout/hList6"/>
    <dgm:cxn modelId="{0580ED20-CBA0-4FC6-8649-42F74DFF33C2}" type="presParOf" srcId="{34DBBAE8-F712-499C-9B74-042EC771CE4A}" destId="{35FB8CFA-405C-4BAD-8856-F9BB0D057D99}" srcOrd="4" destOrd="0" presId="urn:microsoft.com/office/officeart/2005/8/layout/hList6"/>
    <dgm:cxn modelId="{EAA0C0BE-D258-42C4-9F38-EFEC4A045A88}" type="presParOf" srcId="{34DBBAE8-F712-499C-9B74-042EC771CE4A}" destId="{C830D271-9325-45DC-BA01-C60843D3892A}" srcOrd="5" destOrd="0" presId="urn:microsoft.com/office/officeart/2005/8/layout/hList6"/>
    <dgm:cxn modelId="{52A3B816-1977-414A-BD90-7578EA8D067F}" type="presParOf" srcId="{34DBBAE8-F712-499C-9B74-042EC771CE4A}" destId="{6F6A8196-D36E-4007-8528-E71EB50AE939}" srcOrd="6" destOrd="0" presId="urn:microsoft.com/office/officeart/2005/8/layout/hList6"/>
    <dgm:cxn modelId="{AE4F166F-BF7D-4C9A-BABA-DFD345F6C5DE}" type="presParOf" srcId="{34DBBAE8-F712-499C-9B74-042EC771CE4A}" destId="{68588A5B-773F-4C40-9FD2-D5F9CD38D774}" srcOrd="7" destOrd="0" presId="urn:microsoft.com/office/officeart/2005/8/layout/hList6"/>
    <dgm:cxn modelId="{C16293F9-F3D6-496C-A742-B2A538DDC752}" type="presParOf" srcId="{34DBBAE8-F712-499C-9B74-042EC771CE4A}" destId="{C0413422-8BAE-4969-A37B-F83B8936CBA1}" srcOrd="8" destOrd="0" presId="urn:microsoft.com/office/officeart/2005/8/layout/hList6"/>
    <dgm:cxn modelId="{3EC12200-3393-4735-A988-9D89D40BAB2F}" type="presParOf" srcId="{34DBBAE8-F712-499C-9B74-042EC771CE4A}" destId="{C25C13DF-5027-47E7-BAAF-8433F8C96E27}" srcOrd="9" destOrd="0" presId="urn:microsoft.com/office/officeart/2005/8/layout/hList6"/>
    <dgm:cxn modelId="{F798B447-4B9A-4217-961F-1D74C1EEC0D0}" type="presParOf" srcId="{34DBBAE8-F712-499C-9B74-042EC771CE4A}" destId="{B8023013-52FF-40E6-9491-CAD394721FCB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6523F-1E7C-45B3-B150-3316E1EAE1F2}">
      <dsp:nvSpPr>
        <dsp:cNvPr id="0" name=""/>
        <dsp:cNvSpPr/>
      </dsp:nvSpPr>
      <dsp:spPr>
        <a:xfrm>
          <a:off x="5430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前端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5430" y="0"/>
        <a:ext cx="1905454" cy="1504515"/>
      </dsp:txXfrm>
    </dsp:sp>
    <dsp:sp modelId="{C1849F99-FED7-4195-AA17-C0C5E24730A5}">
      <dsp:nvSpPr>
        <dsp:cNvPr id="0" name=""/>
        <dsp:cNvSpPr/>
      </dsp:nvSpPr>
      <dsp:spPr>
        <a:xfrm>
          <a:off x="170442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Vuejs</a:t>
          </a:r>
          <a:r>
            <a:rPr lang="en-US" altLang="zh-CN" sz="1200" b="1" kern="1200" dirty="0" smtClean="0"/>
            <a:t>,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-router,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-resource, </a:t>
          </a:r>
          <a:r>
            <a:rPr lang="en-CA" sz="1200" b="1" i="0" kern="1200" dirty="0" err="1" smtClean="0"/>
            <a:t>Vux</a:t>
          </a:r>
          <a:endParaRPr lang="en-CA" sz="1200" b="1" kern="1200" dirty="0"/>
        </a:p>
      </dsp:txBody>
      <dsp:txXfrm>
        <a:off x="187435" y="1555482"/>
        <a:ext cx="1490377" cy="546185"/>
      </dsp:txXfrm>
    </dsp:sp>
    <dsp:sp modelId="{6C80386D-488A-4AEE-B012-52933C00D8D3}">
      <dsp:nvSpPr>
        <dsp:cNvPr id="0" name=""/>
        <dsp:cNvSpPr/>
      </dsp:nvSpPr>
      <dsp:spPr>
        <a:xfrm>
          <a:off x="170442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RequireJS</a:t>
          </a:r>
          <a:endParaRPr lang="en-CA" sz="1200" b="1" kern="1200" dirty="0"/>
        </a:p>
      </dsp:txBody>
      <dsp:txXfrm>
        <a:off x="187435" y="2224911"/>
        <a:ext cx="1490377" cy="546185"/>
      </dsp:txXfrm>
    </dsp:sp>
    <dsp:sp modelId="{E7849A59-C0AF-4CFE-9523-AA350E78F875}">
      <dsp:nvSpPr>
        <dsp:cNvPr id="0" name=""/>
        <dsp:cNvSpPr/>
      </dsp:nvSpPr>
      <dsp:spPr>
        <a:xfrm>
          <a:off x="170442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jQuery,dot</a:t>
          </a:r>
          <a:r>
            <a:rPr lang="en-CA" sz="1200" b="1" i="0" kern="1200" dirty="0" smtClean="0"/>
            <a:t>, underscore</a:t>
          </a:r>
          <a:endParaRPr lang="en-CA" sz="1200" b="1" kern="1200" dirty="0"/>
        </a:p>
      </dsp:txBody>
      <dsp:txXfrm>
        <a:off x="187435" y="2894339"/>
        <a:ext cx="1490377" cy="546185"/>
      </dsp:txXfrm>
    </dsp:sp>
    <dsp:sp modelId="{F2BB2AA8-6CF3-43B8-8090-A98993095CA8}">
      <dsp:nvSpPr>
        <dsp:cNvPr id="0" name=""/>
        <dsp:cNvSpPr/>
      </dsp:nvSpPr>
      <dsp:spPr>
        <a:xfrm>
          <a:off x="170442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H5</a:t>
          </a:r>
          <a:r>
            <a:rPr lang="en-CA" sz="1200" b="1" i="0" kern="1200" dirty="0" smtClean="0"/>
            <a:t>, Sass </a:t>
          </a:r>
          <a:endParaRPr lang="en-CA" sz="1200" b="1" kern="1200" dirty="0"/>
        </a:p>
      </dsp:txBody>
      <dsp:txXfrm>
        <a:off x="187435" y="3563768"/>
        <a:ext cx="1490377" cy="546185"/>
      </dsp:txXfrm>
    </dsp:sp>
    <dsp:sp modelId="{705A0F7B-C94A-4189-9EF8-85EED50BA3C7}">
      <dsp:nvSpPr>
        <dsp:cNvPr id="0" name=""/>
        <dsp:cNvSpPr/>
      </dsp:nvSpPr>
      <dsp:spPr>
        <a:xfrm>
          <a:off x="170442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Npm,nodejs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webpack</a:t>
          </a:r>
          <a:r>
            <a:rPr lang="en-CA" sz="1200" b="1" i="0" kern="1200" dirty="0" smtClean="0"/>
            <a:t> </a:t>
          </a:r>
          <a:endParaRPr lang="en-CA" sz="1200" b="1" kern="1200" dirty="0"/>
        </a:p>
      </dsp:txBody>
      <dsp:txXfrm>
        <a:off x="187435" y="4233197"/>
        <a:ext cx="1490377" cy="546185"/>
      </dsp:txXfrm>
    </dsp:sp>
    <dsp:sp modelId="{02CAF412-2961-44D6-97AD-EA0AC8E6F748}">
      <dsp:nvSpPr>
        <dsp:cNvPr id="0" name=""/>
        <dsp:cNvSpPr/>
      </dsp:nvSpPr>
      <dsp:spPr>
        <a:xfrm>
          <a:off x="2053794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后端</a:t>
          </a:r>
          <a:endParaRPr lang="en-US" altLang="zh-CN" sz="3200" kern="1200" dirty="0">
            <a:solidFill>
              <a:srgbClr val="FFC000"/>
            </a:solidFill>
          </a:endParaRPr>
        </a:p>
      </dsp:txBody>
      <dsp:txXfrm>
        <a:off x="2053794" y="0"/>
        <a:ext cx="1905454" cy="1504515"/>
      </dsp:txXfrm>
    </dsp:sp>
    <dsp:sp modelId="{24E5D726-D608-4A68-BF0B-180718DAA29B}">
      <dsp:nvSpPr>
        <dsp:cNvPr id="0" name=""/>
        <dsp:cNvSpPr/>
      </dsp:nvSpPr>
      <dsp:spPr>
        <a:xfrm>
          <a:off x="2218806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NGINX, G</a:t>
          </a:r>
          <a:r>
            <a:rPr lang="en-CA" sz="1200" b="1" i="0" kern="1200" dirty="0" smtClean="0"/>
            <a:t>unicorn, Varnish,</a:t>
          </a:r>
          <a:endParaRPr lang="en-CA" sz="1200" b="1" kern="1200" dirty="0"/>
        </a:p>
      </dsp:txBody>
      <dsp:txXfrm>
        <a:off x="2235799" y="1555482"/>
        <a:ext cx="1490377" cy="546185"/>
      </dsp:txXfrm>
    </dsp:sp>
    <dsp:sp modelId="{FC98D61F-5E6A-489E-8FEA-F9AE123D357F}">
      <dsp:nvSpPr>
        <dsp:cNvPr id="0" name=""/>
        <dsp:cNvSpPr/>
      </dsp:nvSpPr>
      <dsp:spPr>
        <a:xfrm>
          <a:off x="2218806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Elasticsearch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oAuth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Social_Auth</a:t>
          </a:r>
          <a:endParaRPr lang="en-CA" sz="1200" b="1" kern="1200" dirty="0"/>
        </a:p>
      </dsp:txBody>
      <dsp:txXfrm>
        <a:off x="2235799" y="2224911"/>
        <a:ext cx="1490377" cy="546185"/>
      </dsp:txXfrm>
    </dsp:sp>
    <dsp:sp modelId="{EE087949-28AD-4DB7-B6F5-3E4C3B0F2E5C}">
      <dsp:nvSpPr>
        <dsp:cNvPr id="0" name=""/>
        <dsp:cNvSpPr/>
      </dsp:nvSpPr>
      <dsp:spPr>
        <a:xfrm>
          <a:off x="2218806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Supervisor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Ansible</a:t>
          </a:r>
          <a:r>
            <a:rPr lang="zh-CN" altLang="en-US" sz="1200" b="1" i="0" kern="1200" dirty="0" smtClean="0"/>
            <a:t>，</a:t>
          </a:r>
          <a:r>
            <a:rPr lang="en-US" altLang="zh-CN" sz="1200" b="1" i="0" kern="1200" dirty="0" smtClean="0"/>
            <a:t>Celery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Mako</a:t>
          </a:r>
          <a:endParaRPr lang="en-CA" sz="1200" b="1" kern="1200" dirty="0"/>
        </a:p>
      </dsp:txBody>
      <dsp:txXfrm>
        <a:off x="2235799" y="2894339"/>
        <a:ext cx="1490377" cy="546185"/>
      </dsp:txXfrm>
    </dsp:sp>
    <dsp:sp modelId="{EB62030D-2B5F-4446-BCFF-BE26A59BEA25}">
      <dsp:nvSpPr>
        <dsp:cNvPr id="0" name=""/>
        <dsp:cNvSpPr/>
      </dsp:nvSpPr>
      <dsp:spPr>
        <a:xfrm>
          <a:off x="2218806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smtClean="0"/>
            <a:t>Sentry</a:t>
          </a:r>
          <a:r>
            <a:rPr lang="en-CA" sz="1200" b="1" i="0" kern="1200" dirty="0" smtClean="0"/>
            <a:t>,  </a:t>
          </a:r>
          <a:r>
            <a:rPr lang="en-CA" sz="1200" b="1" i="0" kern="1200" dirty="0" err="1" smtClean="0"/>
            <a:t>Zabbix</a:t>
          </a:r>
          <a:endParaRPr lang="en-CA" sz="1200" b="1" kern="1200" dirty="0"/>
        </a:p>
      </dsp:txBody>
      <dsp:txXfrm>
        <a:off x="2235799" y="3563768"/>
        <a:ext cx="1490377" cy="546185"/>
      </dsp:txXfrm>
    </dsp:sp>
    <dsp:sp modelId="{63A7A278-5AE4-475B-BB1E-4C03E33A9761}">
      <dsp:nvSpPr>
        <dsp:cNvPr id="0" name=""/>
        <dsp:cNvSpPr/>
      </dsp:nvSpPr>
      <dsp:spPr>
        <a:xfrm>
          <a:off x="2218806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Python/Django</a:t>
          </a:r>
          <a:r>
            <a:rPr lang="zh-CN" altLang="en-US" sz="1200" b="1" kern="1200" dirty="0" smtClean="0"/>
            <a:t>，</a:t>
          </a:r>
          <a:r>
            <a:rPr lang="en-US" altLang="zh-CN" sz="1200" b="1" kern="1200" dirty="0" smtClean="0"/>
            <a:t>DRF</a:t>
          </a:r>
          <a:r>
            <a:rPr lang="zh-CN" altLang="en-US" sz="1200" b="1" kern="1200" dirty="0" smtClean="0"/>
            <a:t>，</a:t>
          </a:r>
          <a:endParaRPr lang="en-CA" sz="1200" b="1" kern="1200" dirty="0"/>
        </a:p>
      </dsp:txBody>
      <dsp:txXfrm>
        <a:off x="2235799" y="4233197"/>
        <a:ext cx="1490377" cy="546185"/>
      </dsp:txXfrm>
    </dsp:sp>
    <dsp:sp modelId="{B65C7852-BE49-4DC3-AA17-3B70165F1F1D}">
      <dsp:nvSpPr>
        <dsp:cNvPr id="0" name=""/>
        <dsp:cNvSpPr/>
      </dsp:nvSpPr>
      <dsp:spPr>
        <a:xfrm>
          <a:off x="4102158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中间件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4102158" y="0"/>
        <a:ext cx="1905454" cy="1504515"/>
      </dsp:txXfrm>
    </dsp:sp>
    <dsp:sp modelId="{4D9EBF1B-B3F3-48BB-B8E9-1842BD1C3D0C}">
      <dsp:nvSpPr>
        <dsp:cNvPr id="0" name=""/>
        <dsp:cNvSpPr/>
      </dsp:nvSpPr>
      <dsp:spPr>
        <a:xfrm>
          <a:off x="4267170" y="1537968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RabbitMQ</a:t>
          </a:r>
          <a:endParaRPr lang="en-CA" sz="1200" b="1" kern="1200" dirty="0"/>
        </a:p>
      </dsp:txBody>
      <dsp:txXfrm>
        <a:off x="4296027" y="1566825"/>
        <a:ext cx="1466649" cy="927542"/>
      </dsp:txXfrm>
    </dsp:sp>
    <dsp:sp modelId="{E3909F07-B45C-4543-9753-C7DB2D52DAB5}">
      <dsp:nvSpPr>
        <dsp:cNvPr id="0" name=""/>
        <dsp:cNvSpPr/>
      </dsp:nvSpPr>
      <dsp:spPr>
        <a:xfrm>
          <a:off x="4292703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MemCache</a:t>
          </a:r>
          <a:endParaRPr lang="en-CA" sz="1200" b="1" kern="1200" dirty="0"/>
        </a:p>
      </dsp:txBody>
      <dsp:txXfrm>
        <a:off x="4321560" y="2670636"/>
        <a:ext cx="1466649" cy="927542"/>
      </dsp:txXfrm>
    </dsp:sp>
    <dsp:sp modelId="{088FCDBB-91C5-4A5D-8EE5-C742B90574C3}">
      <dsp:nvSpPr>
        <dsp:cNvPr id="0" name=""/>
        <dsp:cNvSpPr/>
      </dsp:nvSpPr>
      <dsp:spPr>
        <a:xfrm>
          <a:off x="4292703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 </a:t>
          </a:r>
          <a:r>
            <a:rPr lang="en-US" altLang="zh-CN" sz="1200" b="1" kern="1200" dirty="0" err="1"/>
            <a:t>Redis</a:t>
          </a:r>
          <a:endParaRPr lang="en-CA" sz="1200" b="1" kern="1200" dirty="0"/>
        </a:p>
      </dsp:txBody>
      <dsp:txXfrm>
        <a:off x="4321560" y="3807470"/>
        <a:ext cx="1466649" cy="927542"/>
      </dsp:txXfrm>
    </dsp:sp>
    <dsp:sp modelId="{3EF394CE-F46F-4A8D-A892-A6CAC86ECF05}">
      <dsp:nvSpPr>
        <dsp:cNvPr id="0" name=""/>
        <dsp:cNvSpPr/>
      </dsp:nvSpPr>
      <dsp:spPr>
        <a:xfrm>
          <a:off x="6150522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数据库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6150522" y="0"/>
        <a:ext cx="1905454" cy="1504515"/>
      </dsp:txXfrm>
    </dsp:sp>
    <dsp:sp modelId="{74BC6B84-9AD7-4516-920C-A15E96C862E8}">
      <dsp:nvSpPr>
        <dsp:cNvPr id="0" name=""/>
        <dsp:cNvSpPr/>
      </dsp:nvSpPr>
      <dsp:spPr>
        <a:xfrm>
          <a:off x="6341067" y="1504944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MySQL</a:t>
          </a:r>
          <a:endParaRPr lang="en-CA" sz="1200" b="1" kern="1200" dirty="0"/>
        </a:p>
      </dsp:txBody>
      <dsp:txXfrm>
        <a:off x="6369924" y="1533801"/>
        <a:ext cx="1466649" cy="927542"/>
      </dsp:txXfrm>
    </dsp:sp>
    <dsp:sp modelId="{D0C7496B-2F63-4E57-9593-F30D221C026F}">
      <dsp:nvSpPr>
        <dsp:cNvPr id="0" name=""/>
        <dsp:cNvSpPr/>
      </dsp:nvSpPr>
      <dsp:spPr>
        <a:xfrm>
          <a:off x="6341067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MongoDB</a:t>
          </a:r>
          <a:endParaRPr lang="en-CA" sz="1200" b="1" kern="1200" dirty="0"/>
        </a:p>
      </dsp:txBody>
      <dsp:txXfrm>
        <a:off x="6369924" y="2670636"/>
        <a:ext cx="1466649" cy="927542"/>
      </dsp:txXfrm>
    </dsp:sp>
    <dsp:sp modelId="{98867489-8B92-49BE-A6CB-8CEA559A72AE}">
      <dsp:nvSpPr>
        <dsp:cNvPr id="0" name=""/>
        <dsp:cNvSpPr/>
      </dsp:nvSpPr>
      <dsp:spPr>
        <a:xfrm>
          <a:off x="6341067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/>
            <a:t>MFS</a:t>
          </a:r>
          <a:endParaRPr lang="en-CA" sz="1200" b="1" kern="1200" dirty="0"/>
        </a:p>
      </dsp:txBody>
      <dsp:txXfrm>
        <a:off x="6369924" y="3807470"/>
        <a:ext cx="1466649" cy="927542"/>
      </dsp:txXfrm>
    </dsp:sp>
    <dsp:sp modelId="{B7DD5DB0-8E52-4C4B-BECC-C968A1BE9689}">
      <dsp:nvSpPr>
        <dsp:cNvPr id="0" name=""/>
        <dsp:cNvSpPr/>
      </dsp:nvSpPr>
      <dsp:spPr>
        <a:xfrm>
          <a:off x="8198886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C000"/>
              </a:solidFill>
            </a:rPr>
            <a:t>三</a:t>
          </a:r>
          <a:r>
            <a:rPr lang="zh-CN" altLang="en-US" sz="3200" kern="1200" dirty="0">
              <a:solidFill>
                <a:srgbClr val="FFC000"/>
              </a:solidFill>
            </a:rPr>
            <a:t>方服务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8198886" y="0"/>
        <a:ext cx="1905454" cy="1504515"/>
      </dsp:txXfrm>
    </dsp:sp>
    <dsp:sp modelId="{B7DB2621-BED8-493A-BE18-D2C9AA9CADB6}">
      <dsp:nvSpPr>
        <dsp:cNvPr id="0" name=""/>
        <dsp:cNvSpPr/>
      </dsp:nvSpPr>
      <dsp:spPr>
        <a:xfrm>
          <a:off x="8389431" y="1505984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/>
            <a:t>视频转码服务</a:t>
          </a:r>
          <a:endParaRPr lang="en-CA" sz="1200" b="1" kern="1200" dirty="0"/>
        </a:p>
      </dsp:txBody>
      <dsp:txXfrm>
        <a:off x="8433719" y="1550272"/>
        <a:ext cx="1435787" cy="1423530"/>
      </dsp:txXfrm>
    </dsp:sp>
    <dsp:sp modelId="{AF222AA3-4823-4955-A0FD-FBA51591944B}">
      <dsp:nvSpPr>
        <dsp:cNvPr id="0" name=""/>
        <dsp:cNvSpPr/>
      </dsp:nvSpPr>
      <dsp:spPr>
        <a:xfrm>
          <a:off x="8389431" y="3250723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CDN</a:t>
          </a:r>
          <a:r>
            <a:rPr lang="zh-CN" altLang="en-US" sz="1200" b="1" kern="1200" dirty="0"/>
            <a:t>服务</a:t>
          </a:r>
          <a:endParaRPr lang="en-CA" sz="1200" b="1" kern="1200" dirty="0"/>
        </a:p>
      </dsp:txBody>
      <dsp:txXfrm>
        <a:off x="8433719" y="3295011"/>
        <a:ext cx="1435787" cy="1423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A6B8E-E0DC-4C8F-9CA7-E74F985D16BC}">
      <dsp:nvSpPr>
        <dsp:cNvPr id="0" name=""/>
        <dsp:cNvSpPr/>
      </dsp:nvSpPr>
      <dsp:spPr>
        <a:xfrm rot="16200000">
          <a:off x="-1540777" y="1540777"/>
          <a:ext cx="4746660" cy="166510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606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Arial" panose="020B0604020202020204" pitchFamily="34" charset="0"/>
            </a:rPr>
            <a:t>答疑解惑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知识检索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自助问答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人工问答</a:t>
          </a:r>
          <a:endParaRPr lang="zh-CN" altLang="en-US" sz="1600" kern="1200" dirty="0"/>
        </a:p>
      </dsp:txBody>
      <dsp:txXfrm rot="5400000">
        <a:off x="0" y="949332"/>
        <a:ext cx="1665105" cy="2847996"/>
      </dsp:txXfrm>
    </dsp:sp>
    <dsp:sp modelId="{C143D7A0-93FA-4483-AC02-09B9EDAA70B9}">
      <dsp:nvSpPr>
        <dsp:cNvPr id="0" name=""/>
        <dsp:cNvSpPr/>
      </dsp:nvSpPr>
      <dsp:spPr>
        <a:xfrm rot="16200000">
          <a:off x="253425" y="1540777"/>
          <a:ext cx="4746660" cy="166510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606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Arial" panose="020B0604020202020204" pitchFamily="34" charset="0"/>
            </a:rPr>
            <a:t>消息管理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消息提醒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课程信息查询</a:t>
          </a:r>
          <a:endParaRPr lang="zh-CN" altLang="en-US" sz="1600" kern="1200" dirty="0"/>
        </a:p>
      </dsp:txBody>
      <dsp:txXfrm rot="5400000">
        <a:off x="1794202" y="949332"/>
        <a:ext cx="1665105" cy="2847996"/>
      </dsp:txXfrm>
    </dsp:sp>
    <dsp:sp modelId="{35FB8CFA-405C-4BAD-8856-F9BB0D057D99}">
      <dsp:nvSpPr>
        <dsp:cNvPr id="0" name=""/>
        <dsp:cNvSpPr/>
      </dsp:nvSpPr>
      <dsp:spPr>
        <a:xfrm rot="16200000">
          <a:off x="2043414" y="1540777"/>
          <a:ext cx="4746660" cy="166510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606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solidFill>
                <a:schemeClr val="bg1"/>
              </a:solidFill>
              <a:latin typeface="+mn-ea"/>
              <a:ea typeface="+mn-ea"/>
            </a:rPr>
            <a:t>学习监督和管理</a:t>
          </a:r>
          <a:endParaRPr lang="zh-CN" altLang="en-US" sz="2100" b="1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latin typeface="Arial" panose="020B0604020202020204" pitchFamily="34" charset="0"/>
            </a:rPr>
            <a:t>智能学习路径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latin typeface="Arial" panose="020B0604020202020204" pitchFamily="34" charset="0"/>
            </a:rPr>
            <a:t>智能学习计划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latin typeface="Arial" panose="020B0604020202020204" pitchFamily="34" charset="0"/>
            </a:rPr>
            <a:t>小木关怀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smtClean="0">
              <a:latin typeface="Arial" panose="020B0604020202020204" pitchFamily="34" charset="0"/>
            </a:rPr>
            <a:t>兴趣引导</a:t>
          </a:r>
          <a:endParaRPr lang="zh-CN" altLang="en-US" sz="1600" kern="1200" dirty="0"/>
        </a:p>
      </dsp:txBody>
      <dsp:txXfrm rot="5400000">
        <a:off x="3584191" y="949332"/>
        <a:ext cx="1665105" cy="2847996"/>
      </dsp:txXfrm>
    </dsp:sp>
    <dsp:sp modelId="{6F6A8196-D36E-4007-8528-E71EB50AE939}">
      <dsp:nvSpPr>
        <dsp:cNvPr id="0" name=""/>
        <dsp:cNvSpPr/>
      </dsp:nvSpPr>
      <dsp:spPr>
        <a:xfrm rot="16200000">
          <a:off x="3833402" y="1540777"/>
          <a:ext cx="4746660" cy="166510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606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Arial" panose="020B0604020202020204" pitchFamily="34" charset="0"/>
            </a:rPr>
            <a:t>社交化氛围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谍报、喜报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贺电、恭喜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引导发起真人互动</a:t>
          </a:r>
          <a:endParaRPr lang="zh-CN" altLang="en-US" sz="1600" kern="1200" dirty="0"/>
        </a:p>
      </dsp:txBody>
      <dsp:txXfrm rot="5400000">
        <a:off x="5374179" y="949332"/>
        <a:ext cx="1665105" cy="2847996"/>
      </dsp:txXfrm>
    </dsp:sp>
    <dsp:sp modelId="{C0413422-8BAE-4969-A37B-F83B8936CBA1}">
      <dsp:nvSpPr>
        <dsp:cNvPr id="0" name=""/>
        <dsp:cNvSpPr/>
      </dsp:nvSpPr>
      <dsp:spPr>
        <a:xfrm rot="16200000">
          <a:off x="5623391" y="1540777"/>
          <a:ext cx="4746660" cy="166510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606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Arial" panose="020B0604020202020204" pitchFamily="34" charset="0"/>
            </a:rPr>
            <a:t>间歇休闲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作诗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>
              <a:solidFill>
                <a:srgbClr val="605F60"/>
              </a:solidFill>
              <a:latin typeface="+mn-ea"/>
              <a:ea typeface="+mn-ea"/>
            </a:rPr>
            <a:t>其他放松休闲</a:t>
          </a:r>
          <a:endParaRPr lang="zh-CN" altLang="en-US" sz="1600" kern="1200" dirty="0"/>
        </a:p>
      </dsp:txBody>
      <dsp:txXfrm rot="5400000">
        <a:off x="7164168" y="949332"/>
        <a:ext cx="1665105" cy="2847996"/>
      </dsp:txXfrm>
    </dsp:sp>
    <dsp:sp modelId="{B8023013-52FF-40E6-9491-CAD394721FCB}">
      <dsp:nvSpPr>
        <dsp:cNvPr id="0" name=""/>
        <dsp:cNvSpPr/>
      </dsp:nvSpPr>
      <dsp:spPr>
        <a:xfrm rot="16200000">
          <a:off x="7413380" y="1540777"/>
          <a:ext cx="4746660" cy="166510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606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solidFill>
                <a:schemeClr val="bg1"/>
              </a:solidFill>
              <a:latin typeface="+mn-ea"/>
              <a:ea typeface="+mn-ea"/>
            </a:rPr>
            <a:t>扩展知识</a:t>
          </a:r>
          <a:endParaRPr lang="zh-CN" altLang="en-US" sz="2100" b="1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smtClean="0">
              <a:solidFill>
                <a:srgbClr val="605F60"/>
              </a:solidFill>
              <a:latin typeface="+mn-ea"/>
              <a:ea typeface="+mn-ea"/>
            </a:rPr>
            <a:t>相关知识点推荐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smtClean="0">
              <a:solidFill>
                <a:srgbClr val="605F60"/>
              </a:solidFill>
              <a:latin typeface="+mn-ea"/>
              <a:ea typeface="+mn-ea"/>
            </a:rPr>
            <a:t>站外知识推荐</a:t>
          </a:r>
          <a:endParaRPr lang="zh-CN" altLang="en-US" sz="1600" kern="1200" dirty="0"/>
        </a:p>
      </dsp:txBody>
      <dsp:txXfrm rot="5400000">
        <a:off x="8954157" y="949332"/>
        <a:ext cx="1665105" cy="2847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449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65267" y="273922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学堂在</a:t>
            </a:r>
            <a:r>
              <a:rPr kumimoji="1" lang="zh-CN" altLang="en-US" sz="4000" b="1" dirty="0" smtClean="0">
                <a:solidFill>
                  <a:srgbClr val="FFFFFF"/>
                </a:solidFill>
                <a:latin typeface="微软雅黑"/>
                <a:ea typeface="微软雅黑"/>
              </a:rPr>
              <a:t>线技术方</a:t>
            </a:r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案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源汇聚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2049" name="Picture 1" descr="C:\Users\gavinzheng\AppData\Local\YNote\data\zy731@hotmail.com\f56367f928e3415591241645caeead97\clipboard.png">
            <a:extLst>
              <a:ext uri="{FF2B5EF4-FFF2-40B4-BE49-F238E27FC236}">
                <a16:creationId xmlns:a16="http://schemas.microsoft.com/office/drawing/2014/main" xmlns="" id="{4813A08E-DCCB-4FF9-881B-74B0F454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936734"/>
            <a:ext cx="10498907" cy="5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技术架构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资源配置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技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术栈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三方接入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2" y="1046219"/>
            <a:ext cx="9680713" cy="524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6714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设计目标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26"/>
          <p:cNvSpPr/>
          <p:nvPr/>
        </p:nvSpPr>
        <p:spPr>
          <a:xfrm>
            <a:off x="671197" y="1017141"/>
            <a:ext cx="10866682" cy="37397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624" y="1133200"/>
            <a:ext cx="10407125" cy="3908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项</a:t>
            </a:r>
            <a:r>
              <a:rPr lang="zh-CN" altLang="en-US" sz="2400" dirty="0"/>
              <a:t>目与服务器低耦合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所有业务模块采用微服务部署</a:t>
            </a:r>
            <a:r>
              <a:rPr lang="en-US" altLang="zh-CN" sz="2400" dirty="0"/>
              <a:t>,</a:t>
            </a:r>
            <a:r>
              <a:rPr lang="zh-CN" altLang="en-US" sz="2400" dirty="0"/>
              <a:t>独立性强</a:t>
            </a:r>
            <a:r>
              <a:rPr lang="en-US" altLang="zh-CN" sz="2400" dirty="0"/>
              <a:t>,</a:t>
            </a:r>
            <a:r>
              <a:rPr lang="zh-CN" altLang="en-US" sz="2400" dirty="0"/>
              <a:t>无单点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支</a:t>
            </a:r>
            <a:r>
              <a:rPr lang="zh-CN" altLang="en-US" sz="2400" dirty="0"/>
              <a:t>持物理机房</a:t>
            </a:r>
            <a:r>
              <a:rPr lang="en-US" altLang="zh-CN" sz="2400" dirty="0"/>
              <a:t>,</a:t>
            </a:r>
            <a:r>
              <a:rPr lang="zh-CN" altLang="en-US" sz="2400" dirty="0"/>
              <a:t>私有云</a:t>
            </a:r>
            <a:r>
              <a:rPr lang="en-US" altLang="zh-CN" sz="2400" dirty="0"/>
              <a:t>,</a:t>
            </a:r>
            <a:r>
              <a:rPr lang="zh-CN" altLang="en-US" sz="2400" dirty="0"/>
              <a:t>共有云以及混合云部署</a:t>
            </a:r>
            <a:r>
              <a:rPr lang="en-US" altLang="zh-CN" sz="2400" dirty="0"/>
              <a:t>,</a:t>
            </a:r>
            <a:r>
              <a:rPr lang="zh-CN" altLang="en-US" sz="2400" dirty="0"/>
              <a:t>扩展性强，容灾能力强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7*24</a:t>
            </a:r>
            <a:r>
              <a:rPr lang="zh-CN" altLang="en-US" sz="2400" dirty="0"/>
              <a:t>小时运维服务，系统可用性达到</a:t>
            </a:r>
            <a:r>
              <a:rPr lang="en-US" altLang="zh-CN" sz="2400" dirty="0"/>
              <a:t>99.99%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机房</a:t>
            </a:r>
            <a:r>
              <a:rPr lang="en-US" altLang="zh-CN" sz="2400" dirty="0"/>
              <a:t>,</a:t>
            </a:r>
            <a:r>
              <a:rPr lang="zh-CN" altLang="en-US" sz="2400" dirty="0"/>
              <a:t>多点</a:t>
            </a:r>
            <a:r>
              <a:rPr lang="en-US" altLang="zh-CN" sz="2400" dirty="0"/>
              <a:t>,</a:t>
            </a:r>
            <a:r>
              <a:rPr lang="zh-CN" altLang="en-US" sz="2400" dirty="0"/>
              <a:t>多级别的联动的备份策略</a:t>
            </a:r>
            <a:r>
              <a:rPr lang="en-US" altLang="zh-CN" sz="2400" dirty="0"/>
              <a:t>,</a:t>
            </a:r>
            <a:r>
              <a:rPr lang="zh-CN" altLang="en-US" sz="2400" dirty="0"/>
              <a:t>确保数据万无一失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</a:t>
            </a:r>
            <a:r>
              <a:rPr lang="zh-CN" altLang="en-US" sz="2400" dirty="0"/>
              <a:t>据库</a:t>
            </a:r>
            <a:r>
              <a:rPr lang="en-US" altLang="zh-CN" sz="2400" dirty="0"/>
              <a:t>,</a:t>
            </a:r>
            <a:r>
              <a:rPr lang="zh-CN" altLang="en-US" sz="2400" dirty="0"/>
              <a:t>存储支持异地部署</a:t>
            </a:r>
            <a:r>
              <a:rPr lang="en-US" altLang="zh-CN" sz="2400" dirty="0"/>
              <a:t>,</a:t>
            </a:r>
            <a:r>
              <a:rPr lang="zh-CN" altLang="en-US" sz="2400" dirty="0"/>
              <a:t>支持混合云扩展</a:t>
            </a:r>
            <a:r>
              <a:rPr lang="en-US" altLang="zh-CN" sz="2400" dirty="0"/>
              <a:t>,</a:t>
            </a:r>
            <a:r>
              <a:rPr lang="zh-CN" altLang="en-US" sz="2400" dirty="0"/>
              <a:t>无缝满足各个业务方的需要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线课件支持多</a:t>
            </a:r>
            <a:r>
              <a:rPr lang="en-US" altLang="zh-CN" sz="2400" dirty="0"/>
              <a:t>CDN</a:t>
            </a:r>
            <a:r>
              <a:rPr lang="zh-CN" altLang="en-US" sz="2400" dirty="0"/>
              <a:t>联合调度</a:t>
            </a:r>
            <a:r>
              <a:rPr lang="en-US" altLang="zh-CN" sz="2400" dirty="0"/>
              <a:t>,</a:t>
            </a:r>
            <a:r>
              <a:rPr lang="zh-CN" altLang="en-US" sz="2400" dirty="0"/>
              <a:t>确保用户最后一公里的畅通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自</a:t>
            </a:r>
            <a:r>
              <a:rPr lang="zh-CN" altLang="en-US" sz="2400" dirty="0"/>
              <a:t>建云监控，包括从系统到业务，从用户到服务器</a:t>
            </a:r>
            <a:r>
              <a:rPr lang="en-US" altLang="zh-CN" sz="2400" dirty="0"/>
              <a:t>,</a:t>
            </a:r>
            <a:r>
              <a:rPr lang="zh-CN" altLang="en-US" sz="2400" dirty="0"/>
              <a:t>从系统到业务的无死角监控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支</a:t>
            </a:r>
            <a:r>
              <a:rPr lang="zh-CN" altLang="en-US" sz="2400" dirty="0"/>
              <a:t>持四端</a:t>
            </a:r>
            <a:r>
              <a:rPr lang="en-US" altLang="zh-CN" sz="2400" dirty="0"/>
              <a:t>(PC,</a:t>
            </a:r>
            <a:r>
              <a:rPr lang="zh-CN" altLang="en-US" sz="2400" dirty="0"/>
              <a:t>移动</a:t>
            </a:r>
            <a:r>
              <a:rPr lang="en-US" altLang="zh-CN" sz="2400" dirty="0"/>
              <a:t>,TV,APP)</a:t>
            </a:r>
            <a:r>
              <a:rPr lang="zh-CN" altLang="en-US" sz="2400" dirty="0"/>
              <a:t>离线观看等功能，让用户可以随时随地灵活安排学习</a:t>
            </a:r>
            <a:r>
              <a:rPr lang="zh-CN" altLang="en-US" sz="1400" dirty="0"/>
              <a:t>；</a:t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93"/>
          <p:cNvSpPr/>
          <p:nvPr/>
        </p:nvSpPr>
        <p:spPr>
          <a:xfrm>
            <a:off x="640374" y="986320"/>
            <a:ext cx="249476" cy="26007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1304749" y="436246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405670" y="4901815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8630" y="5283921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无死</a:t>
            </a:r>
            <a:r>
              <a:rPr lang="zh-CN" altLang="en-US" sz="1800" b="1" dirty="0" smtClean="0">
                <a:latin typeface="Arial" panose="020B0604020202020204" pitchFamily="34" charset="0"/>
              </a:rPr>
              <a:t>角监控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702018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8297668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10056104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494" y="5402219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松耦合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7767" y="5289218"/>
            <a:ext cx="10277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四端离线观看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21220" y="5427765"/>
            <a:ext cx="9835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b="1" dirty="0" smtClean="0">
                <a:latin typeface="Arial" panose="020B0604020202020204" pitchFamily="34" charset="0"/>
              </a:rPr>
              <a:t>高可用性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2549628" y="490277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04" y="5400509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微服务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4479545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6710" y="5286594"/>
            <a:ext cx="10068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灵</a:t>
            </a:r>
            <a:r>
              <a:rPr lang="zh-CN" altLang="en-US" sz="1800" b="1" dirty="0" smtClean="0">
                <a:latin typeface="Arial" panose="020B0604020202020204" pitchFamily="34" charset="0"/>
              </a:rPr>
              <a:t>活的部署方式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12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23" grpId="0" animBg="1"/>
      <p:bldP spid="24" grpId="0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优点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(Advantage)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26"/>
          <p:cNvSpPr/>
          <p:nvPr/>
        </p:nvSpPr>
        <p:spPr>
          <a:xfrm>
            <a:off x="671197" y="1017141"/>
            <a:ext cx="10866682" cy="367951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624" y="1003342"/>
            <a:ext cx="10321756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海</a:t>
            </a:r>
            <a:r>
              <a:rPr lang="zh-CN" altLang="en-US" sz="2400" dirty="0"/>
              <a:t>量学习数据和课件数据以及教师数据实时收集，实时统计分析和展示</a:t>
            </a:r>
            <a:r>
              <a:rPr lang="en-US" altLang="zh-CN" sz="2400" dirty="0"/>
              <a:t>,</a:t>
            </a:r>
            <a:r>
              <a:rPr lang="zh-CN" altLang="en-US" sz="2400" dirty="0"/>
              <a:t>高质量的大数据服务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方高防和敏感词图语音的实时过滤</a:t>
            </a:r>
            <a:r>
              <a:rPr lang="en-US" altLang="zh-CN" sz="2400" dirty="0"/>
              <a:t>,</a:t>
            </a:r>
            <a:r>
              <a:rPr lang="zh-CN" altLang="en-US" sz="2400" dirty="0"/>
              <a:t>确保内容安全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</a:t>
            </a:r>
            <a:r>
              <a:rPr lang="zh-CN" altLang="en-US" sz="2400" dirty="0"/>
              <a:t>防止版权保护的文本以及视频被盗链及非法下载传播，自主研发 并申请了两项相关专利技术，有效保障了内容提供方的版权等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直</a:t>
            </a:r>
            <a:r>
              <a:rPr lang="zh-CN" altLang="en-US" sz="2400" dirty="0"/>
              <a:t>播与点播</a:t>
            </a:r>
            <a:r>
              <a:rPr lang="en-US" altLang="zh-CN" sz="2400" dirty="0"/>
              <a:t>,</a:t>
            </a:r>
            <a:r>
              <a:rPr lang="zh-CN" altLang="en-US" sz="2400" dirty="0"/>
              <a:t>课堂在线互动</a:t>
            </a:r>
            <a:r>
              <a:rPr lang="en-US" altLang="zh-CN" sz="2400" dirty="0"/>
              <a:t>,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在线演示等等</a:t>
            </a:r>
            <a:r>
              <a:rPr lang="en-US" altLang="zh-CN" sz="2400" dirty="0"/>
              <a:t>,</a:t>
            </a:r>
            <a:r>
              <a:rPr lang="zh-CN" altLang="en-US" sz="2400" dirty="0"/>
              <a:t>教学方式无死</a:t>
            </a:r>
            <a:r>
              <a:rPr lang="zh-CN" altLang="en-US" sz="2400" dirty="0" smtClean="0"/>
              <a:t>角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</a:t>
            </a:r>
            <a:r>
              <a:rPr lang="en-US" altLang="zh-CN" sz="2400" dirty="0" err="1"/>
              <a:t>Android,iPhone</a:t>
            </a:r>
            <a:r>
              <a:rPr lang="zh-CN" altLang="en-US" sz="2400" dirty="0"/>
              <a:t>等主流移动平台研发移动端</a:t>
            </a:r>
            <a:r>
              <a:rPr lang="en-US" altLang="zh-CN" sz="2400" dirty="0"/>
              <a:t>APP</a:t>
            </a:r>
            <a:r>
              <a:rPr lang="zh-CN" altLang="en-US" sz="2400" dirty="0"/>
              <a:t>，支持离线观看等功能，让用户可以随时随地灵活安排学习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静</a:t>
            </a:r>
            <a:r>
              <a:rPr lang="zh-CN" altLang="en-US" sz="2400" dirty="0"/>
              <a:t>态文件、视频多家</a:t>
            </a:r>
            <a:r>
              <a:rPr lang="en-US" altLang="zh-CN" sz="2400" dirty="0" err="1"/>
              <a:t>cdn</a:t>
            </a:r>
            <a:r>
              <a:rPr lang="zh-CN" altLang="en-US" sz="2400" dirty="0"/>
              <a:t>技术进行加速；自主开发调度系统，视频开放混合云部署，可以增加校内节点，提高用户访问速度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93"/>
          <p:cNvSpPr/>
          <p:nvPr/>
        </p:nvSpPr>
        <p:spPr>
          <a:xfrm>
            <a:off x="640374" y="986320"/>
            <a:ext cx="249476" cy="26007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1304749" y="4424110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614564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7524" y="5286594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敏感</a:t>
            </a:r>
            <a:r>
              <a:rPr lang="zh-CN" altLang="en-US" sz="1800" b="1" dirty="0" smtClean="0">
                <a:latin typeface="Arial" panose="020B0604020202020204" pitchFamily="34" charset="0"/>
              </a:rPr>
              <a:t>词过滤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671196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434644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6388286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0672" y="5402219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版</a:t>
            </a:r>
            <a:r>
              <a:rPr lang="zh-CN" altLang="en-US" sz="1800" b="1" dirty="0" smtClean="0">
                <a:latin typeface="Arial" panose="020B0604020202020204" pitchFamily="34" charset="0"/>
              </a:rPr>
              <a:t>权保护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4743" y="5289218"/>
            <a:ext cx="10277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移动端</a:t>
            </a:r>
            <a:r>
              <a:rPr lang="en-US" altLang="zh-CN" sz="1800" b="1" dirty="0" smtClean="0">
                <a:latin typeface="Arial" panose="020B0604020202020204" pitchFamily="34" charset="0"/>
              </a:rPr>
              <a:t>APP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7418" y="5286594"/>
            <a:ext cx="6497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800" b="1" dirty="0" smtClean="0">
                <a:latin typeface="Arial" panose="020B0604020202020204" pitchFamily="34" charset="0"/>
              </a:rPr>
              <a:t>CDN</a:t>
            </a:r>
            <a:r>
              <a:rPr lang="zh-CN" altLang="en-US" sz="1800" b="1" dirty="0" smtClean="0">
                <a:latin typeface="Arial" panose="020B0604020202020204" pitchFamily="34" charset="0"/>
              </a:rPr>
              <a:t>加速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8338636" y="4923326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47767" y="5305432"/>
            <a:ext cx="7763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实时大</a:t>
            </a:r>
            <a:r>
              <a:rPr lang="zh-CN" altLang="en-US" sz="1800" b="1" dirty="0">
                <a:latin typeface="Arial" panose="020B0604020202020204" pitchFamily="34" charset="0"/>
              </a:rPr>
              <a:t>数据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0149083" y="4923326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16248" y="5305432"/>
            <a:ext cx="10068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直播与点播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57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9" grpId="0" animBg="1"/>
      <p:bldP spid="20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306AE0A-6A55-4752-BD26-1C338CE0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8" y="978333"/>
            <a:ext cx="4722879" cy="53009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D5EFD99-5CD7-4CA9-B6E8-A8BB63F5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02846"/>
              </p:ext>
            </p:extLst>
          </p:nvPr>
        </p:nvGraphicFramePr>
        <p:xfrm>
          <a:off x="6872497" y="1249680"/>
          <a:ext cx="3082247" cy="4989929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:a16="http://schemas.microsoft.com/office/drawing/2014/main" xmlns="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:a16="http://schemas.microsoft.com/office/drawing/2014/main" xmlns="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:a16="http://schemas.microsoft.com/office/drawing/2014/main" xmlns="" val="3588611993"/>
                    </a:ext>
                  </a:extLst>
                </a:gridCol>
              </a:tblGrid>
              <a:tr h="4138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8966149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虚机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0211714"/>
                  </a:ext>
                </a:extLst>
              </a:tr>
              <a:tr h="390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27773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14888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5336832"/>
                  </a:ext>
                </a:extLst>
              </a:tr>
              <a:tr h="221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7278320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827860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25937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56765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363174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3242390"/>
                  </a:ext>
                </a:extLst>
              </a:tr>
              <a:tr h="2215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036025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72116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4809701"/>
                  </a:ext>
                </a:extLst>
              </a:tr>
              <a:tr h="158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412811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860014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1128182"/>
                  </a:ext>
                </a:extLst>
              </a:tr>
              <a:tr h="9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7397308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174549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0271761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63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64213"/>
              </p:ext>
            </p:extLst>
          </p:nvPr>
        </p:nvGraphicFramePr>
        <p:xfrm>
          <a:off x="864704" y="1083360"/>
          <a:ext cx="10316820" cy="5217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407"/>
                <a:gridCol w="1615024"/>
                <a:gridCol w="1634160"/>
                <a:gridCol w="1634160"/>
                <a:gridCol w="1283023"/>
                <a:gridCol w="1283023"/>
                <a:gridCol w="1283023"/>
              </a:tblGrid>
              <a:tr h="3081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物理机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虚拟机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校园局域网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私网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系统盘</a:t>
                      </a:r>
                      <a:r>
                        <a:rPr lang="en-US" sz="1200" kern="0" dirty="0">
                          <a:effectLst/>
                        </a:rPr>
                        <a:t>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数据盘</a:t>
                      </a:r>
                      <a:r>
                        <a:rPr lang="en-US" sz="1200" kern="0" dirty="0">
                          <a:effectLst/>
                        </a:rPr>
                        <a:t>G(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内存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SPOC01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platform01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8G</a:t>
                      </a:r>
                      <a:r>
                        <a:rPr lang="en-US" sz="1200" kern="0">
                          <a:effectLst/>
                        </a:rPr>
                        <a:t>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public01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exam01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096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SPOC02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search01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forum01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inner01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22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SPOC03</a:t>
                      </a:r>
                      <a:r>
                        <a:rPr lang="zh-CN" sz="1200" kern="100" dirty="0">
                          <a:effectLst/>
                        </a:rPr>
                        <a:t>（存储型）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videocontrol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8G|16G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19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技术栈（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Skill Set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9" name="Diagram 4">
            <a:extLst>
              <a:ext uri="{FF2B5EF4-FFF2-40B4-BE49-F238E27FC236}">
                <a16:creationId xmlns:a16="http://schemas.microsoft.com/office/drawing/2014/main" xmlns="" id="{F61B3A32-D192-41FF-8ECD-51B777F3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7597"/>
              </p:ext>
            </p:extLst>
          </p:nvPr>
        </p:nvGraphicFramePr>
        <p:xfrm>
          <a:off x="1109608" y="1139168"/>
          <a:ext cx="10109771" cy="501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4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3369F8"/>
                </a:solidFill>
                <a:latin typeface="微软雅黑"/>
                <a:ea typeface="微软雅黑"/>
              </a:rPr>
              <a:t>教</a:t>
            </a:r>
            <a:r>
              <a:rPr lang="zh-CN" altLang="en-US" sz="3600" b="1" smtClean="0">
                <a:solidFill>
                  <a:srgbClr val="3369F8"/>
                </a:solidFill>
                <a:latin typeface="微软雅黑"/>
                <a:ea typeface="微软雅黑"/>
              </a:rPr>
              <a:t>学支持 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小木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机器人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（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Bot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87207281"/>
              </p:ext>
            </p:extLst>
          </p:nvPr>
        </p:nvGraphicFramePr>
        <p:xfrm>
          <a:off x="904126" y="1315092"/>
          <a:ext cx="10623478" cy="474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8200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22262</TotalTime>
  <Pages>0</Pages>
  <Words>1186</Words>
  <Characters>0</Characters>
  <Application>Microsoft Office PowerPoint</Application>
  <DocSecurity>0</DocSecurity>
  <PresentationFormat>Custom</PresentationFormat>
  <Lines>0</Lines>
  <Paragraphs>289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1956</cp:revision>
  <dcterms:created xsi:type="dcterms:W3CDTF">2014-01-16T12:01:00Z</dcterms:created>
  <dcterms:modified xsi:type="dcterms:W3CDTF">2018-04-16T09:11:18Z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