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0" r:id="rId3"/>
    <p:sldId id="291" r:id="rId4"/>
    <p:sldId id="292" r:id="rId5"/>
    <p:sldId id="293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F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47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81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60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18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25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23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53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59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5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59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76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ECACD-BB97-4A73-9931-AD27F52325EA}" type="datetimeFigureOut">
              <a:rPr lang="zh-CN" altLang="en-US" smtClean="0"/>
              <a:t>2017/7/6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30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547664" y="2204864"/>
            <a:ext cx="6264696" cy="1800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54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 心 团 队</a:t>
            </a:r>
          </a:p>
        </p:txBody>
      </p:sp>
    </p:spTree>
    <p:extLst>
      <p:ext uri="{BB962C8B-B14F-4D97-AF65-F5344CB8AC3E}">
        <p14:creationId xmlns:p14="http://schemas.microsoft.com/office/powerpoint/2010/main" val="260549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548681"/>
            <a:ext cx="8136904" cy="5760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贡晔 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   跨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及金融行业的连续创业者</a:t>
            </a:r>
            <a:r>
              <a:rPr lang="en-US" altLang="zh-CN" sz="2700" dirty="0"/>
              <a:t/>
            </a:r>
            <a:br>
              <a:rPr lang="en-US" altLang="zh-CN" sz="2700" dirty="0"/>
            </a:br>
            <a:endParaRPr lang="zh-CN" altLang="en-US" sz="27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124744"/>
            <a:ext cx="7920880" cy="403244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十七年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行业连续创业者 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先后担任北京远潮 易影科技 联影世纪 鼎龙伟业等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家公司的创始人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控股股东 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丰富的中小科技企业管理运营经验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市场触觉及战略规划能力：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依靠技术产品开创了一个应用行业 并持续领导这一行业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年时间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跨界技术研发及产品构造能力：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产品技术横跨软件 自动控制 机械 光学 感光材料等数个领域 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十余项软件著作权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项国家专利 中国五代数码冲印机中的三代的首创发明者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成功与失败：</a:t>
            </a: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有过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6000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元白手起家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年半做到行业老大的成功经历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也有过将所有资产赔成负数的失败体验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聚焦量化交易：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1700" dirty="0">
                <a:latin typeface="黑体" panose="02010609060101010101" pitchFamily="49" charset="-122"/>
                <a:ea typeface="黑体" panose="02010609060101010101" pitchFamily="49" charset="-122"/>
              </a:rPr>
              <a:t>2013-2017 </a:t>
            </a:r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专注于股指期货，</a:t>
            </a:r>
            <a:r>
              <a:rPr lang="en-US" altLang="zh-CN" sz="17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股，商品期货的量化交易系统五年，亲自研发测试并实盘交易了数十种交易策略，积累了丰富的实践经验，对量化策略的本质规律有较深的理解。</a:t>
            </a:r>
          </a:p>
          <a:p>
            <a:pPr algn="l"/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1560" y="5445224"/>
            <a:ext cx="8136904" cy="9361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5300" dirty="0">
                <a:latin typeface="黑体" panose="02010609060101010101" pitchFamily="49" charset="-122"/>
                <a:ea typeface="黑体" panose="02010609060101010101" pitchFamily="49" charset="-122"/>
              </a:rPr>
              <a:t>职务：</a:t>
            </a:r>
            <a:r>
              <a:rPr lang="en-US" altLang="zh-CN" sz="53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CEO</a:t>
            </a:r>
          </a:p>
          <a:p>
            <a:pPr algn="l"/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5300" dirty="0">
                <a:latin typeface="黑体" panose="02010609060101010101" pitchFamily="49" charset="-122"/>
                <a:ea typeface="黑体" panose="02010609060101010101" pitchFamily="49" charset="-122"/>
              </a:rPr>
              <a:t>团队分工：</a:t>
            </a:r>
            <a:endParaRPr lang="en-US" altLang="zh-CN" sz="53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负责公司商业模式及技术方向的战略规划，公司总体经营管理，直接负责“智能策略工厂”的研发管理。</a:t>
            </a:r>
            <a:r>
              <a:rPr lang="en-US" altLang="zh-CN" sz="4800" dirty="0"/>
              <a:t/>
            </a:r>
            <a:br>
              <a:rPr lang="en-US" altLang="zh-CN" sz="4800" dirty="0"/>
            </a:b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9484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548680"/>
            <a:ext cx="8280920" cy="93610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郑宇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（加籍）  海归 大数据 区块链 机器学习领域的大牛级资深专家</a:t>
            </a:r>
            <a:r>
              <a:rPr lang="en-US" altLang="zh-CN" sz="2700" dirty="0"/>
              <a:t/>
            </a:r>
            <a:br>
              <a:rPr lang="en-US" altLang="zh-CN" sz="2700" dirty="0"/>
            </a:br>
            <a:endParaRPr lang="zh-CN" altLang="en-US" sz="27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39271" y="5229200"/>
            <a:ext cx="8136904" cy="1296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5300" dirty="0">
                <a:latin typeface="黑体" panose="02010609060101010101" pitchFamily="49" charset="-122"/>
                <a:ea typeface="黑体" panose="02010609060101010101" pitchFamily="49" charset="-122"/>
              </a:rPr>
              <a:t>职务：</a:t>
            </a:r>
            <a:r>
              <a:rPr lang="en-US" altLang="zh-CN" sz="53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CTO</a:t>
            </a:r>
          </a:p>
          <a:p>
            <a:pPr algn="l"/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5300" dirty="0">
                <a:latin typeface="黑体" panose="02010609060101010101" pitchFamily="49" charset="-122"/>
                <a:ea typeface="黑体" panose="02010609060101010101" pitchFamily="49" charset="-122"/>
              </a:rPr>
              <a:t>团队分工：</a:t>
            </a:r>
            <a:endParaRPr lang="en-US" altLang="zh-CN" sz="53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负责公司包括大数据挖掘 自然语言处理 区块链 深度学习神经网络等技术在内的核心技术的组织研发，搭建适用于金融</a:t>
            </a:r>
            <a:r>
              <a:rPr lang="en-US" altLang="zh-CN" sz="4800" dirty="0">
                <a:latin typeface="黑体" panose="02010609060101010101" pitchFamily="49" charset="-122"/>
                <a:ea typeface="黑体" panose="02010609060101010101" pitchFamily="49" charset="-122"/>
              </a:rPr>
              <a:t>AI</a:t>
            </a: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的大数据与算法</a:t>
            </a:r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策略的开放式</a:t>
            </a: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平台。</a:t>
            </a:r>
            <a:r>
              <a:rPr lang="en-US" altLang="zh-CN" sz="4800" dirty="0"/>
              <a:t/>
            </a:r>
            <a:br>
              <a:rPr lang="en-US" altLang="zh-CN" sz="4800" dirty="0"/>
            </a:br>
            <a:endParaRPr lang="zh-CN" altLang="en-US" sz="4800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xmlns="" id="{1C598CAB-7989-44F6-9697-C12D18AF1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188" y="1412875"/>
            <a:ext cx="7921625" cy="352829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algn="l"/>
            <a:r>
              <a:rPr lang="zh-CN" altLang="en-US" sz="2400" dirty="0">
                <a:ea typeface="楷体" panose="02010609060101010101" pitchFamily="49" charset="-122"/>
              </a:rPr>
              <a:t>计算机科学和工程教育背景：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华中理工大学计算机工程学士，硕士。加拿大麦吉尔（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McGill)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大学信息学硕士，罗特曼商学院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MBA</a:t>
            </a:r>
            <a:endParaRPr lang="en-CA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丰富的项目履历和技术背景：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全栈程序开发员，精通当前流行的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Java/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Weblogic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Ruby </a:t>
            </a:r>
            <a:r>
              <a:rPr lang="en-CA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on Rail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Python/Django, C#/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Dotnet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框架，长期在加拿大贝尔公司创建并维护大型的电子商务网站，长期担任项目经理，研发经理，架构师和大数据研发部门经理。管理过大型的开发团队。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数据科学家：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离职前，长期担任加拿大贝尔大数据研发部门经理。长期数据挖掘和大数据研究，尤其对推荐系统，文本分析，自然语言处理以及神经网络有长期的积累和独到的领悟</a:t>
            </a:r>
            <a:endParaRPr lang="en-CA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行业连续创业者 ：</a:t>
            </a:r>
          </a:p>
          <a:p>
            <a:pPr algn="l"/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2009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年起，先后尝试各种创业项目，从外包到糖尿病检测，到爬虫以及大数据。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2012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年起开始从事区块链的研究和创业活动，主要集中于比特币，以太坊，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Stellar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Ripple</a:t>
            </a:r>
          </a:p>
          <a:p>
            <a:pPr algn="l"/>
            <a:endParaRPr lang="en-CA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多学科和多元文化背景：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具有计算机，统计，数学，金融等跨学科交叉背景。先后任职于东芝（东京），</a:t>
            </a:r>
            <a:r>
              <a:rPr lang="en-CA" sz="1600" dirty="0">
                <a:latin typeface="黑体" panose="02010609060101010101" pitchFamily="49" charset="-122"/>
                <a:ea typeface="黑体" panose="02010609060101010101" pitchFamily="49" charset="-122"/>
              </a:rPr>
              <a:t> NEC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（东京），</a:t>
            </a:r>
            <a:r>
              <a:rPr lang="en-CA" sz="1600" dirty="0">
                <a:latin typeface="黑体" panose="02010609060101010101" pitchFamily="49" charset="-122"/>
                <a:ea typeface="黑体" panose="02010609060101010101" pitchFamily="49" charset="-122"/>
              </a:rPr>
              <a:t> CGI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（加拿大</a:t>
            </a:r>
            <a:r>
              <a:rPr lang="en-CA" sz="16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CA" sz="1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Bell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（加拿大</a:t>
            </a:r>
            <a:r>
              <a:rPr lang="en-CA" sz="16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CFA Level II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。会说中文，英文，日文，法文四种语言 。</a:t>
            </a:r>
          </a:p>
        </p:txBody>
      </p:sp>
    </p:spTree>
    <p:extLst>
      <p:ext uri="{BB962C8B-B14F-4D97-AF65-F5344CB8AC3E}">
        <p14:creationId xmlns:p14="http://schemas.microsoft.com/office/powerpoint/2010/main" val="376703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548680"/>
            <a:ext cx="8280920" cy="93610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吴平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   任职数家公司技术总监  多行业信息系统与移动互联网产品开发运营专家</a:t>
            </a:r>
            <a:r>
              <a:rPr lang="en-US" altLang="zh-CN" sz="2700" dirty="0"/>
              <a:t/>
            </a:r>
            <a:br>
              <a:rPr lang="en-US" altLang="zh-CN" sz="2700" dirty="0"/>
            </a:br>
            <a:endParaRPr lang="zh-CN" altLang="en-US" sz="27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12776"/>
            <a:ext cx="7920880" cy="345638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47500" lnSpcReduction="20000"/>
          </a:bodyPr>
          <a:lstStyle/>
          <a:p>
            <a:pPr algn="l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丰富</a:t>
            </a: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的大型应用系统技术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研发背景：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规划和研发了出版社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ERP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和财务系统、新华书店连锁配送系统、湖北省教材征订系统、酒店管理系统、医疗服务系统等大型传统软件系统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资深互联网及移动互联网产品经理</a:t>
            </a:r>
            <a: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技术总监：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规划和组织研发了雅昌拍卖信息系统、艺术图书数据库、雅昌艺术书城、秦陵展览平台等上百个基于互联网的平台及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数据中心规划专家：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规划过物流数据中心、出版数据中心、雅昌艺术品数据中心、艺术品交易数据中心等项目，对于数据的组织和再利用有深刻和独到的见解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团队管理专家：</a:t>
            </a:r>
          </a:p>
          <a:p>
            <a:pPr algn="l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先后管理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过人数超过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人的大中型产品技术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研发团队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，涵盖产品的设计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、研发、测试、运维等多个环节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CA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金融参与和研究者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具有三年多股票和期货交易及研究历史，成功躲过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2015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年股灾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2016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年初的股灾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3.0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T+0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交易师从台湾主力控盘流派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CA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11560" y="5373216"/>
            <a:ext cx="8136904" cy="10081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5300" dirty="0">
                <a:latin typeface="黑体" panose="02010609060101010101" pitchFamily="49" charset="-122"/>
                <a:ea typeface="黑体" panose="02010609060101010101" pitchFamily="49" charset="-122"/>
              </a:rPr>
              <a:t>职务：</a:t>
            </a:r>
            <a:r>
              <a:rPr lang="en-US" altLang="zh-CN" sz="53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COO/</a:t>
            </a:r>
            <a:r>
              <a:rPr lang="zh-CN" altLang="en-US" sz="53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产品总监</a:t>
            </a:r>
            <a:endParaRPr lang="en-US" altLang="zh-CN" sz="53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/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5300" dirty="0">
                <a:latin typeface="黑体" panose="02010609060101010101" pitchFamily="49" charset="-122"/>
                <a:ea typeface="黑体" panose="02010609060101010101" pitchFamily="49" charset="-122"/>
              </a:rPr>
              <a:t>团队分工：</a:t>
            </a:r>
            <a:endParaRPr lang="en-US" altLang="zh-CN" sz="53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总体负责“发现者”互联网及移动互联网的产品设计和开发以及市场运营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01357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1259" y="836712"/>
            <a:ext cx="8123992" cy="93610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创始团队人员关系</a:t>
            </a:r>
            <a:r>
              <a:rPr lang="en-US" altLang="zh-CN" sz="2700" dirty="0"/>
              <a:t/>
            </a:r>
            <a:br>
              <a:rPr lang="en-US" altLang="zh-CN" sz="2700" dirty="0"/>
            </a:br>
            <a:endParaRPr lang="zh-CN" altLang="en-US" sz="27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31259" y="2060848"/>
            <a:ext cx="8136904" cy="31683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三位创始人均毕业于华中科技大学计算机系软件专业</a:t>
            </a:r>
            <a:r>
              <a:rPr lang="en-US" altLang="zh-CN" sz="1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88</a:t>
            </a:r>
            <a:r>
              <a:rPr lang="zh-CN" altLang="en-US" sz="1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级，为大学同学。</a:t>
            </a:r>
            <a:endParaRPr lang="en-US" altLang="zh-CN" sz="18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8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1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且彼此间或为室友，或为同乡邻居，或在具体项目中有过合作，有着良好的信任关系且十分了解各自能力。</a:t>
            </a:r>
            <a:endParaRPr lang="en-US" altLang="zh-CN" sz="18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8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1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这为未来的合作打下了良好的基础。</a:t>
            </a:r>
            <a:endParaRPr lang="zh-CN" alt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369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835</Words>
  <Application>Microsoft Office PowerPoint</Application>
  <PresentationFormat>全屏显示(4:3)</PresentationFormat>
  <Paragraphs>67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贡晔    跨IT及金融行业的连续创业者 </vt:lpstr>
      <vt:lpstr>郑宇（加籍）  海归 大数据 区块链 机器学习领域的大牛级资深专家 </vt:lpstr>
      <vt:lpstr>吴平   任职数家公司技术总监  多行业信息系统与移动互联网产品开发运营专家 </vt:lpstr>
      <vt:lpstr>创始团队人员关系 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AutoBVT</cp:lastModifiedBy>
  <cp:revision>69</cp:revision>
  <dcterms:created xsi:type="dcterms:W3CDTF">2017-06-24T01:00:32Z</dcterms:created>
  <dcterms:modified xsi:type="dcterms:W3CDTF">2017-07-06T13:54:44Z</dcterms:modified>
</cp:coreProperties>
</file>