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661248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733256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的大数据与算法策略的开放式平台。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921625" cy="396034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672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丰富的大型应用系统技术研发背景：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资深互联网及移动互联网产品总监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技术总监：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团队管理及运维专家：</a:t>
            </a: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先后管理过人数超过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人的大中型产品技术研发团队，涵盖产品的设计、研发、测试、运维等多个环节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金融交易参与和研究者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589240"/>
            <a:ext cx="81369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836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72</cp:revision>
  <dcterms:created xsi:type="dcterms:W3CDTF">2017-06-24T01:00:32Z</dcterms:created>
  <dcterms:modified xsi:type="dcterms:W3CDTF">2017-07-06T14:11:40Z</dcterms:modified>
</cp:coreProperties>
</file>