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661248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7200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9271" y="5733256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的大数据与算法策略的开放式平台。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124745"/>
            <a:ext cx="7921625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7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7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离职前，长期担任加拿大贝尔大数据研发部门经理。长期数据挖掘和大数据研究，尤其对推荐系统，文本分析，自然语言处理以及神经网络有长期的积累和独到的领悟</a:t>
            </a:r>
            <a:endParaRPr lang="en-CA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7200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920880" cy="424847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丰富的大型应用系统技术研发背景：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资深互联网及移动互联网产品总监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技术总监：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团队管理及运维专家：</a:t>
            </a: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先后管理过人数超过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人的大中型产品技术研发团队，涵盖产品的设计、研发、测试、运维等多个环节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金融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交易参与和研究者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733256"/>
            <a:ext cx="81369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</a:t>
            </a:r>
            <a:r>
              <a:rPr lang="zh-CN" altLang="en-US" sz="1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  <a:r>
              <a:rPr lang="en-US" altLang="zh-CN" sz="1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92</a:t>
            </a:r>
            <a:r>
              <a:rPr lang="zh-CN" altLang="en-US" sz="1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届</a:t>
            </a:r>
            <a:r>
              <a:rPr lang="zh-CN" altLang="en-US" sz="1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839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75</cp:revision>
  <dcterms:created xsi:type="dcterms:W3CDTF">2017-06-24T01:00:32Z</dcterms:created>
  <dcterms:modified xsi:type="dcterms:W3CDTF">2017-07-06T14:23:49Z</dcterms:modified>
</cp:coreProperties>
</file>