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1" r:id="rId4"/>
    <p:sldId id="292" r:id="rId5"/>
    <p:sldId id="29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7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81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0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8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5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3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9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5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9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6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547664" y="2204864"/>
            <a:ext cx="6264696" cy="1800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 心 团 队</a:t>
            </a:r>
          </a:p>
        </p:txBody>
      </p:sp>
    </p:spTree>
    <p:extLst>
      <p:ext uri="{BB962C8B-B14F-4D97-AF65-F5344CB8AC3E}">
        <p14:creationId xmlns:p14="http://schemas.microsoft.com/office/powerpoint/2010/main" val="260549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48681"/>
            <a:ext cx="8136904" cy="5760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贡晔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   跨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及金融行业的连续创业者</a:t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38884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十七年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行业连续创业者 ：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先后担任北京远潮 易影科技 联影世纪 鼎龙伟业等</a:t>
            </a:r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家公司的创始人</a:t>
            </a:r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控股股东 </a:t>
            </a:r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丰富的中小科技企业管理运营经验</a:t>
            </a:r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市场触觉及战略规划能力：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依靠技术产品开创了一个应用行业 并持续领导这一行业</a:t>
            </a:r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年时间</a:t>
            </a:r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跨界技术研发及产品构造能力：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产品技术横跨软件 自动控制 机械 光学 感光材料等数个领域 </a:t>
            </a:r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十余项软件著作权 </a:t>
            </a:r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项国家专利 中国五代数码冲印机中的三代的首创发明者</a:t>
            </a:r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成功与失败：</a:t>
            </a:r>
          </a:p>
          <a:p>
            <a:pPr algn="l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有过</a:t>
            </a:r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6000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元白手起家</a:t>
            </a:r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年半做到行业老大的成功经历</a:t>
            </a:r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也有过将所有资产赔成负数的失败体验</a:t>
            </a:r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聚焦量化交易：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2013-2017 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专注于股指期货，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股，商品期货的量化交易系统五年，亲自研发测试并实盘交易了数十种交易策略，积累了丰富的实践经验，对量化策略的本质规律有较深的理解。</a:t>
            </a:r>
          </a:p>
          <a:p>
            <a:pPr algn="l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1560" y="5661248"/>
            <a:ext cx="8136904" cy="864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职务：</a:t>
            </a:r>
            <a:r>
              <a:rPr lang="en-US" altLang="zh-CN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CEO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团队分工：</a:t>
            </a:r>
            <a:endParaRPr lang="en-US" altLang="zh-CN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负责公司商业模式及技术方向的战略规划，公司总体经营管理，直接负责“智能策略工厂”的研发管理。</a:t>
            </a:r>
            <a:br>
              <a:rPr lang="en-US" altLang="zh-CN" sz="4800" dirty="0"/>
            </a:b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9484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280920" cy="72008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郑宇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（加籍）  海归 大数据 区块链 机器学习领域的大牛级资深专家</a:t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39271" y="5733256"/>
            <a:ext cx="8136904" cy="864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职务：</a:t>
            </a:r>
            <a:r>
              <a:rPr lang="en-US" altLang="zh-CN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CTO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团队分工：</a:t>
            </a:r>
            <a:endParaRPr lang="en-US" altLang="zh-CN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负责公司包括大数据挖掘 自然语言处理 区块链 深度学习神经网络等技术在内的核心技术的组织研发，搭建适用于金融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的大数据与算法策略的开放式平台。</a:t>
            </a:r>
            <a:br>
              <a:rPr lang="en-US" altLang="zh-CN" sz="4800" dirty="0"/>
            </a:br>
            <a:endParaRPr lang="zh-CN" altLang="en-US" sz="48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1C598CAB-7989-44F6-9697-C12D18AF1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88" y="1124745"/>
            <a:ext cx="7921625" cy="38884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ea typeface="楷体" panose="02010609060101010101" pitchFamily="49" charset="-122"/>
              </a:rPr>
              <a:t>计算机科学和工程教育背景：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华中理工大学计算机工程学士，硕士。加拿大麦吉尔（</a:t>
            </a:r>
            <a:r>
              <a:rPr lang="en-US" altLang="zh-CN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McGill)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大学信息学硕士，罗特曼商学院</a:t>
            </a:r>
            <a:r>
              <a:rPr lang="en-US" altLang="zh-CN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MBA</a:t>
            </a:r>
            <a:endParaRPr lang="en-CA" altLang="zh-CN" sz="17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丰富的项目履历和技术背景：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全栈程序开发员，精通当前流行的</a:t>
            </a:r>
            <a:r>
              <a:rPr lang="en-US" altLang="zh-CN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Java/</a:t>
            </a:r>
            <a:r>
              <a:rPr lang="en-US" altLang="zh-CN" sz="17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Weblogic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Ruby </a:t>
            </a:r>
            <a:r>
              <a:rPr lang="en-CA" altLang="zh-CN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 Rail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Python/Django, C#/</a:t>
            </a:r>
            <a:r>
              <a:rPr lang="en-US" altLang="zh-CN" sz="17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Dotnet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框架，长期在加拿大贝尔公司创建并维护大型的电子商务网站，长期担任项目经理，研发经理，架构师和大数据研发部门经理。管理过大型的研发团队。</a:t>
            </a:r>
            <a:endParaRPr lang="en-US" altLang="zh-CN" sz="17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数据科学家：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离职前，长期担任加拿大贝尔大数据研发部门经理。长期从事数据挖掘和大数据研究，尤其对推荐系统，文本分析，自然语言处理以及神经网络有长期的积累和独到的领悟</a:t>
            </a:r>
            <a:endParaRPr lang="en-CA" altLang="zh-CN" sz="17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行业连续创业者 ：</a:t>
            </a:r>
          </a:p>
          <a:p>
            <a:pPr algn="l"/>
            <a:r>
              <a:rPr lang="en-US" altLang="zh-CN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2009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年起，先后尝试各种创业项目，从外包到糖尿病检测，到爬虫以及大数据。</a:t>
            </a:r>
            <a:r>
              <a:rPr lang="en-US" altLang="zh-CN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2012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年起开始从事区块链的研究和创业活动，主要集中于比特币，以太坊，</a:t>
            </a:r>
            <a:r>
              <a:rPr lang="en-US" altLang="zh-CN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Stellar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Ripple</a:t>
            </a:r>
          </a:p>
          <a:p>
            <a:pPr algn="l"/>
            <a:endParaRPr lang="en-CA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多学科和多元文化背景：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具有计算机，统计，数学，金融等跨学科交叉背景。先后任职于东芝（东京），</a:t>
            </a:r>
            <a:r>
              <a:rPr lang="en-CA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NEC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（东京），</a:t>
            </a:r>
            <a:r>
              <a:rPr lang="en-CA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CGI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（加拿大</a:t>
            </a:r>
            <a:r>
              <a:rPr lang="en-CA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CA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Bell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（加拿大</a:t>
            </a:r>
            <a:r>
              <a:rPr lang="en-CA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CFA Level II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。会说中文，英文，日文，法文四种语言 。</a:t>
            </a:r>
          </a:p>
        </p:txBody>
      </p:sp>
    </p:spTree>
    <p:extLst>
      <p:ext uri="{BB962C8B-B14F-4D97-AF65-F5344CB8AC3E}">
        <p14:creationId xmlns:p14="http://schemas.microsoft.com/office/powerpoint/2010/main" val="376703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280920" cy="57606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吴平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任职数家公司技术总监  多行业信息系统与移动互联网产品开发运营专家</a:t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3568" y="5733256"/>
            <a:ext cx="7200800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职务：</a:t>
            </a:r>
            <a:r>
              <a:rPr lang="en-US" altLang="zh-CN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COO/</a:t>
            </a:r>
            <a:r>
              <a:rPr lang="zh-CN" altLang="en-US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产品总监</a:t>
            </a:r>
            <a:endParaRPr lang="en-US" altLang="zh-CN" sz="53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团队分工：</a:t>
            </a:r>
            <a:endParaRPr lang="en-US" altLang="zh-CN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总体负责“发现者”互联网及移动互联网的产品设计和开发以及市场运营</a:t>
            </a:r>
            <a:endParaRPr lang="zh-CN" altLang="en-US" sz="4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645948" y="1052736"/>
            <a:ext cx="7814483" cy="396044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zh-CN" altLang="en-US" sz="3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丰富的大型应用系统技术研发背景：</a:t>
            </a:r>
            <a:endParaRPr lang="en-US" altLang="zh-CN" sz="3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规划和研发了出版社</a:t>
            </a:r>
            <a:r>
              <a:rPr lang="en-US" altLang="zh-CN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ERP</a:t>
            </a:r>
            <a:r>
              <a:rPr lang="zh-CN" altLang="en-US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和财务系统、新华书店连锁配送系统、湖北省教材征订系统、酒店管理系统、医疗服务系统等大型传统软件系统</a:t>
            </a:r>
            <a:endParaRPr lang="en-US" altLang="zh-CN" sz="15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5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3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资深互联网及移动互联网产品总监</a:t>
            </a:r>
            <a:r>
              <a:rPr lang="en-US" altLang="zh-CN" sz="3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3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技术总监：</a:t>
            </a:r>
            <a:endParaRPr lang="en-US" altLang="zh-CN" sz="3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规划和组织研发了雅昌拍卖信息系统、艺术图书数据库、雅昌艺术书城、秦陵展览平台等上百个基于互联网的平台及</a:t>
            </a:r>
            <a:r>
              <a:rPr lang="en-US" altLang="zh-CN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17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endParaRPr lang="en-US" altLang="zh-CN" sz="17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7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3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数据中心规划专家：</a:t>
            </a:r>
            <a:endParaRPr lang="en-US" altLang="zh-CN" sz="3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规划过物流数据中心、出版数据中心、雅昌艺术品数据中心、艺术品交易数据中心等项目，对于数据的组织和再利用有深刻和独到的见解</a:t>
            </a:r>
            <a:endParaRPr lang="en-US" altLang="zh-CN" sz="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5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3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团队管理及运维专家：</a:t>
            </a:r>
          </a:p>
          <a:p>
            <a:pPr algn="l"/>
            <a:r>
              <a:rPr lang="zh-CN" altLang="en-US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先后管理过人数超过</a:t>
            </a:r>
            <a:r>
              <a:rPr lang="en-US" altLang="zh-CN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人的大中型产品技术研发团队，涵盖产品的设计、研发、测试、运维等多个环节</a:t>
            </a:r>
            <a:endParaRPr lang="en-US" altLang="zh-CN" sz="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5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3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金融交易参与和研究者</a:t>
            </a:r>
            <a:endParaRPr lang="en-US" altLang="zh-CN" sz="3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具有三年多股票和期货交易及研究历史，成功躲过</a:t>
            </a:r>
            <a:r>
              <a:rPr lang="en-US" altLang="zh-CN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2015</a:t>
            </a:r>
            <a:r>
              <a:rPr lang="zh-CN" altLang="en-US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年股灾</a:t>
            </a:r>
            <a:r>
              <a:rPr lang="en-US" altLang="zh-CN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zh-CN" altLang="en-US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2.0</a:t>
            </a:r>
            <a:r>
              <a:rPr lang="zh-CN" altLang="en-US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年初的股灾</a:t>
            </a:r>
            <a:r>
              <a:rPr lang="en-US" altLang="zh-CN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3.0</a:t>
            </a:r>
            <a:r>
              <a:rPr lang="zh-CN" altLang="en-US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T+0</a:t>
            </a:r>
            <a:r>
              <a:rPr lang="zh-CN" altLang="en-US" sz="2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交易师从台湾主力控盘流派</a:t>
            </a:r>
            <a:endParaRPr lang="en-US" altLang="zh-CN" sz="25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57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1259" y="836712"/>
            <a:ext cx="8123992" cy="9361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创始团队人员关系</a:t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31259" y="2060848"/>
            <a:ext cx="8136904" cy="31683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三位创始人均毕业于华中科技大学计算机系软件专业</a:t>
            </a:r>
            <a:r>
              <a:rPr lang="en-US" altLang="zh-CN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92</a:t>
            </a:r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届，为大学同学。</a:t>
            </a:r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且彼此间或为室友，或为同乡邻居，或在具体项目中有过合作，有着良好的信任关系且十分了解各自能力。</a:t>
            </a:r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这为未来的合作打下了良好的基础。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36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846</Words>
  <Application>Microsoft Office PowerPoint</Application>
  <PresentationFormat>全屏显示(4:3)</PresentationFormat>
  <Paragraphs>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 Unicode MS</vt:lpstr>
      <vt:lpstr>黑体</vt:lpstr>
      <vt:lpstr>宋体</vt:lpstr>
      <vt:lpstr>楷体</vt:lpstr>
      <vt:lpstr>Arial</vt:lpstr>
      <vt:lpstr>Calibri</vt:lpstr>
      <vt:lpstr>Office 主题​​</vt:lpstr>
      <vt:lpstr>PowerPoint 演示文稿</vt:lpstr>
      <vt:lpstr>贡晔    跨IT及金融行业的连续创业者 </vt:lpstr>
      <vt:lpstr>郑宇（加籍）  海归 大数据 区块链 机器学习领域的大牛级资深专家 </vt:lpstr>
      <vt:lpstr>吴平  任职数家公司技术总监  多行业信息系统与移动互联网产品开发运营专家 </vt:lpstr>
      <vt:lpstr>创始团队人员关系 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gavinzheng</cp:lastModifiedBy>
  <cp:revision>81</cp:revision>
  <dcterms:created xsi:type="dcterms:W3CDTF">2017-06-24T01:00:32Z</dcterms:created>
  <dcterms:modified xsi:type="dcterms:W3CDTF">2017-07-06T15:21:09Z</dcterms:modified>
</cp:coreProperties>
</file>