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82" r:id="rId19"/>
    <p:sldId id="271" r:id="rId20"/>
    <p:sldId id="274" r:id="rId21"/>
    <p:sldId id="272" r:id="rId22"/>
    <p:sldId id="273" r:id="rId23"/>
    <p:sldId id="280" r:id="rId24"/>
    <p:sldId id="275" r:id="rId25"/>
    <p:sldId id="276" r:id="rId26"/>
    <p:sldId id="277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A3A9A-C7BC-4518-9973-BD70D7590A77}" type="doc">
      <dgm:prSet loTypeId="urn:microsoft.com/office/officeart/2005/8/layout/hList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3A397F-159E-439C-8513-84EE281DE1C0}">
      <dgm:prSet/>
      <dgm:spPr>
        <a:solidFill>
          <a:srgbClr val="002060"/>
        </a:solidFill>
      </dgm:spPr>
      <dgm:t>
        <a:bodyPr/>
        <a:lstStyle/>
        <a:p>
          <a:pPr rtl="0"/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智能爬虫自动实现全网范围的大数据收集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5393899-3302-48F3-9A1F-06DC51FBF36E}" type="parTrans" cxnId="{3D1812B4-37CC-47C9-8ABA-CD66850440B5}">
      <dgm:prSet/>
      <dgm:spPr/>
      <dgm:t>
        <a:bodyPr/>
        <a:lstStyle/>
        <a:p>
          <a:endParaRPr lang="zh-CN" altLang="en-US"/>
        </a:p>
      </dgm:t>
    </dgm:pt>
    <dgm:pt modelId="{4EE2E798-2B88-4376-9F3A-C79379A1D03A}" type="sibTrans" cxnId="{3D1812B4-37CC-47C9-8ABA-CD66850440B5}">
      <dgm:prSet/>
      <dgm:spPr/>
      <dgm:t>
        <a:bodyPr/>
        <a:lstStyle/>
        <a:p>
          <a:endParaRPr lang="zh-CN" altLang="en-US"/>
        </a:p>
      </dgm:t>
    </dgm:pt>
    <dgm:pt modelId="{290A228B-DD36-4ED3-ACF8-92F0992AA6C7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AI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自然语言处理进行有效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识别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分类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5F48F38-98AF-4A4F-B44E-A58432124F24}" type="parTrans" cxnId="{3485B29E-5F1B-44A7-8CDE-28F7B449E197}">
      <dgm:prSet/>
      <dgm:spPr/>
      <dgm:t>
        <a:bodyPr/>
        <a:lstStyle/>
        <a:p>
          <a:endParaRPr lang="zh-CN" altLang="en-US"/>
        </a:p>
      </dgm:t>
    </dgm:pt>
    <dgm:pt modelId="{11F99983-0FAF-45E2-BA6B-C91AB674C843}" type="sibTrans" cxnId="{3485B29E-5F1B-44A7-8CDE-28F7B449E197}">
      <dgm:prSet/>
      <dgm:spPr/>
      <dgm:t>
        <a:bodyPr/>
        <a:lstStyle/>
        <a:p>
          <a:endParaRPr lang="zh-CN" altLang="en-US"/>
        </a:p>
      </dgm:t>
    </dgm:pt>
    <dgm:pt modelId="{15EB9F50-1E71-4270-8DBD-59F0DB8D0737}">
      <dgm:prSet/>
      <dgm:spPr>
        <a:solidFill>
          <a:srgbClr val="002060"/>
        </a:solidFill>
      </dgm:spPr>
      <dgm:t>
        <a:bodyPr/>
        <a:lstStyle/>
        <a:p>
          <a:pPr rtl="0"/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量化投资模型深度神经网络寻找</a:t>
          </a:r>
          <a:r>
            <a:rPr lang="zh-CN" b="0" dirty="0" smtClean="0">
              <a:latin typeface="黑体" panose="02010609060101010101" pitchFamily="49" charset="-122"/>
              <a:ea typeface="黑体" panose="02010609060101010101" pitchFamily="49" charset="-122"/>
            </a:rPr>
            <a:t>信息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与交易间的相关性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7D536CD-22A4-4282-AAB5-55542C4B9208}" type="parTrans" cxnId="{D2897995-A883-408F-8AE8-6F13D0AC9050}">
      <dgm:prSet/>
      <dgm:spPr/>
      <dgm:t>
        <a:bodyPr/>
        <a:lstStyle/>
        <a:p>
          <a:endParaRPr lang="zh-CN" altLang="en-US"/>
        </a:p>
      </dgm:t>
    </dgm:pt>
    <dgm:pt modelId="{50F2DE28-AF5B-4A9B-9024-B0C8E3606EB5}" type="sibTrans" cxnId="{D2897995-A883-408F-8AE8-6F13D0AC9050}">
      <dgm:prSet/>
      <dgm:spPr/>
      <dgm:t>
        <a:bodyPr/>
        <a:lstStyle/>
        <a:p>
          <a:endParaRPr lang="zh-CN" altLang="en-US"/>
        </a:p>
      </dgm:t>
    </dgm:pt>
    <dgm:pt modelId="{4F6C864F-EE9D-4AD9-BE4A-38D7AD7DBDE1}">
      <dgm:prSet/>
      <dgm:spPr>
        <a:solidFill>
          <a:srgbClr val="002060"/>
        </a:solidFill>
      </dgm:spPr>
      <dgm:t>
        <a:bodyPr/>
        <a:lstStyle/>
        <a:p>
          <a:pPr rtl="0"/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通过移动互联网实现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策略信息对用户的精准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定制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7FD2AEE-B13C-49FB-9C58-7B249AAD3DAE}" type="parTrans" cxnId="{99DD48E1-A749-4F24-A91A-CC3B157BC9E9}">
      <dgm:prSet/>
      <dgm:spPr/>
      <dgm:t>
        <a:bodyPr/>
        <a:lstStyle/>
        <a:p>
          <a:endParaRPr lang="zh-CN" altLang="en-US"/>
        </a:p>
      </dgm:t>
    </dgm:pt>
    <dgm:pt modelId="{EBE64A50-9488-4010-A634-C374266CA24A}" type="sibTrans" cxnId="{99DD48E1-A749-4F24-A91A-CC3B157BC9E9}">
      <dgm:prSet/>
      <dgm:spPr/>
      <dgm:t>
        <a:bodyPr/>
        <a:lstStyle/>
        <a:p>
          <a:endParaRPr lang="zh-CN" altLang="en-US"/>
        </a:p>
      </dgm:t>
    </dgm:pt>
    <dgm:pt modelId="{792CB30E-B23B-44F3-81EC-E7820A1BC50A}" type="pres">
      <dgm:prSet presAssocID="{D9DA3A9A-C7BC-4518-9973-BD70D7590A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A055DF-3047-46C0-9A7A-7FD2DF79BB68}" type="pres">
      <dgm:prSet presAssocID="{D9DA3A9A-C7BC-4518-9973-BD70D7590A77}" presName="fgShape" presStyleLbl="fgShp" presStyleIdx="0" presStyleCnt="1" custScaleY="64868"/>
      <dgm:spPr/>
    </dgm:pt>
    <dgm:pt modelId="{904423A0-4C86-4F8F-860C-217A67DB69A6}" type="pres">
      <dgm:prSet presAssocID="{D9DA3A9A-C7BC-4518-9973-BD70D7590A77}" presName="linComp" presStyleCnt="0"/>
      <dgm:spPr/>
    </dgm:pt>
    <dgm:pt modelId="{BA508E8C-5304-4C7C-A920-18B725C5D753}" type="pres">
      <dgm:prSet presAssocID="{FF3A397F-159E-439C-8513-84EE281DE1C0}" presName="compNode" presStyleCnt="0"/>
      <dgm:spPr/>
    </dgm:pt>
    <dgm:pt modelId="{B1D12F22-00C9-4E3C-A09B-2B9919E3EC53}" type="pres">
      <dgm:prSet presAssocID="{FF3A397F-159E-439C-8513-84EE281DE1C0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AFCF487A-3B9A-4E5B-AB13-C461A1B27B2B}" type="pres">
      <dgm:prSet presAssocID="{FF3A397F-159E-439C-8513-84EE281DE1C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5EF6E-CB98-4F20-81AD-663FACE1A5F1}" type="pres">
      <dgm:prSet presAssocID="{FF3A397F-159E-439C-8513-84EE281DE1C0}" presName="invisiNode" presStyleLbl="node1" presStyleIdx="0" presStyleCnt="4"/>
      <dgm:spPr/>
    </dgm:pt>
    <dgm:pt modelId="{56B41CEE-294A-413C-BDAD-1F534124CA7D}" type="pres">
      <dgm:prSet presAssocID="{FF3A397F-159E-439C-8513-84EE281DE1C0}" presName="imagNode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zh-CN" altLang="en-US"/>
        </a:p>
      </dgm:t>
    </dgm:pt>
    <dgm:pt modelId="{A33C42B9-E3BD-458B-9D10-BD1025AE3D87}" type="pres">
      <dgm:prSet presAssocID="{4EE2E798-2B88-4376-9F3A-C79379A1D03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E8C833A-3DC7-4205-BE3C-532277C02A0D}" type="pres">
      <dgm:prSet presAssocID="{290A228B-DD36-4ED3-ACF8-92F0992AA6C7}" presName="compNode" presStyleCnt="0"/>
      <dgm:spPr/>
    </dgm:pt>
    <dgm:pt modelId="{7DCCB662-A839-4EF7-90DA-F95AEAE8E19E}" type="pres">
      <dgm:prSet presAssocID="{290A228B-DD36-4ED3-ACF8-92F0992AA6C7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D10F18A8-FAF3-42CB-B307-8EBB5353073B}" type="pres">
      <dgm:prSet presAssocID="{290A228B-DD36-4ED3-ACF8-92F0992AA6C7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4A4DC1-C4C6-4979-A6C9-3C3F94C8F65D}" type="pres">
      <dgm:prSet presAssocID="{290A228B-DD36-4ED3-ACF8-92F0992AA6C7}" presName="invisiNode" presStyleLbl="node1" presStyleIdx="1" presStyleCnt="4"/>
      <dgm:spPr/>
    </dgm:pt>
    <dgm:pt modelId="{7EF46A94-059C-454A-90A3-864E721F9036}" type="pres">
      <dgm:prSet presAssocID="{290A228B-DD36-4ED3-ACF8-92F0992AA6C7}" presName="imagNode" presStyleLbl="fgImgPlace1" presStyleIdx="1" presStyleCnt="4"/>
      <dgm:spPr>
        <a:blipFill>
          <a:blip xmlns:r="http://schemas.openxmlformats.org/officeDocument/2006/relationships" r:embed="rId2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zh-CN" altLang="en-US"/>
        </a:p>
      </dgm:t>
    </dgm:pt>
    <dgm:pt modelId="{29D2A11E-F8DF-43D5-95B2-B6670DA98E0C}" type="pres">
      <dgm:prSet presAssocID="{11F99983-0FAF-45E2-BA6B-C91AB674C84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7571159-806E-4E4C-A69C-37C6402859D5}" type="pres">
      <dgm:prSet presAssocID="{15EB9F50-1E71-4270-8DBD-59F0DB8D0737}" presName="compNode" presStyleCnt="0"/>
      <dgm:spPr/>
    </dgm:pt>
    <dgm:pt modelId="{3625F6A6-398E-4F24-AFE3-ABA8FE746B2A}" type="pres">
      <dgm:prSet presAssocID="{15EB9F50-1E71-4270-8DBD-59F0DB8D0737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551D7C7-1808-4849-952E-5EF365345452}" type="pres">
      <dgm:prSet presAssocID="{15EB9F50-1E71-4270-8DBD-59F0DB8D073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A33DE-0995-4DF2-884F-37385E89EF36}" type="pres">
      <dgm:prSet presAssocID="{15EB9F50-1E71-4270-8DBD-59F0DB8D0737}" presName="invisiNode" presStyleLbl="node1" presStyleIdx="2" presStyleCnt="4"/>
      <dgm:spPr/>
    </dgm:pt>
    <dgm:pt modelId="{8A8B27E2-4C76-4929-92E2-D4E949DF47CD}" type="pres">
      <dgm:prSet presAssocID="{15EB9F50-1E71-4270-8DBD-59F0DB8D0737}" presName="imagNod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zh-CN" altLang="en-US"/>
        </a:p>
      </dgm:t>
    </dgm:pt>
    <dgm:pt modelId="{5F923F07-50FE-45C4-877C-BB3E5CE9DC55}" type="pres">
      <dgm:prSet presAssocID="{50F2DE28-AF5B-4A9B-9024-B0C8E3606EB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3BAE041-D294-47F5-A708-A22C44FD1B72}" type="pres">
      <dgm:prSet presAssocID="{4F6C864F-EE9D-4AD9-BE4A-38D7AD7DBDE1}" presName="compNode" presStyleCnt="0"/>
      <dgm:spPr/>
    </dgm:pt>
    <dgm:pt modelId="{D66DB453-5F3A-4D29-8DA6-34583E6B5F92}" type="pres">
      <dgm:prSet presAssocID="{4F6C864F-EE9D-4AD9-BE4A-38D7AD7DBDE1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CC521747-20B3-46DD-B081-F06C5E6975D4}" type="pres">
      <dgm:prSet presAssocID="{4F6C864F-EE9D-4AD9-BE4A-38D7AD7DBDE1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AA8D22-0379-4101-9051-4E72FC134F11}" type="pres">
      <dgm:prSet presAssocID="{4F6C864F-EE9D-4AD9-BE4A-38D7AD7DBDE1}" presName="invisiNode" presStyleLbl="node1" presStyleIdx="3" presStyleCnt="4"/>
      <dgm:spPr/>
    </dgm:pt>
    <dgm:pt modelId="{85304F0D-2AC4-47F6-B21A-8C424AD59F52}" type="pres">
      <dgm:prSet presAssocID="{4F6C864F-EE9D-4AD9-BE4A-38D7AD7DBDE1}" presName="imagNod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8E84B018-1668-45CE-B652-4332E575E0BE}" type="presOf" srcId="{290A228B-DD36-4ED3-ACF8-92F0992AA6C7}" destId="{D10F18A8-FAF3-42CB-B307-8EBB5353073B}" srcOrd="1" destOrd="0" presId="urn:microsoft.com/office/officeart/2005/8/layout/hList7"/>
    <dgm:cxn modelId="{D2897995-A883-408F-8AE8-6F13D0AC9050}" srcId="{D9DA3A9A-C7BC-4518-9973-BD70D7590A77}" destId="{15EB9F50-1E71-4270-8DBD-59F0DB8D0737}" srcOrd="2" destOrd="0" parTransId="{77D536CD-22A4-4282-AAB5-55542C4B9208}" sibTransId="{50F2DE28-AF5B-4A9B-9024-B0C8E3606EB5}"/>
    <dgm:cxn modelId="{99DD48E1-A749-4F24-A91A-CC3B157BC9E9}" srcId="{D9DA3A9A-C7BC-4518-9973-BD70D7590A77}" destId="{4F6C864F-EE9D-4AD9-BE4A-38D7AD7DBDE1}" srcOrd="3" destOrd="0" parTransId="{27FD2AEE-B13C-49FB-9C58-7B249AAD3DAE}" sibTransId="{EBE64A50-9488-4010-A634-C374266CA24A}"/>
    <dgm:cxn modelId="{3D6BCCEF-B3C9-445F-B9DA-B0E54DA69404}" type="presOf" srcId="{FF3A397F-159E-439C-8513-84EE281DE1C0}" destId="{B1D12F22-00C9-4E3C-A09B-2B9919E3EC53}" srcOrd="0" destOrd="0" presId="urn:microsoft.com/office/officeart/2005/8/layout/hList7"/>
    <dgm:cxn modelId="{16320B1B-A2BF-4F4F-8C7E-8B3E5FB4523D}" type="presOf" srcId="{11F99983-0FAF-45E2-BA6B-C91AB674C843}" destId="{29D2A11E-F8DF-43D5-95B2-B6670DA98E0C}" srcOrd="0" destOrd="0" presId="urn:microsoft.com/office/officeart/2005/8/layout/hList7"/>
    <dgm:cxn modelId="{B0892825-4EE6-4738-BE77-408C1A75ABDB}" type="presOf" srcId="{15EB9F50-1E71-4270-8DBD-59F0DB8D0737}" destId="{3551D7C7-1808-4849-952E-5EF365345452}" srcOrd="1" destOrd="0" presId="urn:microsoft.com/office/officeart/2005/8/layout/hList7"/>
    <dgm:cxn modelId="{022FBB30-DD08-405F-8A8E-F3E1165D2117}" type="presOf" srcId="{50F2DE28-AF5B-4A9B-9024-B0C8E3606EB5}" destId="{5F923F07-50FE-45C4-877C-BB3E5CE9DC55}" srcOrd="0" destOrd="0" presId="urn:microsoft.com/office/officeart/2005/8/layout/hList7"/>
    <dgm:cxn modelId="{A603B5D0-49C4-4C16-B1BA-109A73A9BBA9}" type="presOf" srcId="{4EE2E798-2B88-4376-9F3A-C79379A1D03A}" destId="{A33C42B9-E3BD-458B-9D10-BD1025AE3D87}" srcOrd="0" destOrd="0" presId="urn:microsoft.com/office/officeart/2005/8/layout/hList7"/>
    <dgm:cxn modelId="{47D2D7C6-13F8-494F-BEE2-B37FB2902D58}" type="presOf" srcId="{4F6C864F-EE9D-4AD9-BE4A-38D7AD7DBDE1}" destId="{CC521747-20B3-46DD-B081-F06C5E6975D4}" srcOrd="1" destOrd="0" presId="urn:microsoft.com/office/officeart/2005/8/layout/hList7"/>
    <dgm:cxn modelId="{E85D3094-0021-4993-9B33-D479AB0747EF}" type="presOf" srcId="{15EB9F50-1E71-4270-8DBD-59F0DB8D0737}" destId="{3625F6A6-398E-4F24-AFE3-ABA8FE746B2A}" srcOrd="0" destOrd="0" presId="urn:microsoft.com/office/officeart/2005/8/layout/hList7"/>
    <dgm:cxn modelId="{29C94399-197D-485D-BD05-28E13A1DE207}" type="presOf" srcId="{4F6C864F-EE9D-4AD9-BE4A-38D7AD7DBDE1}" destId="{D66DB453-5F3A-4D29-8DA6-34583E6B5F92}" srcOrd="0" destOrd="0" presId="urn:microsoft.com/office/officeart/2005/8/layout/hList7"/>
    <dgm:cxn modelId="{3485B29E-5F1B-44A7-8CDE-28F7B449E197}" srcId="{D9DA3A9A-C7BC-4518-9973-BD70D7590A77}" destId="{290A228B-DD36-4ED3-ACF8-92F0992AA6C7}" srcOrd="1" destOrd="0" parTransId="{35F48F38-98AF-4A4F-B44E-A58432124F24}" sibTransId="{11F99983-0FAF-45E2-BA6B-C91AB674C843}"/>
    <dgm:cxn modelId="{16608B12-01E9-47EC-8715-2C6C57E4C270}" type="presOf" srcId="{FF3A397F-159E-439C-8513-84EE281DE1C0}" destId="{AFCF487A-3B9A-4E5B-AB13-C461A1B27B2B}" srcOrd="1" destOrd="0" presId="urn:microsoft.com/office/officeart/2005/8/layout/hList7"/>
    <dgm:cxn modelId="{06E0AE8B-799F-4F11-97E2-8F4F018B7848}" type="presOf" srcId="{290A228B-DD36-4ED3-ACF8-92F0992AA6C7}" destId="{7DCCB662-A839-4EF7-90DA-F95AEAE8E19E}" srcOrd="0" destOrd="0" presId="urn:microsoft.com/office/officeart/2005/8/layout/hList7"/>
    <dgm:cxn modelId="{0F4A57D1-DC99-46D9-A13F-2CAFFE5AA98A}" type="presOf" srcId="{D9DA3A9A-C7BC-4518-9973-BD70D7590A77}" destId="{792CB30E-B23B-44F3-81EC-E7820A1BC50A}" srcOrd="0" destOrd="0" presId="urn:microsoft.com/office/officeart/2005/8/layout/hList7"/>
    <dgm:cxn modelId="{3D1812B4-37CC-47C9-8ABA-CD66850440B5}" srcId="{D9DA3A9A-C7BC-4518-9973-BD70D7590A77}" destId="{FF3A397F-159E-439C-8513-84EE281DE1C0}" srcOrd="0" destOrd="0" parTransId="{D5393899-3302-48F3-9A1F-06DC51FBF36E}" sibTransId="{4EE2E798-2B88-4376-9F3A-C79379A1D03A}"/>
    <dgm:cxn modelId="{CF1DF042-ABBC-46A2-B6CD-AA6C9BC08B7E}" type="presParOf" srcId="{792CB30E-B23B-44F3-81EC-E7820A1BC50A}" destId="{30A055DF-3047-46C0-9A7A-7FD2DF79BB68}" srcOrd="0" destOrd="0" presId="urn:microsoft.com/office/officeart/2005/8/layout/hList7"/>
    <dgm:cxn modelId="{0F4721BB-6486-45FF-A275-525DD7FBCA5A}" type="presParOf" srcId="{792CB30E-B23B-44F3-81EC-E7820A1BC50A}" destId="{904423A0-4C86-4F8F-860C-217A67DB69A6}" srcOrd="1" destOrd="0" presId="urn:microsoft.com/office/officeart/2005/8/layout/hList7"/>
    <dgm:cxn modelId="{F0CFDFF9-7424-4C15-860F-F77B878BC5B4}" type="presParOf" srcId="{904423A0-4C86-4F8F-860C-217A67DB69A6}" destId="{BA508E8C-5304-4C7C-A920-18B725C5D753}" srcOrd="0" destOrd="0" presId="urn:microsoft.com/office/officeart/2005/8/layout/hList7"/>
    <dgm:cxn modelId="{96AD01D3-AFFC-4E42-8B21-A9D03D5AC15C}" type="presParOf" srcId="{BA508E8C-5304-4C7C-A920-18B725C5D753}" destId="{B1D12F22-00C9-4E3C-A09B-2B9919E3EC53}" srcOrd="0" destOrd="0" presId="urn:microsoft.com/office/officeart/2005/8/layout/hList7"/>
    <dgm:cxn modelId="{26450C86-1CD9-4156-B430-43BDD3923A0E}" type="presParOf" srcId="{BA508E8C-5304-4C7C-A920-18B725C5D753}" destId="{AFCF487A-3B9A-4E5B-AB13-C461A1B27B2B}" srcOrd="1" destOrd="0" presId="urn:microsoft.com/office/officeart/2005/8/layout/hList7"/>
    <dgm:cxn modelId="{66038BF7-DDD2-42B8-BD09-3BF7CC2FC0E6}" type="presParOf" srcId="{BA508E8C-5304-4C7C-A920-18B725C5D753}" destId="{6385EF6E-CB98-4F20-81AD-663FACE1A5F1}" srcOrd="2" destOrd="0" presId="urn:microsoft.com/office/officeart/2005/8/layout/hList7"/>
    <dgm:cxn modelId="{670B99DC-3C08-407E-A3D7-EAFD8B32D4E5}" type="presParOf" srcId="{BA508E8C-5304-4C7C-A920-18B725C5D753}" destId="{56B41CEE-294A-413C-BDAD-1F534124CA7D}" srcOrd="3" destOrd="0" presId="urn:microsoft.com/office/officeart/2005/8/layout/hList7"/>
    <dgm:cxn modelId="{6CCF2F87-6FB6-43CA-BF7A-81A03751C53B}" type="presParOf" srcId="{904423A0-4C86-4F8F-860C-217A67DB69A6}" destId="{A33C42B9-E3BD-458B-9D10-BD1025AE3D87}" srcOrd="1" destOrd="0" presId="urn:microsoft.com/office/officeart/2005/8/layout/hList7"/>
    <dgm:cxn modelId="{1C6BB2D2-6112-4320-951F-BE955C0BFC0E}" type="presParOf" srcId="{904423A0-4C86-4F8F-860C-217A67DB69A6}" destId="{DE8C833A-3DC7-4205-BE3C-532277C02A0D}" srcOrd="2" destOrd="0" presId="urn:microsoft.com/office/officeart/2005/8/layout/hList7"/>
    <dgm:cxn modelId="{28F6B975-05A5-486E-8A8C-FA651E3E7AD2}" type="presParOf" srcId="{DE8C833A-3DC7-4205-BE3C-532277C02A0D}" destId="{7DCCB662-A839-4EF7-90DA-F95AEAE8E19E}" srcOrd="0" destOrd="0" presId="urn:microsoft.com/office/officeart/2005/8/layout/hList7"/>
    <dgm:cxn modelId="{13110CA7-3C35-4757-A921-2E847212DC5B}" type="presParOf" srcId="{DE8C833A-3DC7-4205-BE3C-532277C02A0D}" destId="{D10F18A8-FAF3-42CB-B307-8EBB5353073B}" srcOrd="1" destOrd="0" presId="urn:microsoft.com/office/officeart/2005/8/layout/hList7"/>
    <dgm:cxn modelId="{7B188650-4326-428D-9294-3EE90484A763}" type="presParOf" srcId="{DE8C833A-3DC7-4205-BE3C-532277C02A0D}" destId="{D54A4DC1-C4C6-4979-A6C9-3C3F94C8F65D}" srcOrd="2" destOrd="0" presId="urn:microsoft.com/office/officeart/2005/8/layout/hList7"/>
    <dgm:cxn modelId="{CA417876-9293-40DB-99B1-CEA3EFDC4D5B}" type="presParOf" srcId="{DE8C833A-3DC7-4205-BE3C-532277C02A0D}" destId="{7EF46A94-059C-454A-90A3-864E721F9036}" srcOrd="3" destOrd="0" presId="urn:microsoft.com/office/officeart/2005/8/layout/hList7"/>
    <dgm:cxn modelId="{157C5518-78C1-472C-A0E2-FF9337C0134C}" type="presParOf" srcId="{904423A0-4C86-4F8F-860C-217A67DB69A6}" destId="{29D2A11E-F8DF-43D5-95B2-B6670DA98E0C}" srcOrd="3" destOrd="0" presId="urn:microsoft.com/office/officeart/2005/8/layout/hList7"/>
    <dgm:cxn modelId="{E0AA663F-AA22-45CD-B782-542C69ABA001}" type="presParOf" srcId="{904423A0-4C86-4F8F-860C-217A67DB69A6}" destId="{77571159-806E-4E4C-A69C-37C6402859D5}" srcOrd="4" destOrd="0" presId="urn:microsoft.com/office/officeart/2005/8/layout/hList7"/>
    <dgm:cxn modelId="{A78FC026-22F5-4D36-99ED-2089EFA2EAA5}" type="presParOf" srcId="{77571159-806E-4E4C-A69C-37C6402859D5}" destId="{3625F6A6-398E-4F24-AFE3-ABA8FE746B2A}" srcOrd="0" destOrd="0" presId="urn:microsoft.com/office/officeart/2005/8/layout/hList7"/>
    <dgm:cxn modelId="{F9A126A6-6253-4A4B-9135-01CDDA090511}" type="presParOf" srcId="{77571159-806E-4E4C-A69C-37C6402859D5}" destId="{3551D7C7-1808-4849-952E-5EF365345452}" srcOrd="1" destOrd="0" presId="urn:microsoft.com/office/officeart/2005/8/layout/hList7"/>
    <dgm:cxn modelId="{F2942871-2C4A-4AC8-9DA9-B7AF222276DA}" type="presParOf" srcId="{77571159-806E-4E4C-A69C-37C6402859D5}" destId="{A80A33DE-0995-4DF2-884F-37385E89EF36}" srcOrd="2" destOrd="0" presId="urn:microsoft.com/office/officeart/2005/8/layout/hList7"/>
    <dgm:cxn modelId="{148B4B3C-C823-40A4-818E-AEEEF368AB38}" type="presParOf" srcId="{77571159-806E-4E4C-A69C-37C6402859D5}" destId="{8A8B27E2-4C76-4929-92E2-D4E949DF47CD}" srcOrd="3" destOrd="0" presId="urn:microsoft.com/office/officeart/2005/8/layout/hList7"/>
    <dgm:cxn modelId="{5707D672-92F8-41E8-8CBD-FE3285F29548}" type="presParOf" srcId="{904423A0-4C86-4F8F-860C-217A67DB69A6}" destId="{5F923F07-50FE-45C4-877C-BB3E5CE9DC55}" srcOrd="5" destOrd="0" presId="urn:microsoft.com/office/officeart/2005/8/layout/hList7"/>
    <dgm:cxn modelId="{14ED38D4-CCD0-4436-9751-AD049EE74B22}" type="presParOf" srcId="{904423A0-4C86-4F8F-860C-217A67DB69A6}" destId="{F3BAE041-D294-47F5-A708-A22C44FD1B72}" srcOrd="6" destOrd="0" presId="urn:microsoft.com/office/officeart/2005/8/layout/hList7"/>
    <dgm:cxn modelId="{60116DA3-CD2B-491D-8719-6414D2AB0F24}" type="presParOf" srcId="{F3BAE041-D294-47F5-A708-A22C44FD1B72}" destId="{D66DB453-5F3A-4D29-8DA6-34583E6B5F92}" srcOrd="0" destOrd="0" presId="urn:microsoft.com/office/officeart/2005/8/layout/hList7"/>
    <dgm:cxn modelId="{AE50B870-9E28-4BDF-B435-8AD3441A0088}" type="presParOf" srcId="{F3BAE041-D294-47F5-A708-A22C44FD1B72}" destId="{CC521747-20B3-46DD-B081-F06C5E6975D4}" srcOrd="1" destOrd="0" presId="urn:microsoft.com/office/officeart/2005/8/layout/hList7"/>
    <dgm:cxn modelId="{25C3A588-8D70-4992-9839-6AFF41E8C69D}" type="presParOf" srcId="{F3BAE041-D294-47F5-A708-A22C44FD1B72}" destId="{90AA8D22-0379-4101-9051-4E72FC134F11}" srcOrd="2" destOrd="0" presId="urn:microsoft.com/office/officeart/2005/8/layout/hList7"/>
    <dgm:cxn modelId="{4A5EC651-291D-4F01-A70E-B2A0F15CB6E7}" type="presParOf" srcId="{F3BAE041-D294-47F5-A708-A22C44FD1B72}" destId="{85304F0D-2AC4-47F6-B21A-8C424AD59F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C6232-C459-469D-893C-00DB372B03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5F8EC5-4C54-498D-9668-28F05619B45A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zh-CN" sz="2000" dirty="0" smtClean="0">
              <a:latin typeface="黑体" panose="02010609060101010101" pitchFamily="49" charset="-122"/>
              <a:ea typeface="黑体" panose="02010609060101010101" pitchFamily="49" charset="-122"/>
            </a:rPr>
            <a:t>客观信息原则 </a:t>
          </a:r>
          <a:endParaRPr lang="en-US" altLang="zh-CN" sz="20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不预测 不荐股</a:t>
          </a:r>
          <a:endParaRPr lang="zh-CN" sz="1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14E6BA8-8EF6-4932-A947-23F8BAD62391}" type="parTrans" cxnId="{4AA6470E-1431-4BB0-A563-E85EDD40EF51}">
      <dgm:prSet/>
      <dgm:spPr/>
      <dgm:t>
        <a:bodyPr/>
        <a:lstStyle/>
        <a:p>
          <a:endParaRPr lang="zh-CN" altLang="en-US"/>
        </a:p>
      </dgm:t>
    </dgm:pt>
    <dgm:pt modelId="{F082F985-C3CD-4760-9679-6FACC33D258C}" type="sibTrans" cxnId="{4AA6470E-1431-4BB0-A563-E85EDD40EF51}">
      <dgm:prSet/>
      <dgm:spPr/>
      <dgm:t>
        <a:bodyPr/>
        <a:lstStyle/>
        <a:p>
          <a:endParaRPr lang="zh-CN" altLang="en-US"/>
        </a:p>
      </dgm:t>
    </dgm:pt>
    <dgm:pt modelId="{C4969FF0-AFF8-4A39-9D96-9349779430D5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zh-CN" sz="2000" dirty="0" smtClean="0">
              <a:latin typeface="黑体" panose="02010609060101010101" pitchFamily="49" charset="-122"/>
              <a:ea typeface="黑体" panose="02010609060101010101" pitchFamily="49" charset="-122"/>
            </a:rPr>
            <a:t>有效信息原则</a:t>
          </a:r>
          <a:endParaRPr lang="en-US" altLang="zh-CN" sz="20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提供有效分析 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不提供充分分析</a:t>
          </a:r>
          <a:endParaRPr lang="zh-CN" sz="1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AC337C2-DE3C-41B9-8996-53C9BC0E84C4}" type="parTrans" cxnId="{2E20F0E6-EEAC-4F8E-B928-9F7C280E63C0}">
      <dgm:prSet/>
      <dgm:spPr/>
      <dgm:t>
        <a:bodyPr/>
        <a:lstStyle/>
        <a:p>
          <a:endParaRPr lang="zh-CN" altLang="en-US"/>
        </a:p>
      </dgm:t>
    </dgm:pt>
    <dgm:pt modelId="{9C33238D-C378-4435-AB21-1D3C768A3ECD}" type="sibTrans" cxnId="{2E20F0E6-EEAC-4F8E-B928-9F7C280E63C0}">
      <dgm:prSet/>
      <dgm:spPr/>
      <dgm:t>
        <a:bodyPr/>
        <a:lstStyle/>
        <a:p>
          <a:endParaRPr lang="zh-CN" altLang="en-US"/>
        </a:p>
      </dgm:t>
    </dgm:pt>
    <dgm:pt modelId="{DCD736A1-6B29-485C-A5F8-ADAC031F8725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zh-CN" sz="2000" dirty="0" smtClean="0">
              <a:latin typeface="黑体" panose="02010609060101010101" pitchFamily="49" charset="-122"/>
              <a:ea typeface="黑体" panose="02010609060101010101" pitchFamily="49" charset="-122"/>
            </a:rPr>
            <a:t>有限信息原则 </a:t>
          </a:r>
          <a:endParaRPr lang="en-US" altLang="zh-CN" sz="20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提供简单相关性 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大外延 小内涵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 保持信息市场的大容量 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避免减小分析</a:t>
          </a:r>
          <a:r>
            <a:rPr lang="zh-CN" altLang="en-US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对</a:t>
          </a:r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市场冲击 </a:t>
          </a:r>
          <a:endParaRPr lang="zh-CN" sz="1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C912834-F204-4D38-B57D-508381C98CEE}" type="parTrans" cxnId="{4AC5F320-8ACF-45C2-A4AE-003D66B95924}">
      <dgm:prSet/>
      <dgm:spPr/>
      <dgm:t>
        <a:bodyPr/>
        <a:lstStyle/>
        <a:p>
          <a:endParaRPr lang="zh-CN" altLang="en-US"/>
        </a:p>
      </dgm:t>
    </dgm:pt>
    <dgm:pt modelId="{7133716B-369D-4247-99AA-D73B1EDB9775}" type="sibTrans" cxnId="{4AC5F320-8ACF-45C2-A4AE-003D66B95924}">
      <dgm:prSet/>
      <dgm:spPr/>
      <dgm:t>
        <a:bodyPr/>
        <a:lstStyle/>
        <a:p>
          <a:endParaRPr lang="zh-CN" altLang="en-US"/>
        </a:p>
      </dgm:t>
    </dgm:pt>
    <dgm:pt modelId="{E91F8C71-7B00-4A60-8F66-CD548E956B4A}" type="pres">
      <dgm:prSet presAssocID="{270C6232-C459-469D-893C-00DB372B03B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E610B-8FCE-4B83-A7BF-EA53CB47CE11}" type="pres">
      <dgm:prSet presAssocID="{270C6232-C459-469D-893C-00DB372B03BB}" presName="arrow" presStyleLbl="bgShp" presStyleIdx="0" presStyleCnt="1" custScaleX="108227" custScaleY="5001" custLinFactNeighborX="-2501" custLinFactNeighborY="45252"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/>
        </a:p>
      </dgm:t>
    </dgm:pt>
    <dgm:pt modelId="{410C42FE-670A-4A87-B482-32E43838DF2E}" type="pres">
      <dgm:prSet presAssocID="{270C6232-C459-469D-893C-00DB372B03BB}" presName="linearProcess" presStyleCnt="0"/>
      <dgm:spPr/>
    </dgm:pt>
    <dgm:pt modelId="{6F1BDF13-730A-4B4B-A7FF-934F15E01F80}" type="pres">
      <dgm:prSet presAssocID="{385F8EC5-4C54-498D-9668-28F05619B45A}" presName="textNode" presStyleLbl="node1" presStyleIdx="0" presStyleCnt="3" custScaleX="107369" custScaleY="107995" custLinFactNeighborX="2787" custLinFactNeighborY="-7100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zh-CN" altLang="en-US"/>
        </a:p>
      </dgm:t>
    </dgm:pt>
    <dgm:pt modelId="{363798A2-D0C4-46A9-B5E6-0440C29C0F43}" type="pres">
      <dgm:prSet presAssocID="{F082F985-C3CD-4760-9679-6FACC33D258C}" presName="sibTrans" presStyleCnt="0"/>
      <dgm:spPr/>
    </dgm:pt>
    <dgm:pt modelId="{F287AF64-8530-4125-A7FC-8BCD31D43959}" type="pres">
      <dgm:prSet presAssocID="{C4969FF0-AFF8-4A39-9D96-9349779430D5}" presName="textNode" presStyleLbl="node1" presStyleIdx="1" presStyleCnt="3" custScaleX="127344" custScaleY="129915" custLinFactX="-3308" custLinFactNeighborX="-100000" custLinFactNeighborY="-2664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zh-CN" altLang="en-US"/>
        </a:p>
      </dgm:t>
    </dgm:pt>
    <dgm:pt modelId="{C5400782-5463-4467-888D-3EC8BD716795}" type="pres">
      <dgm:prSet presAssocID="{9C33238D-C378-4435-AB21-1D3C768A3ECD}" presName="sibTrans" presStyleCnt="0"/>
      <dgm:spPr/>
    </dgm:pt>
    <dgm:pt modelId="{08812B9D-7A52-4377-911E-6B7ECA3851F5}" type="pres">
      <dgm:prSet presAssocID="{DCD736A1-6B29-485C-A5F8-ADAC031F8725}" presName="textNode" presStyleLbl="node1" presStyleIdx="2" presStyleCnt="3" custScaleX="134786" custScaleY="139775" custLinFactX="-21154" custLinFactNeighborX="-100000" custLinFactNeighborY="2147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4AC5F320-8ACF-45C2-A4AE-003D66B95924}" srcId="{270C6232-C459-469D-893C-00DB372B03BB}" destId="{DCD736A1-6B29-485C-A5F8-ADAC031F8725}" srcOrd="2" destOrd="0" parTransId="{3C912834-F204-4D38-B57D-508381C98CEE}" sibTransId="{7133716B-369D-4247-99AA-D73B1EDB9775}"/>
    <dgm:cxn modelId="{7CCF1E25-DE09-4042-B15D-BAD252009204}" type="presOf" srcId="{385F8EC5-4C54-498D-9668-28F05619B45A}" destId="{6F1BDF13-730A-4B4B-A7FF-934F15E01F80}" srcOrd="0" destOrd="0" presId="urn:microsoft.com/office/officeart/2005/8/layout/hProcess9"/>
    <dgm:cxn modelId="{C0E13707-5DE7-40F7-BB39-BF492835F9DD}" type="presOf" srcId="{C4969FF0-AFF8-4A39-9D96-9349779430D5}" destId="{F287AF64-8530-4125-A7FC-8BCD31D43959}" srcOrd="0" destOrd="0" presId="urn:microsoft.com/office/officeart/2005/8/layout/hProcess9"/>
    <dgm:cxn modelId="{4AA6470E-1431-4BB0-A563-E85EDD40EF51}" srcId="{270C6232-C459-469D-893C-00DB372B03BB}" destId="{385F8EC5-4C54-498D-9668-28F05619B45A}" srcOrd="0" destOrd="0" parTransId="{A14E6BA8-8EF6-4932-A947-23F8BAD62391}" sibTransId="{F082F985-C3CD-4760-9679-6FACC33D258C}"/>
    <dgm:cxn modelId="{79FD4104-3717-4C42-B156-695009293F8D}" type="presOf" srcId="{DCD736A1-6B29-485C-A5F8-ADAC031F8725}" destId="{08812B9D-7A52-4377-911E-6B7ECA3851F5}" srcOrd="0" destOrd="0" presId="urn:microsoft.com/office/officeart/2005/8/layout/hProcess9"/>
    <dgm:cxn modelId="{099B3B54-6539-4259-8A8B-1410BC48E6AE}" type="presOf" srcId="{270C6232-C459-469D-893C-00DB372B03BB}" destId="{E91F8C71-7B00-4A60-8F66-CD548E956B4A}" srcOrd="0" destOrd="0" presId="urn:microsoft.com/office/officeart/2005/8/layout/hProcess9"/>
    <dgm:cxn modelId="{2E20F0E6-EEAC-4F8E-B928-9F7C280E63C0}" srcId="{270C6232-C459-469D-893C-00DB372B03BB}" destId="{C4969FF0-AFF8-4A39-9D96-9349779430D5}" srcOrd="1" destOrd="0" parTransId="{FAC337C2-DE3C-41B9-8996-53C9BC0E84C4}" sibTransId="{9C33238D-C378-4435-AB21-1D3C768A3ECD}"/>
    <dgm:cxn modelId="{4A056BAB-5552-43C4-92B9-3216B9C64771}" type="presParOf" srcId="{E91F8C71-7B00-4A60-8F66-CD548E956B4A}" destId="{850E610B-8FCE-4B83-A7BF-EA53CB47CE11}" srcOrd="0" destOrd="0" presId="urn:microsoft.com/office/officeart/2005/8/layout/hProcess9"/>
    <dgm:cxn modelId="{926F75F2-0ED2-4D58-BF82-34E2CB261CA9}" type="presParOf" srcId="{E91F8C71-7B00-4A60-8F66-CD548E956B4A}" destId="{410C42FE-670A-4A87-B482-32E43838DF2E}" srcOrd="1" destOrd="0" presId="urn:microsoft.com/office/officeart/2005/8/layout/hProcess9"/>
    <dgm:cxn modelId="{FE635AED-600C-4C6D-86BF-FB42E6EA735E}" type="presParOf" srcId="{410C42FE-670A-4A87-B482-32E43838DF2E}" destId="{6F1BDF13-730A-4B4B-A7FF-934F15E01F80}" srcOrd="0" destOrd="0" presId="urn:microsoft.com/office/officeart/2005/8/layout/hProcess9"/>
    <dgm:cxn modelId="{786713BD-CA11-46D5-AF80-0E51DB17F6F8}" type="presParOf" srcId="{410C42FE-670A-4A87-B482-32E43838DF2E}" destId="{363798A2-D0C4-46A9-B5E6-0440C29C0F43}" srcOrd="1" destOrd="0" presId="urn:microsoft.com/office/officeart/2005/8/layout/hProcess9"/>
    <dgm:cxn modelId="{0DD73FFD-E4F3-4F85-B62B-48EE1E472B07}" type="presParOf" srcId="{410C42FE-670A-4A87-B482-32E43838DF2E}" destId="{F287AF64-8530-4125-A7FC-8BCD31D43959}" srcOrd="2" destOrd="0" presId="urn:microsoft.com/office/officeart/2005/8/layout/hProcess9"/>
    <dgm:cxn modelId="{A9928B7C-6413-4EC9-AFD3-606A325DEB4B}" type="presParOf" srcId="{410C42FE-670A-4A87-B482-32E43838DF2E}" destId="{C5400782-5463-4467-888D-3EC8BD716795}" srcOrd="3" destOrd="0" presId="urn:microsoft.com/office/officeart/2005/8/layout/hProcess9"/>
    <dgm:cxn modelId="{A9D8B2D7-1267-4D49-9AB8-1B8784ED0D18}" type="presParOf" srcId="{410C42FE-670A-4A87-B482-32E43838DF2E}" destId="{08812B9D-7A52-4377-911E-6B7ECA3851F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56A943-E70D-4B92-90FE-7391A0118C2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2B17BE-4D75-4565-94D8-1AE1BD4BB18E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1000</a:t>
          </a:r>
          <a:r>
            <a:rPr 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万</a:t>
          </a:r>
          <a:endParaRPr lang="en-US" altLang="zh-CN" sz="28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600" dirty="0" smtClean="0"/>
            <a:t>月活跃用户</a:t>
          </a:r>
          <a:endParaRPr lang="zh-CN" sz="1600" dirty="0"/>
        </a:p>
      </dgm:t>
    </dgm:pt>
    <dgm:pt modelId="{C8A5D9FB-DE13-4764-90D4-2C7E9210BAB2}" type="parTrans" cxnId="{FA1B7B2A-39A7-44B0-B37C-CF59263EF324}">
      <dgm:prSet/>
      <dgm:spPr/>
      <dgm:t>
        <a:bodyPr/>
        <a:lstStyle/>
        <a:p>
          <a:endParaRPr lang="zh-CN" altLang="en-US"/>
        </a:p>
      </dgm:t>
    </dgm:pt>
    <dgm:pt modelId="{9F899E2C-9C25-4624-8321-E9E8FF33A26B}" type="sibTrans" cxnId="{FA1B7B2A-39A7-44B0-B37C-CF59263EF324}">
      <dgm:prSet/>
      <dgm:spPr/>
      <dgm:t>
        <a:bodyPr/>
        <a:lstStyle/>
        <a:p>
          <a:endParaRPr lang="zh-CN" altLang="en-US"/>
        </a:p>
      </dgm:t>
    </dgm:pt>
    <dgm:pt modelId="{57739F37-3823-4CB8-807A-782B1530D5CF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FF0000"/>
              </a:solidFill>
            </a:rPr>
            <a:t>100</a:t>
          </a:r>
          <a:r>
            <a:rPr lang="zh-CN" sz="2000" dirty="0" smtClean="0">
              <a:solidFill>
                <a:srgbClr val="FF0000"/>
              </a:solidFill>
            </a:rPr>
            <a:t>万</a:t>
          </a:r>
          <a:endParaRPr lang="en-US" altLang="zh-CN" sz="2000" dirty="0" smtClean="0">
            <a:solidFill>
              <a:srgbClr val="FF0000"/>
            </a:solidFill>
          </a:endParaRPr>
        </a:p>
        <a:p>
          <a:pPr rtl="0"/>
          <a:r>
            <a:rPr lang="zh-CN" sz="1500" dirty="0" smtClean="0"/>
            <a:t>日付费用户</a:t>
          </a:r>
          <a:endParaRPr lang="zh-CN" sz="1500" dirty="0"/>
        </a:p>
      </dgm:t>
    </dgm:pt>
    <dgm:pt modelId="{3089D19F-8404-45F7-ACF0-956548D5B090}" type="parTrans" cxnId="{5DB7DAFA-E4CB-4017-9466-693F1CC6041D}">
      <dgm:prSet/>
      <dgm:spPr/>
      <dgm:t>
        <a:bodyPr/>
        <a:lstStyle/>
        <a:p>
          <a:endParaRPr lang="zh-CN" altLang="en-US"/>
        </a:p>
      </dgm:t>
    </dgm:pt>
    <dgm:pt modelId="{3FE43356-F0FB-4907-AE83-8C646141719F}" type="sibTrans" cxnId="{5DB7DAFA-E4CB-4017-9466-693F1CC6041D}">
      <dgm:prSet/>
      <dgm:spPr/>
      <dgm:t>
        <a:bodyPr/>
        <a:lstStyle/>
        <a:p>
          <a:endParaRPr lang="zh-CN" altLang="en-US"/>
        </a:p>
      </dgm:t>
    </dgm:pt>
    <dgm:pt modelId="{80342FFD-F99D-41E5-835F-D1171125ABCA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2</a:t>
          </a:r>
          <a:r>
            <a:rPr 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元</a:t>
          </a:r>
          <a:r>
            <a:rPr lang="en-US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日</a:t>
          </a:r>
          <a:r>
            <a:rPr lang="zh-CN" dirty="0" smtClean="0"/>
            <a:t>订阅一维</a:t>
          </a:r>
          <a:r>
            <a:rPr lang="zh-CN" altLang="en-US" dirty="0" smtClean="0"/>
            <a:t>智能</a:t>
          </a:r>
          <a:r>
            <a:rPr lang="zh-CN" dirty="0" smtClean="0"/>
            <a:t>策略</a:t>
          </a:r>
          <a:endParaRPr lang="zh-CN" dirty="0"/>
        </a:p>
      </dgm:t>
    </dgm:pt>
    <dgm:pt modelId="{4C49997B-E2A5-4190-A5A2-301C939CE4BD}" type="parTrans" cxnId="{2045BDE7-225D-4856-B203-87E0356F9EC3}">
      <dgm:prSet/>
      <dgm:spPr/>
      <dgm:t>
        <a:bodyPr/>
        <a:lstStyle/>
        <a:p>
          <a:endParaRPr lang="zh-CN" altLang="en-US"/>
        </a:p>
      </dgm:t>
    </dgm:pt>
    <dgm:pt modelId="{58E6A31D-7930-4C27-BE7E-E43D9101F04A}" type="sibTrans" cxnId="{2045BDE7-225D-4856-B203-87E0356F9EC3}">
      <dgm:prSet/>
      <dgm:spPr/>
      <dgm:t>
        <a:bodyPr/>
        <a:lstStyle/>
        <a:p>
          <a:endParaRPr lang="zh-CN" altLang="en-US"/>
        </a:p>
      </dgm:t>
    </dgm:pt>
    <dgm:pt modelId="{37B609B6-F95F-450E-AC03-7F8B7434217C}" type="pres">
      <dgm:prSet presAssocID="{3C56A943-E70D-4B92-90FE-7391A0118C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9C3F5A5-2EE2-4922-AB1D-B65F00A30667}" type="pres">
      <dgm:prSet presAssocID="{212B17BE-4D75-4565-94D8-1AE1BD4BB18E}" presName="gear1" presStyleLbl="node1" presStyleIdx="0" presStyleCnt="3" custScaleX="97713" custScaleY="95429" custLinFactNeighborX="1751">
        <dgm:presLayoutVars>
          <dgm:chMax val="1"/>
          <dgm:bulletEnabled val="1"/>
        </dgm:presLayoutVars>
      </dgm:prSet>
      <dgm:spPr/>
    </dgm:pt>
    <dgm:pt modelId="{45F4F61F-C119-4AB0-9CD7-B0F26568DDF8}" type="pres">
      <dgm:prSet presAssocID="{212B17BE-4D75-4565-94D8-1AE1BD4BB18E}" presName="gear1srcNode" presStyleLbl="node1" presStyleIdx="0" presStyleCnt="3"/>
      <dgm:spPr/>
    </dgm:pt>
    <dgm:pt modelId="{B63B16D9-41B2-4C11-BD1A-86F4734D0C11}" type="pres">
      <dgm:prSet presAssocID="{212B17BE-4D75-4565-94D8-1AE1BD4BB18E}" presName="gear1dstNode" presStyleLbl="node1" presStyleIdx="0" presStyleCnt="3"/>
      <dgm:spPr/>
    </dgm:pt>
    <dgm:pt modelId="{2483FCCF-F3E9-4035-B61E-145FEB9831BC}" type="pres">
      <dgm:prSet presAssocID="{57739F37-3823-4CB8-807A-782B1530D5CF}" presName="gear2" presStyleLbl="node1" presStyleIdx="1" presStyleCnt="3" custScaleX="112573" custScaleY="111332">
        <dgm:presLayoutVars>
          <dgm:chMax val="1"/>
          <dgm:bulletEnabled val="1"/>
        </dgm:presLayoutVars>
      </dgm:prSet>
      <dgm:spPr/>
    </dgm:pt>
    <dgm:pt modelId="{B4B6DEFF-6CF5-4D12-BB4A-390011224EB1}" type="pres">
      <dgm:prSet presAssocID="{57739F37-3823-4CB8-807A-782B1530D5CF}" presName="gear2srcNode" presStyleLbl="node1" presStyleIdx="1" presStyleCnt="3"/>
      <dgm:spPr/>
    </dgm:pt>
    <dgm:pt modelId="{A9621AA8-F591-445A-9AA1-31DEC8034129}" type="pres">
      <dgm:prSet presAssocID="{57739F37-3823-4CB8-807A-782B1530D5CF}" presName="gear2dstNode" presStyleLbl="node1" presStyleIdx="1" presStyleCnt="3"/>
      <dgm:spPr/>
    </dgm:pt>
    <dgm:pt modelId="{61AD9D62-E0C3-420D-9711-72CDF7EA03A9}" type="pres">
      <dgm:prSet presAssocID="{80342FFD-F99D-41E5-835F-D1171125ABCA}" presName="gear3" presStyleLbl="node1" presStyleIdx="2" presStyleCnt="3" custLinFactNeighborX="3571" custLinFactNeighborY="-7862"/>
      <dgm:spPr/>
      <dgm:t>
        <a:bodyPr/>
        <a:lstStyle/>
        <a:p>
          <a:endParaRPr lang="zh-CN" altLang="en-US"/>
        </a:p>
      </dgm:t>
    </dgm:pt>
    <dgm:pt modelId="{CF99DBF3-63EF-4F6E-B09D-1FBE56B40EE5}" type="pres">
      <dgm:prSet presAssocID="{80342FFD-F99D-41E5-835F-D1171125ABC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ED7B40-D90D-413D-85E8-E012F201FC60}" type="pres">
      <dgm:prSet presAssocID="{80342FFD-F99D-41E5-835F-D1171125ABCA}" presName="gear3srcNode" presStyleLbl="node1" presStyleIdx="2" presStyleCnt="3"/>
      <dgm:spPr/>
    </dgm:pt>
    <dgm:pt modelId="{0BB0290E-0501-446B-8942-4AB213CF07FF}" type="pres">
      <dgm:prSet presAssocID="{80342FFD-F99D-41E5-835F-D1171125ABCA}" presName="gear3dstNode" presStyleLbl="node1" presStyleIdx="2" presStyleCnt="3"/>
      <dgm:spPr/>
    </dgm:pt>
    <dgm:pt modelId="{567C96CA-E8E3-464B-8E5E-591237D6E42B}" type="pres">
      <dgm:prSet presAssocID="{9F899E2C-9C25-4624-8321-E9E8FF33A26B}" presName="connector1" presStyleLbl="sibTrans2D1" presStyleIdx="0" presStyleCnt="3"/>
      <dgm:spPr/>
    </dgm:pt>
    <dgm:pt modelId="{94C1F11F-2163-4A5D-96B9-8B96D0605AA4}" type="pres">
      <dgm:prSet presAssocID="{3FE43356-F0FB-4907-AE83-8C646141719F}" presName="connector2" presStyleLbl="sibTrans2D1" presStyleIdx="1" presStyleCnt="3"/>
      <dgm:spPr/>
    </dgm:pt>
    <dgm:pt modelId="{C4BE4FD2-8862-4D40-8AE9-8AD7B1B83EC0}" type="pres">
      <dgm:prSet presAssocID="{58E6A31D-7930-4C27-BE7E-E43D9101F04A}" presName="connector3" presStyleLbl="sibTrans2D1" presStyleIdx="2" presStyleCnt="3"/>
      <dgm:spPr/>
    </dgm:pt>
  </dgm:ptLst>
  <dgm:cxnLst>
    <dgm:cxn modelId="{4DB6190D-1E2B-4E32-93E2-CB48D26F0658}" type="presOf" srcId="{80342FFD-F99D-41E5-835F-D1171125ABCA}" destId="{0BB0290E-0501-446B-8942-4AB213CF07FF}" srcOrd="3" destOrd="0" presId="urn:microsoft.com/office/officeart/2005/8/layout/gear1"/>
    <dgm:cxn modelId="{A7A7CA41-D4DD-41EB-B4D4-AF1C5EAA260E}" type="presOf" srcId="{57739F37-3823-4CB8-807A-782B1530D5CF}" destId="{2483FCCF-F3E9-4035-B61E-145FEB9831BC}" srcOrd="0" destOrd="0" presId="urn:microsoft.com/office/officeart/2005/8/layout/gear1"/>
    <dgm:cxn modelId="{AE6ACF54-74D0-4C4B-A13F-DFE6B2C6B0D9}" type="presOf" srcId="{58E6A31D-7930-4C27-BE7E-E43D9101F04A}" destId="{C4BE4FD2-8862-4D40-8AE9-8AD7B1B83EC0}" srcOrd="0" destOrd="0" presId="urn:microsoft.com/office/officeart/2005/8/layout/gear1"/>
    <dgm:cxn modelId="{AA31658E-9EF2-479D-94FD-69C8BDDF0724}" type="presOf" srcId="{57739F37-3823-4CB8-807A-782B1530D5CF}" destId="{A9621AA8-F591-445A-9AA1-31DEC8034129}" srcOrd="2" destOrd="0" presId="urn:microsoft.com/office/officeart/2005/8/layout/gear1"/>
    <dgm:cxn modelId="{565DD328-EDCB-4473-A4E0-6001D582A6C7}" type="presOf" srcId="{212B17BE-4D75-4565-94D8-1AE1BD4BB18E}" destId="{45F4F61F-C119-4AB0-9CD7-B0F26568DDF8}" srcOrd="1" destOrd="0" presId="urn:microsoft.com/office/officeart/2005/8/layout/gear1"/>
    <dgm:cxn modelId="{8C290F91-4128-49AC-997C-3D6161B2EAA8}" type="presOf" srcId="{212B17BE-4D75-4565-94D8-1AE1BD4BB18E}" destId="{B63B16D9-41B2-4C11-BD1A-86F4734D0C11}" srcOrd="2" destOrd="0" presId="urn:microsoft.com/office/officeart/2005/8/layout/gear1"/>
    <dgm:cxn modelId="{2ADA1CB8-EB7B-4821-B4D7-61960A92825E}" type="presOf" srcId="{3C56A943-E70D-4B92-90FE-7391A0118C26}" destId="{37B609B6-F95F-450E-AC03-7F8B7434217C}" srcOrd="0" destOrd="0" presId="urn:microsoft.com/office/officeart/2005/8/layout/gear1"/>
    <dgm:cxn modelId="{5DB7DAFA-E4CB-4017-9466-693F1CC6041D}" srcId="{3C56A943-E70D-4B92-90FE-7391A0118C26}" destId="{57739F37-3823-4CB8-807A-782B1530D5CF}" srcOrd="1" destOrd="0" parTransId="{3089D19F-8404-45F7-ACF0-956548D5B090}" sibTransId="{3FE43356-F0FB-4907-AE83-8C646141719F}"/>
    <dgm:cxn modelId="{87D95FC1-D1BA-4084-87FF-126CD929FA7E}" type="presOf" srcId="{212B17BE-4D75-4565-94D8-1AE1BD4BB18E}" destId="{49C3F5A5-2EE2-4922-AB1D-B65F00A30667}" srcOrd="0" destOrd="0" presId="urn:microsoft.com/office/officeart/2005/8/layout/gear1"/>
    <dgm:cxn modelId="{D7BF03E4-93F8-46E7-A38F-D6ED10FF38CE}" type="presOf" srcId="{3FE43356-F0FB-4907-AE83-8C646141719F}" destId="{94C1F11F-2163-4A5D-96B9-8B96D0605AA4}" srcOrd="0" destOrd="0" presId="urn:microsoft.com/office/officeart/2005/8/layout/gear1"/>
    <dgm:cxn modelId="{485EB598-67DB-4609-A7F6-DF80B9DAD885}" type="presOf" srcId="{80342FFD-F99D-41E5-835F-D1171125ABCA}" destId="{1BED7B40-D90D-413D-85E8-E012F201FC60}" srcOrd="2" destOrd="0" presId="urn:microsoft.com/office/officeart/2005/8/layout/gear1"/>
    <dgm:cxn modelId="{FA1B7B2A-39A7-44B0-B37C-CF59263EF324}" srcId="{3C56A943-E70D-4B92-90FE-7391A0118C26}" destId="{212B17BE-4D75-4565-94D8-1AE1BD4BB18E}" srcOrd="0" destOrd="0" parTransId="{C8A5D9FB-DE13-4764-90D4-2C7E9210BAB2}" sibTransId="{9F899E2C-9C25-4624-8321-E9E8FF33A26B}"/>
    <dgm:cxn modelId="{12E0B7CB-F81C-4C98-AAFC-86F54ABB5268}" type="presOf" srcId="{57739F37-3823-4CB8-807A-782B1530D5CF}" destId="{B4B6DEFF-6CF5-4D12-BB4A-390011224EB1}" srcOrd="1" destOrd="0" presId="urn:microsoft.com/office/officeart/2005/8/layout/gear1"/>
    <dgm:cxn modelId="{2045BDE7-225D-4856-B203-87E0356F9EC3}" srcId="{3C56A943-E70D-4B92-90FE-7391A0118C26}" destId="{80342FFD-F99D-41E5-835F-D1171125ABCA}" srcOrd="2" destOrd="0" parTransId="{4C49997B-E2A5-4190-A5A2-301C939CE4BD}" sibTransId="{58E6A31D-7930-4C27-BE7E-E43D9101F04A}"/>
    <dgm:cxn modelId="{E0DA8DBC-7DB1-4B23-83A1-B41746C2C135}" type="presOf" srcId="{80342FFD-F99D-41E5-835F-D1171125ABCA}" destId="{61AD9D62-E0C3-420D-9711-72CDF7EA03A9}" srcOrd="0" destOrd="0" presId="urn:microsoft.com/office/officeart/2005/8/layout/gear1"/>
    <dgm:cxn modelId="{C470CE21-ED36-41C4-89D7-178F5E4372C5}" type="presOf" srcId="{80342FFD-F99D-41E5-835F-D1171125ABCA}" destId="{CF99DBF3-63EF-4F6E-B09D-1FBE56B40EE5}" srcOrd="1" destOrd="0" presId="urn:microsoft.com/office/officeart/2005/8/layout/gear1"/>
    <dgm:cxn modelId="{AC412DA1-F817-4FCF-A1CB-4B508437500D}" type="presOf" srcId="{9F899E2C-9C25-4624-8321-E9E8FF33A26B}" destId="{567C96CA-E8E3-464B-8E5E-591237D6E42B}" srcOrd="0" destOrd="0" presId="urn:microsoft.com/office/officeart/2005/8/layout/gear1"/>
    <dgm:cxn modelId="{84FC667B-B592-409E-9BE2-9411B98C4DA8}" type="presParOf" srcId="{37B609B6-F95F-450E-AC03-7F8B7434217C}" destId="{49C3F5A5-2EE2-4922-AB1D-B65F00A30667}" srcOrd="0" destOrd="0" presId="urn:microsoft.com/office/officeart/2005/8/layout/gear1"/>
    <dgm:cxn modelId="{71071F95-BC45-46EC-91D5-61C4E69241F6}" type="presParOf" srcId="{37B609B6-F95F-450E-AC03-7F8B7434217C}" destId="{45F4F61F-C119-4AB0-9CD7-B0F26568DDF8}" srcOrd="1" destOrd="0" presId="urn:microsoft.com/office/officeart/2005/8/layout/gear1"/>
    <dgm:cxn modelId="{13A76A46-A214-4C85-8FF2-232D5AC8E5CC}" type="presParOf" srcId="{37B609B6-F95F-450E-AC03-7F8B7434217C}" destId="{B63B16D9-41B2-4C11-BD1A-86F4734D0C11}" srcOrd="2" destOrd="0" presId="urn:microsoft.com/office/officeart/2005/8/layout/gear1"/>
    <dgm:cxn modelId="{934E9584-575B-49C8-94B1-15A409429A8D}" type="presParOf" srcId="{37B609B6-F95F-450E-AC03-7F8B7434217C}" destId="{2483FCCF-F3E9-4035-B61E-145FEB9831BC}" srcOrd="3" destOrd="0" presId="urn:microsoft.com/office/officeart/2005/8/layout/gear1"/>
    <dgm:cxn modelId="{46901D77-F452-42F1-AFA0-DFD157573B90}" type="presParOf" srcId="{37B609B6-F95F-450E-AC03-7F8B7434217C}" destId="{B4B6DEFF-6CF5-4D12-BB4A-390011224EB1}" srcOrd="4" destOrd="0" presId="urn:microsoft.com/office/officeart/2005/8/layout/gear1"/>
    <dgm:cxn modelId="{94100347-6505-4239-9EDA-1BA11A6BA008}" type="presParOf" srcId="{37B609B6-F95F-450E-AC03-7F8B7434217C}" destId="{A9621AA8-F591-445A-9AA1-31DEC8034129}" srcOrd="5" destOrd="0" presId="urn:microsoft.com/office/officeart/2005/8/layout/gear1"/>
    <dgm:cxn modelId="{DAFEC778-69C8-498A-B19C-BF87A206E68B}" type="presParOf" srcId="{37B609B6-F95F-450E-AC03-7F8B7434217C}" destId="{61AD9D62-E0C3-420D-9711-72CDF7EA03A9}" srcOrd="6" destOrd="0" presId="urn:microsoft.com/office/officeart/2005/8/layout/gear1"/>
    <dgm:cxn modelId="{9B2CC4F8-44BB-450A-A4F7-BCC91A4715F5}" type="presParOf" srcId="{37B609B6-F95F-450E-AC03-7F8B7434217C}" destId="{CF99DBF3-63EF-4F6E-B09D-1FBE56B40EE5}" srcOrd="7" destOrd="0" presId="urn:microsoft.com/office/officeart/2005/8/layout/gear1"/>
    <dgm:cxn modelId="{F8F51F69-B0D8-4677-AD82-584F065C6EB6}" type="presParOf" srcId="{37B609B6-F95F-450E-AC03-7F8B7434217C}" destId="{1BED7B40-D90D-413D-85E8-E012F201FC60}" srcOrd="8" destOrd="0" presId="urn:microsoft.com/office/officeart/2005/8/layout/gear1"/>
    <dgm:cxn modelId="{C464AD99-6D73-4C2C-9E87-35820E8555DA}" type="presParOf" srcId="{37B609B6-F95F-450E-AC03-7F8B7434217C}" destId="{0BB0290E-0501-446B-8942-4AB213CF07FF}" srcOrd="9" destOrd="0" presId="urn:microsoft.com/office/officeart/2005/8/layout/gear1"/>
    <dgm:cxn modelId="{3479D2DF-1F10-41E6-BC3D-5F5DA06666E6}" type="presParOf" srcId="{37B609B6-F95F-450E-AC03-7F8B7434217C}" destId="{567C96CA-E8E3-464B-8E5E-591237D6E42B}" srcOrd="10" destOrd="0" presId="urn:microsoft.com/office/officeart/2005/8/layout/gear1"/>
    <dgm:cxn modelId="{C8EC33B3-EDA1-490C-8180-1ED0E8906B23}" type="presParOf" srcId="{37B609B6-F95F-450E-AC03-7F8B7434217C}" destId="{94C1F11F-2163-4A5D-96B9-8B96D0605AA4}" srcOrd="11" destOrd="0" presId="urn:microsoft.com/office/officeart/2005/8/layout/gear1"/>
    <dgm:cxn modelId="{690036E3-0C92-451D-8CD9-DC874802B67B}" type="presParOf" srcId="{37B609B6-F95F-450E-AC03-7F8B7434217C}" destId="{C4BE4FD2-8862-4D40-8AE9-8AD7B1B83E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9D90D7-3C64-494C-8E7A-85A6A2A7D338}" type="doc">
      <dgm:prSet loTypeId="urn:microsoft.com/office/officeart/2005/8/layout/vProcess5" loCatId="process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4C9DBE5-94CB-4B87-A022-20851ADCDCF5}">
      <dgm:prSet custT="1"/>
      <dgm:spPr/>
      <dgm:t>
        <a:bodyPr/>
        <a:lstStyle/>
        <a:p>
          <a:pPr rtl="0"/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付出</a:t>
          </a:r>
          <a:r>
            <a: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2</a:t>
          </a:r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元微信“零钱”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9D7C24E-4292-4D7C-A798-EDF40E8EDD0D}" type="parTrans" cxnId="{E4B3AF9B-C462-44E2-955E-B31581C10DDA}">
      <dgm:prSet/>
      <dgm:spPr/>
      <dgm:t>
        <a:bodyPr/>
        <a:lstStyle/>
        <a:p>
          <a:endParaRPr lang="zh-CN" altLang="en-US"/>
        </a:p>
      </dgm:t>
    </dgm:pt>
    <dgm:pt modelId="{59B5DA51-7607-4817-8574-EE125944F6A4}" type="sibTrans" cxnId="{E4B3AF9B-C462-44E2-955E-B31581C10DDA}">
      <dgm:prSet/>
      <dgm:spPr/>
      <dgm:t>
        <a:bodyPr/>
        <a:lstStyle/>
        <a:p>
          <a:endParaRPr lang="zh-CN" altLang="en-US"/>
        </a:p>
      </dgm:t>
    </dgm:pt>
    <dgm:pt modelId="{3CAFCC33-E044-4B54-9B2C-2E1FE08CE828}">
      <dgm:prSet custT="1"/>
      <dgm:spPr/>
      <dgm:t>
        <a:bodyPr/>
        <a:lstStyle/>
        <a:p>
          <a:pPr rtl="0"/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提升每日交易胜算</a:t>
          </a:r>
          <a:r>
            <a:rPr lang="zh-CN" altLang="en-US" sz="2800" dirty="0" smtClean="0"/>
            <a:t>！</a:t>
          </a:r>
          <a:endParaRPr lang="zh-CN" altLang="en-US" sz="2800" dirty="0"/>
        </a:p>
      </dgm:t>
    </dgm:pt>
    <dgm:pt modelId="{2A195102-B3BD-4A82-8901-80281A235B54}" type="parTrans" cxnId="{512B5964-A6D5-4939-A77E-0744605ECD1A}">
      <dgm:prSet/>
      <dgm:spPr/>
      <dgm:t>
        <a:bodyPr/>
        <a:lstStyle/>
        <a:p>
          <a:endParaRPr lang="zh-CN" altLang="en-US"/>
        </a:p>
      </dgm:t>
    </dgm:pt>
    <dgm:pt modelId="{A9F6564F-DA46-4BAC-8E18-893EFDB9E238}" type="sibTrans" cxnId="{512B5964-A6D5-4939-A77E-0744605ECD1A}">
      <dgm:prSet/>
      <dgm:spPr/>
      <dgm:t>
        <a:bodyPr/>
        <a:lstStyle/>
        <a:p>
          <a:endParaRPr lang="zh-CN" altLang="en-US"/>
        </a:p>
      </dgm:t>
    </dgm:pt>
    <dgm:pt modelId="{976A4D2E-2C27-4E15-A97A-71ED174AB184}" type="pres">
      <dgm:prSet presAssocID="{109D90D7-3C64-494C-8E7A-85A6A2A7D338}" presName="outerComposite" presStyleCnt="0">
        <dgm:presLayoutVars>
          <dgm:chMax val="5"/>
          <dgm:dir/>
          <dgm:resizeHandles val="exact"/>
        </dgm:presLayoutVars>
      </dgm:prSet>
      <dgm:spPr/>
    </dgm:pt>
    <dgm:pt modelId="{0F848B22-A8FD-4F40-A245-D70CC9E10C85}" type="pres">
      <dgm:prSet presAssocID="{109D90D7-3C64-494C-8E7A-85A6A2A7D338}" presName="dummyMaxCanvas" presStyleCnt="0">
        <dgm:presLayoutVars/>
      </dgm:prSet>
      <dgm:spPr/>
    </dgm:pt>
    <dgm:pt modelId="{EFEE3688-A2D9-46E8-8E84-1C0A6B6A22C5}" type="pres">
      <dgm:prSet presAssocID="{109D90D7-3C64-494C-8E7A-85A6A2A7D338}" presName="TwoNodes_1" presStyleLbl="node1" presStyleIdx="0" presStyleCnt="2" custLinFactNeighborX="1681" custLinFactNeighborY="125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867E29-0EF9-4DF1-93FA-FF6B6FEFEC51}" type="pres">
      <dgm:prSet presAssocID="{109D90D7-3C64-494C-8E7A-85A6A2A7D338}" presName="TwoNodes_2" presStyleLbl="node1" presStyleIdx="1" presStyleCnt="2" custLinFactNeighborX="3322" custLinFactNeighborY="16667">
        <dgm:presLayoutVars>
          <dgm:bulletEnabled val="1"/>
        </dgm:presLayoutVars>
      </dgm:prSet>
      <dgm:spPr/>
    </dgm:pt>
    <dgm:pt modelId="{AB5FCDDE-5952-4252-AB0E-FFA453D37AC2}" type="pres">
      <dgm:prSet presAssocID="{109D90D7-3C64-494C-8E7A-85A6A2A7D338}" presName="TwoConn_1-2" presStyleLbl="fgAccFollowNode1" presStyleIdx="0" presStyleCnt="1">
        <dgm:presLayoutVars>
          <dgm:bulletEnabled val="1"/>
        </dgm:presLayoutVars>
      </dgm:prSet>
      <dgm:spPr/>
    </dgm:pt>
    <dgm:pt modelId="{CC085A9F-DAB2-4A0F-A7C0-4BC1F3C3BB72}" type="pres">
      <dgm:prSet presAssocID="{109D90D7-3C64-494C-8E7A-85A6A2A7D33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FFFA2-9184-4FD7-9786-131859BF4BC6}" type="pres">
      <dgm:prSet presAssocID="{109D90D7-3C64-494C-8E7A-85A6A2A7D33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12B5964-A6D5-4939-A77E-0744605ECD1A}" srcId="{109D90D7-3C64-494C-8E7A-85A6A2A7D338}" destId="{3CAFCC33-E044-4B54-9B2C-2E1FE08CE828}" srcOrd="1" destOrd="0" parTransId="{2A195102-B3BD-4A82-8901-80281A235B54}" sibTransId="{A9F6564F-DA46-4BAC-8E18-893EFDB9E238}"/>
    <dgm:cxn modelId="{8BD623E2-C87A-4E03-B3EE-D972EC09CE34}" type="presOf" srcId="{94C9DBE5-94CB-4B87-A022-20851ADCDCF5}" destId="{EFEE3688-A2D9-46E8-8E84-1C0A6B6A22C5}" srcOrd="0" destOrd="0" presId="urn:microsoft.com/office/officeart/2005/8/layout/vProcess5"/>
    <dgm:cxn modelId="{E30D53C7-7B7C-41B0-A906-BE5214445B0C}" type="presOf" srcId="{94C9DBE5-94CB-4B87-A022-20851ADCDCF5}" destId="{CC085A9F-DAB2-4A0F-A7C0-4BC1F3C3BB72}" srcOrd="1" destOrd="0" presId="urn:microsoft.com/office/officeart/2005/8/layout/vProcess5"/>
    <dgm:cxn modelId="{55AD66D2-D61D-481A-82C0-AE2BE700AFBF}" type="presOf" srcId="{109D90D7-3C64-494C-8E7A-85A6A2A7D338}" destId="{976A4D2E-2C27-4E15-A97A-71ED174AB184}" srcOrd="0" destOrd="0" presId="urn:microsoft.com/office/officeart/2005/8/layout/vProcess5"/>
    <dgm:cxn modelId="{5F8A63AF-88EC-46C2-8390-61A85426B17E}" type="presOf" srcId="{3CAFCC33-E044-4B54-9B2C-2E1FE08CE828}" destId="{DE867E29-0EF9-4DF1-93FA-FF6B6FEFEC51}" srcOrd="0" destOrd="0" presId="urn:microsoft.com/office/officeart/2005/8/layout/vProcess5"/>
    <dgm:cxn modelId="{DF068D72-45CE-4F60-A774-32FE6595F9B9}" type="presOf" srcId="{59B5DA51-7607-4817-8574-EE125944F6A4}" destId="{AB5FCDDE-5952-4252-AB0E-FFA453D37AC2}" srcOrd="0" destOrd="0" presId="urn:microsoft.com/office/officeart/2005/8/layout/vProcess5"/>
    <dgm:cxn modelId="{D2F6F199-1641-48EB-87BF-8D67EDED9530}" type="presOf" srcId="{3CAFCC33-E044-4B54-9B2C-2E1FE08CE828}" destId="{2D5FFFA2-9184-4FD7-9786-131859BF4BC6}" srcOrd="1" destOrd="0" presId="urn:microsoft.com/office/officeart/2005/8/layout/vProcess5"/>
    <dgm:cxn modelId="{E4B3AF9B-C462-44E2-955E-B31581C10DDA}" srcId="{109D90D7-3C64-494C-8E7A-85A6A2A7D338}" destId="{94C9DBE5-94CB-4B87-A022-20851ADCDCF5}" srcOrd="0" destOrd="0" parTransId="{F9D7C24E-4292-4D7C-A798-EDF40E8EDD0D}" sibTransId="{59B5DA51-7607-4817-8574-EE125944F6A4}"/>
    <dgm:cxn modelId="{197C6376-0DE2-407C-92E8-34107D2EA7D2}" type="presParOf" srcId="{976A4D2E-2C27-4E15-A97A-71ED174AB184}" destId="{0F848B22-A8FD-4F40-A245-D70CC9E10C85}" srcOrd="0" destOrd="0" presId="urn:microsoft.com/office/officeart/2005/8/layout/vProcess5"/>
    <dgm:cxn modelId="{321BBC98-BB5B-41D0-8EA3-51C113F8786A}" type="presParOf" srcId="{976A4D2E-2C27-4E15-A97A-71ED174AB184}" destId="{EFEE3688-A2D9-46E8-8E84-1C0A6B6A22C5}" srcOrd="1" destOrd="0" presId="urn:microsoft.com/office/officeart/2005/8/layout/vProcess5"/>
    <dgm:cxn modelId="{59F59EEA-192D-4B15-B505-3296858384BA}" type="presParOf" srcId="{976A4D2E-2C27-4E15-A97A-71ED174AB184}" destId="{DE867E29-0EF9-4DF1-93FA-FF6B6FEFEC51}" srcOrd="2" destOrd="0" presId="urn:microsoft.com/office/officeart/2005/8/layout/vProcess5"/>
    <dgm:cxn modelId="{8C027BC8-A4BC-4AA0-9A1A-E8770175A8BE}" type="presParOf" srcId="{976A4D2E-2C27-4E15-A97A-71ED174AB184}" destId="{AB5FCDDE-5952-4252-AB0E-FFA453D37AC2}" srcOrd="3" destOrd="0" presId="urn:microsoft.com/office/officeart/2005/8/layout/vProcess5"/>
    <dgm:cxn modelId="{D4A9FA10-07CC-4D2F-B68A-6A7DEAA5F46D}" type="presParOf" srcId="{976A4D2E-2C27-4E15-A97A-71ED174AB184}" destId="{CC085A9F-DAB2-4A0F-A7C0-4BC1F3C3BB72}" srcOrd="4" destOrd="0" presId="urn:microsoft.com/office/officeart/2005/8/layout/vProcess5"/>
    <dgm:cxn modelId="{EB5BC40D-674A-44EF-9A8B-DC500881CE08}" type="presParOf" srcId="{976A4D2E-2C27-4E15-A97A-71ED174AB184}" destId="{2D5FFFA2-9184-4FD7-9786-131859BF4BC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8A39D4-B50B-4872-BF44-54DD19EE1DC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DB3D57-AEC2-40FE-9D89-F2391CB1C0C6}">
      <dgm:prSet/>
      <dgm:spPr/>
      <dgm:t>
        <a:bodyPr/>
        <a:lstStyle/>
        <a:p>
          <a:pPr rtl="0"/>
          <a:r>
            <a:rPr lang="zh-CN" dirty="0" smtClean="0"/>
            <a:t>可能是世界上最直观的智能爬虫定义管理软件</a:t>
          </a:r>
          <a:endParaRPr lang="zh-CN" dirty="0"/>
        </a:p>
      </dgm:t>
    </dgm:pt>
    <dgm:pt modelId="{183C19EE-44F0-488D-AF9C-1405F2C82457}" type="parTrans" cxnId="{BB73A326-FF20-42A6-A194-0AA22A99104D}">
      <dgm:prSet/>
      <dgm:spPr/>
      <dgm:t>
        <a:bodyPr/>
        <a:lstStyle/>
        <a:p>
          <a:endParaRPr lang="zh-CN" altLang="en-US"/>
        </a:p>
      </dgm:t>
    </dgm:pt>
    <dgm:pt modelId="{A600E4B3-0203-474E-A989-35BF48E14705}" type="sibTrans" cxnId="{BB73A326-FF20-42A6-A194-0AA22A99104D}">
      <dgm:prSet/>
      <dgm:spPr/>
      <dgm:t>
        <a:bodyPr/>
        <a:lstStyle/>
        <a:p>
          <a:endParaRPr lang="zh-CN" altLang="en-US"/>
        </a:p>
      </dgm:t>
    </dgm:pt>
    <dgm:pt modelId="{8EDFCB72-8E1E-42CE-83AF-F448AD454CE8}">
      <dgm:prSet/>
      <dgm:spPr/>
      <dgm:t>
        <a:bodyPr/>
        <a:lstStyle/>
        <a:p>
          <a:pPr rtl="0"/>
          <a:r>
            <a:rPr lang="zh-CN" dirty="0" smtClean="0"/>
            <a:t>仅用经过简单培训的普通人员即可生成针对特定网站的智能爬虫</a:t>
          </a:r>
          <a:endParaRPr lang="zh-CN" dirty="0"/>
        </a:p>
      </dgm:t>
    </dgm:pt>
    <dgm:pt modelId="{F4C18C67-8593-404F-AB84-1F93757D58C6}" type="parTrans" cxnId="{069ED557-6B28-4CE9-ACE4-5CBFCFE651FB}">
      <dgm:prSet/>
      <dgm:spPr/>
      <dgm:t>
        <a:bodyPr/>
        <a:lstStyle/>
        <a:p>
          <a:endParaRPr lang="zh-CN" altLang="en-US"/>
        </a:p>
      </dgm:t>
    </dgm:pt>
    <dgm:pt modelId="{41397F1E-5577-447D-97F4-FDB4596AAF95}" type="sibTrans" cxnId="{069ED557-6B28-4CE9-ACE4-5CBFCFE651FB}">
      <dgm:prSet/>
      <dgm:spPr/>
      <dgm:t>
        <a:bodyPr/>
        <a:lstStyle/>
        <a:p>
          <a:endParaRPr lang="zh-CN" altLang="en-US"/>
        </a:p>
      </dgm:t>
    </dgm:pt>
    <dgm:pt modelId="{BC53C556-D70F-4CE5-91C9-BBB7928105C2}">
      <dgm:prSet/>
      <dgm:spPr/>
      <dgm:t>
        <a:bodyPr/>
        <a:lstStyle/>
        <a:p>
          <a:pPr rtl="0"/>
          <a:r>
            <a:rPr lang="zh-CN" dirty="0" smtClean="0"/>
            <a:t>大幅度降低了全网数据挖掘的人工成本</a:t>
          </a:r>
          <a:endParaRPr lang="zh-CN" dirty="0"/>
        </a:p>
      </dgm:t>
    </dgm:pt>
    <dgm:pt modelId="{718CA9E2-7370-4D35-B461-7ADDF3F56651}" type="parTrans" cxnId="{C427EA64-7ED5-4B2C-91E1-6F65C393A7FD}">
      <dgm:prSet/>
      <dgm:spPr/>
      <dgm:t>
        <a:bodyPr/>
        <a:lstStyle/>
        <a:p>
          <a:endParaRPr lang="zh-CN" altLang="en-US"/>
        </a:p>
      </dgm:t>
    </dgm:pt>
    <dgm:pt modelId="{E96B4214-F268-4D89-A865-2DCD20B0239D}" type="sibTrans" cxnId="{C427EA64-7ED5-4B2C-91E1-6F65C393A7FD}">
      <dgm:prSet/>
      <dgm:spPr/>
      <dgm:t>
        <a:bodyPr/>
        <a:lstStyle/>
        <a:p>
          <a:endParaRPr lang="zh-CN" altLang="en-US"/>
        </a:p>
      </dgm:t>
    </dgm:pt>
    <dgm:pt modelId="{6D116551-3BEE-4D80-9E8B-A9B597B7B085}">
      <dgm:prSet/>
      <dgm:spPr/>
      <dgm:t>
        <a:bodyPr/>
        <a:lstStyle/>
        <a:p>
          <a:pPr rtl="0"/>
          <a:r>
            <a:rPr lang="zh-CN" dirty="0" smtClean="0"/>
            <a:t>是世界上极少数可以低成本组织全网数据收集的有效工具</a:t>
          </a:r>
          <a:endParaRPr lang="zh-CN" dirty="0"/>
        </a:p>
      </dgm:t>
    </dgm:pt>
    <dgm:pt modelId="{1975870A-8ACC-49BA-80FF-85F77410D684}" type="parTrans" cxnId="{91C9118C-DE11-4034-B2C3-946ED6F4CC73}">
      <dgm:prSet/>
      <dgm:spPr/>
      <dgm:t>
        <a:bodyPr/>
        <a:lstStyle/>
        <a:p>
          <a:endParaRPr lang="zh-CN" altLang="en-US"/>
        </a:p>
      </dgm:t>
    </dgm:pt>
    <dgm:pt modelId="{86E77A39-D918-4641-825F-331EEFE22071}" type="sibTrans" cxnId="{91C9118C-DE11-4034-B2C3-946ED6F4CC73}">
      <dgm:prSet/>
      <dgm:spPr/>
      <dgm:t>
        <a:bodyPr/>
        <a:lstStyle/>
        <a:p>
          <a:endParaRPr lang="zh-CN" altLang="en-US"/>
        </a:p>
      </dgm:t>
    </dgm:pt>
    <dgm:pt modelId="{D641126C-2D41-49F2-A85D-AD27B106D003}" type="pres">
      <dgm:prSet presAssocID="{0B8A39D4-B50B-4872-BF44-54DD19EE1DCC}" presName="linear" presStyleCnt="0">
        <dgm:presLayoutVars>
          <dgm:dir/>
          <dgm:animLvl val="lvl"/>
          <dgm:resizeHandles val="exact"/>
        </dgm:presLayoutVars>
      </dgm:prSet>
      <dgm:spPr/>
    </dgm:pt>
    <dgm:pt modelId="{39397E3A-1DD5-4983-BD81-4110E48C9C5B}" type="pres">
      <dgm:prSet presAssocID="{6BDB3D57-AEC2-40FE-9D89-F2391CB1C0C6}" presName="parentLin" presStyleCnt="0"/>
      <dgm:spPr/>
    </dgm:pt>
    <dgm:pt modelId="{2741130E-480D-4854-A528-A7A6F6D2C094}" type="pres">
      <dgm:prSet presAssocID="{6BDB3D57-AEC2-40FE-9D89-F2391CB1C0C6}" presName="parentLeftMargin" presStyleLbl="node1" presStyleIdx="0" presStyleCnt="4"/>
      <dgm:spPr/>
    </dgm:pt>
    <dgm:pt modelId="{3441563B-90C8-4702-83D0-BABF2853F4BB}" type="pres">
      <dgm:prSet presAssocID="{6BDB3D57-AEC2-40FE-9D89-F2391CB1C0C6}" presName="parentText" presStyleLbl="node1" presStyleIdx="0" presStyleCnt="4" custScaleX="137927" custScaleY="96498" custLinFactY="-70513" custLinFactNeighborX="-29203" custLinFactNeighborY="-100000">
        <dgm:presLayoutVars>
          <dgm:chMax val="0"/>
          <dgm:bulletEnabled val="1"/>
        </dgm:presLayoutVars>
      </dgm:prSet>
      <dgm:spPr/>
    </dgm:pt>
    <dgm:pt modelId="{61DDFCB1-7202-4265-ABEA-6651500B718D}" type="pres">
      <dgm:prSet presAssocID="{6BDB3D57-AEC2-40FE-9D89-F2391CB1C0C6}" presName="negativeSpace" presStyleCnt="0"/>
      <dgm:spPr/>
    </dgm:pt>
    <dgm:pt modelId="{0CBA1899-AC15-4925-A543-AAA7BF07A6FF}" type="pres">
      <dgm:prSet presAssocID="{6BDB3D57-AEC2-40FE-9D89-F2391CB1C0C6}" presName="childText" presStyleLbl="conFgAcc1" presStyleIdx="0" presStyleCnt="4" custFlipVert="1" custFlipHor="0" custScaleX="3540" custScaleY="22461" custLinFactY="-154227" custLinFactNeighborX="55752" custLinFactNeighborY="-200000">
        <dgm:presLayoutVars>
          <dgm:bulletEnabled val="1"/>
        </dgm:presLayoutVars>
      </dgm:prSet>
      <dgm:spPr/>
    </dgm:pt>
    <dgm:pt modelId="{13EE4C4A-8229-4E1B-B643-BD964D4F4D72}" type="pres">
      <dgm:prSet presAssocID="{A600E4B3-0203-474E-A989-35BF48E14705}" presName="spaceBetweenRectangles" presStyleCnt="0"/>
      <dgm:spPr/>
    </dgm:pt>
    <dgm:pt modelId="{61E9F3B1-9B2F-46F2-8E09-98E7A23A1F67}" type="pres">
      <dgm:prSet presAssocID="{8EDFCB72-8E1E-42CE-83AF-F448AD454CE8}" presName="parentLin" presStyleCnt="0"/>
      <dgm:spPr/>
    </dgm:pt>
    <dgm:pt modelId="{24144CAC-157E-46C7-9FA7-E5EC4F073C66}" type="pres">
      <dgm:prSet presAssocID="{8EDFCB72-8E1E-42CE-83AF-F448AD454CE8}" presName="parentLeftMargin" presStyleLbl="node1" presStyleIdx="0" presStyleCnt="4"/>
      <dgm:spPr/>
    </dgm:pt>
    <dgm:pt modelId="{34D55A9F-0EBD-4C70-889F-0B88B862091B}" type="pres">
      <dgm:prSet presAssocID="{8EDFCB72-8E1E-42CE-83AF-F448AD454CE8}" presName="parentText" presStyleLbl="node1" presStyleIdx="1" presStyleCnt="4" custScaleX="142857" custScaleY="95643" custLinFactNeighborX="-26938" custLinFactNeighborY="-85834">
        <dgm:presLayoutVars>
          <dgm:chMax val="0"/>
          <dgm:bulletEnabled val="1"/>
        </dgm:presLayoutVars>
      </dgm:prSet>
      <dgm:spPr/>
    </dgm:pt>
    <dgm:pt modelId="{B593E78A-0B3F-4C6D-87BA-E100C3FFBCAD}" type="pres">
      <dgm:prSet presAssocID="{8EDFCB72-8E1E-42CE-83AF-F448AD454CE8}" presName="negativeSpace" presStyleCnt="0"/>
      <dgm:spPr/>
    </dgm:pt>
    <dgm:pt modelId="{DF3A79C0-5708-420F-A1FF-F3FC11FDB784}" type="pres">
      <dgm:prSet presAssocID="{8EDFCB72-8E1E-42CE-83AF-F448AD454CE8}" presName="childText" presStyleLbl="conFgAcc1" presStyleIdx="1" presStyleCnt="4" custScaleX="13043" custScaleY="63283" custLinFactY="-100000" custLinFactNeighborX="34783" custLinFactNeighborY="-195949">
        <dgm:presLayoutVars>
          <dgm:bulletEnabled val="1"/>
        </dgm:presLayoutVars>
      </dgm:prSet>
      <dgm:spPr/>
    </dgm:pt>
    <dgm:pt modelId="{ABAD9027-51EB-48A8-BBE5-07644ABFDC59}" type="pres">
      <dgm:prSet presAssocID="{41397F1E-5577-447D-97F4-FDB4596AAF95}" presName="spaceBetweenRectangles" presStyleCnt="0"/>
      <dgm:spPr/>
    </dgm:pt>
    <dgm:pt modelId="{888DB549-6D0B-412A-88E9-D4D8A687BFDD}" type="pres">
      <dgm:prSet presAssocID="{BC53C556-D70F-4CE5-91C9-BBB7928105C2}" presName="parentLin" presStyleCnt="0"/>
      <dgm:spPr/>
    </dgm:pt>
    <dgm:pt modelId="{04EAD6D5-5646-496A-B107-2A34DFFE0068}" type="pres">
      <dgm:prSet presAssocID="{BC53C556-D70F-4CE5-91C9-BBB7928105C2}" presName="parentLeftMargin" presStyleLbl="node1" presStyleIdx="1" presStyleCnt="4"/>
      <dgm:spPr/>
    </dgm:pt>
    <dgm:pt modelId="{95F6EF13-E26B-4F90-A32E-2AE1A2905C74}" type="pres">
      <dgm:prSet presAssocID="{BC53C556-D70F-4CE5-91C9-BBB7928105C2}" presName="parentText" presStyleLbl="node1" presStyleIdx="2" presStyleCnt="4" custScaleX="138098" custScaleY="94778" custLinFactNeighborX="-29260" custLinFactNeighborY="-56454">
        <dgm:presLayoutVars>
          <dgm:chMax val="0"/>
          <dgm:bulletEnabled val="1"/>
        </dgm:presLayoutVars>
      </dgm:prSet>
      <dgm:spPr/>
    </dgm:pt>
    <dgm:pt modelId="{AB3B5197-430D-45A5-85E8-A9C445335DE5}" type="pres">
      <dgm:prSet presAssocID="{BC53C556-D70F-4CE5-91C9-BBB7928105C2}" presName="negativeSpace" presStyleCnt="0"/>
      <dgm:spPr/>
    </dgm:pt>
    <dgm:pt modelId="{A72D73C0-17F4-4166-9316-BB072B3818A1}" type="pres">
      <dgm:prSet presAssocID="{BC53C556-D70F-4CE5-91C9-BBB7928105C2}" presName="childText" presStyleLbl="conFgAcc1" presStyleIdx="2" presStyleCnt="4" custScaleX="18261" custScaleY="13586" custLinFactY="-36422" custLinFactNeighborX="33913" custLinFactNeighborY="-100000">
        <dgm:presLayoutVars>
          <dgm:bulletEnabled val="1"/>
        </dgm:presLayoutVars>
      </dgm:prSet>
      <dgm:spPr/>
    </dgm:pt>
    <dgm:pt modelId="{F11ED338-E444-417D-B7AF-8691828BED13}" type="pres">
      <dgm:prSet presAssocID="{E96B4214-F268-4D89-A865-2DCD20B0239D}" presName="spaceBetweenRectangles" presStyleCnt="0"/>
      <dgm:spPr/>
    </dgm:pt>
    <dgm:pt modelId="{3F01A29A-60A2-42EB-9A69-C23926D18889}" type="pres">
      <dgm:prSet presAssocID="{6D116551-3BEE-4D80-9E8B-A9B597B7B085}" presName="parentLin" presStyleCnt="0"/>
      <dgm:spPr/>
    </dgm:pt>
    <dgm:pt modelId="{A371A7E3-15C4-46CB-8615-EA55615F44E4}" type="pres">
      <dgm:prSet presAssocID="{6D116551-3BEE-4D80-9E8B-A9B597B7B085}" presName="parentLeftMargin" presStyleLbl="node1" presStyleIdx="2" presStyleCnt="4"/>
      <dgm:spPr/>
    </dgm:pt>
    <dgm:pt modelId="{6873283D-6117-47D2-AF6D-16A6F4679B01}" type="pres">
      <dgm:prSet presAssocID="{6D116551-3BEE-4D80-9E8B-A9B597B7B085}" presName="parentText" presStyleLbl="node1" presStyleIdx="3" presStyleCnt="4" custScaleX="136025" custScaleY="106099" custLinFactNeighborX="-30435" custLinFactNeighborY="161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31BEF-469E-4FAA-BBA8-0BF7116CC008}" type="pres">
      <dgm:prSet presAssocID="{6D116551-3BEE-4D80-9E8B-A9B597B7B085}" presName="negativeSpace" presStyleCnt="0"/>
      <dgm:spPr/>
    </dgm:pt>
    <dgm:pt modelId="{C1654641-A420-46F1-B46C-3966D0DF3F4F}" type="pres">
      <dgm:prSet presAssocID="{6D116551-3BEE-4D80-9E8B-A9B597B7B085}" presName="childText" presStyleLbl="conFgAcc1" presStyleIdx="3" presStyleCnt="4" custFlipVert="1" custFlipHor="1" custScaleX="870" custScaleY="9071" custLinFactNeighborX="9565" custLinFactNeighborY="83204">
        <dgm:presLayoutVars>
          <dgm:bulletEnabled val="1"/>
        </dgm:presLayoutVars>
      </dgm:prSet>
      <dgm:spPr/>
    </dgm:pt>
  </dgm:ptLst>
  <dgm:cxnLst>
    <dgm:cxn modelId="{C7B356BD-32B9-4D2C-B9BB-E184FAF29C15}" type="presOf" srcId="{BC53C556-D70F-4CE5-91C9-BBB7928105C2}" destId="{04EAD6D5-5646-496A-B107-2A34DFFE0068}" srcOrd="0" destOrd="0" presId="urn:microsoft.com/office/officeart/2005/8/layout/list1"/>
    <dgm:cxn modelId="{9DA0B19D-25CC-4761-97BC-1DD6A27A9FE4}" type="presOf" srcId="{6D116551-3BEE-4D80-9E8B-A9B597B7B085}" destId="{6873283D-6117-47D2-AF6D-16A6F4679B01}" srcOrd="1" destOrd="0" presId="urn:microsoft.com/office/officeart/2005/8/layout/list1"/>
    <dgm:cxn modelId="{4F67E904-42CB-46C9-A0DE-143989243CE9}" type="presOf" srcId="{8EDFCB72-8E1E-42CE-83AF-F448AD454CE8}" destId="{34D55A9F-0EBD-4C70-889F-0B88B862091B}" srcOrd="1" destOrd="0" presId="urn:microsoft.com/office/officeart/2005/8/layout/list1"/>
    <dgm:cxn modelId="{6955B739-7030-4D72-8F05-64C61C437A92}" type="presOf" srcId="{6BDB3D57-AEC2-40FE-9D89-F2391CB1C0C6}" destId="{2741130E-480D-4854-A528-A7A6F6D2C094}" srcOrd="0" destOrd="0" presId="urn:microsoft.com/office/officeart/2005/8/layout/list1"/>
    <dgm:cxn modelId="{91C9118C-DE11-4034-B2C3-946ED6F4CC73}" srcId="{0B8A39D4-B50B-4872-BF44-54DD19EE1DCC}" destId="{6D116551-3BEE-4D80-9E8B-A9B597B7B085}" srcOrd="3" destOrd="0" parTransId="{1975870A-8ACC-49BA-80FF-85F77410D684}" sibTransId="{86E77A39-D918-4641-825F-331EEFE22071}"/>
    <dgm:cxn modelId="{BB73A326-FF20-42A6-A194-0AA22A99104D}" srcId="{0B8A39D4-B50B-4872-BF44-54DD19EE1DCC}" destId="{6BDB3D57-AEC2-40FE-9D89-F2391CB1C0C6}" srcOrd="0" destOrd="0" parTransId="{183C19EE-44F0-488D-AF9C-1405F2C82457}" sibTransId="{A600E4B3-0203-474E-A989-35BF48E14705}"/>
    <dgm:cxn modelId="{E9F2211B-AADF-48EA-BF63-AB181AF6CBE0}" type="presOf" srcId="{8EDFCB72-8E1E-42CE-83AF-F448AD454CE8}" destId="{24144CAC-157E-46C7-9FA7-E5EC4F073C66}" srcOrd="0" destOrd="0" presId="urn:microsoft.com/office/officeart/2005/8/layout/list1"/>
    <dgm:cxn modelId="{CE1533DA-85E7-4DE7-858B-64802A267313}" type="presOf" srcId="{BC53C556-D70F-4CE5-91C9-BBB7928105C2}" destId="{95F6EF13-E26B-4F90-A32E-2AE1A2905C74}" srcOrd="1" destOrd="0" presId="urn:microsoft.com/office/officeart/2005/8/layout/list1"/>
    <dgm:cxn modelId="{4D56AB75-D6CF-421F-81A1-8D85148830DE}" type="presOf" srcId="{6D116551-3BEE-4D80-9E8B-A9B597B7B085}" destId="{A371A7E3-15C4-46CB-8615-EA55615F44E4}" srcOrd="0" destOrd="0" presId="urn:microsoft.com/office/officeart/2005/8/layout/list1"/>
    <dgm:cxn modelId="{C427EA64-7ED5-4B2C-91E1-6F65C393A7FD}" srcId="{0B8A39D4-B50B-4872-BF44-54DD19EE1DCC}" destId="{BC53C556-D70F-4CE5-91C9-BBB7928105C2}" srcOrd="2" destOrd="0" parTransId="{718CA9E2-7370-4D35-B461-7ADDF3F56651}" sibTransId="{E96B4214-F268-4D89-A865-2DCD20B0239D}"/>
    <dgm:cxn modelId="{069ED557-6B28-4CE9-ACE4-5CBFCFE651FB}" srcId="{0B8A39D4-B50B-4872-BF44-54DD19EE1DCC}" destId="{8EDFCB72-8E1E-42CE-83AF-F448AD454CE8}" srcOrd="1" destOrd="0" parTransId="{F4C18C67-8593-404F-AB84-1F93757D58C6}" sibTransId="{41397F1E-5577-447D-97F4-FDB4596AAF95}"/>
    <dgm:cxn modelId="{5F8C115E-AF80-43B7-B881-EDD0B353B598}" type="presOf" srcId="{0B8A39D4-B50B-4872-BF44-54DD19EE1DCC}" destId="{D641126C-2D41-49F2-A85D-AD27B106D003}" srcOrd="0" destOrd="0" presId="urn:microsoft.com/office/officeart/2005/8/layout/list1"/>
    <dgm:cxn modelId="{BCB675E7-EB54-4C6A-A5C3-72E332F8C65A}" type="presOf" srcId="{6BDB3D57-AEC2-40FE-9D89-F2391CB1C0C6}" destId="{3441563B-90C8-4702-83D0-BABF2853F4BB}" srcOrd="1" destOrd="0" presId="urn:microsoft.com/office/officeart/2005/8/layout/list1"/>
    <dgm:cxn modelId="{D58CF3E5-3C79-4D4D-89C2-2101DB00D471}" type="presParOf" srcId="{D641126C-2D41-49F2-A85D-AD27B106D003}" destId="{39397E3A-1DD5-4983-BD81-4110E48C9C5B}" srcOrd="0" destOrd="0" presId="urn:microsoft.com/office/officeart/2005/8/layout/list1"/>
    <dgm:cxn modelId="{6108A358-6C01-427C-8932-364F892E0B6B}" type="presParOf" srcId="{39397E3A-1DD5-4983-BD81-4110E48C9C5B}" destId="{2741130E-480D-4854-A528-A7A6F6D2C094}" srcOrd="0" destOrd="0" presId="urn:microsoft.com/office/officeart/2005/8/layout/list1"/>
    <dgm:cxn modelId="{CA1F3411-5ED0-47FF-BB38-59C1C4BC0CD1}" type="presParOf" srcId="{39397E3A-1DD5-4983-BD81-4110E48C9C5B}" destId="{3441563B-90C8-4702-83D0-BABF2853F4BB}" srcOrd="1" destOrd="0" presId="urn:microsoft.com/office/officeart/2005/8/layout/list1"/>
    <dgm:cxn modelId="{0EA4B33A-DF0E-4982-BB4B-E039F6D2DA15}" type="presParOf" srcId="{D641126C-2D41-49F2-A85D-AD27B106D003}" destId="{61DDFCB1-7202-4265-ABEA-6651500B718D}" srcOrd="1" destOrd="0" presId="urn:microsoft.com/office/officeart/2005/8/layout/list1"/>
    <dgm:cxn modelId="{E2B63E51-01B4-4766-B5F2-D6D8DD196267}" type="presParOf" srcId="{D641126C-2D41-49F2-A85D-AD27B106D003}" destId="{0CBA1899-AC15-4925-A543-AAA7BF07A6FF}" srcOrd="2" destOrd="0" presId="urn:microsoft.com/office/officeart/2005/8/layout/list1"/>
    <dgm:cxn modelId="{BF7DC680-D00E-4304-9017-741C8B6E75B2}" type="presParOf" srcId="{D641126C-2D41-49F2-A85D-AD27B106D003}" destId="{13EE4C4A-8229-4E1B-B643-BD964D4F4D72}" srcOrd="3" destOrd="0" presId="urn:microsoft.com/office/officeart/2005/8/layout/list1"/>
    <dgm:cxn modelId="{C788E950-457A-4237-88F5-4AD9EE1DEDCC}" type="presParOf" srcId="{D641126C-2D41-49F2-A85D-AD27B106D003}" destId="{61E9F3B1-9B2F-46F2-8E09-98E7A23A1F67}" srcOrd="4" destOrd="0" presId="urn:microsoft.com/office/officeart/2005/8/layout/list1"/>
    <dgm:cxn modelId="{9B8FD0EF-4414-4454-A40E-1513D4DEEBA7}" type="presParOf" srcId="{61E9F3B1-9B2F-46F2-8E09-98E7A23A1F67}" destId="{24144CAC-157E-46C7-9FA7-E5EC4F073C66}" srcOrd="0" destOrd="0" presId="urn:microsoft.com/office/officeart/2005/8/layout/list1"/>
    <dgm:cxn modelId="{5DBB5E1C-0BFB-4F68-9549-8E24BC40AF99}" type="presParOf" srcId="{61E9F3B1-9B2F-46F2-8E09-98E7A23A1F67}" destId="{34D55A9F-0EBD-4C70-889F-0B88B862091B}" srcOrd="1" destOrd="0" presId="urn:microsoft.com/office/officeart/2005/8/layout/list1"/>
    <dgm:cxn modelId="{4B81B15E-6C97-48CF-B741-974A4C8F3AD2}" type="presParOf" srcId="{D641126C-2D41-49F2-A85D-AD27B106D003}" destId="{B593E78A-0B3F-4C6D-87BA-E100C3FFBCAD}" srcOrd="5" destOrd="0" presId="urn:microsoft.com/office/officeart/2005/8/layout/list1"/>
    <dgm:cxn modelId="{ADEC1F3C-57B2-445A-A259-CFCC79BF8BD2}" type="presParOf" srcId="{D641126C-2D41-49F2-A85D-AD27B106D003}" destId="{DF3A79C0-5708-420F-A1FF-F3FC11FDB784}" srcOrd="6" destOrd="0" presId="urn:microsoft.com/office/officeart/2005/8/layout/list1"/>
    <dgm:cxn modelId="{9F650658-4435-4862-B545-0D1D67016ED4}" type="presParOf" srcId="{D641126C-2D41-49F2-A85D-AD27B106D003}" destId="{ABAD9027-51EB-48A8-BBE5-07644ABFDC59}" srcOrd="7" destOrd="0" presId="urn:microsoft.com/office/officeart/2005/8/layout/list1"/>
    <dgm:cxn modelId="{07A45D25-7F2F-4AE1-BB73-BFD7E25AE38A}" type="presParOf" srcId="{D641126C-2D41-49F2-A85D-AD27B106D003}" destId="{888DB549-6D0B-412A-88E9-D4D8A687BFDD}" srcOrd="8" destOrd="0" presId="urn:microsoft.com/office/officeart/2005/8/layout/list1"/>
    <dgm:cxn modelId="{70ABE9A5-B9B8-4E9C-83E6-30E0B477D5BB}" type="presParOf" srcId="{888DB549-6D0B-412A-88E9-D4D8A687BFDD}" destId="{04EAD6D5-5646-496A-B107-2A34DFFE0068}" srcOrd="0" destOrd="0" presId="urn:microsoft.com/office/officeart/2005/8/layout/list1"/>
    <dgm:cxn modelId="{33FE059E-201E-4398-A190-2D7BC7531AF4}" type="presParOf" srcId="{888DB549-6D0B-412A-88E9-D4D8A687BFDD}" destId="{95F6EF13-E26B-4F90-A32E-2AE1A2905C74}" srcOrd="1" destOrd="0" presId="urn:microsoft.com/office/officeart/2005/8/layout/list1"/>
    <dgm:cxn modelId="{5695EDEE-8DEE-42F9-A05D-CEF0292D1C64}" type="presParOf" srcId="{D641126C-2D41-49F2-A85D-AD27B106D003}" destId="{AB3B5197-430D-45A5-85E8-A9C445335DE5}" srcOrd="9" destOrd="0" presId="urn:microsoft.com/office/officeart/2005/8/layout/list1"/>
    <dgm:cxn modelId="{73F0C537-51A0-48B0-93BF-5C8199A0452F}" type="presParOf" srcId="{D641126C-2D41-49F2-A85D-AD27B106D003}" destId="{A72D73C0-17F4-4166-9316-BB072B3818A1}" srcOrd="10" destOrd="0" presId="urn:microsoft.com/office/officeart/2005/8/layout/list1"/>
    <dgm:cxn modelId="{90810C7E-8424-48A4-9695-F8FFC89B495C}" type="presParOf" srcId="{D641126C-2D41-49F2-A85D-AD27B106D003}" destId="{F11ED338-E444-417D-B7AF-8691828BED13}" srcOrd="11" destOrd="0" presId="urn:microsoft.com/office/officeart/2005/8/layout/list1"/>
    <dgm:cxn modelId="{DBE73C28-099F-46C9-8708-911256158845}" type="presParOf" srcId="{D641126C-2D41-49F2-A85D-AD27B106D003}" destId="{3F01A29A-60A2-42EB-9A69-C23926D18889}" srcOrd="12" destOrd="0" presId="urn:microsoft.com/office/officeart/2005/8/layout/list1"/>
    <dgm:cxn modelId="{FF93FC04-464F-4126-911F-38E58429012E}" type="presParOf" srcId="{3F01A29A-60A2-42EB-9A69-C23926D18889}" destId="{A371A7E3-15C4-46CB-8615-EA55615F44E4}" srcOrd="0" destOrd="0" presId="urn:microsoft.com/office/officeart/2005/8/layout/list1"/>
    <dgm:cxn modelId="{55B20AAC-F9E2-480A-8838-F53BB7E2195B}" type="presParOf" srcId="{3F01A29A-60A2-42EB-9A69-C23926D18889}" destId="{6873283D-6117-47D2-AF6D-16A6F4679B01}" srcOrd="1" destOrd="0" presId="urn:microsoft.com/office/officeart/2005/8/layout/list1"/>
    <dgm:cxn modelId="{6C97A1A4-1B1C-4AE9-A656-7B528A8FF4C4}" type="presParOf" srcId="{D641126C-2D41-49F2-A85D-AD27B106D003}" destId="{B7F31BEF-469E-4FAA-BBA8-0BF7116CC008}" srcOrd="13" destOrd="0" presId="urn:microsoft.com/office/officeart/2005/8/layout/list1"/>
    <dgm:cxn modelId="{B938284D-DB1D-44D8-BB70-501020A29683}" type="presParOf" srcId="{D641126C-2D41-49F2-A85D-AD27B106D003}" destId="{C1654641-A420-46F1-B46C-3966D0DF3F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12F22-00C9-4E3C-A09B-2B9919E3EC53}">
      <dsp:nvSpPr>
        <dsp:cNvPr id="0" name=""/>
        <dsp:cNvSpPr/>
      </dsp:nvSpPr>
      <dsp:spPr>
        <a:xfrm>
          <a:off x="1815" y="0"/>
          <a:ext cx="1903075" cy="3921299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智能爬虫自动实现全网范围的大数据收集</a:t>
          </a:r>
          <a:endParaRPr lang="zh-CN" sz="21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815" y="1568519"/>
        <a:ext cx="1903075" cy="1568519"/>
      </dsp:txXfrm>
    </dsp:sp>
    <dsp:sp modelId="{56B41CEE-294A-413C-BDAD-1F534124CA7D}">
      <dsp:nvSpPr>
        <dsp:cNvPr id="0" name=""/>
        <dsp:cNvSpPr/>
      </dsp:nvSpPr>
      <dsp:spPr>
        <a:xfrm>
          <a:off x="300456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CCB662-A839-4EF7-90DA-F95AEAE8E19E}">
      <dsp:nvSpPr>
        <dsp:cNvPr id="0" name=""/>
        <dsp:cNvSpPr/>
      </dsp:nvSpPr>
      <dsp:spPr>
        <a:xfrm>
          <a:off x="1961982" y="0"/>
          <a:ext cx="1903075" cy="3921299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AI</a:t>
          </a: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自然语言处理进行有效</a:t>
          </a:r>
          <a:r>
            <a:rPr lang="zh-CN" altLang="en-US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识别</a:t>
          </a: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分类</a:t>
          </a:r>
          <a:endParaRPr lang="zh-CN" sz="21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1982" y="1568519"/>
        <a:ext cx="1903075" cy="1568519"/>
      </dsp:txXfrm>
    </dsp:sp>
    <dsp:sp modelId="{7EF46A94-059C-454A-90A3-864E721F9036}">
      <dsp:nvSpPr>
        <dsp:cNvPr id="0" name=""/>
        <dsp:cNvSpPr/>
      </dsp:nvSpPr>
      <dsp:spPr>
        <a:xfrm>
          <a:off x="2260624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25F6A6-398E-4F24-AFE3-ABA8FE746B2A}">
      <dsp:nvSpPr>
        <dsp:cNvPr id="0" name=""/>
        <dsp:cNvSpPr/>
      </dsp:nvSpPr>
      <dsp:spPr>
        <a:xfrm>
          <a:off x="3922150" y="0"/>
          <a:ext cx="1903075" cy="3921299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量化投资模型深度神经网络寻找</a:t>
          </a:r>
          <a:r>
            <a:rPr lang="zh-CN" sz="21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信息</a:t>
          </a: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与交易间的相关性</a:t>
          </a:r>
          <a:endParaRPr lang="zh-CN" sz="21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22150" y="1568519"/>
        <a:ext cx="1903075" cy="1568519"/>
      </dsp:txXfrm>
    </dsp:sp>
    <dsp:sp modelId="{8A8B27E2-4C76-4929-92E2-D4E949DF47CD}">
      <dsp:nvSpPr>
        <dsp:cNvPr id="0" name=""/>
        <dsp:cNvSpPr/>
      </dsp:nvSpPr>
      <dsp:spPr>
        <a:xfrm>
          <a:off x="4220791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6DB453-5F3A-4D29-8DA6-34583E6B5F92}">
      <dsp:nvSpPr>
        <dsp:cNvPr id="0" name=""/>
        <dsp:cNvSpPr/>
      </dsp:nvSpPr>
      <dsp:spPr>
        <a:xfrm>
          <a:off x="5882317" y="0"/>
          <a:ext cx="1903075" cy="3921299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通过移动互联网实现</a:t>
          </a:r>
          <a:r>
            <a:rPr lang="zh-CN" altLang="en-US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策略信息对用户的精准</a:t>
          </a:r>
          <a:r>
            <a:rPr lang="zh-CN" sz="21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定制</a:t>
          </a:r>
          <a:endParaRPr lang="zh-CN" sz="21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882317" y="1568519"/>
        <a:ext cx="1903075" cy="1568519"/>
      </dsp:txXfrm>
    </dsp:sp>
    <dsp:sp modelId="{85304F0D-2AC4-47F6-B21A-8C424AD59F52}">
      <dsp:nvSpPr>
        <dsp:cNvPr id="0" name=""/>
        <dsp:cNvSpPr/>
      </dsp:nvSpPr>
      <dsp:spPr>
        <a:xfrm>
          <a:off x="6180958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A055DF-3047-46C0-9A7A-7FD2DF79BB68}">
      <dsp:nvSpPr>
        <dsp:cNvPr id="0" name=""/>
        <dsp:cNvSpPr/>
      </dsp:nvSpPr>
      <dsp:spPr>
        <a:xfrm>
          <a:off x="311488" y="3240361"/>
          <a:ext cx="7164231" cy="38155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E610B-8FCE-4B83-A7BF-EA53CB47CE11}">
      <dsp:nvSpPr>
        <dsp:cNvPr id="0" name=""/>
        <dsp:cNvSpPr/>
      </dsp:nvSpPr>
      <dsp:spPr>
        <a:xfrm>
          <a:off x="151432" y="4167413"/>
          <a:ext cx="7419135" cy="224699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BDF13-730A-4B4B-A7FF-934F15E01F80}">
      <dsp:nvSpPr>
        <dsp:cNvPr id="0" name=""/>
        <dsp:cNvSpPr/>
      </dsp:nvSpPr>
      <dsp:spPr>
        <a:xfrm>
          <a:off x="10150" y="0"/>
          <a:ext cx="2171405" cy="1940927"/>
        </a:xfrm>
        <a:prstGeom prst="cub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客观信息原则 </a:t>
          </a:r>
          <a:endParaRPr lang="en-US" altLang="zh-CN" sz="20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不预测 不荐股</a:t>
          </a:r>
          <a:endParaRPr 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0150" y="485232"/>
        <a:ext cx="1686173" cy="1455695"/>
      </dsp:txXfrm>
    </dsp:sp>
    <dsp:sp modelId="{F287AF64-8530-4125-A7FC-8BCD31D43959}">
      <dsp:nvSpPr>
        <dsp:cNvPr id="0" name=""/>
        <dsp:cNvSpPr/>
      </dsp:nvSpPr>
      <dsp:spPr>
        <a:xfrm>
          <a:off x="2106458" y="600268"/>
          <a:ext cx="2575375" cy="2334882"/>
        </a:xfrm>
        <a:prstGeom prst="cub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有效信息原则</a:t>
          </a:r>
          <a:endParaRPr lang="en-US" altLang="zh-CN" sz="20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提供有效分析 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不提供充分分析</a:t>
          </a:r>
          <a:endParaRPr 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06458" y="1183989"/>
        <a:ext cx="1991655" cy="1751161"/>
      </dsp:txXfrm>
    </dsp:sp>
    <dsp:sp modelId="{08812B9D-7A52-4377-911E-6B7ECA3851F5}">
      <dsp:nvSpPr>
        <dsp:cNvPr id="0" name=""/>
        <dsp:cNvSpPr/>
      </dsp:nvSpPr>
      <dsp:spPr>
        <a:xfrm>
          <a:off x="4615084" y="1376495"/>
          <a:ext cx="2725881" cy="2512089"/>
        </a:xfrm>
        <a:prstGeom prst="cub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有限信息原则 </a:t>
          </a:r>
          <a:endParaRPr lang="en-US" altLang="zh-CN" sz="20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提供简单相关性 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大外延 小内涵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 保持信息市场的大容量 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避免减小分析</a:t>
          </a: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对</a:t>
          </a: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市场冲击 </a:t>
          </a:r>
          <a:endParaRPr 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15084" y="2004517"/>
        <a:ext cx="2097859" cy="1884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3F5A5-2EE2-4922-AB1D-B65F00A30667}">
      <dsp:nvSpPr>
        <dsp:cNvPr id="0" name=""/>
        <dsp:cNvSpPr/>
      </dsp:nvSpPr>
      <dsp:spPr>
        <a:xfrm>
          <a:off x="2075391" y="2076561"/>
          <a:ext cx="2295056" cy="229387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1000</a:t>
          </a:r>
          <a:r>
            <a:rPr lang="zh-CN" sz="28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万</a:t>
          </a:r>
          <a:endParaRPr lang="en-US" altLang="zh-CN" sz="2800" kern="1200" dirty="0" smtClean="0">
            <a:solidFill>
              <a:srgbClr val="FF0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月活跃用户</a:t>
          </a:r>
          <a:endParaRPr lang="zh-CN" sz="1600" kern="1200" dirty="0"/>
        </a:p>
      </dsp:txBody>
      <dsp:txXfrm>
        <a:off x="2536711" y="2613889"/>
        <a:ext cx="1372416" cy="1179097"/>
      </dsp:txXfrm>
    </dsp:sp>
    <dsp:sp modelId="{2483FCCF-F3E9-4035-B61E-145FEB9831BC}">
      <dsp:nvSpPr>
        <dsp:cNvPr id="0" name=""/>
        <dsp:cNvSpPr/>
      </dsp:nvSpPr>
      <dsp:spPr>
        <a:xfrm>
          <a:off x="499174" y="1354413"/>
          <a:ext cx="1967977" cy="194628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100</a:t>
          </a:r>
          <a:r>
            <a:rPr lang="zh-CN" sz="2000" kern="1200" dirty="0" smtClean="0">
              <a:solidFill>
                <a:srgbClr val="FF0000"/>
              </a:solidFill>
            </a:rPr>
            <a:t>万</a:t>
          </a:r>
          <a:endParaRPr lang="en-US" altLang="zh-CN" sz="2000" kern="1200" dirty="0" smtClean="0">
            <a:solidFill>
              <a:srgbClr val="FF0000"/>
            </a:solidFill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日付费用户</a:t>
          </a:r>
          <a:endParaRPr lang="zh-CN" sz="1500" kern="1200" dirty="0"/>
        </a:p>
      </dsp:txBody>
      <dsp:txXfrm>
        <a:off x="992310" y="1847357"/>
        <a:ext cx="981705" cy="960394"/>
      </dsp:txXfrm>
    </dsp:sp>
    <dsp:sp modelId="{61AD9D62-E0C3-420D-9711-72CDF7EA03A9}">
      <dsp:nvSpPr>
        <dsp:cNvPr id="0" name=""/>
        <dsp:cNvSpPr/>
      </dsp:nvSpPr>
      <dsp:spPr>
        <a:xfrm rot="20700000">
          <a:off x="1663145" y="192478"/>
          <a:ext cx="1712858" cy="171285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2</a:t>
          </a:r>
          <a:r>
            <a:rPr lang="zh-CN" sz="18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元</a:t>
          </a:r>
          <a:r>
            <a:rPr lang="en-US" sz="18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sz="1800" kern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日</a:t>
          </a:r>
          <a:r>
            <a:rPr lang="zh-CN" sz="1800" kern="1200" dirty="0" smtClean="0"/>
            <a:t>订阅一维</a:t>
          </a:r>
          <a:r>
            <a:rPr lang="zh-CN" altLang="en-US" sz="1800" kern="1200" dirty="0" smtClean="0"/>
            <a:t>智能</a:t>
          </a:r>
          <a:r>
            <a:rPr lang="zh-CN" sz="1800" kern="1200" dirty="0" smtClean="0"/>
            <a:t>策略</a:t>
          </a:r>
          <a:endParaRPr lang="zh-CN" sz="1800" kern="1200" dirty="0"/>
        </a:p>
      </dsp:txBody>
      <dsp:txXfrm rot="-20700000">
        <a:off x="2038826" y="568158"/>
        <a:ext cx="961498" cy="961498"/>
      </dsp:txXfrm>
    </dsp:sp>
    <dsp:sp modelId="{567C96CA-E8E3-464B-8E5E-591237D6E42B}">
      <dsp:nvSpPr>
        <dsp:cNvPr id="0" name=""/>
        <dsp:cNvSpPr/>
      </dsp:nvSpPr>
      <dsp:spPr>
        <a:xfrm>
          <a:off x="1824720" y="1657802"/>
          <a:ext cx="3076795" cy="3076795"/>
        </a:xfrm>
        <a:prstGeom prst="circularArrow">
          <a:avLst>
            <a:gd name="adj1" fmla="val 4687"/>
            <a:gd name="adj2" fmla="val 299029"/>
            <a:gd name="adj3" fmla="val 2520258"/>
            <a:gd name="adj4" fmla="val 1585248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1F11F-2163-4A5D-96B9-8B96D0605AA4}">
      <dsp:nvSpPr>
        <dsp:cNvPr id="0" name=""/>
        <dsp:cNvSpPr/>
      </dsp:nvSpPr>
      <dsp:spPr>
        <a:xfrm>
          <a:off x="299474" y="1065903"/>
          <a:ext cx="2235484" cy="223548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E4FD2-8862-4D40-8AE9-8AD7B1B83EC0}">
      <dsp:nvSpPr>
        <dsp:cNvPr id="0" name=""/>
        <dsp:cNvSpPr/>
      </dsp:nvSpPr>
      <dsp:spPr>
        <a:xfrm>
          <a:off x="1192031" y="-128535"/>
          <a:ext cx="2410302" cy="24103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E3688-A2D9-46E8-8E84-1C0A6B6A22C5}">
      <dsp:nvSpPr>
        <dsp:cNvPr id="0" name=""/>
        <dsp:cNvSpPr/>
      </dsp:nvSpPr>
      <dsp:spPr>
        <a:xfrm>
          <a:off x="62762" y="224182"/>
          <a:ext cx="3733614" cy="17821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付出</a:t>
          </a:r>
          <a:r>
            <a:rPr lang="en-US" altLang="zh-CN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2</a:t>
          </a: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元微信“零钱”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14961" y="276381"/>
        <a:ext cx="1891573" cy="1677800"/>
      </dsp:txXfrm>
    </dsp:sp>
    <dsp:sp modelId="{DE867E29-0EF9-4DF1-93FA-FF6B6FEFEC51}">
      <dsp:nvSpPr>
        <dsp:cNvPr id="0" name=""/>
        <dsp:cNvSpPr/>
      </dsp:nvSpPr>
      <dsp:spPr>
        <a:xfrm>
          <a:off x="658873" y="2178242"/>
          <a:ext cx="3733614" cy="17821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提升每日交易胜算</a:t>
          </a:r>
          <a:r>
            <a:rPr lang="zh-CN" altLang="en-US" sz="2800" kern="1200" dirty="0" smtClean="0"/>
            <a:t>！</a:t>
          </a:r>
          <a:endParaRPr lang="zh-CN" altLang="en-US" sz="2800" kern="1200" dirty="0"/>
        </a:p>
      </dsp:txBody>
      <dsp:txXfrm>
        <a:off x="711072" y="2230441"/>
        <a:ext cx="1811914" cy="1677800"/>
      </dsp:txXfrm>
    </dsp:sp>
    <dsp:sp modelId="{AB5FCDDE-5952-4252-AB0E-FFA453D37AC2}">
      <dsp:nvSpPr>
        <dsp:cNvPr id="0" name=""/>
        <dsp:cNvSpPr/>
      </dsp:nvSpPr>
      <dsp:spPr>
        <a:xfrm>
          <a:off x="2575186" y="1401005"/>
          <a:ext cx="1158428" cy="115842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2835832" y="1401005"/>
        <a:ext cx="637136" cy="871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A1899-AC15-4925-A543-AAA7BF07A6FF}">
      <dsp:nvSpPr>
        <dsp:cNvPr id="0" name=""/>
        <dsp:cNvSpPr/>
      </dsp:nvSpPr>
      <dsp:spPr>
        <a:xfrm flipV="1">
          <a:off x="4616778" y="167743"/>
          <a:ext cx="293144" cy="1132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41563B-90C8-4702-83D0-BABF2853F4BB}">
      <dsp:nvSpPr>
        <dsp:cNvPr id="0" name=""/>
        <dsp:cNvSpPr/>
      </dsp:nvSpPr>
      <dsp:spPr>
        <a:xfrm>
          <a:off x="288551" y="0"/>
          <a:ext cx="7870213" cy="569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可能是世界上最直观的智能爬虫定义管理软件</a:t>
          </a:r>
          <a:endParaRPr lang="zh-CN" sz="2000" kern="1200" dirty="0"/>
        </a:p>
      </dsp:txBody>
      <dsp:txXfrm>
        <a:off x="316363" y="27812"/>
        <a:ext cx="7814589" cy="514100"/>
      </dsp:txXfrm>
    </dsp:sp>
    <dsp:sp modelId="{DF3A79C0-5708-420F-A1FF-F3FC11FDB784}">
      <dsp:nvSpPr>
        <dsp:cNvPr id="0" name=""/>
        <dsp:cNvSpPr/>
      </dsp:nvSpPr>
      <dsp:spPr>
        <a:xfrm>
          <a:off x="2880352" y="936102"/>
          <a:ext cx="1080080" cy="318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D55A9F-0EBD-4C70-889F-0B88B862091B}">
      <dsp:nvSpPr>
        <dsp:cNvPr id="0" name=""/>
        <dsp:cNvSpPr/>
      </dsp:nvSpPr>
      <dsp:spPr>
        <a:xfrm>
          <a:off x="288034" y="875486"/>
          <a:ext cx="7884657" cy="5646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仅用经过简单培训的普通人员即可生成针对特定网站的智能爬虫</a:t>
          </a:r>
          <a:endParaRPr lang="zh-CN" sz="2000" kern="1200" dirty="0"/>
        </a:p>
      </dsp:txBody>
      <dsp:txXfrm>
        <a:off x="315599" y="903051"/>
        <a:ext cx="7829527" cy="509546"/>
      </dsp:txXfrm>
    </dsp:sp>
    <dsp:sp modelId="{A72D73C0-17F4-4166-9316-BB072B3818A1}">
      <dsp:nvSpPr>
        <dsp:cNvPr id="0" name=""/>
        <dsp:cNvSpPr/>
      </dsp:nvSpPr>
      <dsp:spPr>
        <a:xfrm>
          <a:off x="2808308" y="2051475"/>
          <a:ext cx="1512178" cy="68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F6EF13-E26B-4F90-A32E-2AE1A2905C74}">
      <dsp:nvSpPr>
        <dsp:cNvPr id="0" name=""/>
        <dsp:cNvSpPr/>
      </dsp:nvSpPr>
      <dsp:spPr>
        <a:xfrm>
          <a:off x="288033" y="1745369"/>
          <a:ext cx="7872153" cy="559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大幅度降低了全网数据挖掘的人工成本</a:t>
          </a:r>
          <a:endParaRPr lang="zh-CN" sz="2000" kern="1200" dirty="0"/>
        </a:p>
      </dsp:txBody>
      <dsp:txXfrm>
        <a:off x="315349" y="1772685"/>
        <a:ext cx="7817521" cy="504937"/>
      </dsp:txXfrm>
    </dsp:sp>
    <dsp:sp modelId="{C1654641-A420-46F1-B46C-3966D0DF3F4F}">
      <dsp:nvSpPr>
        <dsp:cNvPr id="0" name=""/>
        <dsp:cNvSpPr/>
      </dsp:nvSpPr>
      <dsp:spPr>
        <a:xfrm flipH="1" flipV="1">
          <a:off x="792069" y="3096342"/>
          <a:ext cx="72044" cy="45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73283D-6117-47D2-AF6D-16A6F4679B01}">
      <dsp:nvSpPr>
        <dsp:cNvPr id="0" name=""/>
        <dsp:cNvSpPr/>
      </dsp:nvSpPr>
      <dsp:spPr>
        <a:xfrm>
          <a:off x="287187" y="2614635"/>
          <a:ext cx="7861784" cy="626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是世界上极少数可以低成本组织全网数据收集的有效工具</a:t>
          </a:r>
          <a:endParaRPr lang="zh-CN" sz="2000" kern="1200" dirty="0"/>
        </a:p>
      </dsp:txBody>
      <dsp:txXfrm>
        <a:off x="317766" y="2645214"/>
        <a:ext cx="7800626" cy="56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920880" cy="3384376"/>
          </a:xfr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altLang="zh-CN" sz="19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1990</a:t>
            </a:r>
            <a:r>
              <a:rPr lang="zh-CN" altLang="en-US" sz="19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9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9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9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19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日，“发现者号”航天飞机将“哈勃”太空望远镜送上轨道</a:t>
            </a:r>
            <a:endParaRPr lang="en-US" altLang="zh-CN" sz="19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从此   人类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有了观察遥远宇宙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“火眼金睛”</a:t>
            </a:r>
            <a:endParaRPr lang="zh-CN" altLang="en-US" sz="43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5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实例四  相似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7" y="2852936"/>
            <a:ext cx="6464717" cy="3636404"/>
          </a:xfrm>
        </p:spPr>
      </p:pic>
      <p:sp>
        <p:nvSpPr>
          <p:cNvPr id="7" name="TextBox 6"/>
          <p:cNvSpPr txBox="1"/>
          <p:nvPr/>
        </p:nvSpPr>
        <p:spPr>
          <a:xfrm>
            <a:off x="1240948" y="2031231"/>
            <a:ext cx="51475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智能寻找历史特征近似交易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线，辅助交易决策。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44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实例五  独立行情指数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智能寻找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与大盘走势截然不同的个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股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策略模型给出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强弱指数</a:t>
            </a:r>
            <a:endParaRPr lang="zh-CN" altLang="en-US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01466"/>
            <a:ext cx="4260377" cy="32198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79653"/>
            <a:ext cx="4248472" cy="32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实例六  黑天鹅探针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36912"/>
            <a:ext cx="3960440" cy="3096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智能全自动全网舆情监测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黑天鹅事件第一时间预警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396044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实例七  调研焦点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3826768" cy="37052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智能统计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行业或上市公司被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调研频率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及重点机构调研目标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辅助找寻投资热点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54668"/>
            <a:ext cx="3695095" cy="28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实例八  人气情绪指数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941168"/>
            <a:ext cx="8229600" cy="14401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对微博，微信，股吧进行</a:t>
            </a:r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大数据采集分析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，获取当天市场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大众情绪指数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结合情绪指数模型给出交易参考方向。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90465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1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实例九  业绩预增与价格时点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53431"/>
            <a:ext cx="5616624" cy="3619500"/>
          </a:xfrm>
        </p:spPr>
      </p:pic>
    </p:spTree>
    <p:extLst>
      <p:ext uri="{BB962C8B-B14F-4D97-AF65-F5344CB8AC3E}">
        <p14:creationId xmlns:p14="http://schemas.microsoft.com/office/powerpoint/2010/main" val="96420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实例十  新闻联播热点分析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5301208"/>
            <a:ext cx="822960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语音识别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热词统计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及时发现政策动态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48889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实例十一  多维策略的“随机森林”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“随机森林”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/>
              <a:t>Random </a:t>
            </a:r>
            <a:r>
              <a:rPr lang="en-US" altLang="zh-CN" sz="2000" dirty="0"/>
              <a:t>forest 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多维度策略组合模型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提供更高的交易可靠性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6" y="3140968"/>
            <a:ext cx="66910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实例十一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 ……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实例十二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实例十三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 ……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…… ……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……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8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 本 原 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506"/>
              </p:ext>
            </p:extLst>
          </p:nvPr>
        </p:nvGraphicFramePr>
        <p:xfrm>
          <a:off x="755576" y="1772816"/>
          <a:ext cx="8064896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8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980728"/>
            <a:ext cx="6984776" cy="17281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4800" dirty="0" smtClean="0"/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/>
              <a:t>DISCOVER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人工智能投资助理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3861048"/>
            <a:ext cx="7704856" cy="14455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时代的</a:t>
            </a: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智能信息与交易策略平台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9860"/>
            <a:ext cx="1944216" cy="290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69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智能策略工厂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7" y="1772816"/>
            <a:ext cx="7997483" cy="4176464"/>
          </a:xfrm>
        </p:spPr>
      </p:pic>
      <p:sp>
        <p:nvSpPr>
          <p:cNvPr id="5" name="TextBox 4"/>
          <p:cNvSpPr txBox="1"/>
          <p:nvPr/>
        </p:nvSpPr>
        <p:spPr>
          <a:xfrm>
            <a:off x="323528" y="2428433"/>
            <a:ext cx="3312368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智能策略工厂是公司的交易策略研发机构 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依托全网收集的自然语言大数据及交易数据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采用量化交易算法，深度学习神经网络的方法建立关联性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为发现者不断研发新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的智能信息和智能策略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模型实现持久发展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51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盈 利 模 式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05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一维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移动小额支付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98838"/>
              </p:ext>
            </p:extLst>
          </p:nvPr>
        </p:nvGraphicFramePr>
        <p:xfrm>
          <a:off x="273560" y="1667941"/>
          <a:ext cx="4370448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5796136" y="2564904"/>
            <a:ext cx="3107804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6600" dirty="0">
                <a:solidFill>
                  <a:srgbClr val="FF0000"/>
                </a:solidFill>
              </a:rPr>
              <a:t>50</a:t>
            </a:r>
            <a:r>
              <a:rPr lang="zh-CN" altLang="en-US" sz="2400" dirty="0">
                <a:solidFill>
                  <a:prstClr val="white"/>
                </a:solidFill>
              </a:rPr>
              <a:t>个交易日 </a:t>
            </a:r>
            <a:r>
              <a:rPr lang="en-US" altLang="zh-CN" sz="2400" dirty="0" smtClean="0">
                <a:solidFill>
                  <a:prstClr val="white"/>
                </a:solidFill>
              </a:rPr>
              <a:t>  </a:t>
            </a:r>
          </a:p>
          <a:p>
            <a:pPr lvl="0" algn="ctr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white"/>
                </a:solidFill>
              </a:rPr>
              <a:t>一</a:t>
            </a:r>
            <a:r>
              <a:rPr lang="zh-CN" altLang="en-US" sz="2400" dirty="0">
                <a:solidFill>
                  <a:prstClr val="white"/>
                </a:solidFill>
              </a:rPr>
              <a:t>个小</a:t>
            </a:r>
            <a:r>
              <a:rPr lang="zh-CN" altLang="en-US" sz="2400" dirty="0" smtClean="0">
                <a:solidFill>
                  <a:prstClr val="white"/>
                </a:solidFill>
              </a:rPr>
              <a:t>目标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一亿营收）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7519" y="2780928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=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7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 费 逻 辑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030652"/>
              </p:ext>
            </p:extLst>
          </p:nvPr>
        </p:nvGraphicFramePr>
        <p:xfrm>
          <a:off x="4644008" y="1844824"/>
          <a:ext cx="439248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9" y="2348880"/>
            <a:ext cx="399782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价格梯度与多维策略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01" y="2420889"/>
            <a:ext cx="4906887" cy="316835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策略工厂研发更为有效性的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多维信息交易策略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形成价格梯度  提升盈利水平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5" y="1844824"/>
            <a:ext cx="341943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86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定制策略与机构服务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8499" y="2348880"/>
            <a:ext cx="4871973" cy="363326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可为专业投资机构量身定制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专业机构收费</a:t>
            </a:r>
          </a:p>
          <a:p>
            <a:pPr marL="0" indent="0" algn="ctr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对标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 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kensho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Plantir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6792"/>
            <a:ext cx="391300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5050902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自用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5616625" cy="381642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策略工厂研发的最佳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交易策略将用于公司自有资金在二级市场的交易增值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适当时候用于私募基金资产管理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对标模式：文艺复兴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奖章基金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88" y="4673"/>
            <a:ext cx="2987824" cy="6853327"/>
          </a:xfrm>
          <a:prstGeom prst="rect">
            <a:avLst/>
          </a:prstGeom>
          <a:effectLst>
            <a:glow>
              <a:schemeClr val="accent1">
                <a:satMod val="175000"/>
              </a:schemeClr>
            </a:glow>
            <a:outerShdw blurRad="50800" dist="50800" dir="5400000" algn="ctr" rotWithShape="0">
              <a:srgbClr val="000000">
                <a:alpha val="47000"/>
              </a:srgbClr>
            </a:outerShdw>
            <a:softEdge rad="38100"/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21101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 模式架构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1363715" cy="64807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1440160" cy="649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可视化智能爬虫制造与管理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171008537"/>
              </p:ext>
            </p:extLst>
          </p:nvPr>
        </p:nvGraphicFramePr>
        <p:xfrm>
          <a:off x="539552" y="2492896"/>
          <a:ext cx="828092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833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1363715" cy="64807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1440160" cy="649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endParaRPr lang="zh-CN" altLang="en-US" sz="5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9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什么是“发现者”</a:t>
            </a:r>
            <a:r>
              <a:rPr lang="en-US" altLang="zh-CN" sz="3600" dirty="0"/>
              <a:t> DISCOVER</a:t>
            </a:r>
            <a:endParaRPr lang="zh-CN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1855365"/>
            <a:ext cx="4464496" cy="4525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一个基于人工智能技术的股票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期货投资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助理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致力于深度挖掘公开信息，交易数据与市场变化的内在关联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自我进化的投资策略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体系及时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适应市场变化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1.17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亿中国股市期货投资者的移动互联网智能计算与内容服务</a:t>
            </a:r>
          </a:p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36004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4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1363715" cy="64807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1440160" cy="649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量化交易模型的构造</a:t>
            </a:r>
            <a:endParaRPr lang="zh-CN" altLang="en-US" sz="5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945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1363715" cy="64807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1440160" cy="649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神经网络与深度学习</a:t>
            </a:r>
            <a:endParaRPr lang="zh-CN" altLang="en-US" sz="5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945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1363715" cy="64807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1440160" cy="6499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</a:t>
            </a:r>
            <a:r>
              <a:rPr lang="zh-CN" altLang="en-US" sz="1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数字货币 区块链 流量激励 与</a:t>
            </a:r>
            <a:r>
              <a:rPr lang="en-US" altLang="zh-CN" sz="5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ICO</a:t>
            </a:r>
            <a:endParaRPr lang="zh-CN" altLang="en-US" sz="5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569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 构 图</a:t>
            </a:r>
            <a:endParaRPr lang="zh-CN" altLang="en-US" sz="5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11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1412777"/>
            <a:ext cx="626469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核心团队</a:t>
            </a:r>
            <a:endParaRPr lang="zh-CN" altLang="en-US" sz="5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发现者的技术特征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400252"/>
              </p:ext>
            </p:extLst>
          </p:nvPr>
        </p:nvGraphicFramePr>
        <p:xfrm>
          <a:off x="899592" y="2204864"/>
          <a:ext cx="7787208" cy="392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0728"/>
            <a:ext cx="792088" cy="118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5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核心理念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36304"/>
            <a:ext cx="8229600" cy="19728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发现者 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以交易为中心 </a:t>
            </a:r>
            <a:endParaRPr lang="en-US" altLang="zh-CN" sz="4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直接为用户创造效益</a:t>
            </a:r>
            <a:endParaRPr lang="zh-CN" altLang="en-US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3216"/>
            <a:ext cx="91440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 用 场 景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04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实例一  高送转日历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00808"/>
            <a:ext cx="3626074" cy="1713284"/>
          </a:xfrm>
        </p:spPr>
      </p:pic>
      <p:sp>
        <p:nvSpPr>
          <p:cNvPr id="5" name="TextBox 4"/>
          <p:cNvSpPr txBox="1"/>
          <p:nvPr/>
        </p:nvSpPr>
        <p:spPr>
          <a:xfrm>
            <a:off x="755576" y="1724615"/>
            <a:ext cx="39469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根据历史统计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在高送转的不同阶段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市场价格变化如下图所示</a:t>
            </a:r>
            <a:r>
              <a:rPr lang="zh-CN" altLang="en-US" sz="2400" dirty="0" smtClean="0"/>
              <a:t>： 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156" y="3573016"/>
            <a:ext cx="7609776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发现者智能爬虫在每天收盘后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采集全市场公告信息及股票基本财务信息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自然语言处理归入数据库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依照高送转策略模型生成大概率发生高送转股票品种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的提示性交易日历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01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实例二  定向增发分类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883965"/>
            <a:ext cx="8229600" cy="384929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系统自动采集定增公告信息并依据定增用途进行有效分类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定增策略模型 结合定增阶段 给出交易相关性提示。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34" y="3573016"/>
            <a:ext cx="5862986" cy="26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实例三  限售股解禁下跌预警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80" y="2345531"/>
            <a:ext cx="6829239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99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771</Words>
  <Application>Microsoft Office PowerPoint</Application>
  <PresentationFormat>全屏显示(4:3)</PresentationFormat>
  <Paragraphs>139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PowerPoint 演示文稿</vt:lpstr>
      <vt:lpstr> 发现者 DISCOVER  人工智能投资助理 </vt:lpstr>
      <vt:lpstr>什么是“发现者” DISCOVER</vt:lpstr>
      <vt:lpstr>发现者的技术特征</vt:lpstr>
      <vt:lpstr>核心理念</vt:lpstr>
      <vt:lpstr>PowerPoint 演示文稿</vt:lpstr>
      <vt:lpstr>实例一  高送转日历</vt:lpstr>
      <vt:lpstr> 实例二  定向增发分类</vt:lpstr>
      <vt:lpstr>实例三  限售股解禁下跌预警</vt:lpstr>
      <vt:lpstr> 实例四  相似K线</vt:lpstr>
      <vt:lpstr>实例五  独立行情指数</vt:lpstr>
      <vt:lpstr>实例六  黑天鹅探针</vt:lpstr>
      <vt:lpstr>实例七  调研焦点</vt:lpstr>
      <vt:lpstr>实例八  人气情绪指数</vt:lpstr>
      <vt:lpstr>实例九  业绩预增与价格时点</vt:lpstr>
      <vt:lpstr>实例十  新闻联播热点分析</vt:lpstr>
      <vt:lpstr>实例十一  多维策略的“随机森林”</vt:lpstr>
      <vt:lpstr>PowerPoint 演示文稿</vt:lpstr>
      <vt:lpstr>基 本 原 则</vt:lpstr>
      <vt:lpstr>智能策略工厂</vt:lpstr>
      <vt:lpstr>盈 利 模 式</vt:lpstr>
      <vt:lpstr>一维智能信息的移动小额支付</vt:lpstr>
      <vt:lpstr>付 费 逻 辑</vt:lpstr>
      <vt:lpstr> 价格梯度与多维策略</vt:lpstr>
      <vt:lpstr>定制策略与机构服务</vt:lpstr>
      <vt:lpstr>自用AI策略</vt:lpstr>
      <vt:lpstr>核心技术 模式架构</vt:lpstr>
      <vt:lpstr>核心技术</vt:lpstr>
      <vt:lpstr>核心技术</vt:lpstr>
      <vt:lpstr>核心技术</vt:lpstr>
      <vt:lpstr>核心技术</vt:lpstr>
      <vt:lpstr>核心技术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49</cp:revision>
  <dcterms:created xsi:type="dcterms:W3CDTF">2017-06-24T01:00:32Z</dcterms:created>
  <dcterms:modified xsi:type="dcterms:W3CDTF">2017-07-04T14:03:44Z</dcterms:modified>
</cp:coreProperties>
</file>