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sz="2400" i="1"/>
            </a:lvl1pPr>
          </a:lstStyle>
          <a:p>
            <a:r>
              <a:t>–Johnny Appleseed</a:t>
            </a:r>
          </a:p>
        </p:txBody>
      </p:sp>
      <p:sp>
        <p:nvSpPr>
          <p:cNvPr id="94" name="“在此键入引文。”"/>
          <p:cNvSpPr txBox="1">
            <a:spLocks noGrp="1"/>
          </p:cNvSpPr>
          <p:nvPr>
            <p:ph type="body" sz="quarter" idx="14"/>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19250" y="673100"/>
            <a:ext cx="9758016"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8919"/>
            <a:ext cx="5334001" cy="82169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sz="32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Mutual Chain…"/>
          <p:cNvSpPr txBox="1">
            <a:spLocks noGrp="1"/>
          </p:cNvSpPr>
          <p:nvPr>
            <p:ph type="ctrTitle"/>
          </p:nvPr>
        </p:nvSpPr>
        <p:spPr>
          <a:xfrm>
            <a:off x="3689945" y="1015355"/>
            <a:ext cx="9823385" cy="4446290"/>
          </a:xfrm>
          <a:prstGeom prst="rect">
            <a:avLst/>
          </a:prstGeom>
        </p:spPr>
        <p:txBody>
          <a:bodyPr/>
          <a:lstStyle/>
          <a:p>
            <a:pPr algn="l" defTabSz="457200">
              <a:defRPr sz="9000">
                <a:latin typeface="蘋果儷中黑"/>
                <a:ea typeface="蘋果儷中黑"/>
                <a:cs typeface="蘋果儷中黑"/>
                <a:sym typeface="蘋果儷中黑"/>
              </a:defRPr>
            </a:pPr>
            <a:r>
              <a:t>Mutual Chain</a:t>
            </a:r>
          </a:p>
          <a:p>
            <a:pPr algn="l" defTabSz="457200">
              <a:defRPr sz="7500">
                <a:latin typeface="蘋果儷中黑"/>
                <a:ea typeface="蘋果儷中黑"/>
                <a:cs typeface="蘋果儷中黑"/>
                <a:sym typeface="蘋果儷中黑"/>
              </a:defRPr>
            </a:pPr>
            <a:r>
              <a:t>互助链</a:t>
            </a:r>
          </a:p>
        </p:txBody>
      </p:sp>
      <p:sp>
        <p:nvSpPr>
          <p:cNvPr id="120" name="想要获取更多资讯，请联系：…"/>
          <p:cNvSpPr txBox="1">
            <a:spLocks noGrp="1"/>
          </p:cNvSpPr>
          <p:nvPr>
            <p:ph type="subTitle" sz="quarter" idx="1"/>
          </p:nvPr>
        </p:nvSpPr>
        <p:spPr>
          <a:xfrm>
            <a:off x="1270000" y="7138948"/>
            <a:ext cx="10464800" cy="1130301"/>
          </a:xfrm>
          <a:prstGeom prst="rect">
            <a:avLst/>
          </a:prstGeom>
        </p:spPr>
        <p:txBody>
          <a:bodyPr/>
          <a:lstStyle/>
          <a:p>
            <a:pPr>
              <a:defRPr sz="2400">
                <a:solidFill>
                  <a:schemeClr val="accent1">
                    <a:lumOff val="13529"/>
                  </a:schemeClr>
                </a:solidFill>
                <a:latin typeface="华文楷体"/>
                <a:ea typeface="华文楷体"/>
                <a:cs typeface="华文楷体"/>
                <a:sym typeface="华文楷体"/>
              </a:defRPr>
            </a:pPr>
            <a:r>
              <a:t>想要获取更多资讯，请联系：</a:t>
            </a:r>
          </a:p>
          <a:p>
            <a:pPr>
              <a:defRPr sz="2400">
                <a:solidFill>
                  <a:schemeClr val="accent1">
                    <a:lumOff val="13529"/>
                  </a:schemeClr>
                </a:solidFill>
                <a:latin typeface="华文楷体"/>
                <a:ea typeface="华文楷体"/>
                <a:cs typeface="华文楷体"/>
                <a:sym typeface="华文楷体"/>
              </a:defRPr>
            </a:pPr>
            <a:r>
              <a:t>info@mchain.io</a:t>
            </a:r>
          </a:p>
        </p:txBody>
      </p:sp>
      <p:sp>
        <p:nvSpPr>
          <p:cNvPr id="121" name="团队篇"/>
          <p:cNvSpPr txBox="1"/>
          <p:nvPr/>
        </p:nvSpPr>
        <p:spPr>
          <a:xfrm>
            <a:off x="5767916" y="5450003"/>
            <a:ext cx="1943101" cy="952501"/>
          </a:xfrm>
          <a:prstGeom prst="rect">
            <a:avLst/>
          </a:prstGeom>
          <a:solidFill>
            <a:srgbClr val="EBEBEB">
              <a:alpha val="0"/>
            </a:srgbClr>
          </a:solidFill>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solidFill>
                  <a:srgbClr val="FEFFFF"/>
                </a:solidFill>
              </a:defRPr>
            </a:lvl1pPr>
          </a:lstStyle>
          <a:p>
            <a:r>
              <a:t>团队篇</a:t>
            </a:r>
          </a:p>
        </p:txBody>
      </p:sp>
      <p:sp>
        <p:nvSpPr>
          <p:cNvPr id="122" name="线条"/>
          <p:cNvSpPr/>
          <p:nvPr/>
        </p:nvSpPr>
        <p:spPr>
          <a:xfrm>
            <a:off x="3689945" y="2712108"/>
            <a:ext cx="5625373" cy="1"/>
          </a:xfrm>
          <a:prstGeom prst="line">
            <a:avLst/>
          </a:prstGeom>
          <a:ln w="25400">
            <a:solidFill>
              <a:srgbClr val="858585"/>
            </a:solidFill>
            <a:miter lim="400000"/>
          </a:ln>
        </p:spPr>
        <p:txBody>
          <a:bodyPr lIns="50800" tIns="50800" rIns="50800" bIns="50800" anchor="ctr"/>
          <a:lstStyle/>
          <a:p>
            <a:pPr>
              <a:defRPr sz="2200" b="0">
                <a:latin typeface="+mn-lt"/>
                <a:ea typeface="+mn-ea"/>
                <a:cs typeface="+mn-cs"/>
                <a:sym typeface="Helvetica Neue Medium"/>
              </a:defRPr>
            </a:pPr>
            <a:endParaRPr/>
          </a:p>
        </p:txBody>
      </p:sp>
      <p:sp>
        <p:nvSpPr>
          <p:cNvPr id="123" name="外星人"/>
          <p:cNvSpPr/>
          <p:nvPr/>
        </p:nvSpPr>
        <p:spPr>
          <a:xfrm>
            <a:off x="4497202" y="5229302"/>
            <a:ext cx="938562" cy="11732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3868"/>
                  <a:pt x="0" y="8640"/>
                </a:cubicBezTo>
                <a:cubicBezTo>
                  <a:pt x="0" y="13412"/>
                  <a:pt x="5336" y="21600"/>
                  <a:pt x="10800" y="21600"/>
                </a:cubicBezTo>
                <a:cubicBezTo>
                  <a:pt x="16264" y="21600"/>
                  <a:pt x="21600" y="13412"/>
                  <a:pt x="21600" y="8640"/>
                </a:cubicBezTo>
                <a:cubicBezTo>
                  <a:pt x="21600" y="3868"/>
                  <a:pt x="16765" y="0"/>
                  <a:pt x="10800" y="0"/>
                </a:cubicBezTo>
                <a:close/>
                <a:moveTo>
                  <a:pt x="2495" y="9361"/>
                </a:moveTo>
                <a:cubicBezTo>
                  <a:pt x="6472" y="9361"/>
                  <a:pt x="9695" y="11939"/>
                  <a:pt x="9695" y="15120"/>
                </a:cubicBezTo>
                <a:cubicBezTo>
                  <a:pt x="5718" y="15120"/>
                  <a:pt x="2495" y="12542"/>
                  <a:pt x="2495" y="9361"/>
                </a:cubicBezTo>
                <a:close/>
                <a:moveTo>
                  <a:pt x="19103" y="9361"/>
                </a:moveTo>
                <a:cubicBezTo>
                  <a:pt x="19103" y="12542"/>
                  <a:pt x="15880" y="15120"/>
                  <a:pt x="11903" y="15120"/>
                </a:cubicBezTo>
                <a:cubicBezTo>
                  <a:pt x="11903" y="11939"/>
                  <a:pt x="15126" y="9361"/>
                  <a:pt x="19103" y="9361"/>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
        <p:nvSpPr>
          <p:cNvPr id="124" name="一种基于区块链的…"/>
          <p:cNvSpPr txBox="1"/>
          <p:nvPr/>
        </p:nvSpPr>
        <p:spPr>
          <a:xfrm>
            <a:off x="4277620" y="1420702"/>
            <a:ext cx="4923692"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defRPr>
                <a:solidFill>
                  <a:srgbClr val="878687"/>
                </a:solidFill>
              </a:defRPr>
            </a:pPr>
            <a:r>
              <a:rPr sz="3600" dirty="0" err="1"/>
              <a:t>一种基于区块链的</a:t>
            </a:r>
            <a:endParaRPr sz="3600" dirty="0"/>
          </a:p>
          <a:p>
            <a:pPr>
              <a:defRPr>
                <a:solidFill>
                  <a:srgbClr val="878687"/>
                </a:solidFill>
              </a:defRPr>
            </a:pPr>
            <a:r>
              <a:rPr sz="3600" dirty="0" err="1"/>
              <a:t>互助金融交易平台</a:t>
            </a:r>
            <a:endParaRPr sz="36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毕业于加拿大多伦多大学精算和统计专业，理学学士荣誉学位…"/>
          <p:cNvSpPr txBox="1">
            <a:spLocks noGrp="1"/>
          </p:cNvSpPr>
          <p:nvPr>
            <p:ph type="body" idx="1"/>
          </p:nvPr>
        </p:nvSpPr>
        <p:spPr>
          <a:xfrm>
            <a:off x="1191058" y="3877305"/>
            <a:ext cx="11032382" cy="6210136"/>
          </a:xfrm>
          <a:prstGeom prst="rect">
            <a:avLst/>
          </a:prstGeom>
        </p:spPr>
        <p:txBody>
          <a:bodyPr/>
          <a:lstStyle/>
          <a:p>
            <a:pPr marL="0" indent="0" defTabSz="201168">
              <a:spcBef>
                <a:spcPts val="0"/>
              </a:spcBef>
              <a:buSzTx/>
              <a:buNone/>
              <a:defRPr sz="2112">
                <a:solidFill>
                  <a:srgbClr val="A9A9A9"/>
                </a:solidFill>
              </a:defRPr>
            </a:pPr>
            <a:r>
              <a:t>       毕业于加拿大多伦多大学精算和统计专业，理学学士荣誉学位</a:t>
            </a:r>
          </a:p>
          <a:p>
            <a:pPr marL="0" indent="0" defTabSz="201168">
              <a:spcBef>
                <a:spcPts val="0"/>
              </a:spcBef>
              <a:buSzTx/>
              <a:buNone/>
              <a:defRPr sz="2112">
                <a:solidFill>
                  <a:srgbClr val="A9A9A9"/>
                </a:solidFill>
              </a:defRPr>
            </a:pPr>
            <a:r>
              <a:t>       现任职于某全球500强保险公司的量化对冲基金平台</a:t>
            </a:r>
          </a:p>
          <a:p>
            <a:pPr marL="0" indent="0" defTabSz="201168">
              <a:spcBef>
                <a:spcPts val="0"/>
              </a:spcBef>
              <a:buSzTx/>
              <a:buNone/>
              <a:defRPr sz="2112">
                <a:solidFill>
                  <a:srgbClr val="A9A9A9"/>
                </a:solidFill>
              </a:defRPr>
            </a:pPr>
            <a:r>
              <a:t>       IT+精算跨界专家，拥有10年保险行业工作经验</a:t>
            </a:r>
          </a:p>
          <a:p>
            <a:pPr marL="0" indent="0" defTabSz="201168">
              <a:spcBef>
                <a:spcPts val="0"/>
              </a:spcBef>
              <a:buSzTx/>
              <a:buNone/>
              <a:defRPr sz="2112">
                <a:solidFill>
                  <a:srgbClr val="A9A9A9"/>
                </a:solidFill>
              </a:defRPr>
            </a:pPr>
            <a:r>
              <a:t>     </a:t>
            </a:r>
          </a:p>
          <a:p>
            <a:pPr marL="0" indent="0" defTabSz="201168">
              <a:spcBef>
                <a:spcPts val="0"/>
              </a:spcBef>
              <a:buSzTx/>
              <a:buNone/>
              <a:defRPr sz="2112">
                <a:solidFill>
                  <a:srgbClr val="A9A9A9"/>
                </a:solidFill>
              </a:defRPr>
            </a:pPr>
            <a:r>
              <a:t>       重点工作经历： </a:t>
            </a:r>
          </a:p>
          <a:p>
            <a:pPr marL="488950" lvl="1" indent="-293370" defTabSz="201168">
              <a:spcBef>
                <a:spcPts val="0"/>
              </a:spcBef>
              <a:defRPr sz="2112">
                <a:solidFill>
                  <a:srgbClr val="A9A9A9"/>
                </a:solidFill>
              </a:defRPr>
            </a:pPr>
            <a:r>
              <a:t>负责保险资金投资的量化对冲，参与平台开发和投资决策，帮助保险公司实现：远期负债和短期投资的风险和回报的匹配；研究并通过复杂的金融衍生品和复杂金融合约，实现高回报；指导交易员在美欧日二级市场的投资获利，确保保险公司的短期风险对冲和获利需求；参与保险公司自有的房地产投资部门和飞机租赁部门的投资决策以及风险管控，确保投资满足保险公司的中长期财务需求；</a:t>
            </a:r>
          </a:p>
          <a:p>
            <a:pPr marL="488950" lvl="1" indent="-293370" defTabSz="201168">
              <a:spcBef>
                <a:spcPts val="0"/>
              </a:spcBef>
              <a:defRPr sz="2112">
                <a:solidFill>
                  <a:srgbClr val="A9A9A9"/>
                </a:solidFill>
              </a:defRPr>
            </a:pPr>
            <a:r>
              <a:t>从事或领导团队从事：保险新产品开发定价，保险产品准备金测算，保险产品风险控制，再保险定价，团体保险定价，保险产品核保平台开发，退休金平台开发维护；</a:t>
            </a:r>
          </a:p>
          <a:p>
            <a:pPr marL="488950" lvl="1" indent="-293370" defTabSz="201168">
              <a:spcBef>
                <a:spcPts val="0"/>
              </a:spcBef>
              <a:defRPr sz="2112">
                <a:solidFill>
                  <a:srgbClr val="A9A9A9"/>
                </a:solidFill>
              </a:defRPr>
            </a:pPr>
            <a:r>
              <a:t>北美精算师和美国精算协会会员（Actuary and MAAA）；  </a:t>
            </a:r>
          </a:p>
          <a:p>
            <a:pPr marL="488950" lvl="1" indent="-293370" defTabSz="201168">
              <a:spcBef>
                <a:spcPts val="0"/>
              </a:spcBef>
              <a:defRPr sz="2112">
                <a:solidFill>
                  <a:srgbClr val="A9A9A9"/>
                </a:solidFill>
              </a:defRPr>
            </a:pPr>
            <a:endParaRPr/>
          </a:p>
          <a:p>
            <a:pPr marL="0" indent="0" defTabSz="201168">
              <a:spcBef>
                <a:spcPts val="0"/>
              </a:spcBef>
              <a:buSzTx/>
              <a:buNone/>
              <a:defRPr sz="2112">
                <a:solidFill>
                  <a:srgbClr val="A9A9A9"/>
                </a:solidFill>
              </a:defRPr>
            </a:pPr>
            <a:endParaRPr/>
          </a:p>
          <a:p>
            <a:pPr marL="0" indent="0" defTabSz="201168">
              <a:spcBef>
                <a:spcPts val="0"/>
              </a:spcBef>
              <a:buSzTx/>
              <a:buNone/>
              <a:defRPr sz="2112">
                <a:solidFill>
                  <a:srgbClr val="A9A9A9"/>
                </a:solidFill>
              </a:defRPr>
            </a:pPr>
            <a:r>
              <a:t> </a:t>
            </a:r>
          </a:p>
        </p:txBody>
      </p:sp>
      <p:sp>
        <p:nvSpPr>
          <p:cNvPr id="157" name="Sean Tang"/>
          <p:cNvSpPr txBox="1"/>
          <p:nvPr/>
        </p:nvSpPr>
        <p:spPr>
          <a:xfrm>
            <a:off x="4583128" y="2747644"/>
            <a:ext cx="1723442" cy="5626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Sean Tang</a:t>
            </a:r>
          </a:p>
        </p:txBody>
      </p:sp>
      <p:pic>
        <p:nvPicPr>
          <p:cNvPr id="158" name="WechatIMG15 1.jpeg" descr="WechatIMG15 1.jpeg"/>
          <p:cNvPicPr>
            <a:picLocks noChangeAspect="1"/>
          </p:cNvPicPr>
          <p:nvPr/>
        </p:nvPicPr>
        <p:blipFill>
          <a:blip r:embed="rId2">
            <a:extLst/>
          </a:blip>
          <a:srcRect l="3893" t="3466" r="3893" b="3466"/>
          <a:stretch>
            <a:fillRect/>
          </a:stretch>
        </p:blipFill>
        <p:spPr>
          <a:xfrm>
            <a:off x="1874466" y="752668"/>
            <a:ext cx="1996250" cy="268632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北京航空航天大学信息与通讯硕士，法国中央理工集团-北航中法工程师学院通用工程师文凭，加拿大Western University计算机硕士…"/>
          <p:cNvSpPr txBox="1">
            <a:spLocks noGrp="1"/>
          </p:cNvSpPr>
          <p:nvPr>
            <p:ph type="body" sz="half" idx="1"/>
          </p:nvPr>
        </p:nvSpPr>
        <p:spPr>
          <a:xfrm>
            <a:off x="1228223" y="4676344"/>
            <a:ext cx="11032381" cy="3627996"/>
          </a:xfrm>
          <a:prstGeom prst="rect">
            <a:avLst/>
          </a:prstGeom>
        </p:spPr>
        <p:txBody>
          <a:bodyPr/>
          <a:lstStyle/>
          <a:p>
            <a:pPr marL="0" indent="0" defTabSz="914400">
              <a:spcBef>
                <a:spcPts val="0"/>
              </a:spcBef>
              <a:buSzTx/>
              <a:buNone/>
              <a:tabLst>
                <a:tab pos="165100" algn="l"/>
                <a:tab pos="330200" algn="l"/>
                <a:tab pos="508000" algn="l"/>
                <a:tab pos="673100" algn="l"/>
                <a:tab pos="850900" algn="l"/>
                <a:tab pos="1016000" algn="l"/>
                <a:tab pos="1193800" algn="l"/>
                <a:tab pos="1358900" algn="l"/>
                <a:tab pos="1524000" algn="l"/>
                <a:tab pos="1701800" algn="l"/>
                <a:tab pos="1866900" algn="l"/>
                <a:tab pos="2044700" algn="l"/>
              </a:tabLst>
              <a:defRPr sz="2304">
                <a:solidFill>
                  <a:srgbClr val="A9A9A9"/>
                </a:solidFill>
              </a:defRPr>
            </a:pPr>
            <a:r>
              <a:t>       北京航空航天大学信息与通讯硕士，法国中央理工集团-北航中法工程师学院通用工程师文凭，加拿大Western University计算机硕士</a:t>
            </a:r>
          </a:p>
          <a:p>
            <a:pPr marL="0" indent="0" defTabSz="914400">
              <a:spcBef>
                <a:spcPts val="0"/>
              </a:spcBef>
              <a:buSzTx/>
              <a:buNone/>
              <a:tabLst>
                <a:tab pos="165100" algn="l"/>
                <a:tab pos="330200" algn="l"/>
                <a:tab pos="508000" algn="l"/>
                <a:tab pos="673100" algn="l"/>
                <a:tab pos="850900" algn="l"/>
                <a:tab pos="1016000" algn="l"/>
                <a:tab pos="1193800" algn="l"/>
                <a:tab pos="1358900" algn="l"/>
                <a:tab pos="1524000" algn="l"/>
                <a:tab pos="1701800" algn="l"/>
                <a:tab pos="1866900" algn="l"/>
                <a:tab pos="2044700" algn="l"/>
              </a:tabLst>
              <a:defRPr sz="2304">
                <a:solidFill>
                  <a:srgbClr val="A9A9A9"/>
                </a:solidFill>
              </a:defRPr>
            </a:pPr>
            <a:r>
              <a:t>       现任亚马逊中国商务智能工程师</a:t>
            </a:r>
          </a:p>
          <a:p>
            <a:pPr marL="0" indent="0" defTabSz="219455">
              <a:spcBef>
                <a:spcPts val="0"/>
              </a:spcBef>
              <a:buSzTx/>
              <a:buNone/>
              <a:defRPr sz="2304">
                <a:solidFill>
                  <a:srgbClr val="A9A9A9"/>
                </a:solidFill>
              </a:defRPr>
            </a:pPr>
            <a:endParaRPr/>
          </a:p>
          <a:p>
            <a:pPr marL="0" indent="0" defTabSz="219455">
              <a:spcBef>
                <a:spcPts val="0"/>
              </a:spcBef>
              <a:buSzTx/>
              <a:buNone/>
              <a:defRPr sz="2304">
                <a:solidFill>
                  <a:srgbClr val="A9A9A9"/>
                </a:solidFill>
              </a:defRPr>
            </a:pPr>
            <a:r>
              <a:t>       重点工作经历： </a:t>
            </a:r>
          </a:p>
          <a:p>
            <a:pPr marL="533400" lvl="1" indent="-320039" defTabSz="219455">
              <a:spcBef>
                <a:spcPts val="0"/>
              </a:spcBef>
              <a:defRPr sz="2304">
                <a:solidFill>
                  <a:srgbClr val="A9A9A9"/>
                </a:solidFill>
              </a:defRPr>
            </a:pPr>
            <a:r>
              <a:t>优化亚马逊中国仓储平衡算法，大量削减配货费用以及配货时间；</a:t>
            </a:r>
          </a:p>
          <a:p>
            <a:pPr marL="533400" lvl="1" indent="-320039" defTabSz="219455">
              <a:spcBef>
                <a:spcPts val="0"/>
              </a:spcBef>
              <a:defRPr sz="2304">
                <a:solidFill>
                  <a:srgbClr val="A9A9A9"/>
                </a:solidFill>
              </a:defRPr>
            </a:pPr>
            <a:r>
              <a:t>北航硕士期间获得分布式同步容错算法专利；</a:t>
            </a:r>
          </a:p>
          <a:p>
            <a:pPr marL="0" indent="0" defTabSz="219455">
              <a:spcBef>
                <a:spcPts val="0"/>
              </a:spcBef>
              <a:buSzTx/>
              <a:buNone/>
              <a:defRPr sz="2304">
                <a:solidFill>
                  <a:srgbClr val="A9A9A9"/>
                </a:solidFill>
              </a:defRPr>
            </a:pPr>
            <a:endParaRPr/>
          </a:p>
          <a:p>
            <a:pPr marL="0" indent="0" defTabSz="219455">
              <a:spcBef>
                <a:spcPts val="0"/>
              </a:spcBef>
              <a:buSzTx/>
              <a:buNone/>
              <a:defRPr sz="2304">
                <a:solidFill>
                  <a:srgbClr val="A9A9A9"/>
                </a:solidFill>
              </a:defRPr>
            </a:pPr>
            <a:r>
              <a:t> </a:t>
            </a:r>
          </a:p>
        </p:txBody>
      </p:sp>
      <p:sp>
        <p:nvSpPr>
          <p:cNvPr id="161" name="兰杰…"/>
          <p:cNvSpPr txBox="1"/>
          <p:nvPr/>
        </p:nvSpPr>
        <p:spPr>
          <a:xfrm>
            <a:off x="4583128" y="2538094"/>
            <a:ext cx="1260146" cy="9817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兰杰</a:t>
            </a:r>
          </a:p>
          <a:p>
            <a:pPr algn="l"/>
            <a:r>
              <a:t>Jie Lan</a:t>
            </a:r>
          </a:p>
        </p:txBody>
      </p:sp>
      <p:pic>
        <p:nvPicPr>
          <p:cNvPr id="162" name="WechatIMG146.jpeg" descr="WechatIMG146.jpeg"/>
          <p:cNvPicPr>
            <a:picLocks noChangeAspect="1"/>
          </p:cNvPicPr>
          <p:nvPr/>
        </p:nvPicPr>
        <p:blipFill>
          <a:blip r:embed="rId2">
            <a:extLst/>
          </a:blip>
          <a:stretch>
            <a:fillRect/>
          </a:stretch>
        </p:blipFill>
        <p:spPr>
          <a:xfrm>
            <a:off x="1793783" y="789936"/>
            <a:ext cx="2038707" cy="268748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加拿大滑铁卢大学计算机工程学士及硕士学位…"/>
          <p:cNvSpPr txBox="1">
            <a:spLocks noGrp="1"/>
          </p:cNvSpPr>
          <p:nvPr>
            <p:ph type="body" sz="half" idx="1"/>
          </p:nvPr>
        </p:nvSpPr>
        <p:spPr>
          <a:xfrm>
            <a:off x="1246805" y="4434774"/>
            <a:ext cx="11032382" cy="3645779"/>
          </a:xfrm>
          <a:prstGeom prst="rect">
            <a:avLst/>
          </a:prstGeom>
        </p:spPr>
        <p:txBody>
          <a:bodyPr/>
          <a:lstStyle/>
          <a:p>
            <a:pPr marL="0" indent="0" defTabSz="219455">
              <a:spcBef>
                <a:spcPts val="0"/>
              </a:spcBef>
              <a:buSzTx/>
              <a:buNone/>
              <a:defRPr sz="2304">
                <a:solidFill>
                  <a:srgbClr val="A9A9A9"/>
                </a:solidFill>
              </a:defRPr>
            </a:pPr>
            <a:r>
              <a:t>       加拿大滑铁卢大学计算机工程学士及硕士学位</a:t>
            </a:r>
          </a:p>
          <a:p>
            <a:pPr marL="0" indent="0" defTabSz="219455">
              <a:spcBef>
                <a:spcPts val="0"/>
              </a:spcBef>
              <a:buSzTx/>
              <a:buNone/>
              <a:defRPr sz="2304">
                <a:solidFill>
                  <a:srgbClr val="A9A9A9"/>
                </a:solidFill>
              </a:defRPr>
            </a:pPr>
            <a:r>
              <a:t>       现任美国 Qualtrics公司软件工程师</a:t>
            </a:r>
          </a:p>
          <a:p>
            <a:pPr marL="0" indent="0" defTabSz="219455">
              <a:spcBef>
                <a:spcPts val="0"/>
              </a:spcBef>
              <a:buSzTx/>
              <a:buNone/>
              <a:defRPr sz="2304">
                <a:solidFill>
                  <a:srgbClr val="A9A9A9"/>
                </a:solidFill>
              </a:defRPr>
            </a:pPr>
            <a:r>
              <a:t>       擅长分布式系统、数据库系统、机器学习及网络开发</a:t>
            </a:r>
          </a:p>
          <a:p>
            <a:pPr marL="0" indent="0" defTabSz="219455">
              <a:spcBef>
                <a:spcPts val="0"/>
              </a:spcBef>
              <a:buSzTx/>
              <a:buNone/>
              <a:defRPr sz="2304">
                <a:solidFill>
                  <a:srgbClr val="A9A9A9"/>
                </a:solidFill>
              </a:defRPr>
            </a:pPr>
            <a:endParaRPr/>
          </a:p>
          <a:p>
            <a:pPr marL="0" indent="0" defTabSz="219455">
              <a:spcBef>
                <a:spcPts val="0"/>
              </a:spcBef>
              <a:buSzTx/>
              <a:buNone/>
              <a:defRPr sz="2304">
                <a:solidFill>
                  <a:srgbClr val="A9A9A9"/>
                </a:solidFill>
              </a:defRPr>
            </a:pPr>
            <a:r>
              <a:t>       重点工作经历： </a:t>
            </a:r>
          </a:p>
          <a:p>
            <a:pPr marL="533400" lvl="1" indent="-320039" defTabSz="219455">
              <a:spcBef>
                <a:spcPts val="0"/>
              </a:spcBef>
              <a:defRPr sz="2304">
                <a:solidFill>
                  <a:srgbClr val="A9A9A9"/>
                </a:solidFill>
              </a:defRPr>
            </a:pPr>
            <a:r>
              <a:t>Qualtrics信息分析方向软件工程师；</a:t>
            </a:r>
          </a:p>
          <a:p>
            <a:pPr marL="533400" lvl="1" indent="-320039" defTabSz="219455">
              <a:spcBef>
                <a:spcPts val="0"/>
              </a:spcBef>
              <a:defRPr sz="2304">
                <a:solidFill>
                  <a:srgbClr val="A9A9A9"/>
                </a:solidFill>
              </a:defRPr>
            </a:pPr>
            <a:r>
              <a:t>微软总部软件工程师，承担分布式数据库等研发工作；</a:t>
            </a:r>
          </a:p>
          <a:p>
            <a:pPr marL="0" indent="0" defTabSz="219455">
              <a:spcBef>
                <a:spcPts val="0"/>
              </a:spcBef>
              <a:buSzTx/>
              <a:buNone/>
              <a:defRPr sz="2304">
                <a:solidFill>
                  <a:srgbClr val="A9A9A9"/>
                </a:solidFill>
              </a:defRPr>
            </a:pPr>
            <a:endParaRPr/>
          </a:p>
          <a:p>
            <a:pPr marL="0" indent="0" defTabSz="219455">
              <a:spcBef>
                <a:spcPts val="0"/>
              </a:spcBef>
              <a:buSzTx/>
              <a:buNone/>
              <a:defRPr sz="2304">
                <a:solidFill>
                  <a:srgbClr val="A9A9A9"/>
                </a:solidFill>
              </a:defRPr>
            </a:pPr>
            <a:r>
              <a:t> </a:t>
            </a:r>
          </a:p>
        </p:txBody>
      </p:sp>
      <p:sp>
        <p:nvSpPr>
          <p:cNvPr id="165" name="Felix Fang"/>
          <p:cNvSpPr txBox="1"/>
          <p:nvPr/>
        </p:nvSpPr>
        <p:spPr>
          <a:xfrm>
            <a:off x="4564546" y="2803391"/>
            <a:ext cx="1699972" cy="562659"/>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Felix Fang</a:t>
            </a:r>
          </a:p>
        </p:txBody>
      </p:sp>
      <p:pic>
        <p:nvPicPr>
          <p:cNvPr id="166" name="屏幕快照 2017-07-27 下午2.40.28.png" descr="屏幕快照 2017-07-27 下午2.40.28.png"/>
          <p:cNvPicPr>
            <a:picLocks noChangeAspect="1"/>
          </p:cNvPicPr>
          <p:nvPr/>
        </p:nvPicPr>
        <p:blipFill>
          <a:blip r:embed="rId2">
            <a:extLst/>
          </a:blip>
          <a:srcRect l="28223" t="503" r="28223" b="27741"/>
          <a:stretch>
            <a:fillRect/>
          </a:stretch>
        </p:blipFill>
        <p:spPr>
          <a:xfrm>
            <a:off x="1794541" y="819444"/>
            <a:ext cx="2068718" cy="2648757"/>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现任某大型国有银行信息安全架构师…"/>
          <p:cNvSpPr txBox="1">
            <a:spLocks noGrp="1"/>
          </p:cNvSpPr>
          <p:nvPr>
            <p:ph type="body" sz="half" idx="1"/>
          </p:nvPr>
        </p:nvSpPr>
        <p:spPr>
          <a:xfrm>
            <a:off x="1265387" y="4137457"/>
            <a:ext cx="11032382" cy="4004433"/>
          </a:xfrm>
          <a:prstGeom prst="rect">
            <a:avLst/>
          </a:prstGeom>
        </p:spPr>
        <p:txBody>
          <a:bodyPr/>
          <a:lstStyle/>
          <a:p>
            <a:pPr marL="0" indent="0" defTabSz="224027">
              <a:spcBef>
                <a:spcPts val="0"/>
              </a:spcBef>
              <a:buSzTx/>
              <a:buNone/>
              <a:defRPr sz="2352">
                <a:solidFill>
                  <a:srgbClr val="A9A9A9"/>
                </a:solidFill>
              </a:defRPr>
            </a:pPr>
            <a:r>
              <a:t>       现任某大型国有银行信息安全架构师</a:t>
            </a:r>
          </a:p>
          <a:p>
            <a:pPr marL="0" indent="0" defTabSz="224027">
              <a:spcBef>
                <a:spcPts val="0"/>
              </a:spcBef>
              <a:buSzTx/>
              <a:buNone/>
              <a:defRPr sz="2352">
                <a:solidFill>
                  <a:srgbClr val="A9A9A9"/>
                </a:solidFill>
              </a:defRPr>
            </a:pPr>
            <a:r>
              <a:t>       深度参与互联网金融安全建设，参与二十余个移动应用的安全开发</a:t>
            </a:r>
          </a:p>
          <a:p>
            <a:pPr marL="0" indent="0" defTabSz="224027">
              <a:spcBef>
                <a:spcPts val="0"/>
              </a:spcBef>
              <a:buSzTx/>
              <a:buNone/>
              <a:defRPr sz="2352">
                <a:solidFill>
                  <a:srgbClr val="A9A9A9"/>
                </a:solidFill>
              </a:defRPr>
            </a:pPr>
            <a:endParaRPr/>
          </a:p>
          <a:p>
            <a:pPr marL="0" indent="0" defTabSz="224027">
              <a:spcBef>
                <a:spcPts val="0"/>
              </a:spcBef>
              <a:buSzTx/>
              <a:buNone/>
              <a:defRPr sz="2352">
                <a:solidFill>
                  <a:srgbClr val="A9A9A9"/>
                </a:solidFill>
              </a:defRPr>
            </a:pPr>
            <a:r>
              <a:t>       重点工作经历： </a:t>
            </a:r>
          </a:p>
          <a:p>
            <a:pPr marL="544512" lvl="1" indent="-326707" defTabSz="224027">
              <a:spcBef>
                <a:spcPts val="0"/>
              </a:spcBef>
              <a:defRPr sz="2352">
                <a:solidFill>
                  <a:srgbClr val="A9A9A9"/>
                </a:solidFill>
              </a:defRPr>
            </a:pPr>
            <a:r>
              <a:t>制定集团移动安全开发规范，为安全开发提供统一标准及实施方法；</a:t>
            </a:r>
          </a:p>
          <a:p>
            <a:pPr marL="544512" lvl="1" indent="-326707" defTabSz="224027">
              <a:spcBef>
                <a:spcPts val="0"/>
              </a:spcBef>
              <a:defRPr sz="2352">
                <a:solidFill>
                  <a:srgbClr val="A9A9A9"/>
                </a:solidFill>
              </a:defRPr>
            </a:pPr>
            <a:r>
              <a:t>关注输入安全、数据存储安全、通讯安全等各环节，牵头设计相关解决方案；</a:t>
            </a:r>
          </a:p>
          <a:p>
            <a:pPr marL="544512" lvl="1" indent="-326707" defTabSz="224027">
              <a:spcBef>
                <a:spcPts val="0"/>
              </a:spcBef>
              <a:defRPr sz="2352">
                <a:solidFill>
                  <a:srgbClr val="A9A9A9"/>
                </a:solidFill>
              </a:defRPr>
            </a:pPr>
            <a:r>
              <a:t>研究软件逆向、数据篡改等攻击手段，制定移动安全测试方案；</a:t>
            </a:r>
          </a:p>
          <a:p>
            <a:pPr marL="0" indent="0" defTabSz="224027">
              <a:spcBef>
                <a:spcPts val="0"/>
              </a:spcBef>
              <a:buSzTx/>
              <a:buNone/>
              <a:defRPr sz="2352">
                <a:solidFill>
                  <a:srgbClr val="A9A9A9"/>
                </a:solidFill>
              </a:defRPr>
            </a:pPr>
            <a:endParaRPr/>
          </a:p>
          <a:p>
            <a:pPr marL="0" indent="0" defTabSz="224027">
              <a:spcBef>
                <a:spcPts val="0"/>
              </a:spcBef>
              <a:buSzTx/>
              <a:buNone/>
              <a:defRPr sz="2352">
                <a:solidFill>
                  <a:srgbClr val="A9A9A9"/>
                </a:solidFill>
              </a:defRPr>
            </a:pPr>
            <a:r>
              <a:t> </a:t>
            </a:r>
          </a:p>
        </p:txBody>
      </p:sp>
      <p:sp>
        <p:nvSpPr>
          <p:cNvPr id="169" name="韩璐…"/>
          <p:cNvSpPr txBox="1"/>
          <p:nvPr/>
        </p:nvSpPr>
        <p:spPr>
          <a:xfrm>
            <a:off x="4564546" y="2593841"/>
            <a:ext cx="1503071" cy="981759"/>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韩璐</a:t>
            </a:r>
          </a:p>
          <a:p>
            <a:pPr algn="l"/>
            <a:r>
              <a:t>Lulu Han</a:t>
            </a:r>
          </a:p>
        </p:txBody>
      </p:sp>
      <p:pic>
        <p:nvPicPr>
          <p:cNvPr id="170" name="WechatIMG16 1.jpeg" descr="WechatIMG16 1.jpeg"/>
          <p:cNvPicPr>
            <a:picLocks noChangeAspect="1"/>
          </p:cNvPicPr>
          <p:nvPr/>
        </p:nvPicPr>
        <p:blipFill>
          <a:blip r:embed="rId2">
            <a:extLst/>
          </a:blip>
          <a:srcRect l="40805" t="5607" r="15291" b="5607"/>
          <a:stretch>
            <a:fillRect/>
          </a:stretch>
        </p:blipFill>
        <p:spPr>
          <a:xfrm>
            <a:off x="1918029" y="813032"/>
            <a:ext cx="2080698" cy="2800799"/>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还有他们"/>
          <p:cNvSpPr txBox="1">
            <a:spLocks noGrp="1"/>
          </p:cNvSpPr>
          <p:nvPr>
            <p:ph type="title"/>
          </p:nvPr>
        </p:nvSpPr>
        <p:spPr>
          <a:xfrm>
            <a:off x="1270000" y="2779825"/>
            <a:ext cx="10464800" cy="3302001"/>
          </a:xfrm>
          <a:prstGeom prst="rect">
            <a:avLst/>
          </a:prstGeom>
        </p:spPr>
        <p:txBody>
          <a:bodyPr/>
          <a:lstStyle/>
          <a:p>
            <a:r>
              <a:t>还有他们</a:t>
            </a:r>
          </a:p>
        </p:txBody>
      </p:sp>
      <p:sp>
        <p:nvSpPr>
          <p:cNvPr id="173" name="胡子"/>
          <p:cNvSpPr/>
          <p:nvPr/>
        </p:nvSpPr>
        <p:spPr>
          <a:xfrm>
            <a:off x="5744392" y="5333825"/>
            <a:ext cx="1516016" cy="461039"/>
          </a:xfrm>
          <a:custGeom>
            <a:avLst/>
            <a:gdLst/>
            <a:ahLst/>
            <a:cxnLst>
              <a:cxn ang="0">
                <a:pos x="wd2" y="hd2"/>
              </a:cxn>
              <a:cxn ang="5400000">
                <a:pos x="wd2" y="hd2"/>
              </a:cxn>
              <a:cxn ang="10800000">
                <a:pos x="wd2" y="hd2"/>
              </a:cxn>
              <a:cxn ang="16200000">
                <a:pos x="wd2" y="hd2"/>
              </a:cxn>
            </a:cxnLst>
            <a:rect l="0" t="0" r="r" b="b"/>
            <a:pathLst>
              <a:path w="21600" h="18672" extrusionOk="0">
                <a:moveTo>
                  <a:pt x="8998" y="0"/>
                </a:moveTo>
                <a:cubicBezTo>
                  <a:pt x="8482" y="0"/>
                  <a:pt x="8001" y="402"/>
                  <a:pt x="7584" y="1098"/>
                </a:cubicBezTo>
                <a:lnTo>
                  <a:pt x="7582" y="1094"/>
                </a:lnTo>
                <a:cubicBezTo>
                  <a:pt x="7582" y="1094"/>
                  <a:pt x="7563" y="1129"/>
                  <a:pt x="7494" y="1257"/>
                </a:cubicBezTo>
                <a:cubicBezTo>
                  <a:pt x="7458" y="1322"/>
                  <a:pt x="7421" y="1383"/>
                  <a:pt x="7386" y="1453"/>
                </a:cubicBezTo>
                <a:cubicBezTo>
                  <a:pt x="7095" y="1987"/>
                  <a:pt x="6392" y="3270"/>
                  <a:pt x="4739" y="6255"/>
                </a:cubicBezTo>
                <a:cubicBezTo>
                  <a:pt x="4739" y="6255"/>
                  <a:pt x="3029" y="9405"/>
                  <a:pt x="1998" y="9104"/>
                </a:cubicBezTo>
                <a:cubicBezTo>
                  <a:pt x="1998" y="9104"/>
                  <a:pt x="974" y="9016"/>
                  <a:pt x="987" y="5713"/>
                </a:cubicBezTo>
                <a:cubicBezTo>
                  <a:pt x="987" y="5713"/>
                  <a:pt x="929" y="1937"/>
                  <a:pt x="2082" y="1885"/>
                </a:cubicBezTo>
                <a:cubicBezTo>
                  <a:pt x="2082" y="1885"/>
                  <a:pt x="2758" y="1671"/>
                  <a:pt x="3235" y="2610"/>
                </a:cubicBezTo>
                <a:cubicBezTo>
                  <a:pt x="3235" y="2610"/>
                  <a:pt x="2839" y="405"/>
                  <a:pt x="1689" y="662"/>
                </a:cubicBezTo>
                <a:cubicBezTo>
                  <a:pt x="649" y="894"/>
                  <a:pt x="0" y="3740"/>
                  <a:pt x="0" y="7531"/>
                </a:cubicBezTo>
                <a:cubicBezTo>
                  <a:pt x="0" y="8916"/>
                  <a:pt x="103" y="14137"/>
                  <a:pt x="3416" y="17403"/>
                </a:cubicBezTo>
                <a:cubicBezTo>
                  <a:pt x="3416" y="17403"/>
                  <a:pt x="8195" y="21600"/>
                  <a:pt x="10800" y="14731"/>
                </a:cubicBezTo>
                <a:cubicBezTo>
                  <a:pt x="13405" y="21600"/>
                  <a:pt x="18185" y="17403"/>
                  <a:pt x="18184" y="17403"/>
                </a:cubicBezTo>
                <a:cubicBezTo>
                  <a:pt x="21497" y="14137"/>
                  <a:pt x="21600" y="8916"/>
                  <a:pt x="21600" y="7531"/>
                </a:cubicBezTo>
                <a:cubicBezTo>
                  <a:pt x="21600" y="3740"/>
                  <a:pt x="20804" y="1063"/>
                  <a:pt x="19911" y="662"/>
                </a:cubicBezTo>
                <a:cubicBezTo>
                  <a:pt x="18772" y="151"/>
                  <a:pt x="18365" y="2610"/>
                  <a:pt x="18365" y="2610"/>
                </a:cubicBezTo>
                <a:cubicBezTo>
                  <a:pt x="18842" y="1671"/>
                  <a:pt x="19518" y="1885"/>
                  <a:pt x="19518" y="1885"/>
                </a:cubicBezTo>
                <a:cubicBezTo>
                  <a:pt x="20671" y="1937"/>
                  <a:pt x="20613" y="5713"/>
                  <a:pt x="20613" y="5713"/>
                </a:cubicBezTo>
                <a:cubicBezTo>
                  <a:pt x="20626" y="9016"/>
                  <a:pt x="19602" y="9104"/>
                  <a:pt x="19602" y="9104"/>
                </a:cubicBezTo>
                <a:cubicBezTo>
                  <a:pt x="18571" y="9405"/>
                  <a:pt x="16861" y="6255"/>
                  <a:pt x="16861" y="6255"/>
                </a:cubicBezTo>
                <a:cubicBezTo>
                  <a:pt x="15208" y="3271"/>
                  <a:pt x="14504" y="1987"/>
                  <a:pt x="14214" y="1453"/>
                </a:cubicBezTo>
                <a:cubicBezTo>
                  <a:pt x="14179" y="1383"/>
                  <a:pt x="14142" y="1322"/>
                  <a:pt x="14106" y="1257"/>
                </a:cubicBezTo>
                <a:cubicBezTo>
                  <a:pt x="14037" y="1129"/>
                  <a:pt x="14018" y="1094"/>
                  <a:pt x="14018" y="1094"/>
                </a:cubicBezTo>
                <a:lnTo>
                  <a:pt x="14016" y="1098"/>
                </a:lnTo>
                <a:cubicBezTo>
                  <a:pt x="13599" y="402"/>
                  <a:pt x="13118" y="0"/>
                  <a:pt x="12602" y="0"/>
                </a:cubicBezTo>
                <a:cubicBezTo>
                  <a:pt x="11918" y="0"/>
                  <a:pt x="11291" y="700"/>
                  <a:pt x="10800" y="1871"/>
                </a:cubicBezTo>
                <a:cubicBezTo>
                  <a:pt x="10309" y="700"/>
                  <a:pt x="9682" y="0"/>
                  <a:pt x="8998" y="0"/>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 name="表格"/>
          <p:cNvGraphicFramePr/>
          <p:nvPr/>
        </p:nvGraphicFramePr>
        <p:xfrm>
          <a:off x="1938174" y="2587652"/>
          <a:ext cx="9388602" cy="5176940"/>
        </p:xfrm>
        <a:graphic>
          <a:graphicData uri="http://schemas.openxmlformats.org/drawingml/2006/table">
            <a:tbl>
              <a:tblPr>
                <a:tableStyleId>{4C3C2611-4C71-4FC5-86AE-919BDF0F9419}</a:tableStyleId>
              </a:tblPr>
              <a:tblGrid>
                <a:gridCol w="1708699">
                  <a:extLst>
                    <a:ext uri="{9D8B030D-6E8A-4147-A177-3AD203B41FA5}">
                      <a16:colId xmlns:a16="http://schemas.microsoft.com/office/drawing/2014/main" val="20000"/>
                    </a:ext>
                  </a:extLst>
                </a:gridCol>
                <a:gridCol w="7679903">
                  <a:extLst>
                    <a:ext uri="{9D8B030D-6E8A-4147-A177-3AD203B41FA5}">
                      <a16:colId xmlns:a16="http://schemas.microsoft.com/office/drawing/2014/main" val="20001"/>
                    </a:ext>
                  </a:extLst>
                </a:gridCol>
              </a:tblGrid>
              <a:tr h="832188">
                <a:tc>
                  <a:txBody>
                    <a:bodyPr/>
                    <a:lstStyle/>
                    <a:p>
                      <a:pPr marL="277812" indent="-277812" algn="l">
                        <a:buSzPct val="145000"/>
                        <a:buChar char="•"/>
                        <a:defRPr sz="2000" b="1">
                          <a:solidFill>
                            <a:srgbClr val="A9A9A9"/>
                          </a:solidFill>
                          <a:sym typeface="Helvetica Neue"/>
                        </a:defRPr>
                      </a:pPr>
                      <a:r>
                        <a:t>管健</a:t>
                      </a:r>
                    </a:p>
                  </a:txBody>
                  <a:tcPr marL="50800" marR="50800" marT="50800" marB="50800" anchor="ctr" horzOverflow="overflow">
                    <a:lnL w="0">
                      <a:miter lim="400000"/>
                    </a:lnL>
                    <a:lnR w="0">
                      <a:miter lim="400000"/>
                    </a:lnR>
                    <a:lnT w="0">
                      <a:miter lim="400000"/>
                    </a:lnT>
                    <a:lnB w="0">
                      <a:miter lim="400000"/>
                    </a:lnB>
                  </a:tcPr>
                </a:tc>
                <a:tc>
                  <a:txBody>
                    <a:bodyPr/>
                    <a:lstStyle/>
                    <a:p>
                      <a:pPr marL="277812" indent="-277812" algn="l">
                        <a:buSzPct val="145000"/>
                        <a:buChar char="•"/>
                        <a:defRPr sz="2000" b="1">
                          <a:solidFill>
                            <a:srgbClr val="A9A9A9"/>
                          </a:solidFill>
                          <a:sym typeface="Helvetica Neue"/>
                        </a:defRPr>
                      </a:pPr>
                      <a:r>
                        <a:t>学堂在线技术副总裁，前深交所上市公司汇冠股份副总经理，国际电工委员会（IEC）专家，前沿技术领路人</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0"/>
                  </a:ext>
                </a:extLst>
              </a:tr>
              <a:tr h="832188">
                <a:tc>
                  <a:txBody>
                    <a:bodyPr/>
                    <a:lstStyle/>
                    <a:p>
                      <a:pPr marL="277812" indent="-277812" algn="l">
                        <a:buSzPct val="145000"/>
                        <a:buChar char="•"/>
                        <a:defRPr sz="2000" b="1">
                          <a:solidFill>
                            <a:srgbClr val="A9A9A9"/>
                          </a:solidFill>
                          <a:sym typeface="Helvetica Neue"/>
                        </a:defRPr>
                      </a:pPr>
                      <a:r>
                        <a:t>阙小耕</a:t>
                      </a:r>
                    </a:p>
                  </a:txBody>
                  <a:tcPr marL="50800" marR="50800" marT="50800" marB="50800" anchor="ctr" horzOverflow="overflow">
                    <a:lnL w="0">
                      <a:miter lim="400000"/>
                    </a:lnL>
                    <a:lnR w="0">
                      <a:miter lim="400000"/>
                    </a:lnR>
                    <a:lnT w="0">
                      <a:miter lim="400000"/>
                    </a:lnT>
                    <a:lnB w="0">
                      <a:miter lim="400000"/>
                    </a:lnB>
                  </a:tcPr>
                </a:tc>
                <a:tc>
                  <a:txBody>
                    <a:bodyPr/>
                    <a:lstStyle/>
                    <a:p>
                      <a:pPr marL="277812" indent="-277812" algn="l">
                        <a:buSzPct val="145000"/>
                        <a:buChar char="•"/>
                        <a:defRPr sz="2000" b="1">
                          <a:solidFill>
                            <a:srgbClr val="A9A9A9"/>
                          </a:solidFill>
                          <a:sym typeface="Helvetica Neue"/>
                        </a:defRPr>
                      </a:pPr>
                      <a:r>
                        <a:t>新华保险高管，互联网保险平台以及创新技术领域资深专家</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1"/>
                  </a:ext>
                </a:extLst>
              </a:tr>
              <a:tr h="832188">
                <a:tc>
                  <a:txBody>
                    <a:bodyPr/>
                    <a:lstStyle/>
                    <a:p>
                      <a:pPr marL="277812" indent="-277812" algn="l">
                        <a:buSzPct val="145000"/>
                        <a:buChar char="•"/>
                        <a:defRPr sz="2000" b="1">
                          <a:solidFill>
                            <a:srgbClr val="A9A9A9"/>
                          </a:solidFill>
                          <a:sym typeface="Helvetica Neue"/>
                        </a:defRPr>
                      </a:pPr>
                      <a:r>
                        <a:t>武靖棋</a:t>
                      </a:r>
                    </a:p>
                  </a:txBody>
                  <a:tcPr marL="50800" marR="50800" marT="50800" marB="50800" anchor="ctr" horzOverflow="overflow">
                    <a:lnL w="0">
                      <a:miter lim="400000"/>
                    </a:lnL>
                    <a:lnR w="0">
                      <a:miter lim="400000"/>
                    </a:lnR>
                    <a:lnT w="0">
                      <a:miter lim="400000"/>
                    </a:lnT>
                    <a:lnB w="0">
                      <a:miter lim="400000"/>
                    </a:lnB>
                  </a:tcPr>
                </a:tc>
                <a:tc>
                  <a:txBody>
                    <a:bodyPr/>
                    <a:lstStyle/>
                    <a:p>
                      <a:pPr marL="277812" indent="-277812" algn="l">
                        <a:buSzPct val="145000"/>
                        <a:buChar char="•"/>
                        <a:defRPr sz="2000" b="1">
                          <a:solidFill>
                            <a:srgbClr val="A9A9A9"/>
                          </a:solidFill>
                          <a:sym typeface="Helvetica Neue"/>
                        </a:defRPr>
                      </a:pPr>
                      <a:r>
                        <a:t>加拿大中国青年创业家俱乐部创始人，曾参与海尔创客实验室、京东618王牌代言、2017贵阳数博会分论坛、第二届世界微商大会等项目的传播</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2"/>
                  </a:ext>
                </a:extLst>
              </a:tr>
              <a:tr h="832188">
                <a:tc>
                  <a:txBody>
                    <a:bodyPr/>
                    <a:lstStyle/>
                    <a:p>
                      <a:pPr marL="277812" indent="-277812" algn="l">
                        <a:buSzPct val="145000"/>
                        <a:buChar char="•"/>
                        <a:defRPr sz="2000" b="1">
                          <a:solidFill>
                            <a:srgbClr val="A9A9A9"/>
                          </a:solidFill>
                          <a:sym typeface="Helvetica Neue"/>
                        </a:defRPr>
                      </a:pPr>
                      <a:r>
                        <a:t>Martin Ma</a:t>
                      </a:r>
                    </a:p>
                  </a:txBody>
                  <a:tcPr marL="50800" marR="50800" marT="50800" marB="50800" anchor="ctr" horzOverflow="overflow">
                    <a:lnL w="0">
                      <a:miter lim="400000"/>
                    </a:lnL>
                    <a:lnR w="0">
                      <a:miter lim="400000"/>
                    </a:lnR>
                    <a:lnT w="0">
                      <a:miter lim="400000"/>
                    </a:lnT>
                    <a:lnB w="0">
                      <a:miter lim="400000"/>
                    </a:lnB>
                  </a:tcPr>
                </a:tc>
                <a:tc>
                  <a:txBody>
                    <a:bodyPr/>
                    <a:lstStyle/>
                    <a:p>
                      <a:pPr marL="277812" indent="-277812" algn="l">
                        <a:buSzPct val="145000"/>
                        <a:buChar char="•"/>
                        <a:defRPr sz="2000" b="1">
                          <a:solidFill>
                            <a:srgbClr val="A9A9A9"/>
                          </a:solidFill>
                          <a:sym typeface="Helvetica Neue"/>
                        </a:defRPr>
                      </a:pPr>
                      <a:r>
                        <a:t>亚马逊（美国）研发工程师，逾二十年研发及团队管理经验</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3"/>
                  </a:ext>
                </a:extLst>
              </a:tr>
              <a:tr h="832188">
                <a:tc>
                  <a:txBody>
                    <a:bodyPr/>
                    <a:lstStyle/>
                    <a:p>
                      <a:pPr marL="277812" indent="-277812" algn="l">
                        <a:buSzPct val="145000"/>
                        <a:buChar char="•"/>
                        <a:defRPr sz="2000" b="1">
                          <a:solidFill>
                            <a:srgbClr val="A9A9A9"/>
                          </a:solidFill>
                          <a:sym typeface="Helvetica Neue"/>
                        </a:defRPr>
                      </a:pPr>
                      <a:r>
                        <a:t>胡倚铭</a:t>
                      </a:r>
                    </a:p>
                  </a:txBody>
                  <a:tcPr marL="50800" marR="50800" marT="50800" marB="50800" anchor="ctr" horzOverflow="overflow">
                    <a:lnL w="0">
                      <a:miter lim="400000"/>
                    </a:lnL>
                    <a:lnR w="0">
                      <a:miter lim="400000"/>
                    </a:lnR>
                    <a:lnT w="0">
                      <a:miter lim="400000"/>
                    </a:lnT>
                    <a:lnB w="0">
                      <a:miter lim="400000"/>
                    </a:lnB>
                  </a:tcPr>
                </a:tc>
                <a:tc>
                  <a:txBody>
                    <a:bodyPr/>
                    <a:lstStyle/>
                    <a:p>
                      <a:pPr marL="277812" indent="-277812" algn="l">
                        <a:buSzPct val="145000"/>
                        <a:buChar char="•"/>
                        <a:defRPr sz="2000" b="1">
                          <a:solidFill>
                            <a:srgbClr val="A9A9A9"/>
                          </a:solidFill>
                          <a:sym typeface="Helvetica Neue"/>
                        </a:defRPr>
                      </a:pPr>
                      <a:r>
                        <a:t>加拿大Great-West life保险公司精算分析师</a:t>
                      </a: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4"/>
                  </a:ext>
                </a:extLst>
              </a:tr>
              <a:tr h="832188">
                <a:tc>
                  <a:txBody>
                    <a:bodyPr/>
                    <a:lstStyle/>
                    <a:p>
                      <a:pPr algn="l">
                        <a:defRPr sz="1800">
                          <a:solidFill>
                            <a:srgbClr val="000000"/>
                          </a:solidFill>
                        </a:defRPr>
                      </a:pPr>
                      <a:r>
                        <a:rPr sz="2000" b="1">
                          <a:solidFill>
                            <a:srgbClr val="A9A9A9"/>
                          </a:solidFill>
                          <a:sym typeface="Helvetica Neue"/>
                        </a:rPr>
                        <a:t>……</a:t>
                      </a:r>
                    </a:p>
                  </a:txBody>
                  <a:tcPr marL="50800" marR="50800" marT="50800" marB="50800" anchor="ctr" horzOverflow="overflow">
                    <a:lnL w="0">
                      <a:miter lim="400000"/>
                    </a:lnL>
                    <a:lnR w="0">
                      <a:miter lim="400000"/>
                    </a:lnR>
                    <a:lnT w="0">
                      <a:miter lim="400000"/>
                    </a:lnT>
                    <a:lnB w="0">
                      <a:miter lim="400000"/>
                    </a:lnB>
                  </a:tcPr>
                </a:tc>
                <a:tc>
                  <a:txBody>
                    <a:bodyPr/>
                    <a:lstStyle/>
                    <a:p>
                      <a:pPr algn="l">
                        <a:defRPr sz="2000" b="1">
                          <a:solidFill>
                            <a:srgbClr val="A9A9A9"/>
                          </a:solidFill>
                          <a:sym typeface="Helvetica Neue"/>
                        </a:defRPr>
                      </a:pPr>
                      <a:endParaRPr/>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43"/>
          <p:cNvSpPr/>
          <p:nvPr/>
        </p:nvSpPr>
        <p:spPr>
          <a:xfrm>
            <a:off x="6568085" y="4452509"/>
            <a:ext cx="264837" cy="264837"/>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78" name="椭圆 44"/>
          <p:cNvSpPr/>
          <p:nvPr/>
        </p:nvSpPr>
        <p:spPr>
          <a:xfrm>
            <a:off x="6288462" y="4667916"/>
            <a:ext cx="279625" cy="279625"/>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79" name="椭圆 45"/>
          <p:cNvSpPr/>
          <p:nvPr/>
        </p:nvSpPr>
        <p:spPr>
          <a:xfrm>
            <a:off x="5979303" y="4933348"/>
            <a:ext cx="229043" cy="229043"/>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0" name="椭圆 46"/>
          <p:cNvSpPr/>
          <p:nvPr/>
        </p:nvSpPr>
        <p:spPr>
          <a:xfrm>
            <a:off x="5154529" y="4452509"/>
            <a:ext cx="225539" cy="225539"/>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1" name="椭圆 47"/>
          <p:cNvSpPr/>
          <p:nvPr/>
        </p:nvSpPr>
        <p:spPr>
          <a:xfrm>
            <a:off x="5679113" y="4370943"/>
            <a:ext cx="204941" cy="204941"/>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2" name="椭圆 48"/>
          <p:cNvSpPr/>
          <p:nvPr/>
        </p:nvSpPr>
        <p:spPr>
          <a:xfrm>
            <a:off x="5884053" y="4528106"/>
            <a:ext cx="241631" cy="241631"/>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3" name="椭圆 49"/>
          <p:cNvSpPr/>
          <p:nvPr/>
        </p:nvSpPr>
        <p:spPr>
          <a:xfrm>
            <a:off x="6536874" y="4669675"/>
            <a:ext cx="195417" cy="195417"/>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4" name="椭圆 50"/>
          <p:cNvSpPr/>
          <p:nvPr/>
        </p:nvSpPr>
        <p:spPr>
          <a:xfrm>
            <a:off x="6706142" y="4725130"/>
            <a:ext cx="237193" cy="237193"/>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5" name="椭圆 51"/>
          <p:cNvSpPr/>
          <p:nvPr/>
        </p:nvSpPr>
        <p:spPr>
          <a:xfrm rot="11104600">
            <a:off x="7307988" y="4600754"/>
            <a:ext cx="166977" cy="166977"/>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6" name="椭圆 52"/>
          <p:cNvSpPr/>
          <p:nvPr/>
        </p:nvSpPr>
        <p:spPr>
          <a:xfrm rot="11104600">
            <a:off x="6509735" y="5010204"/>
            <a:ext cx="166977" cy="166977"/>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sp>
        <p:nvSpPr>
          <p:cNvPr id="187" name="椭圆 53"/>
          <p:cNvSpPr/>
          <p:nvPr/>
        </p:nvSpPr>
        <p:spPr>
          <a:xfrm rot="11104600">
            <a:off x="7101287" y="4702763"/>
            <a:ext cx="166977" cy="166977"/>
          </a:xfrm>
          <a:prstGeom prst="ellipse">
            <a:avLst/>
          </a:prstGeom>
          <a:solidFill>
            <a:srgbClr val="FFFFFF"/>
          </a:solidFill>
          <a:ln w="12700">
            <a:miter lim="400000"/>
          </a:ln>
        </p:spPr>
        <p:txBody>
          <a:bodyPr lIns="45719" rIns="45719" anchor="ctr"/>
          <a:lstStyle/>
          <a:p>
            <a:pPr defTabSz="914400">
              <a:defRPr sz="1800" b="0">
                <a:latin typeface="Calibri"/>
                <a:ea typeface="Calibri"/>
                <a:cs typeface="Calibri"/>
                <a:sym typeface="Calibri"/>
              </a:defRPr>
            </a:pPr>
            <a:endParaRPr/>
          </a:p>
        </p:txBody>
      </p:sp>
      <p:pic>
        <p:nvPicPr>
          <p:cNvPr id="188" name="Picture 8" descr="Picture 8"/>
          <p:cNvPicPr>
            <a:picLocks noChangeAspect="1"/>
          </p:cNvPicPr>
          <p:nvPr/>
        </p:nvPicPr>
        <p:blipFill>
          <a:blip r:embed="rId2">
            <a:extLst/>
          </a:blip>
          <a:stretch>
            <a:fillRect/>
          </a:stretch>
        </p:blipFill>
        <p:spPr>
          <a:xfrm>
            <a:off x="7181370" y="5319748"/>
            <a:ext cx="76201" cy="74614"/>
          </a:xfrm>
          <a:prstGeom prst="rect">
            <a:avLst/>
          </a:prstGeom>
          <a:ln w="12700">
            <a:miter lim="400000"/>
          </a:ln>
        </p:spPr>
      </p:pic>
      <p:grpSp>
        <p:nvGrpSpPr>
          <p:cNvPr id="192" name="组合 24"/>
          <p:cNvGrpSpPr/>
          <p:nvPr/>
        </p:nvGrpSpPr>
        <p:grpSpPr>
          <a:xfrm>
            <a:off x="4995372" y="4750788"/>
            <a:ext cx="229255" cy="230484"/>
            <a:chOff x="0" y="0"/>
            <a:chExt cx="229254" cy="230483"/>
          </a:xfrm>
        </p:grpSpPr>
        <p:sp>
          <p:nvSpPr>
            <p:cNvPr id="189" name="圆角矩形 56"/>
            <p:cNvSpPr/>
            <p:nvPr/>
          </p:nvSpPr>
          <p:spPr>
            <a:xfrm>
              <a:off x="0" y="-1"/>
              <a:ext cx="229255" cy="228515"/>
            </a:xfrm>
            <a:prstGeom prst="roundRect">
              <a:avLst>
                <a:gd name="adj" fmla="val 5254"/>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190" name="椭圆 57"/>
            <p:cNvSpPr/>
            <p:nvPr/>
          </p:nvSpPr>
          <p:spPr>
            <a:xfrm rot="427386">
              <a:off x="61359" y="39720"/>
              <a:ext cx="88973" cy="100335"/>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191" name="椭圆 112"/>
            <p:cNvSpPr/>
            <p:nvPr/>
          </p:nvSpPr>
          <p:spPr>
            <a:xfrm>
              <a:off x="30548" y="139636"/>
              <a:ext cx="170867" cy="90848"/>
            </a:xfrm>
            <a:custGeom>
              <a:avLst/>
              <a:gdLst/>
              <a:ahLst/>
              <a:cxnLst>
                <a:cxn ang="0">
                  <a:pos x="wd2" y="hd2"/>
                </a:cxn>
                <a:cxn ang="5400000">
                  <a:pos x="wd2" y="hd2"/>
                </a:cxn>
                <a:cxn ang="10800000">
                  <a:pos x="wd2" y="hd2"/>
                </a:cxn>
                <a:cxn ang="16200000">
                  <a:pos x="wd2" y="hd2"/>
                </a:cxn>
              </a:cxnLst>
              <a:rect l="0" t="0" r="r" b="b"/>
              <a:pathLst>
                <a:path w="21600" h="21009" extrusionOk="0">
                  <a:moveTo>
                    <a:pt x="16028" y="47"/>
                  </a:moveTo>
                  <a:cubicBezTo>
                    <a:pt x="16816" y="240"/>
                    <a:pt x="17724" y="1042"/>
                    <a:pt x="18779" y="2926"/>
                  </a:cubicBezTo>
                  <a:cubicBezTo>
                    <a:pt x="20552" y="7658"/>
                    <a:pt x="21575" y="14023"/>
                    <a:pt x="21600" y="21009"/>
                  </a:cubicBezTo>
                  <a:lnTo>
                    <a:pt x="0" y="21009"/>
                  </a:lnTo>
                  <a:cubicBezTo>
                    <a:pt x="27" y="13624"/>
                    <a:pt x="1169" y="6932"/>
                    <a:pt x="3055" y="2045"/>
                  </a:cubicBezTo>
                  <a:cubicBezTo>
                    <a:pt x="5679" y="-183"/>
                    <a:pt x="6270" y="7208"/>
                    <a:pt x="9181" y="5406"/>
                  </a:cubicBezTo>
                  <a:cubicBezTo>
                    <a:pt x="12139" y="5477"/>
                    <a:pt x="13418" y="-591"/>
                    <a:pt x="16028" y="47"/>
                  </a:cubicBezTo>
                  <a:close/>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grpSp>
      <p:grpSp>
        <p:nvGrpSpPr>
          <p:cNvPr id="195" name="组合 28"/>
          <p:cNvGrpSpPr/>
          <p:nvPr/>
        </p:nvGrpSpPr>
        <p:grpSpPr>
          <a:xfrm>
            <a:off x="5050438" y="4617581"/>
            <a:ext cx="303940" cy="302799"/>
            <a:chOff x="0" y="0"/>
            <a:chExt cx="303939" cy="302798"/>
          </a:xfrm>
        </p:grpSpPr>
        <p:sp>
          <p:nvSpPr>
            <p:cNvPr id="193" name="椭圆 60"/>
            <p:cNvSpPr/>
            <p:nvPr/>
          </p:nvSpPr>
          <p:spPr>
            <a:xfrm>
              <a:off x="-1" y="-1"/>
              <a:ext cx="205070" cy="205069"/>
            </a:xfrm>
            <a:prstGeom prst="ellipse">
              <a:avLst/>
            </a:pr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194" name="直接连接符 30"/>
            <p:cNvSpPr/>
            <p:nvPr/>
          </p:nvSpPr>
          <p:spPr>
            <a:xfrm>
              <a:off x="177238" y="174440"/>
              <a:ext cx="126702" cy="128359"/>
            </a:xfrm>
            <a:prstGeom prst="line">
              <a:avLst/>
            </a:prstGeom>
            <a:noFill/>
            <a:ln w="19050" cap="flat">
              <a:solidFill>
                <a:srgbClr val="FFFFFF"/>
              </a:solidFill>
              <a:prstDash val="solid"/>
              <a:miter lim="800000"/>
            </a:ln>
            <a:effectLst/>
          </p:spPr>
          <p:txBody>
            <a:bodyPr wrap="square" lIns="45719" tIns="45719" rIns="45719" bIns="45719" numCol="1" anchor="t">
              <a:noAutofit/>
            </a:bodyPr>
            <a:lstStyle/>
            <a:p>
              <a:pPr algn="l" defTabSz="914400">
                <a:defRPr sz="1800" b="0">
                  <a:solidFill>
                    <a:srgbClr val="000000"/>
                  </a:solidFill>
                  <a:latin typeface="Calibri"/>
                  <a:ea typeface="Calibri"/>
                  <a:cs typeface="Calibri"/>
                  <a:sym typeface="Calibri"/>
                </a:defRPr>
              </a:pPr>
              <a:endParaRPr/>
            </a:p>
          </p:txBody>
        </p:sp>
      </p:grpSp>
      <p:sp>
        <p:nvSpPr>
          <p:cNvPr id="196" name="Freeform 13"/>
          <p:cNvSpPr/>
          <p:nvPr/>
        </p:nvSpPr>
        <p:spPr>
          <a:xfrm>
            <a:off x="6724188" y="4883783"/>
            <a:ext cx="297121" cy="304941"/>
          </a:xfrm>
          <a:custGeom>
            <a:avLst/>
            <a:gdLst/>
            <a:ahLst/>
            <a:cxnLst>
              <a:cxn ang="0">
                <a:pos x="wd2" y="hd2"/>
              </a:cxn>
              <a:cxn ang="5400000">
                <a:pos x="wd2" y="hd2"/>
              </a:cxn>
              <a:cxn ang="10800000">
                <a:pos x="wd2" y="hd2"/>
              </a:cxn>
              <a:cxn ang="16200000">
                <a:pos x="wd2" y="hd2"/>
              </a:cxn>
            </a:cxnLst>
            <a:rect l="0" t="0" r="r" b="b"/>
            <a:pathLst>
              <a:path w="21600" h="21600" extrusionOk="0">
                <a:moveTo>
                  <a:pt x="15834" y="20529"/>
                </a:moveTo>
                <a:cubicBezTo>
                  <a:pt x="13912" y="21332"/>
                  <a:pt x="12264" y="21600"/>
                  <a:pt x="9976" y="21600"/>
                </a:cubicBezTo>
                <a:cubicBezTo>
                  <a:pt x="4668" y="21600"/>
                  <a:pt x="0" y="17940"/>
                  <a:pt x="0" y="11871"/>
                </a:cubicBezTo>
                <a:cubicBezTo>
                  <a:pt x="0" y="5534"/>
                  <a:pt x="4759" y="0"/>
                  <a:pt x="11990" y="0"/>
                </a:cubicBezTo>
                <a:cubicBezTo>
                  <a:pt x="17573" y="0"/>
                  <a:pt x="21600" y="3749"/>
                  <a:pt x="21600" y="9015"/>
                </a:cubicBezTo>
                <a:cubicBezTo>
                  <a:pt x="21600" y="13567"/>
                  <a:pt x="18946" y="16423"/>
                  <a:pt x="15559" y="16423"/>
                </a:cubicBezTo>
                <a:cubicBezTo>
                  <a:pt x="14095" y="16423"/>
                  <a:pt x="12997" y="15620"/>
                  <a:pt x="12814" y="14013"/>
                </a:cubicBezTo>
                <a:cubicBezTo>
                  <a:pt x="12722" y="14013"/>
                  <a:pt x="12722" y="14013"/>
                  <a:pt x="12722" y="14013"/>
                </a:cubicBezTo>
                <a:cubicBezTo>
                  <a:pt x="11715" y="15531"/>
                  <a:pt x="10342" y="16423"/>
                  <a:pt x="8603" y="16423"/>
                </a:cubicBezTo>
                <a:cubicBezTo>
                  <a:pt x="6590" y="16423"/>
                  <a:pt x="5034" y="14906"/>
                  <a:pt x="5034" y="12317"/>
                </a:cubicBezTo>
                <a:cubicBezTo>
                  <a:pt x="5034" y="8479"/>
                  <a:pt x="7963" y="5088"/>
                  <a:pt x="12539" y="5088"/>
                </a:cubicBezTo>
                <a:cubicBezTo>
                  <a:pt x="13912" y="5088"/>
                  <a:pt x="15468" y="5445"/>
                  <a:pt x="16292" y="5891"/>
                </a:cubicBezTo>
                <a:cubicBezTo>
                  <a:pt x="15376" y="11603"/>
                  <a:pt x="15376" y="11603"/>
                  <a:pt x="15376" y="11603"/>
                </a:cubicBezTo>
                <a:cubicBezTo>
                  <a:pt x="15010" y="13478"/>
                  <a:pt x="15285" y="14281"/>
                  <a:pt x="16108" y="14370"/>
                </a:cubicBezTo>
                <a:cubicBezTo>
                  <a:pt x="17481" y="14370"/>
                  <a:pt x="19220" y="12674"/>
                  <a:pt x="19220" y="9104"/>
                </a:cubicBezTo>
                <a:cubicBezTo>
                  <a:pt x="19220" y="4998"/>
                  <a:pt x="16566" y="1874"/>
                  <a:pt x="11624" y="1874"/>
                </a:cubicBezTo>
                <a:cubicBezTo>
                  <a:pt x="6773" y="1874"/>
                  <a:pt x="2471" y="5623"/>
                  <a:pt x="2471" y="11603"/>
                </a:cubicBezTo>
                <a:cubicBezTo>
                  <a:pt x="2471" y="16780"/>
                  <a:pt x="5858" y="19726"/>
                  <a:pt x="10617" y="19726"/>
                </a:cubicBezTo>
                <a:cubicBezTo>
                  <a:pt x="12264" y="19726"/>
                  <a:pt x="14003" y="19369"/>
                  <a:pt x="15285" y="18744"/>
                </a:cubicBezTo>
                <a:lnTo>
                  <a:pt x="15834" y="20529"/>
                </a:lnTo>
                <a:close/>
                <a:moveTo>
                  <a:pt x="12997" y="7676"/>
                </a:moveTo>
                <a:cubicBezTo>
                  <a:pt x="12722" y="7587"/>
                  <a:pt x="12356" y="7587"/>
                  <a:pt x="11990" y="7587"/>
                </a:cubicBezTo>
                <a:cubicBezTo>
                  <a:pt x="9885" y="7587"/>
                  <a:pt x="8237" y="9550"/>
                  <a:pt x="8237" y="11960"/>
                </a:cubicBezTo>
                <a:cubicBezTo>
                  <a:pt x="8237" y="13121"/>
                  <a:pt x="8786" y="13924"/>
                  <a:pt x="9885" y="13924"/>
                </a:cubicBezTo>
                <a:cubicBezTo>
                  <a:pt x="10983" y="13924"/>
                  <a:pt x="12264" y="12407"/>
                  <a:pt x="12539" y="10621"/>
                </a:cubicBezTo>
                <a:lnTo>
                  <a:pt x="12997" y="7676"/>
                </a:lnTo>
                <a:close/>
              </a:path>
            </a:pathLst>
          </a:custGeom>
          <a:ln w="3175">
            <a:solidFill>
              <a:srgbClr val="FFFFFF"/>
            </a:solidFill>
          </a:ln>
        </p:spPr>
        <p:txBody>
          <a:bodyPr lIns="45719" rIns="45719"/>
          <a:lstStyle/>
          <a:p>
            <a:pPr algn="l" defTabSz="914400">
              <a:defRPr b="0">
                <a:solidFill>
                  <a:srgbClr val="000000"/>
                </a:solidFill>
                <a:latin typeface="Calibri"/>
                <a:ea typeface="Calibri"/>
                <a:cs typeface="Calibri"/>
                <a:sym typeface="Calibri"/>
              </a:defRPr>
            </a:pPr>
            <a:endParaRPr/>
          </a:p>
        </p:txBody>
      </p:sp>
      <p:grpSp>
        <p:nvGrpSpPr>
          <p:cNvPr id="203" name="组合 32"/>
          <p:cNvGrpSpPr/>
          <p:nvPr/>
        </p:nvGrpSpPr>
        <p:grpSpPr>
          <a:xfrm>
            <a:off x="7861489" y="5011085"/>
            <a:ext cx="261127" cy="261429"/>
            <a:chOff x="0" y="0"/>
            <a:chExt cx="261125" cy="261428"/>
          </a:xfrm>
        </p:grpSpPr>
        <p:sp>
          <p:nvSpPr>
            <p:cNvPr id="197" name="椭圆 64"/>
            <p:cNvSpPr/>
            <p:nvPr/>
          </p:nvSpPr>
          <p:spPr>
            <a:xfrm>
              <a:off x="0" y="301"/>
              <a:ext cx="261126" cy="261127"/>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198" name="任意多边形 34"/>
            <p:cNvSpPr/>
            <p:nvPr/>
          </p:nvSpPr>
          <p:spPr>
            <a:xfrm>
              <a:off x="48356" y="-1"/>
              <a:ext cx="74349"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199" name="任意多边形 35"/>
            <p:cNvSpPr/>
            <p:nvPr/>
          </p:nvSpPr>
          <p:spPr>
            <a:xfrm flipH="1">
              <a:off x="137871" y="-1"/>
              <a:ext cx="74348"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00" name="任意多边形 36"/>
            <p:cNvSpPr/>
            <p:nvPr/>
          </p:nvSpPr>
          <p:spPr>
            <a:xfrm>
              <a:off x="100928" y="-1"/>
              <a:ext cx="27282"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01" name="任意多边形 37"/>
            <p:cNvSpPr/>
            <p:nvPr/>
          </p:nvSpPr>
          <p:spPr>
            <a:xfrm flipH="1">
              <a:off x="133608" y="-1"/>
              <a:ext cx="27282"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02" name="直接连接符 38"/>
            <p:cNvSpPr/>
            <p:nvPr/>
          </p:nvSpPr>
          <p:spPr>
            <a:xfrm>
              <a:off x="3059" y="130242"/>
              <a:ext cx="257461" cy="1"/>
            </a:xfrm>
            <a:prstGeom prst="line">
              <a:avLst/>
            </a:prstGeom>
            <a:noFill/>
            <a:ln w="12700" cap="flat">
              <a:solidFill>
                <a:srgbClr val="FFFFFF"/>
              </a:solidFill>
              <a:prstDash val="solid"/>
              <a:miter lim="800000"/>
            </a:ln>
            <a:effectLst/>
          </p:spPr>
          <p:txBody>
            <a:bodyPr wrap="square" lIns="45719" tIns="45719" rIns="45719" bIns="45719" numCol="1" anchor="t">
              <a:noAutofit/>
            </a:bodyPr>
            <a:lstStyle/>
            <a:p>
              <a:pPr algn="l" defTabSz="914400">
                <a:defRPr sz="1800" b="0">
                  <a:solidFill>
                    <a:srgbClr val="000000"/>
                  </a:solidFill>
                  <a:latin typeface="Calibri"/>
                  <a:ea typeface="Calibri"/>
                  <a:cs typeface="Calibri"/>
                  <a:sym typeface="Calibri"/>
                </a:defRPr>
              </a:pPr>
              <a:endParaRPr/>
            </a:p>
          </p:txBody>
        </p:sp>
      </p:grpSp>
      <p:sp>
        <p:nvSpPr>
          <p:cNvPr id="204" name="圆角矩形 79"/>
          <p:cNvSpPr/>
          <p:nvPr/>
        </p:nvSpPr>
        <p:spPr>
          <a:xfrm>
            <a:off x="6444573" y="4853668"/>
            <a:ext cx="395707" cy="267845"/>
          </a:xfrm>
          <a:custGeom>
            <a:avLst/>
            <a:gdLst/>
            <a:ahLst/>
            <a:cxnLst>
              <a:cxn ang="0">
                <a:pos x="wd2" y="hd2"/>
              </a:cxn>
              <a:cxn ang="5400000">
                <a:pos x="wd2" y="hd2"/>
              </a:cxn>
              <a:cxn ang="10800000">
                <a:pos x="wd2" y="hd2"/>
              </a:cxn>
              <a:cxn ang="16200000">
                <a:pos x="wd2" y="hd2"/>
              </a:cxn>
            </a:cxnLst>
            <a:rect l="0" t="0" r="r" b="b"/>
            <a:pathLst>
              <a:path w="21600" h="21600" extrusionOk="0">
                <a:moveTo>
                  <a:pt x="8864" y="0"/>
                </a:moveTo>
                <a:cubicBezTo>
                  <a:pt x="11278" y="0"/>
                  <a:pt x="13315" y="2390"/>
                  <a:pt x="13862" y="5693"/>
                </a:cubicBezTo>
                <a:cubicBezTo>
                  <a:pt x="14061" y="5533"/>
                  <a:pt x="14279" y="5502"/>
                  <a:pt x="14503" y="5502"/>
                </a:cubicBezTo>
                <a:cubicBezTo>
                  <a:pt x="16424" y="5502"/>
                  <a:pt x="17982" y="7803"/>
                  <a:pt x="17982" y="10642"/>
                </a:cubicBezTo>
                <a:lnTo>
                  <a:pt x="17902" y="11225"/>
                </a:lnTo>
                <a:lnTo>
                  <a:pt x="18089" y="11225"/>
                </a:lnTo>
                <a:cubicBezTo>
                  <a:pt x="20028" y="11225"/>
                  <a:pt x="21600" y="13548"/>
                  <a:pt x="21600" y="16412"/>
                </a:cubicBezTo>
                <a:lnTo>
                  <a:pt x="21600" y="16412"/>
                </a:lnTo>
                <a:cubicBezTo>
                  <a:pt x="21600" y="19277"/>
                  <a:pt x="20028" y="21600"/>
                  <a:pt x="18089" y="21600"/>
                </a:cubicBezTo>
                <a:lnTo>
                  <a:pt x="3511" y="21600"/>
                </a:lnTo>
                <a:cubicBezTo>
                  <a:pt x="1572" y="21600"/>
                  <a:pt x="0" y="19277"/>
                  <a:pt x="0" y="16412"/>
                </a:cubicBezTo>
                <a:cubicBezTo>
                  <a:pt x="0" y="13548"/>
                  <a:pt x="1572" y="11225"/>
                  <a:pt x="3511" y="11225"/>
                </a:cubicBezTo>
                <a:lnTo>
                  <a:pt x="4161" y="11225"/>
                </a:lnTo>
                <a:cubicBezTo>
                  <a:pt x="3770" y="10218"/>
                  <a:pt x="3576" y="9049"/>
                  <a:pt x="3576" y="7812"/>
                </a:cubicBezTo>
                <a:cubicBezTo>
                  <a:pt x="3576" y="3498"/>
                  <a:pt x="5943" y="0"/>
                  <a:pt x="8864" y="0"/>
                </a:cubicBezTo>
                <a:close/>
              </a:path>
            </a:pathLst>
          </a:custGeom>
          <a:ln w="12700">
            <a:solidFill>
              <a:srgbClr val="FFFFFF"/>
            </a:solidFill>
            <a:miter/>
          </a:ln>
        </p:spPr>
        <p:txBody>
          <a:bodyPr lIns="45719" rIns="45719" anchor="ctr"/>
          <a:lstStyle/>
          <a:p>
            <a:pPr defTabSz="914400">
              <a:defRPr b="0">
                <a:latin typeface="Calibri"/>
                <a:ea typeface="Calibri"/>
                <a:cs typeface="Calibri"/>
                <a:sym typeface="Calibri"/>
              </a:defRPr>
            </a:pPr>
            <a:endParaRPr/>
          </a:p>
        </p:txBody>
      </p:sp>
      <p:grpSp>
        <p:nvGrpSpPr>
          <p:cNvPr id="208" name="组合 40"/>
          <p:cNvGrpSpPr/>
          <p:nvPr/>
        </p:nvGrpSpPr>
        <p:grpSpPr>
          <a:xfrm>
            <a:off x="7162984" y="4890235"/>
            <a:ext cx="229255" cy="230484"/>
            <a:chOff x="0" y="0"/>
            <a:chExt cx="229254" cy="230483"/>
          </a:xfrm>
        </p:grpSpPr>
        <p:sp>
          <p:nvSpPr>
            <p:cNvPr id="205" name="圆角矩形 108"/>
            <p:cNvSpPr/>
            <p:nvPr/>
          </p:nvSpPr>
          <p:spPr>
            <a:xfrm>
              <a:off x="0" y="-1"/>
              <a:ext cx="229255" cy="228515"/>
            </a:xfrm>
            <a:prstGeom prst="roundRect">
              <a:avLst>
                <a:gd name="adj" fmla="val 5254"/>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06" name="椭圆 109"/>
            <p:cNvSpPr/>
            <p:nvPr/>
          </p:nvSpPr>
          <p:spPr>
            <a:xfrm rot="427386">
              <a:off x="61359" y="39720"/>
              <a:ext cx="88973" cy="100335"/>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07" name="椭圆 112"/>
            <p:cNvSpPr/>
            <p:nvPr/>
          </p:nvSpPr>
          <p:spPr>
            <a:xfrm>
              <a:off x="30548" y="139636"/>
              <a:ext cx="170867" cy="90848"/>
            </a:xfrm>
            <a:custGeom>
              <a:avLst/>
              <a:gdLst/>
              <a:ahLst/>
              <a:cxnLst>
                <a:cxn ang="0">
                  <a:pos x="wd2" y="hd2"/>
                </a:cxn>
                <a:cxn ang="5400000">
                  <a:pos x="wd2" y="hd2"/>
                </a:cxn>
                <a:cxn ang="10800000">
                  <a:pos x="wd2" y="hd2"/>
                </a:cxn>
                <a:cxn ang="16200000">
                  <a:pos x="wd2" y="hd2"/>
                </a:cxn>
              </a:cxnLst>
              <a:rect l="0" t="0" r="r" b="b"/>
              <a:pathLst>
                <a:path w="21600" h="21009" extrusionOk="0">
                  <a:moveTo>
                    <a:pt x="16028" y="47"/>
                  </a:moveTo>
                  <a:cubicBezTo>
                    <a:pt x="16816" y="240"/>
                    <a:pt x="17724" y="1042"/>
                    <a:pt x="18779" y="2926"/>
                  </a:cubicBezTo>
                  <a:cubicBezTo>
                    <a:pt x="20552" y="7658"/>
                    <a:pt x="21575" y="14023"/>
                    <a:pt x="21600" y="21009"/>
                  </a:cubicBezTo>
                  <a:lnTo>
                    <a:pt x="0" y="21009"/>
                  </a:lnTo>
                  <a:cubicBezTo>
                    <a:pt x="27" y="13624"/>
                    <a:pt x="1169" y="6932"/>
                    <a:pt x="3055" y="2045"/>
                  </a:cubicBezTo>
                  <a:cubicBezTo>
                    <a:pt x="5679" y="-183"/>
                    <a:pt x="6270" y="7208"/>
                    <a:pt x="9181" y="5406"/>
                  </a:cubicBezTo>
                  <a:cubicBezTo>
                    <a:pt x="12139" y="5477"/>
                    <a:pt x="13418" y="-591"/>
                    <a:pt x="16028" y="47"/>
                  </a:cubicBezTo>
                  <a:close/>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grpSp>
      <p:grpSp>
        <p:nvGrpSpPr>
          <p:cNvPr id="211" name="组合 44"/>
          <p:cNvGrpSpPr/>
          <p:nvPr/>
        </p:nvGrpSpPr>
        <p:grpSpPr>
          <a:xfrm>
            <a:off x="7506117" y="4426572"/>
            <a:ext cx="303940" cy="302799"/>
            <a:chOff x="0" y="0"/>
            <a:chExt cx="303939" cy="302798"/>
          </a:xfrm>
        </p:grpSpPr>
        <p:sp>
          <p:nvSpPr>
            <p:cNvPr id="209" name="椭圆 112"/>
            <p:cNvSpPr/>
            <p:nvPr/>
          </p:nvSpPr>
          <p:spPr>
            <a:xfrm>
              <a:off x="-1" y="-1"/>
              <a:ext cx="205070" cy="205069"/>
            </a:xfrm>
            <a:prstGeom prst="ellipse">
              <a:avLst/>
            </a:pr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10" name="直接连接符 46"/>
            <p:cNvSpPr/>
            <p:nvPr/>
          </p:nvSpPr>
          <p:spPr>
            <a:xfrm>
              <a:off x="177238" y="174440"/>
              <a:ext cx="126702" cy="128359"/>
            </a:xfrm>
            <a:prstGeom prst="line">
              <a:avLst/>
            </a:prstGeom>
            <a:noFill/>
            <a:ln w="19050" cap="flat">
              <a:solidFill>
                <a:srgbClr val="FFFFFF"/>
              </a:solidFill>
              <a:prstDash val="solid"/>
              <a:miter lim="800000"/>
            </a:ln>
            <a:effectLst/>
          </p:spPr>
          <p:txBody>
            <a:bodyPr wrap="square" lIns="45719" tIns="45719" rIns="45719" bIns="45719" numCol="1" anchor="t">
              <a:noAutofit/>
            </a:bodyPr>
            <a:lstStyle/>
            <a:p>
              <a:pPr algn="l" defTabSz="914400">
                <a:defRPr sz="1800" b="0">
                  <a:solidFill>
                    <a:srgbClr val="000000"/>
                  </a:solidFill>
                  <a:latin typeface="Calibri"/>
                  <a:ea typeface="Calibri"/>
                  <a:cs typeface="Calibri"/>
                  <a:sym typeface="Calibri"/>
                </a:defRPr>
              </a:pPr>
              <a:endParaRPr/>
            </a:p>
          </p:txBody>
        </p:sp>
      </p:grpSp>
      <p:grpSp>
        <p:nvGrpSpPr>
          <p:cNvPr id="218" name="组合 47"/>
          <p:cNvGrpSpPr/>
          <p:nvPr/>
        </p:nvGrpSpPr>
        <p:grpSpPr>
          <a:xfrm>
            <a:off x="5714350" y="4860085"/>
            <a:ext cx="261127" cy="261429"/>
            <a:chOff x="0" y="0"/>
            <a:chExt cx="261125" cy="261428"/>
          </a:xfrm>
        </p:grpSpPr>
        <p:sp>
          <p:nvSpPr>
            <p:cNvPr id="212" name="椭圆 115"/>
            <p:cNvSpPr/>
            <p:nvPr/>
          </p:nvSpPr>
          <p:spPr>
            <a:xfrm>
              <a:off x="0" y="301"/>
              <a:ext cx="261126" cy="261127"/>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13" name="任意多边形 49"/>
            <p:cNvSpPr/>
            <p:nvPr/>
          </p:nvSpPr>
          <p:spPr>
            <a:xfrm>
              <a:off x="48356" y="-1"/>
              <a:ext cx="74349"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14" name="任意多边形 50"/>
            <p:cNvSpPr/>
            <p:nvPr/>
          </p:nvSpPr>
          <p:spPr>
            <a:xfrm flipH="1">
              <a:off x="137871" y="-1"/>
              <a:ext cx="74348"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15" name="任意多边形 51"/>
            <p:cNvSpPr/>
            <p:nvPr/>
          </p:nvSpPr>
          <p:spPr>
            <a:xfrm>
              <a:off x="100928" y="-1"/>
              <a:ext cx="27282"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16" name="任意多边形 52"/>
            <p:cNvSpPr/>
            <p:nvPr/>
          </p:nvSpPr>
          <p:spPr>
            <a:xfrm flipH="1">
              <a:off x="133608" y="-1"/>
              <a:ext cx="27282"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17" name="直接连接符 53"/>
            <p:cNvSpPr/>
            <p:nvPr/>
          </p:nvSpPr>
          <p:spPr>
            <a:xfrm>
              <a:off x="3059" y="130242"/>
              <a:ext cx="257461" cy="1"/>
            </a:xfrm>
            <a:prstGeom prst="line">
              <a:avLst/>
            </a:prstGeom>
            <a:noFill/>
            <a:ln w="12700" cap="flat">
              <a:solidFill>
                <a:srgbClr val="FFFFFF"/>
              </a:solidFill>
              <a:prstDash val="solid"/>
              <a:miter lim="800000"/>
            </a:ln>
            <a:effectLst/>
          </p:spPr>
          <p:txBody>
            <a:bodyPr wrap="square" lIns="45719" tIns="45719" rIns="45719" bIns="45719" numCol="1" anchor="t">
              <a:noAutofit/>
            </a:bodyPr>
            <a:lstStyle/>
            <a:p>
              <a:pPr algn="l" defTabSz="914400">
                <a:defRPr sz="1800" b="0">
                  <a:solidFill>
                    <a:srgbClr val="000000"/>
                  </a:solidFill>
                  <a:latin typeface="Calibri"/>
                  <a:ea typeface="Calibri"/>
                  <a:cs typeface="Calibri"/>
                  <a:sym typeface="Calibri"/>
                </a:defRPr>
              </a:pPr>
              <a:endParaRPr/>
            </a:p>
          </p:txBody>
        </p:sp>
      </p:grpSp>
      <p:grpSp>
        <p:nvGrpSpPr>
          <p:cNvPr id="222" name="组合 54"/>
          <p:cNvGrpSpPr/>
          <p:nvPr/>
        </p:nvGrpSpPr>
        <p:grpSpPr>
          <a:xfrm>
            <a:off x="7578345" y="4936580"/>
            <a:ext cx="229255" cy="230484"/>
            <a:chOff x="0" y="0"/>
            <a:chExt cx="229254" cy="230483"/>
          </a:xfrm>
        </p:grpSpPr>
        <p:sp>
          <p:nvSpPr>
            <p:cNvPr id="219" name="圆角矩形 122"/>
            <p:cNvSpPr/>
            <p:nvPr/>
          </p:nvSpPr>
          <p:spPr>
            <a:xfrm>
              <a:off x="0" y="-1"/>
              <a:ext cx="229255" cy="228515"/>
            </a:xfrm>
            <a:prstGeom prst="roundRect">
              <a:avLst>
                <a:gd name="adj" fmla="val 5254"/>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0" name="椭圆 123"/>
            <p:cNvSpPr/>
            <p:nvPr/>
          </p:nvSpPr>
          <p:spPr>
            <a:xfrm rot="427386">
              <a:off x="61359" y="39720"/>
              <a:ext cx="88973" cy="100335"/>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1" name="椭圆 112"/>
            <p:cNvSpPr/>
            <p:nvPr/>
          </p:nvSpPr>
          <p:spPr>
            <a:xfrm>
              <a:off x="30548" y="139636"/>
              <a:ext cx="170867" cy="90848"/>
            </a:xfrm>
            <a:custGeom>
              <a:avLst/>
              <a:gdLst/>
              <a:ahLst/>
              <a:cxnLst>
                <a:cxn ang="0">
                  <a:pos x="wd2" y="hd2"/>
                </a:cxn>
                <a:cxn ang="5400000">
                  <a:pos x="wd2" y="hd2"/>
                </a:cxn>
                <a:cxn ang="10800000">
                  <a:pos x="wd2" y="hd2"/>
                </a:cxn>
                <a:cxn ang="16200000">
                  <a:pos x="wd2" y="hd2"/>
                </a:cxn>
              </a:cxnLst>
              <a:rect l="0" t="0" r="r" b="b"/>
              <a:pathLst>
                <a:path w="21600" h="21009" extrusionOk="0">
                  <a:moveTo>
                    <a:pt x="16028" y="47"/>
                  </a:moveTo>
                  <a:cubicBezTo>
                    <a:pt x="16816" y="240"/>
                    <a:pt x="17724" y="1042"/>
                    <a:pt x="18779" y="2926"/>
                  </a:cubicBezTo>
                  <a:cubicBezTo>
                    <a:pt x="20552" y="7658"/>
                    <a:pt x="21575" y="14023"/>
                    <a:pt x="21600" y="21009"/>
                  </a:cubicBezTo>
                  <a:lnTo>
                    <a:pt x="0" y="21009"/>
                  </a:lnTo>
                  <a:cubicBezTo>
                    <a:pt x="27" y="13624"/>
                    <a:pt x="1169" y="6932"/>
                    <a:pt x="3055" y="2045"/>
                  </a:cubicBezTo>
                  <a:cubicBezTo>
                    <a:pt x="5679" y="-183"/>
                    <a:pt x="6270" y="7208"/>
                    <a:pt x="9181" y="5406"/>
                  </a:cubicBezTo>
                  <a:cubicBezTo>
                    <a:pt x="12139" y="5477"/>
                    <a:pt x="13418" y="-591"/>
                    <a:pt x="16028" y="47"/>
                  </a:cubicBezTo>
                  <a:close/>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grpSp>
      <p:sp>
        <p:nvSpPr>
          <p:cNvPr id="223" name="Freeform 13"/>
          <p:cNvSpPr/>
          <p:nvPr/>
        </p:nvSpPr>
        <p:spPr>
          <a:xfrm>
            <a:off x="6613067" y="4828988"/>
            <a:ext cx="297121" cy="304941"/>
          </a:xfrm>
          <a:custGeom>
            <a:avLst/>
            <a:gdLst/>
            <a:ahLst/>
            <a:cxnLst>
              <a:cxn ang="0">
                <a:pos x="wd2" y="hd2"/>
              </a:cxn>
              <a:cxn ang="5400000">
                <a:pos x="wd2" y="hd2"/>
              </a:cxn>
              <a:cxn ang="10800000">
                <a:pos x="wd2" y="hd2"/>
              </a:cxn>
              <a:cxn ang="16200000">
                <a:pos x="wd2" y="hd2"/>
              </a:cxn>
            </a:cxnLst>
            <a:rect l="0" t="0" r="r" b="b"/>
            <a:pathLst>
              <a:path w="21600" h="21600" extrusionOk="0">
                <a:moveTo>
                  <a:pt x="15834" y="20529"/>
                </a:moveTo>
                <a:cubicBezTo>
                  <a:pt x="13912" y="21332"/>
                  <a:pt x="12264" y="21600"/>
                  <a:pt x="9976" y="21600"/>
                </a:cubicBezTo>
                <a:cubicBezTo>
                  <a:pt x="4668" y="21600"/>
                  <a:pt x="0" y="17940"/>
                  <a:pt x="0" y="11871"/>
                </a:cubicBezTo>
                <a:cubicBezTo>
                  <a:pt x="0" y="5534"/>
                  <a:pt x="4759" y="0"/>
                  <a:pt x="11990" y="0"/>
                </a:cubicBezTo>
                <a:cubicBezTo>
                  <a:pt x="17573" y="0"/>
                  <a:pt x="21600" y="3749"/>
                  <a:pt x="21600" y="9015"/>
                </a:cubicBezTo>
                <a:cubicBezTo>
                  <a:pt x="21600" y="13567"/>
                  <a:pt x="18946" y="16423"/>
                  <a:pt x="15559" y="16423"/>
                </a:cubicBezTo>
                <a:cubicBezTo>
                  <a:pt x="14095" y="16423"/>
                  <a:pt x="12997" y="15620"/>
                  <a:pt x="12814" y="14013"/>
                </a:cubicBezTo>
                <a:cubicBezTo>
                  <a:pt x="12722" y="14013"/>
                  <a:pt x="12722" y="14013"/>
                  <a:pt x="12722" y="14013"/>
                </a:cubicBezTo>
                <a:cubicBezTo>
                  <a:pt x="11715" y="15531"/>
                  <a:pt x="10342" y="16423"/>
                  <a:pt x="8603" y="16423"/>
                </a:cubicBezTo>
                <a:cubicBezTo>
                  <a:pt x="6590" y="16423"/>
                  <a:pt x="5034" y="14906"/>
                  <a:pt x="5034" y="12317"/>
                </a:cubicBezTo>
                <a:cubicBezTo>
                  <a:pt x="5034" y="8479"/>
                  <a:pt x="7963" y="5088"/>
                  <a:pt x="12539" y="5088"/>
                </a:cubicBezTo>
                <a:cubicBezTo>
                  <a:pt x="13912" y="5088"/>
                  <a:pt x="15468" y="5445"/>
                  <a:pt x="16292" y="5891"/>
                </a:cubicBezTo>
                <a:cubicBezTo>
                  <a:pt x="15376" y="11603"/>
                  <a:pt x="15376" y="11603"/>
                  <a:pt x="15376" y="11603"/>
                </a:cubicBezTo>
                <a:cubicBezTo>
                  <a:pt x="15010" y="13478"/>
                  <a:pt x="15285" y="14281"/>
                  <a:pt x="16108" y="14370"/>
                </a:cubicBezTo>
                <a:cubicBezTo>
                  <a:pt x="17481" y="14370"/>
                  <a:pt x="19220" y="12674"/>
                  <a:pt x="19220" y="9104"/>
                </a:cubicBezTo>
                <a:cubicBezTo>
                  <a:pt x="19220" y="4998"/>
                  <a:pt x="16566" y="1874"/>
                  <a:pt x="11624" y="1874"/>
                </a:cubicBezTo>
                <a:cubicBezTo>
                  <a:pt x="6773" y="1874"/>
                  <a:pt x="2471" y="5623"/>
                  <a:pt x="2471" y="11603"/>
                </a:cubicBezTo>
                <a:cubicBezTo>
                  <a:pt x="2471" y="16780"/>
                  <a:pt x="5858" y="19726"/>
                  <a:pt x="10617" y="19726"/>
                </a:cubicBezTo>
                <a:cubicBezTo>
                  <a:pt x="12264" y="19726"/>
                  <a:pt x="14003" y="19369"/>
                  <a:pt x="15285" y="18744"/>
                </a:cubicBezTo>
                <a:lnTo>
                  <a:pt x="15834" y="20529"/>
                </a:lnTo>
                <a:close/>
                <a:moveTo>
                  <a:pt x="12997" y="7676"/>
                </a:moveTo>
                <a:cubicBezTo>
                  <a:pt x="12722" y="7587"/>
                  <a:pt x="12356" y="7587"/>
                  <a:pt x="11990" y="7587"/>
                </a:cubicBezTo>
                <a:cubicBezTo>
                  <a:pt x="9885" y="7587"/>
                  <a:pt x="8237" y="9550"/>
                  <a:pt x="8237" y="11960"/>
                </a:cubicBezTo>
                <a:cubicBezTo>
                  <a:pt x="8237" y="13121"/>
                  <a:pt x="8786" y="13924"/>
                  <a:pt x="9885" y="13924"/>
                </a:cubicBezTo>
                <a:cubicBezTo>
                  <a:pt x="10983" y="13924"/>
                  <a:pt x="12264" y="12407"/>
                  <a:pt x="12539" y="10621"/>
                </a:cubicBezTo>
                <a:lnTo>
                  <a:pt x="12997" y="7676"/>
                </a:lnTo>
                <a:close/>
              </a:path>
            </a:pathLst>
          </a:custGeom>
          <a:ln w="3175">
            <a:solidFill>
              <a:srgbClr val="FFFFFF"/>
            </a:solidFill>
          </a:ln>
        </p:spPr>
        <p:txBody>
          <a:bodyPr lIns="45719" rIns="45719"/>
          <a:lstStyle/>
          <a:p>
            <a:pPr algn="l" defTabSz="914400">
              <a:defRPr b="0">
                <a:solidFill>
                  <a:srgbClr val="000000"/>
                </a:solidFill>
                <a:latin typeface="Calibri"/>
                <a:ea typeface="Calibri"/>
                <a:cs typeface="Calibri"/>
                <a:sym typeface="Calibri"/>
              </a:defRPr>
            </a:pPr>
            <a:endParaRPr/>
          </a:p>
        </p:txBody>
      </p:sp>
      <p:grpSp>
        <p:nvGrpSpPr>
          <p:cNvPr id="230" name="组合 62"/>
          <p:cNvGrpSpPr/>
          <p:nvPr/>
        </p:nvGrpSpPr>
        <p:grpSpPr>
          <a:xfrm>
            <a:off x="6260768" y="4802512"/>
            <a:ext cx="261127" cy="261429"/>
            <a:chOff x="0" y="0"/>
            <a:chExt cx="261125" cy="261428"/>
          </a:xfrm>
        </p:grpSpPr>
        <p:sp>
          <p:nvSpPr>
            <p:cNvPr id="224" name="椭圆 127"/>
            <p:cNvSpPr/>
            <p:nvPr/>
          </p:nvSpPr>
          <p:spPr>
            <a:xfrm>
              <a:off x="0" y="301"/>
              <a:ext cx="261126" cy="261127"/>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5" name="任意多边形 64"/>
            <p:cNvSpPr/>
            <p:nvPr/>
          </p:nvSpPr>
          <p:spPr>
            <a:xfrm>
              <a:off x="48356" y="-1"/>
              <a:ext cx="74349"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6" name="任意多边形 65"/>
            <p:cNvSpPr/>
            <p:nvPr/>
          </p:nvSpPr>
          <p:spPr>
            <a:xfrm flipH="1">
              <a:off x="137871" y="-1"/>
              <a:ext cx="74348"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7" name="任意多边形 66"/>
            <p:cNvSpPr/>
            <p:nvPr/>
          </p:nvSpPr>
          <p:spPr>
            <a:xfrm>
              <a:off x="100928" y="-1"/>
              <a:ext cx="27282"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8" name="任意多边形 67"/>
            <p:cNvSpPr/>
            <p:nvPr/>
          </p:nvSpPr>
          <p:spPr>
            <a:xfrm flipH="1">
              <a:off x="133608" y="-1"/>
              <a:ext cx="27282" cy="261430"/>
            </a:xfrm>
            <a:custGeom>
              <a:avLst/>
              <a:gdLst/>
              <a:ahLst/>
              <a:cxnLst>
                <a:cxn ang="0">
                  <a:pos x="wd2" y="hd2"/>
                </a:cxn>
                <a:cxn ang="5400000">
                  <a:pos x="wd2" y="hd2"/>
                </a:cxn>
                <a:cxn ang="10800000">
                  <a:pos x="wd2" y="hd2"/>
                </a:cxn>
                <a:cxn ang="16200000">
                  <a:pos x="wd2" y="hd2"/>
                </a:cxn>
              </a:cxnLst>
              <a:rect l="0" t="0" r="r" b="b"/>
              <a:pathLst>
                <a:path w="13954" h="21600" extrusionOk="0">
                  <a:moveTo>
                    <a:pt x="12087" y="0"/>
                  </a:moveTo>
                  <a:cubicBezTo>
                    <a:pt x="-7646" y="5008"/>
                    <a:pt x="-446" y="20466"/>
                    <a:pt x="13954" y="21600"/>
                  </a:cubicBezTo>
                </a:path>
              </a:pathLst>
            </a:cu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29" name="直接连接符 68"/>
            <p:cNvSpPr/>
            <p:nvPr/>
          </p:nvSpPr>
          <p:spPr>
            <a:xfrm>
              <a:off x="3059" y="130242"/>
              <a:ext cx="257461" cy="1"/>
            </a:xfrm>
            <a:prstGeom prst="line">
              <a:avLst/>
            </a:prstGeom>
            <a:noFill/>
            <a:ln w="12700" cap="flat">
              <a:solidFill>
                <a:srgbClr val="FFFFFF"/>
              </a:solidFill>
              <a:prstDash val="solid"/>
              <a:miter lim="800000"/>
            </a:ln>
            <a:effectLst/>
          </p:spPr>
          <p:txBody>
            <a:bodyPr wrap="square" lIns="45719" tIns="45719" rIns="45719" bIns="45719" numCol="1" anchor="t">
              <a:noAutofit/>
            </a:bodyPr>
            <a:lstStyle/>
            <a:p>
              <a:pPr algn="l" defTabSz="914400">
                <a:defRPr sz="1800" b="0">
                  <a:solidFill>
                    <a:srgbClr val="000000"/>
                  </a:solidFill>
                  <a:latin typeface="Calibri"/>
                  <a:ea typeface="Calibri"/>
                  <a:cs typeface="Calibri"/>
                  <a:sym typeface="Calibri"/>
                </a:defRPr>
              </a:pPr>
              <a:endParaRPr/>
            </a:p>
          </p:txBody>
        </p:sp>
      </p:grpSp>
      <p:grpSp>
        <p:nvGrpSpPr>
          <p:cNvPr id="234" name="组合 69"/>
          <p:cNvGrpSpPr/>
          <p:nvPr/>
        </p:nvGrpSpPr>
        <p:grpSpPr>
          <a:xfrm>
            <a:off x="5264749" y="4767922"/>
            <a:ext cx="229255" cy="230484"/>
            <a:chOff x="0" y="0"/>
            <a:chExt cx="229254" cy="230483"/>
          </a:xfrm>
        </p:grpSpPr>
        <p:sp>
          <p:nvSpPr>
            <p:cNvPr id="231" name="圆角矩形 134"/>
            <p:cNvSpPr/>
            <p:nvPr/>
          </p:nvSpPr>
          <p:spPr>
            <a:xfrm>
              <a:off x="0" y="-1"/>
              <a:ext cx="229255" cy="228515"/>
            </a:xfrm>
            <a:prstGeom prst="roundRect">
              <a:avLst>
                <a:gd name="adj" fmla="val 5254"/>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32" name="椭圆 135"/>
            <p:cNvSpPr/>
            <p:nvPr/>
          </p:nvSpPr>
          <p:spPr>
            <a:xfrm rot="427386">
              <a:off x="61359" y="39720"/>
              <a:ext cx="88973" cy="100335"/>
            </a:xfrm>
            <a:prstGeom prst="ellipse">
              <a:avLst/>
            </a:pr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33" name="椭圆 112"/>
            <p:cNvSpPr/>
            <p:nvPr/>
          </p:nvSpPr>
          <p:spPr>
            <a:xfrm>
              <a:off x="30548" y="139636"/>
              <a:ext cx="170867" cy="90848"/>
            </a:xfrm>
            <a:custGeom>
              <a:avLst/>
              <a:gdLst/>
              <a:ahLst/>
              <a:cxnLst>
                <a:cxn ang="0">
                  <a:pos x="wd2" y="hd2"/>
                </a:cxn>
                <a:cxn ang="5400000">
                  <a:pos x="wd2" y="hd2"/>
                </a:cxn>
                <a:cxn ang="10800000">
                  <a:pos x="wd2" y="hd2"/>
                </a:cxn>
                <a:cxn ang="16200000">
                  <a:pos x="wd2" y="hd2"/>
                </a:cxn>
              </a:cxnLst>
              <a:rect l="0" t="0" r="r" b="b"/>
              <a:pathLst>
                <a:path w="21600" h="21009" extrusionOk="0">
                  <a:moveTo>
                    <a:pt x="16028" y="47"/>
                  </a:moveTo>
                  <a:cubicBezTo>
                    <a:pt x="16816" y="240"/>
                    <a:pt x="17724" y="1042"/>
                    <a:pt x="18779" y="2926"/>
                  </a:cubicBezTo>
                  <a:cubicBezTo>
                    <a:pt x="20552" y="7658"/>
                    <a:pt x="21575" y="14023"/>
                    <a:pt x="21600" y="21009"/>
                  </a:cubicBezTo>
                  <a:lnTo>
                    <a:pt x="0" y="21009"/>
                  </a:lnTo>
                  <a:cubicBezTo>
                    <a:pt x="27" y="13624"/>
                    <a:pt x="1169" y="6932"/>
                    <a:pt x="3055" y="2045"/>
                  </a:cubicBezTo>
                  <a:cubicBezTo>
                    <a:pt x="5679" y="-183"/>
                    <a:pt x="6270" y="7208"/>
                    <a:pt x="9181" y="5406"/>
                  </a:cubicBezTo>
                  <a:cubicBezTo>
                    <a:pt x="12139" y="5477"/>
                    <a:pt x="13418" y="-591"/>
                    <a:pt x="16028" y="47"/>
                  </a:cubicBezTo>
                  <a:close/>
                </a:path>
              </a:pathLst>
            </a:custGeom>
            <a:noFill/>
            <a:ln w="1270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grpSp>
      <p:grpSp>
        <p:nvGrpSpPr>
          <p:cNvPr id="237" name="组合 73"/>
          <p:cNvGrpSpPr/>
          <p:nvPr/>
        </p:nvGrpSpPr>
        <p:grpSpPr>
          <a:xfrm>
            <a:off x="5731991" y="4636093"/>
            <a:ext cx="303940" cy="302799"/>
            <a:chOff x="0" y="0"/>
            <a:chExt cx="303939" cy="302798"/>
          </a:xfrm>
        </p:grpSpPr>
        <p:sp>
          <p:nvSpPr>
            <p:cNvPr id="235" name="椭圆 138"/>
            <p:cNvSpPr/>
            <p:nvPr/>
          </p:nvSpPr>
          <p:spPr>
            <a:xfrm>
              <a:off x="-1" y="-1"/>
              <a:ext cx="205070" cy="205069"/>
            </a:xfrm>
            <a:prstGeom prst="ellipse">
              <a:avLst/>
            </a:prstGeom>
            <a:noFill/>
            <a:ln w="19050" cap="flat">
              <a:solidFill>
                <a:srgbClr val="FFFFFF"/>
              </a:solidFill>
              <a:prstDash val="solid"/>
              <a:miter lim="800000"/>
            </a:ln>
            <a:effectLst/>
          </p:spPr>
          <p:txBody>
            <a:bodyPr wrap="square" lIns="45719" tIns="45719" rIns="45719" bIns="45719" numCol="1" anchor="ctr">
              <a:noAutofit/>
            </a:bodyPr>
            <a:lstStyle/>
            <a:p>
              <a:pPr defTabSz="914400">
                <a:defRPr b="0">
                  <a:latin typeface="Calibri"/>
                  <a:ea typeface="Calibri"/>
                  <a:cs typeface="Calibri"/>
                  <a:sym typeface="Calibri"/>
                </a:defRPr>
              </a:pPr>
              <a:endParaRPr/>
            </a:p>
          </p:txBody>
        </p:sp>
        <p:sp>
          <p:nvSpPr>
            <p:cNvPr id="236" name="直接连接符 75"/>
            <p:cNvSpPr/>
            <p:nvPr/>
          </p:nvSpPr>
          <p:spPr>
            <a:xfrm>
              <a:off x="177238" y="174440"/>
              <a:ext cx="126702" cy="128359"/>
            </a:xfrm>
            <a:prstGeom prst="line">
              <a:avLst/>
            </a:prstGeom>
            <a:noFill/>
            <a:ln w="19050" cap="flat">
              <a:solidFill>
                <a:srgbClr val="FFFFFF"/>
              </a:solidFill>
              <a:prstDash val="solid"/>
              <a:miter lim="800000"/>
            </a:ln>
            <a:effectLst/>
          </p:spPr>
          <p:txBody>
            <a:bodyPr wrap="square" lIns="45719" tIns="45719" rIns="45719" bIns="45719" numCol="1" anchor="t">
              <a:noAutofit/>
            </a:bodyPr>
            <a:lstStyle/>
            <a:p>
              <a:pPr algn="l" defTabSz="914400">
                <a:defRPr sz="1800" b="0">
                  <a:solidFill>
                    <a:srgbClr val="000000"/>
                  </a:solidFill>
                  <a:latin typeface="Calibri"/>
                  <a:ea typeface="Calibri"/>
                  <a:cs typeface="Calibri"/>
                  <a:sym typeface="Calibri"/>
                </a:defRPr>
              </a:pPr>
              <a:endParaRPr/>
            </a:p>
          </p:txBody>
        </p:sp>
      </p:grpSp>
      <p:sp>
        <p:nvSpPr>
          <p:cNvPr id="238" name="Freeform 13"/>
          <p:cNvSpPr/>
          <p:nvPr/>
        </p:nvSpPr>
        <p:spPr>
          <a:xfrm>
            <a:off x="4709903" y="4707637"/>
            <a:ext cx="297121" cy="304941"/>
          </a:xfrm>
          <a:custGeom>
            <a:avLst/>
            <a:gdLst/>
            <a:ahLst/>
            <a:cxnLst>
              <a:cxn ang="0">
                <a:pos x="wd2" y="hd2"/>
              </a:cxn>
              <a:cxn ang="5400000">
                <a:pos x="wd2" y="hd2"/>
              </a:cxn>
              <a:cxn ang="10800000">
                <a:pos x="wd2" y="hd2"/>
              </a:cxn>
              <a:cxn ang="16200000">
                <a:pos x="wd2" y="hd2"/>
              </a:cxn>
            </a:cxnLst>
            <a:rect l="0" t="0" r="r" b="b"/>
            <a:pathLst>
              <a:path w="21600" h="21600" extrusionOk="0">
                <a:moveTo>
                  <a:pt x="15834" y="20529"/>
                </a:moveTo>
                <a:cubicBezTo>
                  <a:pt x="13912" y="21332"/>
                  <a:pt x="12264" y="21600"/>
                  <a:pt x="9976" y="21600"/>
                </a:cubicBezTo>
                <a:cubicBezTo>
                  <a:pt x="4668" y="21600"/>
                  <a:pt x="0" y="17940"/>
                  <a:pt x="0" y="11871"/>
                </a:cubicBezTo>
                <a:cubicBezTo>
                  <a:pt x="0" y="5534"/>
                  <a:pt x="4759" y="0"/>
                  <a:pt x="11990" y="0"/>
                </a:cubicBezTo>
                <a:cubicBezTo>
                  <a:pt x="17573" y="0"/>
                  <a:pt x="21600" y="3749"/>
                  <a:pt x="21600" y="9015"/>
                </a:cubicBezTo>
                <a:cubicBezTo>
                  <a:pt x="21600" y="13567"/>
                  <a:pt x="18946" y="16423"/>
                  <a:pt x="15559" y="16423"/>
                </a:cubicBezTo>
                <a:cubicBezTo>
                  <a:pt x="14095" y="16423"/>
                  <a:pt x="12997" y="15620"/>
                  <a:pt x="12814" y="14013"/>
                </a:cubicBezTo>
                <a:cubicBezTo>
                  <a:pt x="12722" y="14013"/>
                  <a:pt x="12722" y="14013"/>
                  <a:pt x="12722" y="14013"/>
                </a:cubicBezTo>
                <a:cubicBezTo>
                  <a:pt x="11715" y="15531"/>
                  <a:pt x="10342" y="16423"/>
                  <a:pt x="8603" y="16423"/>
                </a:cubicBezTo>
                <a:cubicBezTo>
                  <a:pt x="6590" y="16423"/>
                  <a:pt x="5034" y="14906"/>
                  <a:pt x="5034" y="12317"/>
                </a:cubicBezTo>
                <a:cubicBezTo>
                  <a:pt x="5034" y="8479"/>
                  <a:pt x="7963" y="5088"/>
                  <a:pt x="12539" y="5088"/>
                </a:cubicBezTo>
                <a:cubicBezTo>
                  <a:pt x="13912" y="5088"/>
                  <a:pt x="15468" y="5445"/>
                  <a:pt x="16292" y="5891"/>
                </a:cubicBezTo>
                <a:cubicBezTo>
                  <a:pt x="15376" y="11603"/>
                  <a:pt x="15376" y="11603"/>
                  <a:pt x="15376" y="11603"/>
                </a:cubicBezTo>
                <a:cubicBezTo>
                  <a:pt x="15010" y="13478"/>
                  <a:pt x="15285" y="14281"/>
                  <a:pt x="16108" y="14370"/>
                </a:cubicBezTo>
                <a:cubicBezTo>
                  <a:pt x="17481" y="14370"/>
                  <a:pt x="19220" y="12674"/>
                  <a:pt x="19220" y="9104"/>
                </a:cubicBezTo>
                <a:cubicBezTo>
                  <a:pt x="19220" y="4998"/>
                  <a:pt x="16566" y="1874"/>
                  <a:pt x="11624" y="1874"/>
                </a:cubicBezTo>
                <a:cubicBezTo>
                  <a:pt x="6773" y="1874"/>
                  <a:pt x="2471" y="5623"/>
                  <a:pt x="2471" y="11603"/>
                </a:cubicBezTo>
                <a:cubicBezTo>
                  <a:pt x="2471" y="16780"/>
                  <a:pt x="5858" y="19726"/>
                  <a:pt x="10617" y="19726"/>
                </a:cubicBezTo>
                <a:cubicBezTo>
                  <a:pt x="12264" y="19726"/>
                  <a:pt x="14003" y="19369"/>
                  <a:pt x="15285" y="18744"/>
                </a:cubicBezTo>
                <a:lnTo>
                  <a:pt x="15834" y="20529"/>
                </a:lnTo>
                <a:close/>
                <a:moveTo>
                  <a:pt x="12997" y="7676"/>
                </a:moveTo>
                <a:cubicBezTo>
                  <a:pt x="12722" y="7587"/>
                  <a:pt x="12356" y="7587"/>
                  <a:pt x="11990" y="7587"/>
                </a:cubicBezTo>
                <a:cubicBezTo>
                  <a:pt x="9885" y="7587"/>
                  <a:pt x="8237" y="9550"/>
                  <a:pt x="8237" y="11960"/>
                </a:cubicBezTo>
                <a:cubicBezTo>
                  <a:pt x="8237" y="13121"/>
                  <a:pt x="8786" y="13924"/>
                  <a:pt x="9885" y="13924"/>
                </a:cubicBezTo>
                <a:cubicBezTo>
                  <a:pt x="10983" y="13924"/>
                  <a:pt x="12264" y="12407"/>
                  <a:pt x="12539" y="10621"/>
                </a:cubicBezTo>
                <a:lnTo>
                  <a:pt x="12997" y="7676"/>
                </a:lnTo>
                <a:close/>
              </a:path>
            </a:pathLst>
          </a:custGeom>
          <a:ln w="3175">
            <a:solidFill>
              <a:srgbClr val="FFFFFF"/>
            </a:solidFill>
          </a:ln>
        </p:spPr>
        <p:txBody>
          <a:bodyPr lIns="45719" rIns="45719"/>
          <a:lstStyle/>
          <a:p>
            <a:pPr algn="l" defTabSz="914400">
              <a:defRPr b="0">
                <a:solidFill>
                  <a:srgbClr val="000000"/>
                </a:solidFill>
                <a:latin typeface="Calibri"/>
                <a:ea typeface="Calibri"/>
                <a:cs typeface="Calibri"/>
                <a:sym typeface="Calibri"/>
              </a:defRPr>
            </a:pPr>
            <a:endParaRPr/>
          </a:p>
        </p:txBody>
      </p:sp>
      <p:sp>
        <p:nvSpPr>
          <p:cNvPr id="239" name="圆角矩形 79"/>
          <p:cNvSpPr/>
          <p:nvPr/>
        </p:nvSpPr>
        <p:spPr>
          <a:xfrm>
            <a:off x="7962727" y="4512281"/>
            <a:ext cx="395707" cy="267845"/>
          </a:xfrm>
          <a:custGeom>
            <a:avLst/>
            <a:gdLst/>
            <a:ahLst/>
            <a:cxnLst>
              <a:cxn ang="0">
                <a:pos x="wd2" y="hd2"/>
              </a:cxn>
              <a:cxn ang="5400000">
                <a:pos x="wd2" y="hd2"/>
              </a:cxn>
              <a:cxn ang="10800000">
                <a:pos x="wd2" y="hd2"/>
              </a:cxn>
              <a:cxn ang="16200000">
                <a:pos x="wd2" y="hd2"/>
              </a:cxn>
            </a:cxnLst>
            <a:rect l="0" t="0" r="r" b="b"/>
            <a:pathLst>
              <a:path w="21600" h="21600" extrusionOk="0">
                <a:moveTo>
                  <a:pt x="8864" y="0"/>
                </a:moveTo>
                <a:cubicBezTo>
                  <a:pt x="11278" y="0"/>
                  <a:pt x="13315" y="2390"/>
                  <a:pt x="13862" y="5693"/>
                </a:cubicBezTo>
                <a:cubicBezTo>
                  <a:pt x="14061" y="5533"/>
                  <a:pt x="14279" y="5502"/>
                  <a:pt x="14503" y="5502"/>
                </a:cubicBezTo>
                <a:cubicBezTo>
                  <a:pt x="16424" y="5502"/>
                  <a:pt x="17982" y="7803"/>
                  <a:pt x="17982" y="10642"/>
                </a:cubicBezTo>
                <a:lnTo>
                  <a:pt x="17902" y="11225"/>
                </a:lnTo>
                <a:lnTo>
                  <a:pt x="18089" y="11225"/>
                </a:lnTo>
                <a:cubicBezTo>
                  <a:pt x="20028" y="11225"/>
                  <a:pt x="21600" y="13548"/>
                  <a:pt x="21600" y="16412"/>
                </a:cubicBezTo>
                <a:lnTo>
                  <a:pt x="21600" y="16412"/>
                </a:lnTo>
                <a:cubicBezTo>
                  <a:pt x="21600" y="19277"/>
                  <a:pt x="20028" y="21600"/>
                  <a:pt x="18089" y="21600"/>
                </a:cubicBezTo>
                <a:lnTo>
                  <a:pt x="3511" y="21600"/>
                </a:lnTo>
                <a:cubicBezTo>
                  <a:pt x="1572" y="21600"/>
                  <a:pt x="0" y="19277"/>
                  <a:pt x="0" y="16412"/>
                </a:cubicBezTo>
                <a:cubicBezTo>
                  <a:pt x="0" y="13548"/>
                  <a:pt x="1572" y="11225"/>
                  <a:pt x="3511" y="11225"/>
                </a:cubicBezTo>
                <a:lnTo>
                  <a:pt x="4161" y="11225"/>
                </a:lnTo>
                <a:cubicBezTo>
                  <a:pt x="3770" y="10218"/>
                  <a:pt x="3576" y="9049"/>
                  <a:pt x="3576" y="7812"/>
                </a:cubicBezTo>
                <a:cubicBezTo>
                  <a:pt x="3576" y="3498"/>
                  <a:pt x="5943" y="0"/>
                  <a:pt x="8864" y="0"/>
                </a:cubicBezTo>
                <a:close/>
              </a:path>
            </a:pathLst>
          </a:custGeom>
          <a:ln w="12700">
            <a:solidFill>
              <a:srgbClr val="FFFFFF"/>
            </a:solidFill>
            <a:miter/>
          </a:ln>
        </p:spPr>
        <p:txBody>
          <a:bodyPr lIns="45719" rIns="45719" anchor="ctr"/>
          <a:lstStyle/>
          <a:p>
            <a:pPr defTabSz="914400">
              <a:defRPr b="0">
                <a:latin typeface="Calibri"/>
                <a:ea typeface="Calibri"/>
                <a:cs typeface="Calibri"/>
                <a:sym typeface="Calibri"/>
              </a:defRPr>
            </a:pPr>
            <a:endParaRPr/>
          </a:p>
        </p:txBody>
      </p:sp>
      <p:sp>
        <p:nvSpPr>
          <p:cNvPr id="240" name="Freeform 13"/>
          <p:cNvSpPr/>
          <p:nvPr/>
        </p:nvSpPr>
        <p:spPr>
          <a:xfrm>
            <a:off x="8044383" y="4535143"/>
            <a:ext cx="297121" cy="304941"/>
          </a:xfrm>
          <a:custGeom>
            <a:avLst/>
            <a:gdLst/>
            <a:ahLst/>
            <a:cxnLst>
              <a:cxn ang="0">
                <a:pos x="wd2" y="hd2"/>
              </a:cxn>
              <a:cxn ang="5400000">
                <a:pos x="wd2" y="hd2"/>
              </a:cxn>
              <a:cxn ang="10800000">
                <a:pos x="wd2" y="hd2"/>
              </a:cxn>
              <a:cxn ang="16200000">
                <a:pos x="wd2" y="hd2"/>
              </a:cxn>
            </a:cxnLst>
            <a:rect l="0" t="0" r="r" b="b"/>
            <a:pathLst>
              <a:path w="21600" h="21600" extrusionOk="0">
                <a:moveTo>
                  <a:pt x="15834" y="20529"/>
                </a:moveTo>
                <a:cubicBezTo>
                  <a:pt x="13912" y="21332"/>
                  <a:pt x="12264" y="21600"/>
                  <a:pt x="9976" y="21600"/>
                </a:cubicBezTo>
                <a:cubicBezTo>
                  <a:pt x="4668" y="21600"/>
                  <a:pt x="0" y="17940"/>
                  <a:pt x="0" y="11871"/>
                </a:cubicBezTo>
                <a:cubicBezTo>
                  <a:pt x="0" y="5534"/>
                  <a:pt x="4759" y="0"/>
                  <a:pt x="11990" y="0"/>
                </a:cubicBezTo>
                <a:cubicBezTo>
                  <a:pt x="17573" y="0"/>
                  <a:pt x="21600" y="3749"/>
                  <a:pt x="21600" y="9015"/>
                </a:cubicBezTo>
                <a:cubicBezTo>
                  <a:pt x="21600" y="13567"/>
                  <a:pt x="18946" y="16423"/>
                  <a:pt x="15559" y="16423"/>
                </a:cubicBezTo>
                <a:cubicBezTo>
                  <a:pt x="14095" y="16423"/>
                  <a:pt x="12997" y="15620"/>
                  <a:pt x="12814" y="14013"/>
                </a:cubicBezTo>
                <a:cubicBezTo>
                  <a:pt x="12722" y="14013"/>
                  <a:pt x="12722" y="14013"/>
                  <a:pt x="12722" y="14013"/>
                </a:cubicBezTo>
                <a:cubicBezTo>
                  <a:pt x="11715" y="15531"/>
                  <a:pt x="10342" y="16423"/>
                  <a:pt x="8603" y="16423"/>
                </a:cubicBezTo>
                <a:cubicBezTo>
                  <a:pt x="6590" y="16423"/>
                  <a:pt x="5034" y="14906"/>
                  <a:pt x="5034" y="12317"/>
                </a:cubicBezTo>
                <a:cubicBezTo>
                  <a:pt x="5034" y="8479"/>
                  <a:pt x="7963" y="5088"/>
                  <a:pt x="12539" y="5088"/>
                </a:cubicBezTo>
                <a:cubicBezTo>
                  <a:pt x="13912" y="5088"/>
                  <a:pt x="15468" y="5445"/>
                  <a:pt x="16292" y="5891"/>
                </a:cubicBezTo>
                <a:cubicBezTo>
                  <a:pt x="15376" y="11603"/>
                  <a:pt x="15376" y="11603"/>
                  <a:pt x="15376" y="11603"/>
                </a:cubicBezTo>
                <a:cubicBezTo>
                  <a:pt x="15010" y="13478"/>
                  <a:pt x="15285" y="14281"/>
                  <a:pt x="16108" y="14370"/>
                </a:cubicBezTo>
                <a:cubicBezTo>
                  <a:pt x="17481" y="14370"/>
                  <a:pt x="19220" y="12674"/>
                  <a:pt x="19220" y="9104"/>
                </a:cubicBezTo>
                <a:cubicBezTo>
                  <a:pt x="19220" y="4998"/>
                  <a:pt x="16566" y="1874"/>
                  <a:pt x="11624" y="1874"/>
                </a:cubicBezTo>
                <a:cubicBezTo>
                  <a:pt x="6773" y="1874"/>
                  <a:pt x="2471" y="5623"/>
                  <a:pt x="2471" y="11603"/>
                </a:cubicBezTo>
                <a:cubicBezTo>
                  <a:pt x="2471" y="16780"/>
                  <a:pt x="5858" y="19726"/>
                  <a:pt x="10617" y="19726"/>
                </a:cubicBezTo>
                <a:cubicBezTo>
                  <a:pt x="12264" y="19726"/>
                  <a:pt x="14003" y="19369"/>
                  <a:pt x="15285" y="18744"/>
                </a:cubicBezTo>
                <a:lnTo>
                  <a:pt x="15834" y="20529"/>
                </a:lnTo>
                <a:close/>
                <a:moveTo>
                  <a:pt x="12997" y="7676"/>
                </a:moveTo>
                <a:cubicBezTo>
                  <a:pt x="12722" y="7587"/>
                  <a:pt x="12356" y="7587"/>
                  <a:pt x="11990" y="7587"/>
                </a:cubicBezTo>
                <a:cubicBezTo>
                  <a:pt x="9885" y="7587"/>
                  <a:pt x="8237" y="9550"/>
                  <a:pt x="8237" y="11960"/>
                </a:cubicBezTo>
                <a:cubicBezTo>
                  <a:pt x="8237" y="13121"/>
                  <a:pt x="8786" y="13924"/>
                  <a:pt x="9885" y="13924"/>
                </a:cubicBezTo>
                <a:cubicBezTo>
                  <a:pt x="10983" y="13924"/>
                  <a:pt x="12264" y="12407"/>
                  <a:pt x="12539" y="10621"/>
                </a:cubicBezTo>
                <a:lnTo>
                  <a:pt x="12997" y="7676"/>
                </a:lnTo>
                <a:close/>
              </a:path>
            </a:pathLst>
          </a:custGeom>
          <a:ln w="3175">
            <a:solidFill>
              <a:srgbClr val="FFFFFF"/>
            </a:solidFill>
          </a:ln>
        </p:spPr>
        <p:txBody>
          <a:bodyPr lIns="45719" rIns="45719"/>
          <a:lstStyle/>
          <a:p>
            <a:pPr algn="l" defTabSz="914400">
              <a:defRPr b="0">
                <a:solidFill>
                  <a:srgbClr val="000000"/>
                </a:solidFill>
                <a:latin typeface="Calibri"/>
                <a:ea typeface="Calibri"/>
                <a:cs typeface="Calibri"/>
                <a:sym typeface="Calibri"/>
              </a:defRPr>
            </a:pPr>
            <a:endParaRPr/>
          </a:p>
        </p:txBody>
      </p:sp>
      <p:sp>
        <p:nvSpPr>
          <p:cNvPr id="241" name="圆角矩形 143"/>
          <p:cNvSpPr/>
          <p:nvPr/>
        </p:nvSpPr>
        <p:spPr>
          <a:xfrm>
            <a:off x="4413898" y="4279658"/>
            <a:ext cx="4177551" cy="1194284"/>
          </a:xfrm>
          <a:prstGeom prst="roundRect">
            <a:avLst>
              <a:gd name="adj" fmla="val 6518"/>
            </a:avLst>
          </a:prstGeom>
          <a:solidFill>
            <a:schemeClr val="accent1">
              <a:lumOff val="13529"/>
            </a:schemeClr>
          </a:solidFill>
          <a:ln w="12700">
            <a:miter lim="400000"/>
          </a:ln>
        </p:spPr>
        <p:txBody>
          <a:bodyPr lIns="45719" rIns="45719" anchor="ctr"/>
          <a:lstStyle/>
          <a:p>
            <a:pPr>
              <a:defRPr sz="2200" b="0">
                <a:latin typeface="+mn-lt"/>
                <a:ea typeface="+mn-ea"/>
                <a:cs typeface="+mn-cs"/>
                <a:sym typeface="Helvetica Neue Medium"/>
              </a:defRPr>
            </a:pPr>
            <a:endParaRPr/>
          </a:p>
        </p:txBody>
      </p:sp>
      <p:sp>
        <p:nvSpPr>
          <p:cNvPr id="242" name="TextBox 66"/>
          <p:cNvSpPr txBox="1"/>
          <p:nvPr/>
        </p:nvSpPr>
        <p:spPr>
          <a:xfrm>
            <a:off x="4413351" y="4314722"/>
            <a:ext cx="2733338" cy="1120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l" defTabSz="914400">
              <a:defRPr sz="6600" b="0">
                <a:solidFill>
                  <a:srgbClr val="326A82"/>
                </a:solidFill>
                <a:latin typeface="Impact"/>
                <a:ea typeface="Impact"/>
                <a:cs typeface="Impact"/>
                <a:sym typeface="Impact"/>
              </a:defRPr>
            </a:pPr>
            <a:r>
              <a:rPr>
                <a:solidFill>
                  <a:srgbClr val="000000"/>
                </a:solidFill>
              </a:rPr>
              <a:t>Thanks</a:t>
            </a:r>
            <a:r>
              <a:t> </a:t>
            </a:r>
          </a:p>
        </p:txBody>
      </p:sp>
      <p:sp>
        <p:nvSpPr>
          <p:cNvPr id="243" name="Mutual Chain"/>
          <p:cNvSpPr/>
          <p:nvPr/>
        </p:nvSpPr>
        <p:spPr>
          <a:xfrm>
            <a:off x="7075318" y="4398815"/>
            <a:ext cx="1423141" cy="968698"/>
          </a:xfrm>
          <a:prstGeom prst="roundRect">
            <a:avLst>
              <a:gd name="adj" fmla="val 17737"/>
            </a:avLst>
          </a:prstGeom>
          <a:solidFill>
            <a:srgbClr val="000000"/>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200" b="0">
                <a:solidFill>
                  <a:schemeClr val="accent1">
                    <a:lumOff val="13529"/>
                  </a:schemeClr>
                </a:solidFill>
                <a:latin typeface="+mn-lt"/>
                <a:ea typeface="+mn-ea"/>
                <a:cs typeface="+mn-cs"/>
                <a:sym typeface="Helvetica Neue Medium"/>
              </a:defRPr>
            </a:lvl1pPr>
          </a:lstStyle>
          <a:p>
            <a:r>
              <a:t>Mutual Chain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2"/>
                                        </p:tgtEl>
                                        <p:attrNameLst>
                                          <p:attrName>style.visibility</p:attrName>
                                        </p:attrNameLst>
                                      </p:cBhvr>
                                      <p:to>
                                        <p:strVal val="visible"/>
                                      </p:to>
                                    </p:set>
                                    <p:anim calcmode="lin" valueType="num">
                                      <p:cBhvr>
                                        <p:cTn id="7" dur="500" fill="hold"/>
                                        <p:tgtEl>
                                          <p:spTgt spid="242"/>
                                        </p:tgtEl>
                                        <p:attrNameLst>
                                          <p:attrName>ppt_x</p:attrName>
                                        </p:attrNameLst>
                                      </p:cBhvr>
                                      <p:tavLst>
                                        <p:tav tm="0">
                                          <p:val>
                                            <p:strVal val="0-#ppt_w/2"/>
                                          </p:val>
                                        </p:tav>
                                        <p:tav tm="100000">
                                          <p:val>
                                            <p:strVal val="#ppt_x"/>
                                          </p:val>
                                        </p:tav>
                                      </p:tavLst>
                                    </p:anim>
                                    <p:anim calcmode="lin" valueType="num">
                                      <p:cBhvr>
                                        <p:cTn id="8" dur="500" fill="hold"/>
                                        <p:tgtEl>
                                          <p:spTgt spid="2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2" nodeType="afterEffect">
                                  <p:stCondLst>
                                    <p:cond delay="0"/>
                                  </p:stCondLst>
                                  <p:iterate>
                                    <p:tmAbs val="0"/>
                                  </p:iterate>
                                  <p:childTnLst>
                                    <p:set>
                                      <p:cBhvr>
                                        <p:cTn id="11" fill="hold"/>
                                        <p:tgtEl>
                                          <p:spTgt spid="241"/>
                                        </p:tgtEl>
                                        <p:attrNameLst>
                                          <p:attrName>style.visibility</p:attrName>
                                        </p:attrNameLst>
                                      </p:cBhvr>
                                      <p:to>
                                        <p:strVal val="visible"/>
                                      </p:to>
                                    </p:set>
                                    <p:anim calcmode="lin" valueType="num">
                                      <p:cBhvr>
                                        <p:cTn id="12" dur="500" fill="hold"/>
                                        <p:tgtEl>
                                          <p:spTgt spid="241"/>
                                        </p:tgtEl>
                                        <p:attrNameLst>
                                          <p:attrName>ppt_w</p:attrName>
                                        </p:attrNameLst>
                                      </p:cBhvr>
                                      <p:tavLst>
                                        <p:tav tm="0">
                                          <p:val>
                                            <p:fltVal val="0"/>
                                          </p:val>
                                        </p:tav>
                                        <p:tav tm="100000">
                                          <p:val>
                                            <p:strVal val="#ppt_w"/>
                                          </p:val>
                                        </p:tav>
                                      </p:tavLst>
                                    </p:anim>
                                    <p:anim calcmode="lin" valueType="num">
                                      <p:cBhvr>
                                        <p:cTn id="13" dur="500" fill="hold"/>
                                        <p:tgtEl>
                                          <p:spTgt spid="24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9" presetClass="entr" fill="hold" grpId="3" nodeType="afterEffect">
                                  <p:stCondLst>
                                    <p:cond delay="1000"/>
                                  </p:stCondLst>
                                  <p:iterate>
                                    <p:tmAbs val="0"/>
                                  </p:iterate>
                                  <p:childTnLst>
                                    <p:set>
                                      <p:cBhvr>
                                        <p:cTn id="16" fill="hold"/>
                                        <p:tgtEl>
                                          <p:spTgt spid="239"/>
                                        </p:tgtEl>
                                        <p:attrNameLst>
                                          <p:attrName>style.visibility</p:attrName>
                                        </p:attrNameLst>
                                      </p:cBhvr>
                                      <p:to>
                                        <p:strVal val="visible"/>
                                      </p:to>
                                    </p:set>
                                    <p:animEffect transition="in" filter="dissolve">
                                      <p:cBhvr>
                                        <p:cTn id="17" dur="500"/>
                                        <p:tgtEl>
                                          <p:spTgt spid="239"/>
                                        </p:tgtEl>
                                      </p:cBhvr>
                                    </p:animEffect>
                                  </p:childTnLst>
                                </p:cTn>
                              </p:par>
                            </p:childTnLst>
                          </p:cTn>
                        </p:par>
                        <p:par>
                          <p:cTn id="18" fill="hold">
                            <p:stCondLst>
                              <p:cond delay="2500"/>
                            </p:stCondLst>
                            <p:childTnLst>
                              <p:par>
                                <p:cTn id="19" presetID="9" presetClass="entr" fill="hold" grpId="4" nodeType="afterEffect">
                                  <p:stCondLst>
                                    <p:cond delay="1000"/>
                                  </p:stCondLst>
                                  <p:iterate>
                                    <p:tmAbs val="0"/>
                                  </p:iterate>
                                  <p:childTnLst>
                                    <p:set>
                                      <p:cBhvr>
                                        <p:cTn id="20" fill="hold"/>
                                        <p:tgtEl>
                                          <p:spTgt spid="240"/>
                                        </p:tgtEl>
                                        <p:attrNameLst>
                                          <p:attrName>style.visibility</p:attrName>
                                        </p:attrNameLst>
                                      </p:cBhvr>
                                      <p:to>
                                        <p:strVal val="visible"/>
                                      </p:to>
                                    </p:set>
                                    <p:animEffect transition="in" filter="dissolve">
                                      <p:cBhvr>
                                        <p:cTn id="21" dur="500"/>
                                        <p:tgtEl>
                                          <p:spTgt spid="240"/>
                                        </p:tgtEl>
                                      </p:cBhvr>
                                    </p:animEffect>
                                  </p:childTnLst>
                                </p:cTn>
                              </p:par>
                            </p:childTnLst>
                          </p:cTn>
                        </p:par>
                        <p:par>
                          <p:cTn id="22" fill="hold">
                            <p:stCondLst>
                              <p:cond delay="4000"/>
                            </p:stCondLst>
                            <p:childTnLst>
                              <p:par>
                                <p:cTn id="23" presetID="9" presetClass="entr" fill="hold" grpId="5" nodeType="afterEffect">
                                  <p:stCondLst>
                                    <p:cond delay="1000"/>
                                  </p:stCondLst>
                                  <p:iterate>
                                    <p:tmAbs val="0"/>
                                  </p:iterate>
                                  <p:childTnLst>
                                    <p:set>
                                      <p:cBhvr>
                                        <p:cTn id="24" fill="hold"/>
                                        <p:tgtEl>
                                          <p:spTgt spid="211"/>
                                        </p:tgtEl>
                                        <p:attrNameLst>
                                          <p:attrName>style.visibility</p:attrName>
                                        </p:attrNameLst>
                                      </p:cBhvr>
                                      <p:to>
                                        <p:strVal val="visible"/>
                                      </p:to>
                                    </p:set>
                                    <p:animEffect transition="in" filter="dissolve">
                                      <p:cBhvr>
                                        <p:cTn id="25" dur="500"/>
                                        <p:tgtEl>
                                          <p:spTgt spid="211"/>
                                        </p:tgtEl>
                                      </p:cBhvr>
                                    </p:animEffect>
                                  </p:childTnLst>
                                </p:cTn>
                              </p:par>
                            </p:childTnLst>
                          </p:cTn>
                        </p:par>
                        <p:par>
                          <p:cTn id="26" fill="hold">
                            <p:stCondLst>
                              <p:cond delay="5500"/>
                            </p:stCondLst>
                            <p:childTnLst>
                              <p:par>
                                <p:cTn id="27" presetID="9" presetClass="entr" fill="hold" grpId="6" nodeType="afterEffect">
                                  <p:stCondLst>
                                    <p:cond delay="1000"/>
                                  </p:stCondLst>
                                  <p:iterate>
                                    <p:tmAbs val="0"/>
                                  </p:iterate>
                                  <p:childTnLst>
                                    <p:set>
                                      <p:cBhvr>
                                        <p:cTn id="28" fill="hold"/>
                                        <p:tgtEl>
                                          <p:spTgt spid="208"/>
                                        </p:tgtEl>
                                        <p:attrNameLst>
                                          <p:attrName>style.visibility</p:attrName>
                                        </p:attrNameLst>
                                      </p:cBhvr>
                                      <p:to>
                                        <p:strVal val="visible"/>
                                      </p:to>
                                    </p:set>
                                    <p:animEffect transition="in" filter="dissolve">
                                      <p:cBhvr>
                                        <p:cTn id="29" dur="500"/>
                                        <p:tgtEl>
                                          <p:spTgt spid="208"/>
                                        </p:tgtEl>
                                      </p:cBhvr>
                                    </p:animEffect>
                                  </p:childTnLst>
                                </p:cTn>
                              </p:par>
                            </p:childTnLst>
                          </p:cTn>
                        </p:par>
                        <p:par>
                          <p:cTn id="30" fill="hold">
                            <p:stCondLst>
                              <p:cond delay="7000"/>
                            </p:stCondLst>
                            <p:childTnLst>
                              <p:par>
                                <p:cTn id="31" presetID="9" presetClass="entr" fill="hold" grpId="7" nodeType="afterEffect">
                                  <p:stCondLst>
                                    <p:cond delay="1000"/>
                                  </p:stCondLst>
                                  <p:iterate>
                                    <p:tmAbs val="0"/>
                                  </p:iterate>
                                  <p:childTnLst>
                                    <p:set>
                                      <p:cBhvr>
                                        <p:cTn id="32" fill="hold"/>
                                        <p:tgtEl>
                                          <p:spTgt spid="204"/>
                                        </p:tgtEl>
                                        <p:attrNameLst>
                                          <p:attrName>style.visibility</p:attrName>
                                        </p:attrNameLst>
                                      </p:cBhvr>
                                      <p:to>
                                        <p:strVal val="visible"/>
                                      </p:to>
                                    </p:set>
                                    <p:animEffect transition="in" filter="dissolve">
                                      <p:cBhvr>
                                        <p:cTn id="33" dur="500"/>
                                        <p:tgtEl>
                                          <p:spTgt spid="204"/>
                                        </p:tgtEl>
                                      </p:cBhvr>
                                    </p:animEffect>
                                  </p:childTnLst>
                                </p:cTn>
                              </p:par>
                            </p:childTnLst>
                          </p:cTn>
                        </p:par>
                        <p:par>
                          <p:cTn id="34" fill="hold">
                            <p:stCondLst>
                              <p:cond delay="8500"/>
                            </p:stCondLst>
                            <p:childTnLst>
                              <p:par>
                                <p:cTn id="35" presetID="9" presetClass="entr" fill="hold" grpId="8" nodeType="afterEffect">
                                  <p:stCondLst>
                                    <p:cond delay="1000"/>
                                  </p:stCondLst>
                                  <p:iterate>
                                    <p:tmAbs val="0"/>
                                  </p:iterate>
                                  <p:childTnLst>
                                    <p:set>
                                      <p:cBhvr>
                                        <p:cTn id="36" fill="hold"/>
                                        <p:tgtEl>
                                          <p:spTgt spid="218"/>
                                        </p:tgtEl>
                                        <p:attrNameLst>
                                          <p:attrName>style.visibility</p:attrName>
                                        </p:attrNameLst>
                                      </p:cBhvr>
                                      <p:to>
                                        <p:strVal val="visible"/>
                                      </p:to>
                                    </p:set>
                                    <p:animEffect transition="in" filter="dissolve">
                                      <p:cBhvr>
                                        <p:cTn id="37" dur="500"/>
                                        <p:tgtEl>
                                          <p:spTgt spid="218"/>
                                        </p:tgtEl>
                                      </p:cBhvr>
                                    </p:animEffect>
                                  </p:childTnLst>
                                </p:cTn>
                              </p:par>
                            </p:childTnLst>
                          </p:cTn>
                        </p:par>
                        <p:par>
                          <p:cTn id="38" fill="hold">
                            <p:stCondLst>
                              <p:cond delay="10000"/>
                            </p:stCondLst>
                            <p:childTnLst>
                              <p:par>
                                <p:cTn id="39" presetID="9" presetClass="entr" fill="hold" grpId="9" nodeType="afterEffect">
                                  <p:stCondLst>
                                    <p:cond delay="1000"/>
                                  </p:stCondLst>
                                  <p:iterate>
                                    <p:tmAbs val="0"/>
                                  </p:iterate>
                                  <p:childTnLst>
                                    <p:set>
                                      <p:cBhvr>
                                        <p:cTn id="40" fill="hold"/>
                                        <p:tgtEl>
                                          <p:spTgt spid="195"/>
                                        </p:tgtEl>
                                        <p:attrNameLst>
                                          <p:attrName>style.visibility</p:attrName>
                                        </p:attrNameLst>
                                      </p:cBhvr>
                                      <p:to>
                                        <p:strVal val="visible"/>
                                      </p:to>
                                    </p:set>
                                    <p:animEffect transition="in" filter="dissolve">
                                      <p:cBhvr>
                                        <p:cTn id="41" dur="500"/>
                                        <p:tgtEl>
                                          <p:spTgt spid="195"/>
                                        </p:tgtEl>
                                      </p:cBhvr>
                                    </p:animEffect>
                                  </p:childTnLst>
                                </p:cTn>
                              </p:par>
                            </p:childTnLst>
                          </p:cTn>
                        </p:par>
                        <p:par>
                          <p:cTn id="42" fill="hold">
                            <p:stCondLst>
                              <p:cond delay="11500"/>
                            </p:stCondLst>
                            <p:childTnLst>
                              <p:par>
                                <p:cTn id="43" presetID="9" presetClass="entr" fill="hold" grpId="10" nodeType="afterEffect">
                                  <p:stCondLst>
                                    <p:cond delay="1000"/>
                                  </p:stCondLst>
                                  <p:iterate>
                                    <p:tmAbs val="0"/>
                                  </p:iterate>
                                  <p:childTnLst>
                                    <p:set>
                                      <p:cBhvr>
                                        <p:cTn id="44" fill="hold"/>
                                        <p:tgtEl>
                                          <p:spTgt spid="192"/>
                                        </p:tgtEl>
                                        <p:attrNameLst>
                                          <p:attrName>style.visibility</p:attrName>
                                        </p:attrNameLst>
                                      </p:cBhvr>
                                      <p:to>
                                        <p:strVal val="visible"/>
                                      </p:to>
                                    </p:set>
                                    <p:animEffect transition="in" filter="dissolve">
                                      <p:cBhvr>
                                        <p:cTn id="45" dur="500"/>
                                        <p:tgtEl>
                                          <p:spTgt spid="192"/>
                                        </p:tgtEl>
                                      </p:cBhvr>
                                    </p:animEffect>
                                  </p:childTnLst>
                                </p:cTn>
                              </p:par>
                            </p:childTnLst>
                          </p:cTn>
                        </p:par>
                        <p:par>
                          <p:cTn id="46" fill="hold">
                            <p:stCondLst>
                              <p:cond delay="13000"/>
                            </p:stCondLst>
                            <p:childTnLst>
                              <p:par>
                                <p:cTn id="47" presetID="9" presetClass="entr" fill="hold" grpId="11" nodeType="afterEffect">
                                  <p:stCondLst>
                                    <p:cond delay="1000"/>
                                  </p:stCondLst>
                                  <p:iterate>
                                    <p:tmAbs val="0"/>
                                  </p:iterate>
                                  <p:childTnLst>
                                    <p:set>
                                      <p:cBhvr>
                                        <p:cTn id="48" fill="hold"/>
                                        <p:tgtEl>
                                          <p:spTgt spid="196"/>
                                        </p:tgtEl>
                                        <p:attrNameLst>
                                          <p:attrName>style.visibility</p:attrName>
                                        </p:attrNameLst>
                                      </p:cBhvr>
                                      <p:to>
                                        <p:strVal val="visible"/>
                                      </p:to>
                                    </p:set>
                                    <p:animEffect transition="in" filter="dissolve">
                                      <p:cBhvr>
                                        <p:cTn id="49" dur="500"/>
                                        <p:tgtEl>
                                          <p:spTgt spid="196"/>
                                        </p:tgtEl>
                                      </p:cBhvr>
                                    </p:animEffect>
                                  </p:childTnLst>
                                </p:cTn>
                              </p:par>
                            </p:childTnLst>
                          </p:cTn>
                        </p:par>
                        <p:par>
                          <p:cTn id="50" fill="hold">
                            <p:stCondLst>
                              <p:cond delay="14500"/>
                            </p:stCondLst>
                            <p:childTnLst>
                              <p:par>
                                <p:cTn id="51" presetID="9" presetClass="entr" fill="hold" grpId="12" nodeType="afterEffect">
                                  <p:stCondLst>
                                    <p:cond delay="1000"/>
                                  </p:stCondLst>
                                  <p:iterate>
                                    <p:tmAbs val="0"/>
                                  </p:iterate>
                                  <p:childTnLst>
                                    <p:set>
                                      <p:cBhvr>
                                        <p:cTn id="52" fill="hold"/>
                                        <p:tgtEl>
                                          <p:spTgt spid="203"/>
                                        </p:tgtEl>
                                        <p:attrNameLst>
                                          <p:attrName>style.visibility</p:attrName>
                                        </p:attrNameLst>
                                      </p:cBhvr>
                                      <p:to>
                                        <p:strVal val="visible"/>
                                      </p:to>
                                    </p:set>
                                    <p:animEffect transition="in" filter="dissolve">
                                      <p:cBhvr>
                                        <p:cTn id="53" dur="500"/>
                                        <p:tgtEl>
                                          <p:spTgt spid="203"/>
                                        </p:tgtEl>
                                      </p:cBhvr>
                                    </p:animEffect>
                                  </p:childTnLst>
                                </p:cTn>
                              </p:par>
                            </p:childTnLst>
                          </p:cTn>
                        </p:par>
                        <p:par>
                          <p:cTn id="54" fill="hold">
                            <p:stCondLst>
                              <p:cond delay="16000"/>
                            </p:stCondLst>
                            <p:childTnLst>
                              <p:par>
                                <p:cTn id="55" presetID="9" presetClass="entr" fill="hold" grpId="13" nodeType="afterEffect">
                                  <p:stCondLst>
                                    <p:cond delay="1000"/>
                                  </p:stCondLst>
                                  <p:iterate>
                                    <p:tmAbs val="0"/>
                                  </p:iterate>
                                  <p:childTnLst>
                                    <p:set>
                                      <p:cBhvr>
                                        <p:cTn id="56" fill="hold"/>
                                        <p:tgtEl>
                                          <p:spTgt spid="222"/>
                                        </p:tgtEl>
                                        <p:attrNameLst>
                                          <p:attrName>style.visibility</p:attrName>
                                        </p:attrNameLst>
                                      </p:cBhvr>
                                      <p:to>
                                        <p:strVal val="visible"/>
                                      </p:to>
                                    </p:set>
                                    <p:animEffect transition="in" filter="dissolve">
                                      <p:cBhvr>
                                        <p:cTn id="57" dur="500"/>
                                        <p:tgtEl>
                                          <p:spTgt spid="222"/>
                                        </p:tgtEl>
                                      </p:cBhvr>
                                    </p:animEffect>
                                  </p:childTnLst>
                                </p:cTn>
                              </p:par>
                            </p:childTnLst>
                          </p:cTn>
                        </p:par>
                        <p:par>
                          <p:cTn id="58" fill="hold">
                            <p:stCondLst>
                              <p:cond delay="17500"/>
                            </p:stCondLst>
                            <p:childTnLst>
                              <p:par>
                                <p:cTn id="59" presetID="9" presetClass="entr" fill="hold" grpId="14" nodeType="afterEffect">
                                  <p:stCondLst>
                                    <p:cond delay="1000"/>
                                  </p:stCondLst>
                                  <p:iterate>
                                    <p:tmAbs val="0"/>
                                  </p:iterate>
                                  <p:childTnLst>
                                    <p:set>
                                      <p:cBhvr>
                                        <p:cTn id="60" fill="hold"/>
                                        <p:tgtEl>
                                          <p:spTgt spid="223"/>
                                        </p:tgtEl>
                                        <p:attrNameLst>
                                          <p:attrName>style.visibility</p:attrName>
                                        </p:attrNameLst>
                                      </p:cBhvr>
                                      <p:to>
                                        <p:strVal val="visible"/>
                                      </p:to>
                                    </p:set>
                                    <p:animEffect transition="in" filter="dissolve">
                                      <p:cBhvr>
                                        <p:cTn id="61" dur="500"/>
                                        <p:tgtEl>
                                          <p:spTgt spid="223"/>
                                        </p:tgtEl>
                                      </p:cBhvr>
                                    </p:animEffect>
                                  </p:childTnLst>
                                </p:cTn>
                              </p:par>
                            </p:childTnLst>
                          </p:cTn>
                        </p:par>
                        <p:par>
                          <p:cTn id="62" fill="hold">
                            <p:stCondLst>
                              <p:cond delay="19000"/>
                            </p:stCondLst>
                            <p:childTnLst>
                              <p:par>
                                <p:cTn id="63" presetID="9" presetClass="entr" fill="hold" grpId="15" nodeType="afterEffect">
                                  <p:stCondLst>
                                    <p:cond delay="1000"/>
                                  </p:stCondLst>
                                  <p:iterate>
                                    <p:tmAbs val="0"/>
                                  </p:iterate>
                                  <p:childTnLst>
                                    <p:set>
                                      <p:cBhvr>
                                        <p:cTn id="64" fill="hold"/>
                                        <p:tgtEl>
                                          <p:spTgt spid="230"/>
                                        </p:tgtEl>
                                        <p:attrNameLst>
                                          <p:attrName>style.visibility</p:attrName>
                                        </p:attrNameLst>
                                      </p:cBhvr>
                                      <p:to>
                                        <p:strVal val="visible"/>
                                      </p:to>
                                    </p:set>
                                    <p:animEffect transition="in" filter="dissolve">
                                      <p:cBhvr>
                                        <p:cTn id="65" dur="500"/>
                                        <p:tgtEl>
                                          <p:spTgt spid="230"/>
                                        </p:tgtEl>
                                      </p:cBhvr>
                                    </p:animEffect>
                                  </p:childTnLst>
                                </p:cTn>
                              </p:par>
                            </p:childTnLst>
                          </p:cTn>
                        </p:par>
                        <p:par>
                          <p:cTn id="66" fill="hold">
                            <p:stCondLst>
                              <p:cond delay="20500"/>
                            </p:stCondLst>
                            <p:childTnLst>
                              <p:par>
                                <p:cTn id="67" presetID="9" presetClass="entr" fill="hold" grpId="16" nodeType="afterEffect">
                                  <p:stCondLst>
                                    <p:cond delay="1000"/>
                                  </p:stCondLst>
                                  <p:iterate>
                                    <p:tmAbs val="0"/>
                                  </p:iterate>
                                  <p:childTnLst>
                                    <p:set>
                                      <p:cBhvr>
                                        <p:cTn id="68" fill="hold"/>
                                        <p:tgtEl>
                                          <p:spTgt spid="237"/>
                                        </p:tgtEl>
                                        <p:attrNameLst>
                                          <p:attrName>style.visibility</p:attrName>
                                        </p:attrNameLst>
                                      </p:cBhvr>
                                      <p:to>
                                        <p:strVal val="visible"/>
                                      </p:to>
                                    </p:set>
                                    <p:animEffect transition="in" filter="dissolve">
                                      <p:cBhvr>
                                        <p:cTn id="69" dur="500"/>
                                        <p:tgtEl>
                                          <p:spTgt spid="237"/>
                                        </p:tgtEl>
                                      </p:cBhvr>
                                    </p:animEffect>
                                  </p:childTnLst>
                                </p:cTn>
                              </p:par>
                            </p:childTnLst>
                          </p:cTn>
                        </p:par>
                        <p:par>
                          <p:cTn id="70" fill="hold">
                            <p:stCondLst>
                              <p:cond delay="22000"/>
                            </p:stCondLst>
                            <p:childTnLst>
                              <p:par>
                                <p:cTn id="71" presetID="9" presetClass="entr" fill="hold" grpId="17" nodeType="afterEffect">
                                  <p:stCondLst>
                                    <p:cond delay="1000"/>
                                  </p:stCondLst>
                                  <p:iterate>
                                    <p:tmAbs val="0"/>
                                  </p:iterate>
                                  <p:childTnLst>
                                    <p:set>
                                      <p:cBhvr>
                                        <p:cTn id="72" fill="hold"/>
                                        <p:tgtEl>
                                          <p:spTgt spid="234"/>
                                        </p:tgtEl>
                                        <p:attrNameLst>
                                          <p:attrName>style.visibility</p:attrName>
                                        </p:attrNameLst>
                                      </p:cBhvr>
                                      <p:to>
                                        <p:strVal val="visible"/>
                                      </p:to>
                                    </p:set>
                                    <p:animEffect transition="in" filter="dissolve">
                                      <p:cBhvr>
                                        <p:cTn id="73" dur="500"/>
                                        <p:tgtEl>
                                          <p:spTgt spid="234"/>
                                        </p:tgtEl>
                                      </p:cBhvr>
                                    </p:animEffect>
                                  </p:childTnLst>
                                </p:cTn>
                              </p:par>
                            </p:childTnLst>
                          </p:cTn>
                        </p:par>
                        <p:par>
                          <p:cTn id="74" fill="hold">
                            <p:stCondLst>
                              <p:cond delay="23500"/>
                            </p:stCondLst>
                            <p:childTnLst>
                              <p:par>
                                <p:cTn id="75" presetID="9" presetClass="entr" fill="hold" grpId="18" nodeType="afterEffect">
                                  <p:stCondLst>
                                    <p:cond delay="1000"/>
                                  </p:stCondLst>
                                  <p:iterate>
                                    <p:tmAbs val="0"/>
                                  </p:iterate>
                                  <p:childTnLst>
                                    <p:set>
                                      <p:cBhvr>
                                        <p:cTn id="76" fill="hold"/>
                                        <p:tgtEl>
                                          <p:spTgt spid="238"/>
                                        </p:tgtEl>
                                        <p:attrNameLst>
                                          <p:attrName>style.visibility</p:attrName>
                                        </p:attrNameLst>
                                      </p:cBhvr>
                                      <p:to>
                                        <p:strVal val="visible"/>
                                      </p:to>
                                    </p:set>
                                    <p:animEffect transition="in" filter="dissolve">
                                      <p:cBhvr>
                                        <p:cTn id="77" dur="500"/>
                                        <p:tgtEl>
                                          <p:spTgt spid="238"/>
                                        </p:tgtEl>
                                      </p:cBhvr>
                                    </p:animEffect>
                                  </p:childTnLst>
                                </p:cTn>
                              </p:par>
                            </p:childTnLst>
                          </p:cTn>
                        </p:par>
                        <p:par>
                          <p:cTn id="78" fill="hold">
                            <p:stCondLst>
                              <p:cond delay="25000"/>
                            </p:stCondLst>
                            <p:childTnLst>
                              <p:par>
                                <p:cTn id="79" presetID="9" presetClass="entr" fill="hold" grpId="19" nodeType="afterEffect">
                                  <p:stCondLst>
                                    <p:cond delay="1000"/>
                                  </p:stCondLst>
                                  <p:iterate>
                                    <p:tmAbs val="0"/>
                                  </p:iterate>
                                  <p:childTnLst>
                                    <p:set>
                                      <p:cBhvr>
                                        <p:cTn id="80" fill="hold"/>
                                        <p:tgtEl>
                                          <p:spTgt spid="177"/>
                                        </p:tgtEl>
                                        <p:attrNameLst>
                                          <p:attrName>style.visibility</p:attrName>
                                        </p:attrNameLst>
                                      </p:cBhvr>
                                      <p:to>
                                        <p:strVal val="visible"/>
                                      </p:to>
                                    </p:set>
                                    <p:animEffect transition="in" filter="dissolve">
                                      <p:cBhvr>
                                        <p:cTn id="81" dur="500"/>
                                        <p:tgtEl>
                                          <p:spTgt spid="177"/>
                                        </p:tgtEl>
                                      </p:cBhvr>
                                    </p:animEffect>
                                  </p:childTnLst>
                                </p:cTn>
                              </p:par>
                            </p:childTnLst>
                          </p:cTn>
                        </p:par>
                        <p:par>
                          <p:cTn id="82" fill="hold">
                            <p:stCondLst>
                              <p:cond delay="26500"/>
                            </p:stCondLst>
                            <p:childTnLst>
                              <p:par>
                                <p:cTn id="83" presetID="9" presetClass="entr" fill="hold" grpId="20" nodeType="afterEffect">
                                  <p:stCondLst>
                                    <p:cond delay="1000"/>
                                  </p:stCondLst>
                                  <p:iterate>
                                    <p:tmAbs val="0"/>
                                  </p:iterate>
                                  <p:childTnLst>
                                    <p:set>
                                      <p:cBhvr>
                                        <p:cTn id="84" fill="hold"/>
                                        <p:tgtEl>
                                          <p:spTgt spid="184"/>
                                        </p:tgtEl>
                                        <p:attrNameLst>
                                          <p:attrName>style.visibility</p:attrName>
                                        </p:attrNameLst>
                                      </p:cBhvr>
                                      <p:to>
                                        <p:strVal val="visible"/>
                                      </p:to>
                                    </p:set>
                                    <p:animEffect transition="in" filter="dissolve">
                                      <p:cBhvr>
                                        <p:cTn id="85" dur="500"/>
                                        <p:tgtEl>
                                          <p:spTgt spid="184"/>
                                        </p:tgtEl>
                                      </p:cBhvr>
                                    </p:animEffect>
                                  </p:childTnLst>
                                </p:cTn>
                              </p:par>
                            </p:childTnLst>
                          </p:cTn>
                        </p:par>
                        <p:par>
                          <p:cTn id="86" fill="hold">
                            <p:stCondLst>
                              <p:cond delay="28000"/>
                            </p:stCondLst>
                            <p:childTnLst>
                              <p:par>
                                <p:cTn id="87" presetID="9" presetClass="entr" fill="hold" grpId="21" nodeType="afterEffect">
                                  <p:stCondLst>
                                    <p:cond delay="1000"/>
                                  </p:stCondLst>
                                  <p:iterate>
                                    <p:tmAbs val="0"/>
                                  </p:iterate>
                                  <p:childTnLst>
                                    <p:set>
                                      <p:cBhvr>
                                        <p:cTn id="88" fill="hold"/>
                                        <p:tgtEl>
                                          <p:spTgt spid="182"/>
                                        </p:tgtEl>
                                        <p:attrNameLst>
                                          <p:attrName>style.visibility</p:attrName>
                                        </p:attrNameLst>
                                      </p:cBhvr>
                                      <p:to>
                                        <p:strVal val="visible"/>
                                      </p:to>
                                    </p:set>
                                    <p:animEffect transition="in" filter="dissolve">
                                      <p:cBhvr>
                                        <p:cTn id="89" dur="500"/>
                                        <p:tgtEl>
                                          <p:spTgt spid="182"/>
                                        </p:tgtEl>
                                      </p:cBhvr>
                                    </p:animEffect>
                                  </p:childTnLst>
                                </p:cTn>
                              </p:par>
                            </p:childTnLst>
                          </p:cTn>
                        </p:par>
                        <p:par>
                          <p:cTn id="90" fill="hold">
                            <p:stCondLst>
                              <p:cond delay="29500"/>
                            </p:stCondLst>
                            <p:childTnLst>
                              <p:par>
                                <p:cTn id="91" presetID="9" presetClass="entr" fill="hold" grpId="22" nodeType="afterEffect">
                                  <p:stCondLst>
                                    <p:cond delay="1000"/>
                                  </p:stCondLst>
                                  <p:iterate>
                                    <p:tmAbs val="0"/>
                                  </p:iterate>
                                  <p:childTnLst>
                                    <p:set>
                                      <p:cBhvr>
                                        <p:cTn id="92" fill="hold"/>
                                        <p:tgtEl>
                                          <p:spTgt spid="181"/>
                                        </p:tgtEl>
                                        <p:attrNameLst>
                                          <p:attrName>style.visibility</p:attrName>
                                        </p:attrNameLst>
                                      </p:cBhvr>
                                      <p:to>
                                        <p:strVal val="visible"/>
                                      </p:to>
                                    </p:set>
                                    <p:animEffect transition="in" filter="dissolve">
                                      <p:cBhvr>
                                        <p:cTn id="93" dur="500"/>
                                        <p:tgtEl>
                                          <p:spTgt spid="181"/>
                                        </p:tgtEl>
                                      </p:cBhvr>
                                    </p:animEffect>
                                  </p:childTnLst>
                                </p:cTn>
                              </p:par>
                            </p:childTnLst>
                          </p:cTn>
                        </p:par>
                        <p:par>
                          <p:cTn id="94" fill="hold">
                            <p:stCondLst>
                              <p:cond delay="31000"/>
                            </p:stCondLst>
                            <p:childTnLst>
                              <p:par>
                                <p:cTn id="95" presetID="9" presetClass="entr" fill="hold" grpId="23" nodeType="afterEffect">
                                  <p:stCondLst>
                                    <p:cond delay="1000"/>
                                  </p:stCondLst>
                                  <p:iterate>
                                    <p:tmAbs val="0"/>
                                  </p:iterate>
                                  <p:childTnLst>
                                    <p:set>
                                      <p:cBhvr>
                                        <p:cTn id="96" fill="hold"/>
                                        <p:tgtEl>
                                          <p:spTgt spid="179"/>
                                        </p:tgtEl>
                                        <p:attrNameLst>
                                          <p:attrName>style.visibility</p:attrName>
                                        </p:attrNameLst>
                                      </p:cBhvr>
                                      <p:to>
                                        <p:strVal val="visible"/>
                                      </p:to>
                                    </p:set>
                                    <p:animEffect transition="in" filter="dissolve">
                                      <p:cBhvr>
                                        <p:cTn id="97" dur="500"/>
                                        <p:tgtEl>
                                          <p:spTgt spid="179"/>
                                        </p:tgtEl>
                                      </p:cBhvr>
                                    </p:animEffect>
                                  </p:childTnLst>
                                </p:cTn>
                              </p:par>
                            </p:childTnLst>
                          </p:cTn>
                        </p:par>
                        <p:par>
                          <p:cTn id="98" fill="hold">
                            <p:stCondLst>
                              <p:cond delay="32500"/>
                            </p:stCondLst>
                            <p:childTnLst>
                              <p:par>
                                <p:cTn id="99" presetID="9" presetClass="entr" fill="hold" grpId="24" nodeType="afterEffect">
                                  <p:stCondLst>
                                    <p:cond delay="1000"/>
                                  </p:stCondLst>
                                  <p:iterate>
                                    <p:tmAbs val="0"/>
                                  </p:iterate>
                                  <p:childTnLst>
                                    <p:set>
                                      <p:cBhvr>
                                        <p:cTn id="100" fill="hold"/>
                                        <p:tgtEl>
                                          <p:spTgt spid="185"/>
                                        </p:tgtEl>
                                        <p:attrNameLst>
                                          <p:attrName>style.visibility</p:attrName>
                                        </p:attrNameLst>
                                      </p:cBhvr>
                                      <p:to>
                                        <p:strVal val="visible"/>
                                      </p:to>
                                    </p:set>
                                    <p:animEffect transition="in" filter="dissolve">
                                      <p:cBhvr>
                                        <p:cTn id="101" dur="500"/>
                                        <p:tgtEl>
                                          <p:spTgt spid="185"/>
                                        </p:tgtEl>
                                      </p:cBhvr>
                                    </p:animEffect>
                                  </p:childTnLst>
                                </p:cTn>
                              </p:par>
                            </p:childTnLst>
                          </p:cTn>
                        </p:par>
                        <p:par>
                          <p:cTn id="102" fill="hold">
                            <p:stCondLst>
                              <p:cond delay="34000"/>
                            </p:stCondLst>
                            <p:childTnLst>
                              <p:par>
                                <p:cTn id="103" presetID="9" presetClass="entr" fill="hold" grpId="25" nodeType="afterEffect">
                                  <p:stCondLst>
                                    <p:cond delay="1000"/>
                                  </p:stCondLst>
                                  <p:iterate>
                                    <p:tmAbs val="0"/>
                                  </p:iterate>
                                  <p:childTnLst>
                                    <p:set>
                                      <p:cBhvr>
                                        <p:cTn id="104" fill="hold"/>
                                        <p:tgtEl>
                                          <p:spTgt spid="183"/>
                                        </p:tgtEl>
                                        <p:attrNameLst>
                                          <p:attrName>style.visibility</p:attrName>
                                        </p:attrNameLst>
                                      </p:cBhvr>
                                      <p:to>
                                        <p:strVal val="visible"/>
                                      </p:to>
                                    </p:set>
                                    <p:animEffect transition="in" filter="dissolve">
                                      <p:cBhvr>
                                        <p:cTn id="105" dur="500"/>
                                        <p:tgtEl>
                                          <p:spTgt spid="183"/>
                                        </p:tgtEl>
                                      </p:cBhvr>
                                    </p:animEffect>
                                  </p:childTnLst>
                                </p:cTn>
                              </p:par>
                            </p:childTnLst>
                          </p:cTn>
                        </p:par>
                        <p:par>
                          <p:cTn id="106" fill="hold">
                            <p:stCondLst>
                              <p:cond delay="35500"/>
                            </p:stCondLst>
                            <p:childTnLst>
                              <p:par>
                                <p:cTn id="107" presetID="9" presetClass="entr" fill="hold" grpId="26" nodeType="afterEffect">
                                  <p:stCondLst>
                                    <p:cond delay="1000"/>
                                  </p:stCondLst>
                                  <p:iterate>
                                    <p:tmAbs val="0"/>
                                  </p:iterate>
                                  <p:childTnLst>
                                    <p:set>
                                      <p:cBhvr>
                                        <p:cTn id="108" fill="hold"/>
                                        <p:tgtEl>
                                          <p:spTgt spid="188"/>
                                        </p:tgtEl>
                                        <p:attrNameLst>
                                          <p:attrName>style.visibility</p:attrName>
                                        </p:attrNameLst>
                                      </p:cBhvr>
                                      <p:to>
                                        <p:strVal val="visible"/>
                                      </p:to>
                                    </p:set>
                                    <p:animEffect transition="in" filter="dissolve">
                                      <p:cBhvr>
                                        <p:cTn id="109" dur="500"/>
                                        <p:tgtEl>
                                          <p:spTgt spid="188"/>
                                        </p:tgtEl>
                                      </p:cBhvr>
                                    </p:animEffect>
                                  </p:childTnLst>
                                </p:cTn>
                              </p:par>
                            </p:childTnLst>
                          </p:cTn>
                        </p:par>
                        <p:par>
                          <p:cTn id="110" fill="hold">
                            <p:stCondLst>
                              <p:cond delay="37000"/>
                            </p:stCondLst>
                            <p:childTnLst>
                              <p:par>
                                <p:cTn id="111" presetID="9" presetClass="entr" fill="hold" grpId="27" nodeType="afterEffect">
                                  <p:stCondLst>
                                    <p:cond delay="1000"/>
                                  </p:stCondLst>
                                  <p:iterate>
                                    <p:tmAbs val="0"/>
                                  </p:iterate>
                                  <p:childTnLst>
                                    <p:set>
                                      <p:cBhvr>
                                        <p:cTn id="112" fill="hold"/>
                                        <p:tgtEl>
                                          <p:spTgt spid="187"/>
                                        </p:tgtEl>
                                        <p:attrNameLst>
                                          <p:attrName>style.visibility</p:attrName>
                                        </p:attrNameLst>
                                      </p:cBhvr>
                                      <p:to>
                                        <p:strVal val="visible"/>
                                      </p:to>
                                    </p:set>
                                    <p:animEffect transition="in" filter="dissolve">
                                      <p:cBhvr>
                                        <p:cTn id="113" dur="500"/>
                                        <p:tgtEl>
                                          <p:spTgt spid="187"/>
                                        </p:tgtEl>
                                      </p:cBhvr>
                                    </p:animEffect>
                                  </p:childTnLst>
                                </p:cTn>
                              </p:par>
                            </p:childTnLst>
                          </p:cTn>
                        </p:par>
                        <p:par>
                          <p:cTn id="114" fill="hold">
                            <p:stCondLst>
                              <p:cond delay="38500"/>
                            </p:stCondLst>
                            <p:childTnLst>
                              <p:par>
                                <p:cTn id="115" presetID="9" presetClass="entr" fill="hold" grpId="28" nodeType="afterEffect">
                                  <p:stCondLst>
                                    <p:cond delay="1000"/>
                                  </p:stCondLst>
                                  <p:iterate>
                                    <p:tmAbs val="0"/>
                                  </p:iterate>
                                  <p:childTnLst>
                                    <p:set>
                                      <p:cBhvr>
                                        <p:cTn id="116" fill="hold"/>
                                        <p:tgtEl>
                                          <p:spTgt spid="178"/>
                                        </p:tgtEl>
                                        <p:attrNameLst>
                                          <p:attrName>style.visibility</p:attrName>
                                        </p:attrNameLst>
                                      </p:cBhvr>
                                      <p:to>
                                        <p:strVal val="visible"/>
                                      </p:to>
                                    </p:set>
                                    <p:animEffect transition="in" filter="dissolve">
                                      <p:cBhvr>
                                        <p:cTn id="117" dur="500"/>
                                        <p:tgtEl>
                                          <p:spTgt spid="178"/>
                                        </p:tgtEl>
                                      </p:cBhvr>
                                    </p:animEffect>
                                  </p:childTnLst>
                                </p:cTn>
                              </p:par>
                            </p:childTnLst>
                          </p:cTn>
                        </p:par>
                        <p:par>
                          <p:cTn id="118" fill="hold">
                            <p:stCondLst>
                              <p:cond delay="40000"/>
                            </p:stCondLst>
                            <p:childTnLst>
                              <p:par>
                                <p:cTn id="119" presetID="9" presetClass="entr" fill="hold" grpId="29" nodeType="afterEffect">
                                  <p:stCondLst>
                                    <p:cond delay="1000"/>
                                  </p:stCondLst>
                                  <p:iterate>
                                    <p:tmAbs val="0"/>
                                  </p:iterate>
                                  <p:childTnLst>
                                    <p:set>
                                      <p:cBhvr>
                                        <p:cTn id="120" fill="hold"/>
                                        <p:tgtEl>
                                          <p:spTgt spid="186"/>
                                        </p:tgtEl>
                                        <p:attrNameLst>
                                          <p:attrName>style.visibility</p:attrName>
                                        </p:attrNameLst>
                                      </p:cBhvr>
                                      <p:to>
                                        <p:strVal val="visible"/>
                                      </p:to>
                                    </p:set>
                                    <p:animEffect transition="in" filter="dissolve">
                                      <p:cBhvr>
                                        <p:cTn id="121" dur="500"/>
                                        <p:tgtEl>
                                          <p:spTgt spid="186"/>
                                        </p:tgtEl>
                                      </p:cBhvr>
                                    </p:animEffect>
                                  </p:childTnLst>
                                </p:cTn>
                              </p:par>
                            </p:childTnLst>
                          </p:cTn>
                        </p:par>
                        <p:par>
                          <p:cTn id="122" fill="hold">
                            <p:stCondLst>
                              <p:cond delay="41500"/>
                            </p:stCondLst>
                            <p:childTnLst>
                              <p:par>
                                <p:cTn id="123" presetID="9" presetClass="entr" fill="hold" grpId="30" nodeType="afterEffect">
                                  <p:stCondLst>
                                    <p:cond delay="1000"/>
                                  </p:stCondLst>
                                  <p:iterate>
                                    <p:tmAbs val="0"/>
                                  </p:iterate>
                                  <p:childTnLst>
                                    <p:set>
                                      <p:cBhvr>
                                        <p:cTn id="124" fill="hold"/>
                                        <p:tgtEl>
                                          <p:spTgt spid="180"/>
                                        </p:tgtEl>
                                        <p:attrNameLst>
                                          <p:attrName>style.visibility</p:attrName>
                                        </p:attrNameLst>
                                      </p:cBhvr>
                                      <p:to>
                                        <p:strVal val="visible"/>
                                      </p:to>
                                    </p:set>
                                    <p:animEffect transition="in" filter="dissolve">
                                      <p:cBhvr>
                                        <p:cTn id="125" dur="500"/>
                                        <p:tgtEl>
                                          <p:spTgt spid="180"/>
                                        </p:tgtEl>
                                      </p:cBhvr>
                                    </p:animEffect>
                                  </p:childTnLst>
                                </p:cTn>
                              </p:par>
                            </p:childTnLst>
                          </p:cTn>
                        </p:par>
                        <p:par>
                          <p:cTn id="126" fill="hold">
                            <p:stCondLst>
                              <p:cond delay="0"/>
                            </p:stCondLst>
                            <p:childTnLst>
                              <p:par>
                                <p:cTn id="127" presetID="-1" presetClass="path" presetSubtype="0" fill="hold" nodeType="afterEffect">
                                  <p:stCondLst>
                                    <p:cond delay="400"/>
                                  </p:stCondLst>
                                  <p:childTnLst>
                                    <p:animMotion origin="layout" path="M 0.000000 0.000000 L 0.000000 0.000323 C 0.000183 -0.001223 0.000826 -0.005578 0.001559 -0.010216 C 0.002293 -0.014855 0.003118 -0.019779 0.003666 -0.022465 C 0.003788 -0.023361 0.003971 -0.024175 0.004184 -0.024989 C 0.004398 -0.025803 0.004641 -0.026617 0.004885 -0.027513 C 0.004641 -0.031581 0.004550 -0.035648 0.004413 -0.039676 C 0.004276 -0.043703 0.004093 -0.047689 0.003666 -0.051595 C 0.003484 -0.053142 0.003024 -0.054568 0.002534 -0.055972 C 0.002045 -0.057377 0.001524 -0.058760 0.001220 -0.060223 C -0.001223 -0.070639 -0.000123 -0.067711 0.000426 -0.065799 C 0.000976 -0.063888 0.000976 -0.062993 -0.003665 -0.077477 C -0.004091 -0.078943 -0.004427 -0.080408 -0.004792 -0.081852 C -0.005158 -0.083296 -0.005554 -0.084720 -0.006102 -0.086105 C -0.011718 -0.100751 -0.009646 -0.091962 -0.015749 -0.104984 C -0.027102 -0.129234 -0.018309 -0.115566 -0.027955 -0.129234 C -0.028321 -0.130620 -0.028687 -0.132043 -0.029068 -0.133467 C -0.029448 -0.134891 -0.029845 -0.136315 -0.030271 -0.137700 C -0.032591 -0.144211 -0.033234 -0.145187 -0.033737 -0.145979 C -0.034241 -0.146772 -0.034607 -0.147382 -0.036374 -0.153162 C -0.036618 -0.154058 -0.036801 -0.154913 -0.036984 -0.155767 C -0.037166 -0.156621 -0.037349 -0.157475 -0.037593 -0.158372 C -0.038324 -0.161459 -0.039309 -0.164067 -0.040040 -0.167161 C -0.040527 -0.169277 -0.040649 -0.171717 -0.041259 -0.173834 C -0.041563 -0.175134 -0.041959 -0.176273 -0.042386 -0.177392 C -0.042813 -0.178511 -0.043270 -0.179610 -0.043696 -0.180830 C -0.043879 -0.184493 -0.044062 -0.188237 -0.044261 -0.192001 C -0.044460 -0.195766 -0.044676 -0.199550 -0.044924 -0.203295 C -0.045168 -0.208336 -0.046143 -0.213546 -0.046143 -0.218756 C -0.046143 -0.225098 -0.044184 -0.256838 -0.043696 -0.265141 C -0.043879 -0.268966 -0.043940 -0.272751 -0.044078 -0.276474 C -0.044216 -0.280197 -0.044432 -0.283859 -0.044924 -0.287437 C -0.045168 -0.289554 -0.046630 -0.290693 -0.047240 -0.292648 C -0.049068 -0.298343 -0.050165 -0.304530 -0.052124 -0.309902 L -0.058227 -0.326988 C -0.058837 -0.328697 -0.059477 -0.330405 -0.060101 -0.332135 C -0.060726 -0.333865 -0.061335 -0.335616 -0.061884 -0.337409 C -0.062254 -0.338790 -0.062622 -0.340255 -0.063019 -0.341719 C -0.063416 -0.343183 -0.063843 -0.344647 -0.064330 -0.346029 C -0.064818 -0.347495 -0.065458 -0.348921 -0.066098 -0.350365 C -0.066738 -0.351810 -0.067377 -0.353275 -0.067865 -0.354818 C -0.068174 -0.355553 -0.068329 -0.356449 -0.068482 -0.357345 C -0.068636 -0.358240 -0.068788 -0.359135 -0.069093 -0.359866 C -0.069763 -0.361413 -0.070616 -0.362756 -0.071486 -0.364119 C -0.072355 -0.365483 -0.073241 -0.366866 -0.073977 -0.368494 C -0.074465 -0.369471 -0.074861 -0.370529 -0.075242 -0.371668 C -0.075623 -0.372807 -0.075988 -0.374027 -0.076415 -0.375328 C -0.076720 -0.376059 -0.077880 -0.378867 -0.079131 -0.381797 C -0.080383 -0.384727 -0.081726 -0.387780 -0.082396 -0.389004 C -0.082762 -0.389573 -0.083188 -0.390143 -0.083615 -0.390753 C -0.084041 -0.391363 -0.084468 -0.392013 -0.084834 -0.392745 C -0.086849 -0.401126 -0.086179 -0.398807 -0.085950 -0.396773 C -0.085722 -0.394740 -0.085935 -0.392991 -0.089718 -0.402511 C -0.090327 -0.404300 -0.090571 -0.406172 -0.090846 -0.407983 C -0.091122 -0.409794 -0.091429 -0.411543 -0.092165 -0.413086 L -0.094602 -0.418296 C -0.094115 -0.428063 -0.094359 -0.437991 -0.093384 -0.447434 C -0.091677 -0.463219 -0.090937 -0.459148 -0.087280 -0.468267 C -0.083371 -0.478034 -0.086793 -0.472500 -0.082396 -0.478519 C -0.082213 -0.479496 -0.082061 -0.480391 -0.081893 -0.481245 C -0.081726 -0.482099 -0.081543 -0.482913 -0.081299 -0.483729 C -0.080507 -0.485845 -0.079834 -0.487229 -0.079086 -0.488510 C -0.078337 -0.489792 -0.077512 -0.490971 -0.076415 -0.492680 C -0.075440 -0.496420 -0.073977 -0.501954 -0.073977 -0.506187 C -0.073977 -0.509442 -0.074709 -0.513190 -0.075196 -0.516445 C -0.075562 -0.518885 -0.075684 -0.521325 -0.076415 -0.523118 C -0.077024 -0.525069 -0.078245 -0.527753 -0.079314 -0.529889 C -0.080383 -0.532025 -0.081299 -0.533612 -0.081299 -0.533370 C -0.081482 -0.534347 -0.081604 -0.535365 -0.081756 -0.536321 C -0.081909 -0.537277 -0.082091 -0.538172 -0.082396 -0.538903 C -0.083188 -0.540612 -0.085478 -0.543013 -0.087646 -0.545068 C -0.089814 -0.547123 -0.091860 -0.548831 -0.092165 -0.549155 C -0.096374 -0.552980 -0.097319 -0.553753 -0.098402 -0.554466 C -0.099484 -0.555179 -0.100705 -0.555831 -0.105468 -0.559413 C -0.106930 -0.560552 -0.108334 -0.561732 -0.109738 -0.562932 C -0.111142 -0.564131 -0.112546 -0.565351 -0.114009 -0.566571 C -0.115963 -0.567791 -0.118009 -0.568809 -0.120054 -0.569827 C -0.122099 -0.570844 -0.124143 -0.571862 -0.126093 -0.573082 C -0.127987 -0.574467 -0.129759 -0.576054 -0.131529 -0.577621 C -0.133300 -0.579187 -0.135070 -0.580732 -0.136959 -0.582033 C -0.141965 -0.584880 -0.143920 -0.585004 -0.145614 -0.585187 C -0.147309 -0.585371 -0.148743 -0.585615 -0.152709 -0.588705 C -0.153623 -0.589440 -0.154417 -0.590418 -0.155196 -0.591414 C -0.155976 -0.592411 -0.156740 -0.593427 -0.157593 -0.594239 C -0.158385 -0.594809 -0.159208 -0.595297 -0.160032 -0.595786 C -0.160855 -0.596275 -0.161680 -0.596763 -0.162477 -0.597333 L -0.166134 -0.612795 L -0.167352 -0.618005 L -0.168459 -0.623053 C -0.167905 -0.629399 -0.167814 -0.635868 -0.167464 -0.642276 C -0.167113 -0.648684 -0.166504 -0.655031 -0.164915 -0.661134 C -0.163818 -0.665125 -0.161467 -0.669763 -0.158597 -0.674076 C -0.155727 -0.678389 -0.152338 -0.682376 -0.149165 -0.685062 C -0.148373 -0.685712 -0.147520 -0.686201 -0.146682 -0.686730 C -0.145844 -0.687259 -0.145021 -0.687829 -0.144290 -0.688641 C -0.143432 -0.689291 -0.142668 -0.690228 -0.141890 -0.691145 C -0.141112 -0.692061 -0.140320 -0.692958 -0.139405 -0.693527 C -0.138060 -0.694420 -0.136656 -0.694990 -0.135237 -0.695499 C -0.133818 -0.696008 -0.132384 -0.696456 -0.130977 -0.697106 C -0.129332 -0.697838 -0.127745 -0.698773 -0.126143 -0.699689 C -0.124541 -0.700604 -0.122924 -0.701501 -0.121218 -0.702155 C -0.119873 -0.702640 -0.118469 -0.702882 -0.117050 -0.703085 C -0.115630 -0.703288 -0.114196 -0.703452 -0.112790 -0.703779 C -0.111145 -0.704268 -0.109527 -0.704960 -0.107909 -0.705632 C -0.106291 -0.706303 -0.104671 -0.706954 -0.103021 -0.707358 C -0.099487 -0.708335 -0.095699 -0.708335 -0.092165 -0.709151 C -0.088499 -0.709966 -0.084955 -0.711591 -0.081299 -0.712730 C -0.045777 -0.720380 -0.089352 -0.708989 -0.059446 -0.715985 C -0.055780 -0.716801 -0.050540 -0.719564 -0.047240 -0.721034 L -0.040040 -0.724451 C -0.039430 -0.724774 -0.038819 -0.725140 -0.038207 -0.725466 C -0.037595 -0.725792 -0.036984 -0.726079 -0.036374 -0.726244 L -0.030271 -0.727868 C -0.029723 -0.728518 -0.029174 -0.729169 -0.028594 -0.729779 C -0.028014 -0.730389 -0.027402 -0.730958 -0.026727 -0.731447 C -0.025570 -0.732182 -0.023739 -0.733036 -0.022198 -0.733686 C -0.020657 -0.734337 -0.019405 -0.734783 -0.019405 -0.734702 C -0.017882 -0.741375 -0.018156 -0.740644 -0.018217 -0.739913 C -0.018278 -0.739181 -0.018126 -0.738450 -0.015749 -0.745123 C -0.015257 -0.746585 -0.014889 -0.748049 -0.014522 -0.749494 C -0.014155 -0.750939 -0.013790 -0.752365 -0.013302 -0.753750 C -0.012998 -0.754805 -0.012541 -0.755619 -0.012099 -0.756412 C -0.011657 -0.757206 -0.011230 -0.757979 -0.010987 -0.758953 C -0.010438 -0.760581 -0.010009 -0.762291 -0.009626 -0.764022 C -0.009243 -0.765752 -0.008905 -0.767503 -0.008540 -0.769212 C -0.008296 -0.769943 -0.008052 -0.770757 -0.007839 -0.771611 C -0.007626 -0.772465 -0.007443 -0.773360 -0.007321 -0.774253 C -0.006529 -0.778567 -0.006346 -0.779788 -0.006148 -0.780826 C -0.005950 -0.781864 -0.005737 -0.782719 -0.004884 -0.786298 C -0.004701 -0.788414 -0.004548 -0.790407 -0.004366 -0.792381 C -0.004183 -0.794354 -0.003970 -0.796307 -0.003665 -0.798342 C -0.003412 -0.800135 -0.002437 -0.801759 -0.002437 -0.803714 C -0.002437 -0.806154 -0.003168 -0.808109 -0.003665 -0.810387 C -0.004152 -0.812830 -0.004396 -0.813969 -0.004701 -0.815026 C -0.005005 -0.816084 -0.005371 -0.817059 -0.006102 -0.819176 L -0.006102 -0.818852 L -0.006102 -0.819176" pathEditMode="relative">
                                      <p:cBhvr>
                                        <p:cTn id="128" dur="3000" fill="hold"/>
                                        <p:tgtEl>
                                          <p:spTgt spid="239"/>
                                        </p:tgtEl>
                                        <p:attrNameLst>
                                          <p:attrName>ppt_x</p:attrName>
                                          <p:attrName>ppt_y</p:attrName>
                                        </p:attrNameLst>
                                      </p:cBhvr>
                                    </p:animMotion>
                                  </p:childTnLst>
                                </p:cTn>
                              </p:par>
                            </p:childTnLst>
                          </p:cTn>
                        </p:par>
                        <p:par>
                          <p:cTn id="129" fill="hold">
                            <p:stCondLst>
                              <p:cond delay="0"/>
                            </p:stCondLst>
                            <p:childTnLst>
                              <p:par>
                                <p:cTn id="130" presetID="-1" presetClass="path" presetSubtype="0" fill="hold" nodeType="afterEffect">
                                  <p:stCondLst>
                                    <p:cond delay="1400"/>
                                  </p:stCondLst>
                                  <p:childTnLst>
                                    <p:animMotion origin="layout" path="M 0.000000 0.000000 L 0.000000 0.000159 C -0.003661 -0.004889 -0.006961 -0.010423 -0.010983 -0.014655 C -0.014648 -0.018558 -0.023067 -0.024253 -0.023067 -0.024091 C -0.023681 -0.025311 -0.024263 -0.026493 -0.024859 -0.027612 C -0.025455 -0.028732 -0.026067 -0.029790 -0.026742 -0.030764 C -0.027830 -0.032557 -0.029423 -0.033858 -0.030398 -0.035651 C -0.036023 -0.046064 -0.029302 -0.038906 -0.036502 -0.045417 C -0.037659 -0.048103 -0.039033 -0.050666 -0.040331 -0.053290 C -0.041630 -0.055913 -0.042853 -0.058597 -0.043711 -0.061526 C -0.045291 -0.066655 -0.045656 -0.068038 -0.046054 -0.069259 C -0.046451 -0.070480 -0.046880 -0.071538 -0.048586 -0.076017 C -0.049013 -0.078700 -0.049411 -0.081424 -0.049808 -0.084150 C -0.050205 -0.086875 -0.050602 -0.089602 -0.051023 -0.092288 C -0.051389 -0.094404 -0.052364 -0.096520 -0.052242 -0.098637 C -0.050292 -0.134770 -0.052617 -0.126797 -0.046148 -0.143883 C -0.044864 -0.159429 -0.044831 -0.164393 -0.044679 -0.167241 C -0.044527 -0.170088 -0.044255 -0.170820 -0.042492 -0.177900 C -0.041386 -0.190025 -0.040528 -0.195642 -0.040222 -0.200871 C -0.039916 -0.206101 -0.040162 -0.210943 -0.041264 -0.221522 C -0.041508 -0.223315 -0.042117 -0.224777 -0.042492 -0.226402 C -0.042970 -0.228518 -0.043223 -0.230796 -0.043711 -0.232913 C -0.044077 -0.234298 -0.044470 -0.235641 -0.044880 -0.236963 C -0.045291 -0.238286 -0.045717 -0.239589 -0.046148 -0.240893 C -0.047616 -0.245041 -0.048591 -0.247929 -0.049627 -0.250574 C -0.050662 -0.253219 -0.051759 -0.255620 -0.053470 -0.258795 C -0.054019 -0.259853 -0.054598 -0.260951 -0.055207 -0.262050 C -0.055816 -0.263149 -0.056456 -0.264247 -0.057127 -0.265305 C -0.058045 -0.266687 -0.059086 -0.267947 -0.060125 -0.269229 C -0.061165 -0.270510 -0.062203 -0.271813 -0.063117 -0.273279 C -0.067327 -0.279790 -0.065524 -0.278326 -0.064638 -0.277593 C -0.063752 -0.276861 -0.063783 -0.276861 -0.071658 -0.286301 C -0.072637 -0.287440 -0.073673 -0.288458 -0.074695 -0.289496 C -0.075717 -0.290534 -0.076725 -0.291592 -0.077648 -0.292812 C -0.079172 -0.294520 -0.080515 -0.296473 -0.081872 -0.298446 C -0.083229 -0.300420 -0.084600 -0.302413 -0.086180 -0.304202 C -0.087225 -0.305261 -0.088263 -0.306238 -0.089284 -0.307235 C -0.090305 -0.308233 -0.091308 -0.309251 -0.092283 -0.310390 C -0.094008 -0.312506 -0.095348 -0.315108 -0.097055 -0.316901 C -0.106092 -0.326337 -0.102427 -0.316739 -0.111708 -0.333340 C -0.112317 -0.334317 -0.112896 -0.335416 -0.113490 -0.336493 C -0.114084 -0.337571 -0.114694 -0.338627 -0.115364 -0.339520 C -0.116461 -0.341475 -0.117811 -0.342614 -0.118908 -0.344407 C -0.121467 -0.348640 -0.123792 -0.353034 -0.126230 -0.357429 C -0.127022 -0.358730 -0.127938 -0.359950 -0.128809 -0.361231 C -0.129680 -0.362513 -0.130505 -0.363855 -0.131114 -0.365402 C -0.134166 -0.373622 -0.133709 -0.372687 -0.133465 -0.371792 C -0.133221 -0.370897 -0.133191 -0.370043 -0.137095 -0.378424 C -0.139781 -0.384039 -0.139568 -0.384527 -0.139553 -0.384772 C -0.139537 -0.385016 -0.139720 -0.385016 -0.143198 -0.389653 C -0.148936 -0.408532 -0.142589 -0.389330 -0.148083 -0.402675 C -0.149789 -0.406908 -0.152967 -0.415535 -0.152967 -0.415366 C -0.153333 -0.418133 -0.153607 -0.420900 -0.153942 -0.423626 C -0.154277 -0.426353 -0.154673 -0.429039 -0.155283 -0.431644 L -0.157720 -0.441410 C -0.157538 -0.454594 -0.157416 -0.467818 -0.157248 -0.481042 C -0.157080 -0.494266 -0.156867 -0.507490 -0.156502 -0.520673 C -0.156380 -0.527023 -0.156136 -0.528610 -0.155603 -0.529831 C -0.155070 -0.531052 -0.154247 -0.531906 -0.152967 -0.536789 C -0.139411 -0.586268 -0.160411 -0.516609 -0.146864 -0.556322 C -0.144417 -0.563641 -0.144417 -0.566573 -0.143198 -0.573900 C -0.143016 -0.575120 -0.142802 -0.576219 -0.142589 -0.577277 C -0.142376 -0.578335 -0.142163 -0.579353 -0.141980 -0.580411 C -0.142163 -0.582851 -0.142254 -0.585292 -0.142406 -0.587734 C -0.142559 -0.590176 -0.142772 -0.592617 -0.143198 -0.595057 C -0.143381 -0.595869 -0.143838 -0.596560 -0.144326 -0.597272 C -0.144813 -0.597984 -0.145331 -0.598717 -0.145636 -0.599613 C -0.149058 -0.610600 -0.149180 -0.612676 -0.149148 -0.613409 C -0.149116 -0.614142 -0.148931 -0.613532 -0.151739 -0.619146 C -0.151922 -0.620204 -0.152107 -0.621263 -0.152307 -0.622321 C -0.152508 -0.623379 -0.152723 -0.624437 -0.152967 -0.625495 C -0.153089 -0.626307 -0.153333 -0.627121 -0.153577 -0.627935 C -0.153820 -0.628749 -0.154064 -0.629563 -0.154186 -0.630375 C -0.155831 -0.644698 -0.155679 -0.646366 -0.155481 -0.646448 C -0.155283 -0.646529 -0.155039 -0.645025 -0.156502 -0.653002 C -0.156745 -0.655687 -0.157111 -0.658372 -0.157385 -0.661077 C -0.157659 -0.663782 -0.157842 -0.666509 -0.157720 -0.669279 C -0.157233 -0.684660 -0.156989 -0.688037 -0.156395 -0.689704 C -0.155801 -0.691371 -0.154856 -0.691329 -0.152967 -0.699872 C -0.152658 -0.701176 -0.152536 -0.702560 -0.152399 -0.703943 C -0.152262 -0.705326 -0.152109 -0.706710 -0.151739 -0.708014 C -0.150398 -0.712409 -0.148448 -0.716641 -0.146864 -0.720867 C -0.146002 -0.723152 -0.145758 -0.725754 -0.144417 -0.727378 L -0.138314 -0.735682 C -0.138131 -0.736659 -0.138040 -0.737758 -0.137887 -0.738857 C -0.137735 -0.739955 -0.137522 -0.741054 -0.137095 -0.742031 C -0.136669 -0.743251 -0.136057 -0.744350 -0.135415 -0.745388 C -0.134773 -0.746426 -0.134100 -0.747403 -0.133552 -0.748381 C -0.133125 -0.749193 -0.132698 -0.750005 -0.132287 -0.750818 C -0.131876 -0.751631 -0.131480 -0.752445 -0.131114 -0.753260 C -0.128428 -0.759444 -0.128641 -0.759565 -0.128657 -0.759688 C -0.128672 -0.759810 -0.128489 -0.759933 -0.125011 -0.766120 C -0.124828 -0.766932 -0.124676 -0.767787 -0.124493 -0.768621 C -0.124310 -0.769455 -0.124097 -0.770269 -0.123792 -0.771000 C -0.123488 -0.771897 -0.123028 -0.772670 -0.122569 -0.773443 C -0.122109 -0.774217 -0.121650 -0.774990 -0.121345 -0.775887 C -0.121041 -0.776941 -0.120858 -0.778040 -0.120690 -0.779139 C -0.120523 -0.780237 -0.120370 -0.781336 -0.120127 -0.782391 C -0.120127 -0.782310 -0.119363 -0.785321 -0.118522 -0.788658 C -0.117682 -0.791995 -0.116766 -0.795659 -0.116461 -0.796882 C -0.116278 -0.797694 -0.116004 -0.798466 -0.115775 -0.799259 C -0.115547 -0.800051 -0.115364 -0.800865 -0.115364 -0.801762 L -0.115364 -0.811528 L -0.115364 -0.811366" pathEditMode="relative">
                                      <p:cBhvr>
                                        <p:cTn id="131" dur="3000" fill="hold"/>
                                        <p:tgtEl>
                                          <p:spTgt spid="240"/>
                                        </p:tgtEl>
                                        <p:attrNameLst>
                                          <p:attrName>ppt_x</p:attrName>
                                          <p:attrName>ppt_y</p:attrName>
                                        </p:attrNameLst>
                                      </p:cBhvr>
                                    </p:animMotion>
                                  </p:childTnLst>
                                </p:cTn>
                              </p:par>
                            </p:childTnLst>
                          </p:cTn>
                        </p:par>
                        <p:par>
                          <p:cTn id="132" fill="hold">
                            <p:stCondLst>
                              <p:cond delay="0"/>
                            </p:stCondLst>
                            <p:childTnLst>
                              <p:par>
                                <p:cTn id="133" presetID="-1" presetClass="path" presetSubtype="0" fill="hold" nodeType="afterEffect">
                                  <p:stCondLst>
                                    <p:cond delay="2000"/>
                                  </p:stCondLst>
                                  <p:childTnLst>
                                    <p:animMotion origin="layout" path="M 0.000000 0.000000 L 0.000000 0.000164 C 0.001711 -0.004716 0.002930 -0.009926 0.004880 -0.014482 C 0.005733 -0.016437 0.007448 -0.017576 0.008545 -0.019362 C 0.010252 -0.022456 0.011105 -0.026527 0.013430 -0.028967 C 0.020873 -0.036940 0.017086 -0.034015 0.024295 -0.038733 C 0.026672 -0.044998 0.026520 -0.045202 0.026764 -0.045141 C 0.027009 -0.045081 0.027652 -0.044755 0.031617 -0.049962 C 0.032836 -0.051671 0.033813 -0.053583 0.034745 -0.055537 C 0.035677 -0.057491 0.036562 -0.059486 0.037598 -0.061360 C 0.038391 -0.062741 0.039213 -0.064082 0.040037 -0.065425 C 0.040861 -0.066767 0.041686 -0.068110 0.042483 -0.069495 C 0.045652 -0.086588 0.041386 -0.066401 0.046139 -0.080724 C 0.047855 -0.085772 0.048708 -0.091467 0.049805 -0.096839 C 0.049378 -0.102292 0.048982 -0.107704 0.048586 -0.113096 C 0.048190 -0.118487 0.047794 -0.123857 0.047367 -0.129225 C 0.047184 -0.131099 0.047123 -0.133052 0.046985 -0.134985 C 0.046847 -0.136917 0.046631 -0.138830 0.046139 -0.140623 C 0.045773 -0.141843 0.045195 -0.142941 0.044539 -0.143979 C 0.043884 -0.145016 0.043153 -0.145991 0.042483 -0.146965 C 0.040345 -0.150305 0.039429 -0.151404 0.038284 -0.152339 C 0.037139 -0.153274 0.035766 -0.154046 0.032714 -0.156732 C 0.031922 -0.157466 0.031160 -0.158280 0.030382 -0.159114 C 0.029604 -0.159948 0.028809 -0.160803 0.027952 -0.161618 C 0.026977 -0.162430 0.025941 -0.163204 0.024904 -0.163957 C 0.023866 -0.164710 0.022828 -0.165443 0.021848 -0.166174 C 0.020995 -0.166987 0.020234 -0.167964 0.019455 -0.168860 C 0.018677 -0.169755 0.017883 -0.170569 0.016964 -0.171054 C 0.015258 -0.172193 0.013427 -0.172926 0.011582 -0.173639 C 0.009736 -0.174352 0.007875 -0.175044 0.006108 -0.176103 C 0.004214 -0.177080 0.001711 -0.179277 -0.000731 -0.181555 C -0.003173 -0.183833 -0.005555 -0.186192 -0.007205 -0.187493 C -0.010383 -0.189690 -0.013650 -0.191686 -0.016916 -0.193741 C -0.020182 -0.195797 -0.023447 -0.197914 -0.026620 -0.200353 C -0.045783 -0.214353 -0.029180 -0.202793 -0.048473 -0.214676 C -0.076552 -0.232416 -0.042361 -0.211097 -0.065442 -0.227860 C -0.066417 -0.228510 -0.067420 -0.228999 -0.068441 -0.229487 C -0.069462 -0.229976 -0.070500 -0.230465 -0.071545 -0.231115 C -0.071911 -0.231931 -0.072338 -0.232704 -0.072749 -0.233498 C -0.073160 -0.234291 -0.073556 -0.235105 -0.073861 -0.236002 C -0.074348 -0.236895 -0.074714 -0.237993 -0.075081 -0.239112 C -0.075448 -0.240231 -0.075816 -0.241370 -0.076308 -0.242344 C -0.077831 -0.245192 -0.080271 -0.249261 -0.082330 -0.252598 C -0.084389 -0.255935 -0.086067 -0.258540 -0.086067 -0.258460 C -0.089236 -0.271155 -0.088657 -0.270096 -0.088475 -0.268428 C -0.088294 -0.266760 -0.088509 -0.264482 -0.093267 -0.274737 C -0.093759 -0.275549 -0.093975 -0.276607 -0.094113 -0.277747 C -0.094252 -0.278887 -0.094312 -0.280109 -0.094495 -0.281248 C -0.095105 -0.284746 -0.095805 -0.289221 -0.096461 -0.293819 C -0.097116 -0.298416 -0.097725 -0.303136 -0.098152 -0.307123 C -0.098395 -0.309239 -0.098609 -0.311356 -0.098807 -0.313492 C -0.099005 -0.315629 -0.099188 -0.317786 -0.099370 -0.319983 C -0.098944 -0.323727 -0.098639 -0.327512 -0.098289 -0.331296 C -0.097938 -0.335081 -0.097542 -0.338865 -0.096933 -0.342610 C -0.096445 -0.345457 -0.095194 -0.347939 -0.093790 -0.350279 C -0.092386 -0.352619 -0.090830 -0.354816 -0.089733 -0.357094 C -0.087717 -0.361081 -0.087534 -0.362260 -0.087336 -0.363277 C -0.087138 -0.364294 -0.086925 -0.365148 -0.084848 -0.368485 C -0.084300 -0.369300 -0.083752 -0.370195 -0.083156 -0.371049 C -0.082561 -0.371904 -0.081919 -0.372717 -0.081183 -0.373371 C -0.077766 -0.376623 -0.077065 -0.376541 -0.076516 -0.376479 C -0.075968 -0.376418 -0.075572 -0.376377 -0.072764 -0.379714 C -0.069712 -0.383134 -0.068885 -0.384600 -0.068012 -0.385903 C -0.067139 -0.387205 -0.066220 -0.388344 -0.062986 -0.391111 C -0.062259 -0.391762 -0.061409 -0.392208 -0.060555 -0.392655 C -0.059702 -0.393103 -0.058847 -0.393551 -0.058111 -0.394205 C -0.057441 -0.394855 -0.056892 -0.395750 -0.056343 -0.396645 C -0.055793 -0.397540 -0.055242 -0.398434 -0.054567 -0.399085 C -0.053114 -0.400547 -0.051155 -0.401039 -0.049692 -0.402502 C -0.038330 -0.413731 -0.051033 -0.404456 -0.039923 -0.413731 C -0.039192 -0.414381 -0.038370 -0.414870 -0.037546 -0.415358 C -0.036722 -0.415847 -0.035897 -0.416336 -0.035161 -0.416986 C -0.029048 -0.422035 -0.031627 -0.420896 -0.026620 -0.426591 C -0.024670 -0.428869 -0.022458 -0.430824 -0.020630 -0.433102 C -0.016852 -0.437820 -0.013317 -0.442868 -0.009652 -0.447748 C -0.008067 -0.449864 -0.005855 -0.451496 -0.004758 -0.454097 C -0.003234 -0.458249 -0.002902 -0.459388 -0.002521 -0.460344 C -0.002141 -0.461299 -0.001713 -0.462071 0.000000 -0.465488 C 0.001465 -0.471267 0.001311 -0.470536 0.001172 -0.470130 C 0.001034 -0.469724 0.000909 -0.469643 0.002433 -0.476724 C 0.002620 -0.477536 0.002836 -0.478350 0.003050 -0.479164 C 0.003265 -0.479977 0.003478 -0.480791 0.003661 -0.481603 C 0.004697 -0.489496 0.005184 -0.492263 0.005169 -0.496129 C 0.005154 -0.499995 0.004636 -0.504961 0.003661 -0.517252 C 0.003478 -0.519284 0.002991 -0.520382 0.002335 -0.521623 C 0.001679 -0.522865 0.000855 -0.524248 0.000000 -0.526849 C -0.000429 -0.527908 -0.000765 -0.529047 -0.001131 -0.530166 C -0.001498 -0.531284 -0.001894 -0.532383 -0.002442 -0.533360 C -0.003113 -0.534095 -0.003874 -0.535479 -0.004683 -0.537004 C -0.005491 -0.538530 -0.006347 -0.540198 -0.007205 -0.541503 C -0.011541 -0.547848 -0.015755 -0.552283 -0.020426 -0.556413 C -0.025097 -0.560543 -0.030225 -0.564368 -0.036389 -0.569494 C -0.037359 -0.570064 -0.038365 -0.571122 -0.039371 -0.572241 C -0.040378 -0.573359 -0.041386 -0.574539 -0.042361 -0.575351 C -0.042975 -0.575921 -0.043556 -0.576532 -0.044150 -0.577103 C -0.044745 -0.577673 -0.045352 -0.578202 -0.046017 -0.578607 C -0.046819 -0.579014 -0.047646 -0.579299 -0.048471 -0.579543 C -0.049296 -0.579788 -0.050119 -0.579992 -0.050911 -0.580238 C -0.061411 -0.589350 -0.044686 -0.575028 -0.061777 -0.588211 C -0.074348 -0.597978 -0.063605 -0.592121 -0.076308 -0.597816 C -0.077405 -0.598793 -0.079388 -0.600583 -0.081325 -0.602189 C -0.083262 -0.603796 -0.085153 -0.605220 -0.086067 -0.605466 C -0.086981 -0.605466 -0.087989 -0.605506 -0.089012 -0.605607 C -0.090035 -0.605708 -0.091073 -0.605870 -0.092048 -0.606113 C -0.096141 -0.610834 -0.096537 -0.611690 -0.097085 -0.612321 C -0.097634 -0.612952 -0.098334 -0.613358 -0.103036 -0.617180 C -0.103645 -0.617345 -0.104224 -0.617549 -0.104820 -0.617854 C -0.105415 -0.618159 -0.106027 -0.618565 -0.106702 -0.619135 C -0.107433 -0.620439 -0.108255 -0.621293 -0.109079 -0.621944 C -0.109903 -0.622594 -0.110728 -0.623040 -0.111464 -0.623529 C -0.112134 -0.624099 -0.112744 -0.624709 -0.113338 -0.625298 C -0.113932 -0.625888 -0.114511 -0.626458 -0.115120 -0.626946 C -0.117014 -0.628412 -0.118327 -0.629145 -0.119578 -0.629959 C -0.120830 -0.630773 -0.122020 -0.631668 -0.123670 -0.633457 C -0.124280 -0.634192 -0.124889 -0.635006 -0.125483 -0.635840 C -0.126077 -0.636674 -0.126656 -0.637528 -0.127205 -0.638344 C -0.127692 -0.640460 -0.127692 -0.642739 -0.128423 -0.644693 C -0.131967 -0.653967 -0.131723 -0.648434 -0.135755 -0.656084 C -0.137948 -0.660155 -0.139533 -0.667805 -0.140630 -0.672199 C -0.141005 -0.673824 -0.141614 -0.675455 -0.141858 -0.677079 C -0.143320 -0.687331 -0.142467 -0.682451 -0.144173 -0.691564 C -0.143747 -0.697424 -0.143534 -0.701534 -0.143091 -0.705562 C -0.142648 -0.709590 -0.141975 -0.713536 -0.140630 -0.719070 C -0.140142 -0.720701 -0.139898 -0.722487 -0.139411 -0.723795 C -0.138680 -0.725742 -0.137827 -0.727212 -0.136973 -0.728836 C -0.136608 -0.730953 -0.136120 -0.733069 -0.135755 -0.735185 C -0.135267 -0.737949 -0.135389 -0.740881 -0.134527 -0.743321 C -0.133673 -0.745767 -0.131845 -0.747392 -0.130870 -0.749508 C -0.130383 -0.750809 -0.129956 -0.752192 -0.129559 -0.753617 C -0.129162 -0.755042 -0.128794 -0.756508 -0.128423 -0.757974 C -0.127570 -0.761060 -0.126839 -0.764154 -0.126108 -0.767248 C -0.125620 -0.769364 -0.124523 -0.776529 -0.123670 -0.778969 C -0.122198 -0.782224 -0.120127 -0.785149 -0.118786 -0.788567 C -0.117933 -0.790683 -0.117192 -0.792961 -0.116339 -0.795078 C -0.115425 -0.797275 -0.114359 -0.799310 -0.113139 -0.801183 C -0.111919 -0.803056 -0.110545 -0.804767 -0.109017 -0.806314 C -0.108103 -0.807287 -0.107095 -0.808101 -0.106072 -0.808875 C -0.105049 -0.809648 -0.104011 -0.810381 -0.103036 -0.811193 C -0.102427 -0.812251 -0.101817 -0.813350 -0.101207 -0.814449 C -0.100596 -0.815547 -0.099984 -0.816646 -0.099370 -0.817704 C -0.098944 -0.818516 -0.098609 -0.819411 -0.098243 -0.820265 C -0.097877 -0.821120 -0.097481 -0.821933 -0.096933 -0.822584 C -0.094181 -0.825678 -0.092960 -0.825597 -0.092427 -0.825597 C -0.091894 -0.825597 -0.092048 -0.825678 -0.092048 -0.829095 L -0.092048 -0.828933 L -0.086067 -0.827471" pathEditMode="relative">
                                      <p:cBhvr>
                                        <p:cTn id="134" dur="3000" fill="hold"/>
                                        <p:tgtEl>
                                          <p:spTgt spid="211"/>
                                        </p:tgtEl>
                                        <p:attrNameLst>
                                          <p:attrName>ppt_x</p:attrName>
                                          <p:attrName>ppt_y</p:attrName>
                                        </p:attrNameLst>
                                      </p:cBhvr>
                                    </p:animMotion>
                                  </p:childTnLst>
                                </p:cTn>
                              </p:par>
                            </p:childTnLst>
                          </p:cTn>
                        </p:par>
                        <p:par>
                          <p:cTn id="135" fill="hold">
                            <p:stCondLst>
                              <p:cond delay="0"/>
                            </p:stCondLst>
                            <p:childTnLst>
                              <p:par>
                                <p:cTn id="136" presetID="-1" presetClass="path" presetSubtype="0" fill="hold" nodeType="afterEffect">
                                  <p:stCondLst>
                                    <p:cond delay="2900"/>
                                  </p:stCondLst>
                                  <p:childTnLst>
                                    <p:animMotion origin="layout" path="M 0.000000 0.000000 L 0.000000 0.000163 C -0.000063 -0.000649 -0.000400 -0.005369 -0.000857 -0.010395 C -0.001315 -0.015420 -0.001894 -0.020752 -0.002442 -0.022787 C -0.003427 -0.025551 -0.005133 -0.027990 -0.006117 -0.030761 C -0.007580 -0.034993 -0.008180 -0.039711 -0.009773 -0.043783 C -0.011358 -0.047847 -0.014048 -0.051102 -0.015877 -0.055011 C -0.016120 -0.055581 -0.017491 -0.059731 -0.019170 -0.064288 C -0.020848 -0.068845 -0.022833 -0.073810 -0.024305 -0.076007 C -0.026133 -0.078939 -0.028083 -0.081864 -0.030408 -0.084142 C -0.032602 -0.086258 -0.035292 -0.087236 -0.037608 -0.089029 C -0.044564 -0.094239 -0.051764 -0.099118 -0.058233 -0.105144 C -0.062264 -0.108885 -0.066417 -0.112464 -0.070317 -0.116535 C -0.073373 -0.119463 -0.075176 -0.121457 -0.076840 -0.123532 C -0.078504 -0.125607 -0.080030 -0.127764 -0.082533 -0.131019 C -0.082716 -0.131835 -0.082868 -0.132649 -0.083036 -0.133463 C -0.083203 -0.134276 -0.083386 -0.135090 -0.083630 -0.135906 C -0.083995 -0.136718 -0.084422 -0.137490 -0.084848 -0.138262 C -0.085275 -0.139035 -0.085702 -0.139808 -0.086067 -0.140624 C -0.086737 -0.142006 -0.087380 -0.143349 -0.087991 -0.144692 C -0.088603 -0.146035 -0.089184 -0.147377 -0.089733 -0.148759 C -0.090216 -0.150063 -0.090612 -0.151406 -0.090993 -0.152770 C -0.091373 -0.154133 -0.091739 -0.155516 -0.092161 -0.156901 C -0.092780 -0.164551 -0.094130 -0.180013 -0.094617 -0.187663 C -0.095105 -0.195636 -0.095348 -0.203772 -0.095836 -0.211752 C -0.095348 -0.223143 -0.095470 -0.234533 -0.094617 -0.245769 C -0.092902 -0.268227 -0.094008 -0.255697 -0.088514 -0.268389 C -0.086677 -0.272622 -0.086189 -0.277832 -0.083630 -0.281411 C -0.081248 -0.284585 -0.079570 -0.287108 -0.077815 -0.289386 C -0.076059 -0.291664 -0.074227 -0.293698 -0.071536 -0.295895 C -0.069586 -0.297604 -0.067570 -0.299231 -0.065541 -0.300819 C -0.063511 -0.302406 -0.061467 -0.303953 -0.059461 -0.305500 L -0.053358 -0.310379 C -0.052378 -0.311195 -0.051279 -0.311807 -0.050227 -0.312520 C -0.049174 -0.313232 -0.048169 -0.314046 -0.047377 -0.315266 C -0.044995 -0.318356 -0.044323 -0.319088 -0.043819 -0.319902 C -0.043315 -0.320715 -0.042980 -0.321612 -0.041273 -0.325033 C -0.040842 -0.326660 -0.040535 -0.328288 -0.040184 -0.329895 C -0.039832 -0.331501 -0.039436 -0.333087 -0.038827 -0.334630 C -0.037364 -0.338701 -0.036907 -0.339760 -0.036586 -0.340716 C -0.036265 -0.341672 -0.036080 -0.342526 -0.035161 -0.346190 C -0.035592 -0.351235 -0.035960 -0.356320 -0.036342 -0.361406 C -0.036724 -0.366492 -0.037120 -0.371579 -0.037608 -0.376628 C -0.037730 -0.378090 -0.037852 -0.379474 -0.038034 -0.380837 C -0.038217 -0.382200 -0.038461 -0.383543 -0.038827 -0.384925 C -0.039253 -0.386310 -0.039895 -0.387572 -0.040568 -0.388875 C -0.041241 -0.390177 -0.041944 -0.391520 -0.042492 -0.393067 C -0.042980 -0.394287 -0.043345 -0.395630 -0.043711 -0.396973 C -0.044077 -0.398316 -0.044442 -0.399659 -0.044930 -0.400879 C -0.045539 -0.402506 -0.047339 -0.406453 -0.049140 -0.410257 C -0.050941 -0.414060 -0.052744 -0.417722 -0.053358 -0.418780 C -0.054089 -0.419919 -0.054942 -0.420937 -0.055795 -0.421955 C -0.056648 -0.422973 -0.057502 -0.423990 -0.058233 -0.425129 C -0.059152 -0.426676 -0.059855 -0.428425 -0.060586 -0.430134 C -0.061317 -0.431843 -0.062077 -0.433511 -0.063108 -0.434896 L -0.070317 -0.444493 C -0.070927 -0.445309 -0.071599 -0.446083 -0.072241 -0.446876 C -0.072884 -0.447670 -0.073495 -0.448484 -0.073983 -0.449380 C -0.075202 -0.451497 -0.076167 -0.453936 -0.077648 -0.455891 C -0.086677 -0.467936 -0.080330 -0.457192 -0.089733 -0.467120 C -0.090830 -0.468340 -0.091805 -0.469723 -0.092781 -0.471127 C -0.093757 -0.472531 -0.094734 -0.473954 -0.095836 -0.475255 C -0.104255 -0.485514 -0.099127 -0.478349 -0.107920 -0.486653 C -0.118055 -0.496089 -0.110358 -0.489578 -0.117567 -0.497882 C -0.119152 -0.499675 -0.120858 -0.501137 -0.122442 -0.502761 C -0.123056 -0.504389 -0.123637 -0.506017 -0.124233 -0.507645 C -0.124828 -0.509272 -0.125437 -0.510900 -0.126108 -0.512528 C -0.126839 -0.514156 -0.127695 -0.515702 -0.128550 -0.517310 C -0.129405 -0.518918 -0.130261 -0.520586 -0.130992 -0.522456 C -0.134836 -0.531980 -0.134623 -0.532876 -0.134607 -0.533528 C -0.134592 -0.534179 -0.134775 -0.534585 -0.139411 -0.543128 C -0.140208 -0.544675 -0.141002 -0.546058 -0.141811 -0.547381 C -0.142620 -0.548704 -0.143442 -0.549966 -0.144295 -0.551270 C -0.144844 -0.552082 -0.145486 -0.552854 -0.146128 -0.553647 C -0.146770 -0.554439 -0.147412 -0.555253 -0.147961 -0.556150 C -0.148814 -0.557616 -0.150005 -0.560017 -0.150982 -0.562031 C -0.151959 -0.564046 -0.152723 -0.565674 -0.152723 -0.565593 C -0.153333 -0.568033 -0.153729 -0.569782 -0.154232 -0.571490 C -0.154734 -0.573199 -0.155344 -0.574867 -0.156380 -0.577145 C -0.160350 -0.585526 -0.160320 -0.584753 -0.160075 -0.583878 C -0.159830 -0.583004 -0.159370 -0.582028 -0.162483 -0.590005 C -0.163950 -0.599933 -0.164409 -0.602619 -0.164715 -0.604918 C -0.165021 -0.607218 -0.165173 -0.609130 -0.166027 -0.617511 C -0.165844 -0.624754 -0.165722 -0.631996 -0.165570 -0.639238 C -0.165417 -0.646480 -0.165234 -0.653722 -0.164930 -0.660965 C -0.164686 -0.664220 -0.163945 -0.667476 -0.163702 -0.670731 C -0.162483 -0.687332 -0.163580 -0.690426 -0.161264 -0.702962 C -0.160533 -0.706865 -0.159436 -0.710450 -0.158827 -0.714353 C -0.158517 -0.715900 -0.158332 -0.717527 -0.158163 -0.719155 C -0.157995 -0.720783 -0.157842 -0.722411 -0.157598 -0.723958 C -0.157416 -0.725339 -0.157202 -0.726682 -0.156989 -0.728066 C -0.156776 -0.729451 -0.156563 -0.730876 -0.156380 -0.732423 C -0.155953 -0.735513 -0.155344 -0.740274 -0.154841 -0.744241 C -0.154338 -0.748208 -0.153942 -0.751383 -0.153942 -0.751302 C -0.154186 -0.760010 -0.154247 -0.768676 -0.154369 -0.777322 C -0.154491 -0.785968 -0.154673 -0.794593 -0.155161 -0.803221 C -0.155283 -0.804687 -0.155740 -0.806030 -0.156243 -0.807352 C -0.156745 -0.808674 -0.157294 -0.809974 -0.157598 -0.811356 C -0.157903 -0.812660 -0.158119 -0.814003 -0.158304 -0.815346 C -0.158489 -0.816689 -0.158644 -0.818032 -0.158827 -0.819336 C -0.159558 -0.825359 -0.159863 -0.827596 -0.159984 -0.829650 C -0.160106 -0.831704 -0.160045 -0.833575 -0.160045 -0.838862 L -0.160045 -0.838701 L -0.160045 -0.838862" pathEditMode="relative">
                                      <p:cBhvr>
                                        <p:cTn id="137" dur="3000" fill="hold"/>
                                        <p:tgtEl>
                                          <p:spTgt spid="208"/>
                                        </p:tgtEl>
                                        <p:attrNameLst>
                                          <p:attrName>ppt_x</p:attrName>
                                          <p:attrName>ppt_y</p:attrName>
                                        </p:attrNameLst>
                                      </p:cBhvr>
                                    </p:animMotion>
                                  </p:childTnLst>
                                </p:cTn>
                              </p:par>
                            </p:childTnLst>
                          </p:cTn>
                        </p:par>
                        <p:par>
                          <p:cTn id="138" fill="hold">
                            <p:stCondLst>
                              <p:cond delay="0"/>
                            </p:stCondLst>
                            <p:childTnLst>
                              <p:par>
                                <p:cTn id="139" presetID="-1" presetClass="path" presetSubtype="0" fill="hold" nodeType="afterEffect">
                                  <p:stCondLst>
                                    <p:cond delay="600"/>
                                  </p:stCondLst>
                                  <p:childTnLst>
                                    <p:animMotion origin="layout" path="M 0.000000 0.000000 L 0.000000 0.000158 C -0.001035 -0.001796 -0.002043 -0.003709 -0.003050 -0.005601 C -0.004058 -0.007493 -0.005066 -0.009365 -0.006102 -0.011239 C -0.007077 -0.012867 -0.008115 -0.014453 -0.009153 -0.016059 C -0.010191 -0.017666 -0.011230 -0.019294 -0.012205 -0.021006 C -0.013911 -0.024092 -0.015130 -0.027678 -0.017089 -0.030603 C -0.018795 -0.033212 -0.021233 -0.034674 -0.023070 -0.037114 C -0.025391 -0.039962 -0.027617 -0.042933 -0.029813 -0.045924 C -0.032009 -0.048915 -0.034175 -0.051926 -0.036373 -0.054854 L -0.041258 -0.061365 C -0.044670 -0.074710 -0.039308 -0.054369 -0.046142 -0.074225 C -0.050042 -0.085454 -0.053464 -0.096852 -0.057008 -0.108242 C -0.059202 -0.114915 -0.062005 -0.121103 -0.064330 -0.127614 C -0.066036 -0.132332 -0.067498 -0.137380 -0.069214 -0.142098 C -0.070189 -0.144865 -0.071684 -0.148934 -0.072936 -0.152291 C -0.074188 -0.155647 -0.075195 -0.158291 -0.075195 -0.158207 C -0.075683 -0.173102 -0.076292 -0.186205 -0.076475 -0.199348 C -0.076658 -0.212491 -0.076414 -0.225675 -0.075195 -0.240732 C -0.074830 -0.245774 -0.072627 -0.250330 -0.071652 -0.255217 C -0.070555 -0.260589 -0.069945 -0.266122 -0.069214 -0.271494 C -0.068970 -0.272714 -0.068788 -0.274055 -0.068604 -0.275417 C -0.068420 -0.276780 -0.068234 -0.278163 -0.067986 -0.279467 C -0.067742 -0.280526 -0.067498 -0.281624 -0.067285 -0.282723 C -0.067072 -0.283822 -0.066889 -0.284920 -0.066767 -0.285978 C -0.066523 -0.287849 -0.066310 -0.289721 -0.066112 -0.291613 C -0.065914 -0.293505 -0.065731 -0.295418 -0.065548 -0.297369 C -0.065731 -0.306728 -0.065762 -0.316169 -0.065884 -0.325610 C -0.066005 -0.335051 -0.066219 -0.344492 -0.066767 -0.353851 C -0.066828 -0.355233 -0.067287 -0.356574 -0.067808 -0.357916 C -0.068328 -0.359258 -0.068909 -0.360601 -0.069214 -0.361986 C -0.069519 -0.363287 -0.069549 -0.364711 -0.069641 -0.366074 C -0.069732 -0.367437 -0.069884 -0.368740 -0.070433 -0.369798 C -0.070798 -0.370775 -0.071377 -0.371385 -0.072017 -0.371873 C -0.072657 -0.372361 -0.073358 -0.372726 -0.073967 -0.373215 C -0.074947 -0.375820 -0.075680 -0.378017 -0.076565 -0.380072 C -0.077450 -0.382127 -0.078486 -0.384040 -0.080070 -0.386075 C -0.080989 -0.387376 -0.082027 -0.388394 -0.083081 -0.389391 C -0.084134 -0.390389 -0.085203 -0.391366 -0.086183 -0.392586 C -0.087462 -0.394133 -0.088620 -0.395801 -0.089779 -0.397469 C -0.090938 -0.399138 -0.092098 -0.400806 -0.093383 -0.402353 C -0.096739 -0.406258 -0.098935 -0.408617 -0.101025 -0.410631 C -0.103114 -0.412645 -0.105097 -0.414313 -0.108027 -0.416837 C -0.111327 -0.423671 -0.114373 -0.430344 -0.120111 -0.434739 C -0.125117 -0.438486 -0.136470 -0.446460 -0.139527 -0.452478 C -0.139892 -0.453294 -0.140319 -0.454067 -0.140745 -0.454861 C -0.141172 -0.455655 -0.141598 -0.456469 -0.141964 -0.457365 C -0.142208 -0.458096 -0.142330 -0.458951 -0.142482 -0.459785 C -0.142634 -0.460619 -0.142817 -0.461433 -0.143183 -0.462083 C -0.144402 -0.464685 -0.146605 -0.466154 -0.147945 -0.468594 C -0.149408 -0.471196 -0.152952 -0.479823 -0.154048 -0.483240 C -0.154292 -0.483975 -0.154445 -0.484789 -0.154612 -0.485603 C -0.154780 -0.486416 -0.154962 -0.487230 -0.155267 -0.487965 C -0.158136 -0.495615 -0.158656 -0.496144 -0.158810 -0.496123 C -0.158963 -0.496102 -0.158750 -0.495531 -0.160152 -0.500980 C -0.161314 -0.510342 -0.162230 -0.515266 -0.162550 -0.520230 C -0.162870 -0.525194 -0.162594 -0.530198 -0.161370 -0.539722 C -0.160761 -0.543951 -0.159816 -0.546230 -0.158581 -0.548305 C -0.157346 -0.550380 -0.155820 -0.552252 -0.154048 -0.555669 C -0.153073 -0.557947 -0.152342 -0.560064 -0.151611 -0.562342 C -0.150139 -0.566898 -0.150880 -0.568206 -0.147945 -0.572108 C -0.146970 -0.573409 -0.145386 -0.574063 -0.144402 -0.575202 C -0.141355 -0.578781 -0.138298 -0.582367 -0.135861 -0.586592 C -0.134642 -0.588709 -0.133545 -0.590987 -0.132195 -0.592942 C -0.131038 -0.594731 -0.129695 -0.596197 -0.128413 -0.597704 C -0.127130 -0.599210 -0.125909 -0.600757 -0.124995 -0.602708 C -0.124569 -0.603524 -0.124203 -0.604378 -0.123822 -0.605191 C -0.123441 -0.606004 -0.123045 -0.606776 -0.122558 -0.607426 C -0.121212 -0.609462 -0.119778 -0.611374 -0.118329 -0.613246 C -0.116879 -0.615118 -0.115414 -0.616950 -0.114008 -0.618824 C -0.113398 -0.619717 -0.112728 -0.620490 -0.112088 -0.621243 C -0.111448 -0.621997 -0.110839 -0.622730 -0.110352 -0.623542 C -0.107422 -0.629483 -0.107757 -0.628750 -0.108062 -0.628322 C -0.108366 -0.627894 -0.108641 -0.627771 -0.105589 -0.634932 C -0.105223 -0.635748 -0.104736 -0.636521 -0.104278 -0.637315 C -0.103820 -0.638109 -0.103391 -0.638923 -0.103142 -0.639819 C -0.102411 -0.642178 -0.101497 -0.645799 -0.100766 -0.648810 C -0.100034 -0.651821 -0.099486 -0.654223 -0.099486 -0.654142 C -0.099730 -0.659756 -0.099730 -0.666184 -0.099973 -0.672654 C -0.100217 -0.679124 -0.100705 -0.685635 -0.101923 -0.691414 C -0.102228 -0.693123 -0.102472 -0.694872 -0.102823 -0.696540 C -0.103175 -0.698208 -0.103634 -0.699796 -0.104370 -0.701181 C -0.106198 -0.704841 -0.106534 -0.705695 -0.107144 -0.706631 C -0.107755 -0.707567 -0.108641 -0.708585 -0.111570 -0.712571 C -0.112850 -0.717535 -0.112637 -0.717535 -0.112973 -0.717291 C -0.113309 -0.717047 -0.114195 -0.716558 -0.117673 -0.720545 C -0.118466 -0.721522 -0.119045 -0.722621 -0.119594 -0.723740 C -0.120144 -0.724858 -0.120664 -0.725998 -0.121339 -0.727056 C -0.121887 -0.727952 -0.122527 -0.728726 -0.123167 -0.729499 C -0.123807 -0.730273 -0.124447 -0.731046 -0.124995 -0.731942 C -0.127011 -0.735440 -0.128171 -0.737719 -0.129147 -0.739997 C -0.130123 -0.742275 -0.130916 -0.744553 -0.132195 -0.748051 C -0.132439 -0.749679 -0.132591 -0.751307 -0.132760 -0.752914 C -0.132929 -0.754522 -0.133114 -0.756109 -0.133423 -0.757656 C -0.133728 -0.759364 -0.134337 -0.761806 -0.134871 -0.763780 C -0.135404 -0.765754 -0.135861 -0.767260 -0.135861 -0.767099 C -0.136470 -0.795825 -0.136775 -0.805060 -0.136927 -0.810227 C -0.137080 -0.815395 -0.137080 -0.816493 -0.137080 -0.828946 L -0.137080 -0.828784" pathEditMode="relative">
                                      <p:cBhvr>
                                        <p:cTn id="140" dur="3000" fill="hold"/>
                                        <p:tgtEl>
                                          <p:spTgt spid="204"/>
                                        </p:tgtEl>
                                        <p:attrNameLst>
                                          <p:attrName>ppt_x</p:attrName>
                                          <p:attrName>ppt_y</p:attrName>
                                        </p:attrNameLst>
                                      </p:cBhvr>
                                    </p:animMotion>
                                  </p:childTnLst>
                                </p:cTn>
                              </p:par>
                            </p:childTnLst>
                          </p:cTn>
                        </p:par>
                        <p:par>
                          <p:cTn id="141" fill="hold">
                            <p:stCondLst>
                              <p:cond delay="0"/>
                            </p:stCondLst>
                            <p:childTnLst>
                              <p:par>
                                <p:cTn id="142" presetID="-1" presetClass="path" presetSubtype="0" fill="hold" nodeType="afterEffect">
                                  <p:stCondLst>
                                    <p:cond delay="3000"/>
                                  </p:stCondLst>
                                  <p:childTnLst>
                                    <p:animMotion origin="layout" path="M 0.000000 0.000000 L 0.000000 0.000169 C -0.000427 -0.002355 -0.000825 -0.004837 -0.001223 -0.007299 C -0.001622 -0.009761 -0.002020 -0.012203 -0.002447 -0.014646 C -0.002630 -0.015458 -0.002873 -0.016272 -0.003102 -0.017086 C -0.003330 -0.017900 -0.003544 -0.018714 -0.003666 -0.019526 C -0.003909 -0.020830 -0.004123 -0.022173 -0.004321 -0.023516 C -0.004519 -0.024859 -0.004702 -0.026202 -0.004884 -0.027506 C -0.005128 -0.029134 -0.005250 -0.030802 -0.005402 -0.032449 C -0.005555 -0.034096 -0.005737 -0.035722 -0.006103 -0.037266 C -0.009520 -0.050938 -0.009734 -0.048660 -0.009749 -0.046728 C -0.009764 -0.044796 -0.009581 -0.043211 -0.012206 -0.058268 C -0.012450 -0.059896 -0.012663 -0.061523 -0.012862 -0.063150 C -0.013062 -0.064777 -0.013247 -0.066403 -0.013434 -0.068027 C -0.014105 -0.075677 -0.014714 -0.083166 -0.015293 -0.090654 C -0.015872 -0.098142 -0.016420 -0.105630 -0.016969 -0.113280 C -0.016786 -0.116779 -0.016786 -0.120319 -0.016695 -0.123839 C -0.016603 -0.127359 -0.016420 -0.130859 -0.015872 -0.134276 C -0.015567 -0.135823 -0.014927 -0.137166 -0.014225 -0.138447 C -0.013523 -0.139729 -0.012759 -0.140948 -0.012206 -0.142249 C -0.011780 -0.143307 -0.011384 -0.144406 -0.010987 -0.145505 C -0.010591 -0.146603 -0.010195 -0.147702 -0.009769 -0.148760 C -0.009403 -0.150877 -0.008916 -0.153155 -0.008550 -0.155271 C -0.008062 -0.158034 -0.007941 -0.160805 -0.007331 -0.163245 C -0.007022 -0.164711 -0.006623 -0.166094 -0.006196 -0.167457 C -0.005768 -0.168820 -0.005311 -0.170163 -0.004884 -0.171548 C -0.005372 -0.184570 -0.005372 -0.197423 -0.006103 -0.210122 C -0.006591 -0.218095 -0.007453 -0.215494 -0.009769 -0.221674 C -0.010073 -0.222328 -0.010226 -0.223102 -0.010378 -0.223915 C -0.010530 -0.224729 -0.010683 -0.225584 -0.010987 -0.226399 C -0.011597 -0.228185 -0.016481 -0.236974 -0.016969 -0.237628 C -0.018797 -0.240068 -0.021122 -0.242023 -0.023072 -0.244301 C -0.024778 -0.246094 -0.026128 -0.248695 -0.028078 -0.250650 C -0.034181 -0.256830 -0.033572 -0.254391 -0.040041 -0.258623 C -0.040711 -0.259112 -0.041353 -0.259682 -0.041980 -0.260251 C -0.042607 -0.260821 -0.043219 -0.261390 -0.043828 -0.261879 C -0.044559 -0.262529 -0.045321 -0.263058 -0.046130 -0.263567 C -0.046938 -0.264076 -0.047794 -0.264565 -0.048712 -0.265134 C -0.052008 -0.269610 -0.054417 -0.273067 -0.056903 -0.276302 C -0.059388 -0.279536 -0.061950 -0.282547 -0.065550 -0.286130 C -0.066712 -0.287430 -0.067995 -0.288448 -0.069246 -0.289446 C -0.070498 -0.290443 -0.071719 -0.291421 -0.072759 -0.292641 C -0.074588 -0.294595 -0.075928 -0.297197 -0.077644 -0.299152 C -0.080691 -0.302569 -0.084844 -0.304523 -0.087281 -0.308756 C -0.088500 -0.310873 -0.089850 -0.312982 -0.091069 -0.315267 C -0.091800 -0.316891 -0.092288 -0.318846 -0.093506 -0.320309 C -0.098513 -0.326166 -0.099244 -0.326004 -0.104250 -0.328120 C -0.105164 -0.329259 -0.105989 -0.330398 -0.106784 -0.331497 C -0.107578 -0.332596 -0.108342 -0.333654 -0.109134 -0.334631 C -0.109683 -0.335363 -0.110323 -0.335851 -0.110964 -0.336320 C -0.111605 -0.336788 -0.112247 -0.337236 -0.112800 -0.337887 C -0.116827 -0.343259 -0.115910 -0.343137 -0.115208 -0.342751 C -0.114506 -0.342366 -0.114019 -0.341715 -0.118903 -0.346029 C -0.119269 -0.347084 -0.119634 -0.348182 -0.120015 -0.349261 C -0.120396 -0.350339 -0.120792 -0.351397 -0.121219 -0.352371 C -0.121584 -0.353268 -0.122072 -0.354041 -0.122529 -0.354814 C -0.122986 -0.355588 -0.123412 -0.356361 -0.123656 -0.357258 C -0.123961 -0.358070 -0.124177 -0.358884 -0.124362 -0.359698 C -0.124547 -0.360512 -0.124702 -0.361325 -0.124884 -0.362138 C -0.124702 -0.367509 -0.124577 -0.372922 -0.124407 -0.378354 C -0.124238 -0.383787 -0.124022 -0.389239 -0.123656 -0.394692 C -0.123656 -0.395423 -0.123534 -0.396197 -0.123321 -0.396970 C -0.123108 -0.397744 -0.122803 -0.398517 -0.122437 -0.399248 C -0.122194 -0.400145 -0.121798 -0.400959 -0.121356 -0.401773 C -0.120914 -0.402587 -0.120427 -0.403400 -0.120000 -0.404297 C -0.118045 -0.414795 -0.118167 -0.416178 -0.117663 -0.417052 C -0.117159 -0.417927 -0.116030 -0.418293 -0.111572 -0.426755 C -0.111023 -0.427732 -0.110627 -0.428831 -0.110262 -0.429950 C -0.109896 -0.431068 -0.109561 -0.432207 -0.109134 -0.433266 C -0.108098 -0.435625 -0.107580 -0.436764 -0.106970 -0.437760 C -0.106359 -0.438757 -0.105656 -0.439611 -0.104250 -0.441401 C -0.102788 -0.447261 -0.102635 -0.449053 -0.102177 -0.450294 C -0.101719 -0.451536 -0.100955 -0.452229 -0.098269 -0.455892 C -0.097781 -0.458494 -0.097538 -0.461257 -0.097050 -0.464027 C -0.096684 -0.466144 -0.096075 -0.468260 -0.095831 -0.470377 C -0.095648 -0.472247 -0.095433 -0.474159 -0.095217 -0.476092 C -0.095002 -0.478025 -0.094786 -0.479978 -0.094603 -0.481929 C -0.094725 -0.483068 -0.094725 -0.499022 -0.097050 -0.504394 C -0.098025 -0.506672 -0.099609 -0.508627 -0.100706 -0.510905 C -0.101930 -0.513587 -0.103212 -0.516190 -0.104463 -0.518835 C -0.105715 -0.521480 -0.106936 -0.524166 -0.108038 -0.527013 C -0.108769 -0.528968 -0.109409 -0.530921 -0.110141 -0.532812 C -0.110873 -0.534704 -0.111698 -0.536534 -0.112800 -0.538242 C -0.116705 -0.544591 -0.116705 -0.544022 -0.116491 -0.543371 C -0.116278 -0.542719 -0.115852 -0.541986 -0.118903 -0.548009 C -0.119086 -0.548905 -0.119208 -0.549759 -0.119360 -0.550573 C -0.119512 -0.551387 -0.119695 -0.552161 -0.120000 -0.552895 C -0.120488 -0.553873 -0.121158 -0.554646 -0.121828 -0.555398 C -0.122498 -0.556151 -0.123169 -0.556882 -0.123656 -0.557775 C -0.124331 -0.558752 -0.124943 -0.559851 -0.125554 -0.560950 C -0.126164 -0.562048 -0.126773 -0.563147 -0.127444 -0.564124 C -0.127566 -0.564940 -0.127687 -0.565794 -0.127870 -0.566627 C -0.128053 -0.567461 -0.128297 -0.568273 -0.128662 -0.569004 C -0.129455 -0.571366 -0.130280 -0.572913 -0.131242 -0.574317 C -0.132204 -0.575721 -0.133303 -0.576981 -0.134644 -0.578770 C -0.137091 -0.588698 -0.134034 -0.578447 -0.140625 -0.591792 C -0.141600 -0.593747 -0.142219 -0.596025 -0.143072 -0.598141 C -0.143803 -0.599934 -0.144900 -0.601235 -0.145509 -0.603021 C -0.145814 -0.603756 -0.145966 -0.604612 -0.146119 -0.605447 C -0.146271 -0.606282 -0.146423 -0.607096 -0.146728 -0.607746 C -0.147033 -0.608639 -0.147462 -0.609453 -0.147906 -0.610247 C -0.148350 -0.611040 -0.148809 -0.611814 -0.149175 -0.612626 C -0.149906 -0.614580 -0.150546 -0.616778 -0.151125 -0.618995 C -0.151704 -0.621213 -0.152222 -0.623450 -0.152709 -0.625486 C -0.152344 -0.631670 -0.152009 -0.637854 -0.151643 -0.644039 C -0.151277 -0.650224 -0.150881 -0.656409 -0.150394 -0.662597 C -0.150211 -0.664225 -0.149693 -0.666054 -0.149021 -0.667783 C -0.148350 -0.669512 -0.147525 -0.671140 -0.146728 -0.672363 C -0.145570 -0.674234 -0.144227 -0.675698 -0.142930 -0.677162 C -0.141633 -0.678626 -0.140381 -0.680091 -0.139406 -0.681961 C -0.136416 -0.687983 -0.135654 -0.689651 -0.134968 -0.691015 C -0.134283 -0.692378 -0.133673 -0.693436 -0.130987 -0.698238 C -0.129459 -0.704261 -0.129703 -0.703528 -0.129764 -0.702856 C -0.129825 -0.702185 -0.129703 -0.701575 -0.127444 -0.707843 C -0.127078 -0.708655 -0.126895 -0.709509 -0.126728 -0.710343 C -0.126560 -0.711178 -0.126408 -0.711991 -0.126103 -0.712723 C -0.125002 -0.715247 -0.123963 -0.716834 -0.122957 -0.718401 C -0.121950 -0.719968 -0.120975 -0.721515 -0.120000 -0.723959 C -0.119756 -0.724771 -0.118992 -0.727374 -0.118228 -0.730100 C -0.117464 -0.732825 -0.116700 -0.735673 -0.116456 -0.736973 L -0.114019 -0.749834 C -0.114750 -0.765788 -0.113775 -0.770506 -0.116456 -0.782227 C -0.117188 -0.785482 -0.117431 -0.789061 -0.118903 -0.791824 L -0.121219 -0.796711 C -0.121706 -0.798743 -0.122194 -0.800696 -0.122774 -0.802588 C -0.123354 -0.804480 -0.124027 -0.806312 -0.124884 -0.808102 C -0.125372 -0.808998 -0.126012 -0.809812 -0.126682 -0.810606 C -0.127352 -0.811399 -0.128053 -0.812173 -0.128662 -0.812988 L -0.129759 -0.814612 L -0.129759 -0.814451" pathEditMode="relative">
                                      <p:cBhvr>
                                        <p:cTn id="143" dur="3000" fill="hold"/>
                                        <p:tgtEl>
                                          <p:spTgt spid="218"/>
                                        </p:tgtEl>
                                        <p:attrNameLst>
                                          <p:attrName>ppt_x</p:attrName>
                                          <p:attrName>ppt_y</p:attrName>
                                        </p:attrNameLst>
                                      </p:cBhvr>
                                    </p:animMotion>
                                  </p:childTnLst>
                                </p:cTn>
                              </p:par>
                            </p:childTnLst>
                          </p:cTn>
                        </p:par>
                        <p:par>
                          <p:cTn id="144" fill="hold">
                            <p:stCondLst>
                              <p:cond delay="0"/>
                            </p:stCondLst>
                            <p:childTnLst>
                              <p:par>
                                <p:cTn id="145" presetID="-1" presetClass="path" presetSubtype="0" fill="hold" nodeType="afterEffect">
                                  <p:stCondLst>
                                    <p:cond delay="200"/>
                                  </p:stCondLst>
                                  <p:childTnLst>
                                    <p:animMotion origin="layout" path="M 0.000000 0.000000 L 0.000000 0.000163 C 0.001102 -0.002115 0.002109 -0.004353 0.003116 -0.006550 C 0.004123 -0.008747 0.005128 -0.010904 0.006225 -0.013020 C 0.006778 -0.014159 0.007481 -0.015175 0.008153 -0.016212 C 0.008824 -0.017250 0.009464 -0.018308 0.009891 -0.019531 C 0.010256 -0.020751 0.010439 -0.022092 0.010591 -0.023455 C 0.010744 -0.024817 0.010866 -0.026200 0.011109 -0.027505 C 0.010866 -0.033446 0.010987 -0.039428 0.010957 -0.045389 C 0.010927 -0.051349 0.010744 -0.057289 0.009891 -0.063146 C 0.009342 -0.066648 0.007816 -0.069863 0.005954 -0.072812 C 0.004092 -0.075762 0.001894 -0.078446 0.000000 -0.080886 C -0.001219 -0.084634 -0.002681 -0.089028 -0.004763 -0.092284 C -0.006225 -0.094562 -0.008175 -0.096348 -0.009516 -0.098633 C -0.014766 -0.106606 -0.011353 -0.103512 -0.016847 -0.110023 C -0.024656 -0.119136 -0.021234 -0.114256 -0.030150 -0.122884 C -0.031983 -0.124754 -0.033752 -0.126747 -0.035537 -0.128700 C -0.037322 -0.130653 -0.039122 -0.132566 -0.041016 -0.134274 C -0.041625 -0.134763 -0.042204 -0.135332 -0.042798 -0.135902 C -0.043392 -0.136471 -0.044002 -0.137041 -0.044672 -0.137530 C -0.045652 -0.138180 -0.046659 -0.138709 -0.047681 -0.139218 C -0.048703 -0.139727 -0.049739 -0.140216 -0.050775 -0.140785 C -0.052181 -0.142655 -0.053433 -0.144812 -0.054761 -0.146827 C -0.056088 -0.148841 -0.057492 -0.150713 -0.059203 -0.152014 C -0.059569 -0.152176 -0.069216 -0.159341 -0.071409 -0.161780 C -0.074456 -0.165198 -0.077634 -0.170408 -0.079828 -0.174964 C -0.085200 -0.186193 -0.079097 -0.176757 -0.086053 -0.186193 C -0.089719 -0.198564 -0.088713 -0.195921 -0.088180 -0.193500 C -0.087647 -0.191080 -0.087586 -0.188882 -0.093141 -0.202147 C -0.093567 -0.203124 -0.093750 -0.204223 -0.093887 -0.205342 C -0.094024 -0.206461 -0.094116 -0.207600 -0.094359 -0.208658 C -0.094725 -0.210120 -0.095152 -0.211421 -0.095578 -0.212723 C -0.096005 -0.214024 -0.096431 -0.215327 -0.096797 -0.216793 C -0.097041 -0.217932 -0.097223 -0.219071 -0.097406 -0.220150 C -0.097589 -0.221228 -0.097772 -0.222246 -0.098016 -0.223142 C -0.098203 -0.224120 -0.098419 -0.224974 -0.098633 -0.225767 C -0.098848 -0.226559 -0.099061 -0.227291 -0.099244 -0.228022 C -0.098817 -0.235591 -0.098695 -0.243160 -0.098435 -0.250709 C -0.098175 -0.258258 -0.097777 -0.265787 -0.096797 -0.273275 C -0.096492 -0.275388 -0.094692 -0.279415 -0.092664 -0.283321 C -0.090635 -0.287227 -0.088378 -0.291011 -0.087159 -0.292639 C -0.084291 -0.296710 -0.080688 -0.301715 -0.076873 -0.306434 C -0.073057 -0.311154 -0.069028 -0.315589 -0.065306 -0.318521 L -0.059203 -0.323401 C -0.057797 -0.325844 -0.056606 -0.328571 -0.055309 -0.331154 C -0.054012 -0.333737 -0.052608 -0.336177 -0.050775 -0.338047 C -0.049983 -0.338782 -0.049130 -0.339515 -0.048292 -0.340288 C -0.047454 -0.341062 -0.046631 -0.341875 -0.045900 -0.342772 C -0.043697 -0.345697 -0.041991 -0.349283 -0.039797 -0.352538 C -0.037959 -0.355302 -0.035644 -0.357741 -0.033816 -0.360512 C -0.032831 -0.361974 -0.032466 -0.364252 -0.031369 -0.365722 C -0.029906 -0.368000 -0.027956 -0.369624 -0.026484 -0.371902 C -0.016603 -0.387364 -0.033816 -0.363605 -0.020503 -0.383138 C -0.019163 -0.385251 -0.017027 -0.388099 -0.015227 -0.390398 C -0.013427 -0.392697 -0.011963 -0.394448 -0.011963 -0.394367 C -0.009216 -0.405596 -0.008452 -0.407630 -0.008756 -0.412126 C -0.009061 -0.416623 -0.010434 -0.423582 -0.011963 -0.444662 C -0.012389 -0.449707 -0.012450 -0.451660 -0.012831 -0.453185 C -0.013212 -0.454711 -0.013912 -0.455810 -0.015619 -0.459146 C -0.015802 -0.460528 -0.015956 -0.461911 -0.016141 -0.463274 C -0.016327 -0.464638 -0.016542 -0.465980 -0.016847 -0.467281 C -0.017517 -0.469725 -0.018766 -0.471516 -0.020123 -0.473204 C -0.021480 -0.474893 -0.022945 -0.476478 -0.024047 -0.478510 C -0.025205 -0.480546 -0.026149 -0.482783 -0.027095 -0.485021 C -0.028041 -0.487259 -0.028988 -0.489496 -0.030150 -0.491532 L -0.033816 -0.497881 C -0.034364 -0.500159 -0.034638 -0.501664 -0.035095 -0.503068 C -0.035552 -0.504471 -0.036192 -0.505774 -0.037472 -0.507648 C -0.038756 -0.509599 -0.040160 -0.511471 -0.041595 -0.513343 C -0.043029 -0.515215 -0.044494 -0.517087 -0.045900 -0.519038 C -0.046509 -0.519773 -0.047210 -0.520506 -0.047865 -0.521279 C -0.048520 -0.522053 -0.049130 -0.522867 -0.049556 -0.523763 C -0.052547 -0.529782 -0.052120 -0.529130 -0.051907 -0.528519 C -0.051694 -0.527908 -0.051694 -0.527339 -0.055537 -0.533523 C -0.056025 -0.534257 -0.056421 -0.535071 -0.056803 -0.535905 C -0.057185 -0.536739 -0.057553 -0.537594 -0.057984 -0.538409 C -0.058594 -0.539468 -0.059234 -0.540485 -0.059873 -0.541523 C -0.060513 -0.542561 -0.061153 -0.543620 -0.061763 -0.544759 C -0.062189 -0.545817 -0.062557 -0.546915 -0.062925 -0.548034 C -0.063293 -0.549153 -0.063661 -0.550292 -0.064088 -0.551431 C -0.064453 -0.552243 -0.064880 -0.553017 -0.065306 -0.553810 C -0.065733 -0.554604 -0.066159 -0.555418 -0.066525 -0.556311 C -0.067012 -0.557288 -0.067409 -0.558346 -0.067791 -0.559425 C -0.068173 -0.560503 -0.068541 -0.561602 -0.068972 -0.562660 C -0.069947 -0.564938 -0.071531 -0.566731 -0.072506 -0.569009 C -0.073603 -0.571611 -0.073847 -0.574705 -0.075075 -0.577306 C -0.075928 -0.579099 -0.077756 -0.580238 -0.078609 -0.582193 C -0.079584 -0.584225 -0.080288 -0.586463 -0.081006 -0.588660 C -0.081724 -0.590857 -0.082458 -0.593014 -0.083494 -0.594884 C -0.084286 -0.596512 -0.084987 -0.598263 -0.085734 -0.599952 C -0.086482 -0.601641 -0.087277 -0.603269 -0.088256 -0.604651 C -0.089475 -0.606444 -0.090938 -0.607583 -0.091913 -0.609369 C -0.094237 -0.613602 -0.094359 -0.616210 -0.095578 -0.620605 C -0.095944 -0.621986 -0.096248 -0.623410 -0.096614 -0.624794 C -0.096980 -0.626177 -0.097406 -0.627520 -0.098016 -0.628740 C -0.098447 -0.629717 -0.099059 -0.630531 -0.099715 -0.631305 C -0.100371 -0.632078 -0.101072 -0.632811 -0.101681 -0.633627 C -0.102047 -0.635251 -0.102352 -0.636959 -0.102718 -0.638607 C -0.103085 -0.640255 -0.103514 -0.641843 -0.104128 -0.643224 C -0.104981 -0.645664 -0.106566 -0.647619 -0.107662 -0.649735 C -0.108516 -0.651366 -0.109369 -0.652991 -0.110109 -0.654622 C -0.110292 -0.655680 -0.110688 -0.657918 -0.111145 -0.660176 C -0.111602 -0.662434 -0.112120 -0.664712 -0.112547 -0.665851 C -0.112852 -0.666744 -0.113248 -0.667558 -0.113674 -0.668372 C -0.114101 -0.669185 -0.114558 -0.669999 -0.114984 -0.670892 C -0.115350 -0.673009 -0.115687 -0.675206 -0.116071 -0.677383 C -0.116454 -0.679560 -0.116883 -0.681717 -0.117431 -0.683752 C -0.117614 -0.684568 -0.117827 -0.685422 -0.118041 -0.686235 C -0.118254 -0.687048 -0.118467 -0.687820 -0.118650 -0.688470 C -0.120178 -0.695632 -0.120056 -0.695632 -0.119903 -0.695266 C -0.119749 -0.694900 -0.119564 -0.694169 -0.120966 -0.699868 C -0.120783 -0.702554 -0.120722 -0.705321 -0.120600 -0.708046 C -0.120478 -0.710772 -0.120295 -0.713456 -0.119869 -0.715977 C -0.119625 -0.717200 -0.119259 -0.718299 -0.118833 -0.719356 C -0.118406 -0.720413 -0.117919 -0.721429 -0.117431 -0.722488 C -0.115964 -0.725500 -0.114682 -0.727698 -0.113187 -0.729651 C -0.111691 -0.731604 -0.109983 -0.733312 -0.107662 -0.735348 C -0.106931 -0.736079 -0.106078 -0.736527 -0.105239 -0.736975 C -0.104400 -0.737424 -0.103575 -0.737872 -0.102900 -0.738603 C -0.101986 -0.739500 -0.101194 -0.740639 -0.100416 -0.741798 C -0.099638 -0.742957 -0.098873 -0.744137 -0.098016 -0.745114 C -0.096919 -0.746415 -0.095456 -0.747069 -0.094359 -0.748370 C -0.092278 -0.750809 -0.090816 -0.754388 -0.088256 -0.756505 C -0.083798 -0.760495 -0.084316 -0.759925 -0.084790 -0.759641 C -0.085263 -0.759356 -0.085692 -0.759356 -0.081056 -0.764485 C -0.080503 -0.765136 -0.079891 -0.765705 -0.079266 -0.766234 C -0.078640 -0.766763 -0.078000 -0.767252 -0.077391 -0.767741 C -0.075314 -0.773355 -0.075314 -0.773884 -0.075086 -0.774169 C -0.074857 -0.774454 -0.074400 -0.774494 -0.071409 -0.779131 C -0.070069 -0.781086 -0.068841 -0.783364 -0.067744 -0.785480 C -0.066037 -0.788736 -0.064941 -0.792477 -0.062859 -0.795247 C -0.058228 -0.801427 -0.060178 -0.798172 -0.056756 -0.804845 C -0.056330 -0.806718 -0.055751 -0.809243 -0.055141 -0.811664 C -0.054532 -0.814085 -0.053892 -0.816404 -0.053344 -0.817866 C -0.052795 -0.819005 -0.052123 -0.820064 -0.051450 -0.821122 C -0.050777 -0.822180 -0.050105 -0.823238 -0.049556 -0.824377 C -0.049312 -0.824866 -0.049099 -0.825395 -0.048901 -0.825944 C -0.048703 -0.826494 -0.048520 -0.827063 -0.048338 -0.827633 L -0.048338 -0.827471" pathEditMode="relative">
                                      <p:cBhvr>
                                        <p:cTn id="146" dur="3000" fill="hold"/>
                                        <p:tgtEl>
                                          <p:spTgt spid="195"/>
                                        </p:tgtEl>
                                        <p:attrNameLst>
                                          <p:attrName>ppt_x</p:attrName>
                                          <p:attrName>ppt_y</p:attrName>
                                        </p:attrNameLst>
                                      </p:cBhvr>
                                    </p:animMotion>
                                  </p:childTnLst>
                                </p:cTn>
                              </p:par>
                            </p:childTnLst>
                          </p:cTn>
                        </p:par>
                        <p:par>
                          <p:cTn id="147" fill="hold">
                            <p:stCondLst>
                              <p:cond delay="0"/>
                            </p:stCondLst>
                            <p:childTnLst>
                              <p:par>
                                <p:cTn id="148" presetID="-1" presetClass="path" presetSubtype="0" fill="hold" nodeType="afterEffect">
                                  <p:stCondLst>
                                    <p:cond delay="1200"/>
                                  </p:stCondLst>
                                  <p:childTnLst>
                                    <p:animMotion origin="layout" path="M 0.000000 0.000000 L 0.000000 0.000162 C 0.000614 -0.002686 0.001165 -0.005493 0.001730 -0.008240 C 0.002295 -0.010986 0.002873 -0.013672 0.003544 -0.016277 C 0.003848 -0.017416 0.004397 -0.018434 0.004900 -0.019472 C 0.005402 -0.020510 0.005859 -0.021568 0.005981 -0.022788 C 0.006473 -0.025963 0.006689 -0.029178 0.006827 -0.032413 C 0.006966 -0.035648 0.007027 -0.038904 0.007209 -0.042159 C 0.006478 -0.051757 0.006844 -0.059245 0.003544 -0.068034 C -0.000122 -0.077801 -0.001097 -0.076008 -0.004997 -0.084150 C -0.005489 -0.085289 -0.006223 -0.087608 -0.007062 -0.089886 C -0.007901 -0.092164 -0.008845 -0.094402 -0.009759 -0.095379 C -0.012323 -0.098392 -0.013819 -0.099898 -0.015284 -0.100916 C -0.016748 -0.101934 -0.018183 -0.102463 -0.020625 -0.103521 C -0.021417 -0.104333 -0.022212 -0.105187 -0.023021 -0.106022 C -0.023831 -0.106856 -0.024656 -0.107670 -0.025509 -0.108401 C -0.032161 -0.113934 -0.031153 -0.112511 -0.030192 -0.111412 C -0.029231 -0.110313 -0.028317 -0.109540 -0.035156 -0.116374 C -0.035583 -0.117190 -0.035979 -0.118044 -0.036375 -0.118878 C -0.036771 -0.119712 -0.037167 -0.120526 -0.037594 -0.121261 C -0.041498 -0.127607 -0.041529 -0.127037 -0.041331 -0.126387 C -0.041133 -0.125736 -0.040706 -0.125005 -0.043697 -0.131027 C -0.043880 -0.131839 -0.044062 -0.132653 -0.044261 -0.133467 C -0.044459 -0.134281 -0.044672 -0.135095 -0.044916 -0.135907 C -0.045281 -0.136965 -0.045771 -0.137983 -0.046230 -0.139021 C -0.046690 -0.140059 -0.047119 -0.141117 -0.047362 -0.142256 C -0.047728 -0.144127 -0.047880 -0.146079 -0.048018 -0.148012 C -0.048155 -0.149945 -0.048277 -0.151857 -0.048581 -0.153647 C -0.048703 -0.154462 -0.048886 -0.155317 -0.049084 -0.156151 C -0.049282 -0.156985 -0.049495 -0.157799 -0.049678 -0.158534 C -0.049495 -0.166834 -0.049373 -0.175215 -0.049221 -0.183596 C -0.049069 -0.191978 -0.048886 -0.200359 -0.048581 -0.208659 C -0.048398 -0.211915 -0.048033 -0.213462 -0.047438 -0.214846 C -0.046842 -0.216230 -0.046017 -0.217452 -0.044916 -0.220057 C -0.044428 -0.221115 -0.044093 -0.222254 -0.043743 -0.223352 C -0.043392 -0.224450 -0.043027 -0.225506 -0.042478 -0.226399 C -0.041991 -0.227377 -0.041348 -0.228150 -0.040691 -0.228923 C -0.040034 -0.229697 -0.039361 -0.230470 -0.038812 -0.231448 C -0.034969 -0.237551 -0.035520 -0.237143 -0.036145 -0.236410 C -0.036771 -0.235677 -0.037472 -0.234619 -0.033928 -0.239421 C -0.032953 -0.243573 -0.032923 -0.244102 -0.032557 -0.244753 C -0.032191 -0.245405 -0.031491 -0.246178 -0.029175 -0.250819 C -0.027891 -0.253097 -0.026822 -0.255700 -0.025707 -0.258223 C -0.024593 -0.260745 -0.023433 -0.263187 -0.021966 -0.265141 L -0.014644 -0.275070 C -0.014034 -0.277509 -0.013760 -0.278893 -0.013317 -0.280154 C -0.012874 -0.281415 -0.012262 -0.282554 -0.010978 -0.284505 C -0.010430 -0.285402 -0.009790 -0.286175 -0.009150 -0.286949 C -0.008510 -0.287722 -0.007870 -0.288496 -0.007322 -0.289392 C -0.006469 -0.290939 -0.005248 -0.293421 -0.004240 -0.295475 C -0.003232 -0.297529 -0.002438 -0.299155 -0.002438 -0.298990 C -0.000909 -0.305096 -0.001184 -0.304406 -0.001245 -0.303754 C -0.001305 -0.303103 -0.001153 -0.302491 0.001228 -0.308756 C 0.002934 -0.313559 0.002414 -0.313722 0.002321 -0.313844 C 0.002229 -0.313966 0.002564 -0.314047 0.005981 -0.318684 C 0.009403 -0.332195 0.008855 -0.330567 0.008488 -0.328594 C 0.008121 -0.326621 0.007936 -0.324302 0.012084 -0.336431 C 0.012637 -0.337975 0.013249 -0.340374 0.013723 -0.342367 C 0.014196 -0.344361 0.014531 -0.345948 0.014531 -0.345867 C 0.015263 -0.352948 0.015811 -0.356813 0.015902 -0.361025 C 0.015994 -0.365237 0.015628 -0.369795 0.014531 -0.378260 C 0.014166 -0.380700 0.012825 -0.382486 0.012084 -0.384771 C 0.011231 -0.387373 0.010744 -0.390305 0.009647 -0.392906 C 0.007819 -0.397301 0.005006 -0.401041 0.003544 -0.406090 C 0.002142 -0.410727 0.001411 -0.413657 0.000190 -0.416547 C -0.001031 -0.419437 -0.002742 -0.422286 -0.006103 -0.426762 C -0.007383 -0.428389 -0.008726 -0.429854 -0.009993 -0.431400 C -0.011259 -0.432946 -0.012450 -0.434573 -0.013425 -0.436528 C -0.013791 -0.437340 -0.014156 -0.438195 -0.014537 -0.439049 C -0.014918 -0.439903 -0.015314 -0.440757 -0.015741 -0.441570 C -0.019406 -0.445964 -0.019163 -0.443524 -0.023072 -0.446126 C -0.024534 -0.447103 -0.025509 -0.448242 -0.026728 -0.449712 C -0.032466 -0.460779 -0.024900 -0.447103 -0.033928 -0.459148 C -0.035034 -0.460617 -0.035400 -0.462565 -0.036375 -0.463873 C -0.037106 -0.465012 -0.037990 -0.465743 -0.038859 -0.466434 C -0.039729 -0.467125 -0.040584 -0.467775 -0.041259 -0.468752 C -0.041259 -0.468671 -0.042785 -0.471723 -0.044463 -0.475120 C -0.046141 -0.478517 -0.047972 -0.482259 -0.048581 -0.483560 C -0.048947 -0.484457 -0.049282 -0.485271 -0.049648 -0.486064 C -0.050013 -0.486858 -0.050409 -0.487631 -0.050897 -0.488447 C -0.051506 -0.489097 -0.052179 -0.489871 -0.052821 -0.490664 C -0.053463 -0.491458 -0.054075 -0.492272 -0.054563 -0.493003 C -0.055111 -0.493980 -0.055477 -0.495079 -0.055827 -0.496238 C -0.056177 -0.497398 -0.056513 -0.498618 -0.057000 -0.499838 C -0.057736 -0.501304 -0.058561 -0.502850 -0.059400 -0.504438 C -0.060239 -0.506025 -0.061092 -0.507653 -0.061884 -0.509280 L -0.064331 -0.513998 C -0.064514 -0.515138 -0.064697 -0.516317 -0.064895 -0.517476 C -0.065093 -0.518636 -0.065306 -0.519775 -0.065550 -0.520833 C -0.065794 -0.522141 -0.066647 -0.523927 -0.066647 -0.525396 C -0.066647 -0.541505 -0.066281 -0.557782 -0.065550 -0.573898 C -0.065489 -0.574872 -0.065306 -0.575685 -0.065078 -0.576459 C -0.064849 -0.577232 -0.064575 -0.577965 -0.064331 -0.578777 C -0.063534 -0.580894 -0.062587 -0.582970 -0.061703 -0.585127 C -0.060818 -0.587283 -0.059995 -0.589521 -0.059447 -0.591961 C -0.059264 -0.592611 -0.059112 -0.593425 -0.058929 -0.594239 C -0.058746 -0.595053 -0.058533 -0.595867 -0.058228 -0.596517 C -0.057492 -0.598391 -0.056698 -0.600059 -0.055874 -0.601625 C -0.055050 -0.603192 -0.054197 -0.604656 -0.053344 -0.606122 C -0.053344 -0.606041 -0.052153 -0.608442 -0.050963 -0.610843 C -0.049772 -0.613245 -0.048581 -0.615646 -0.048581 -0.615565 C -0.042661 -0.620852 -0.044278 -0.619386 -0.045498 -0.618369 C -0.046718 -0.617351 -0.047541 -0.616781 -0.040031 -0.623862 C -0.038812 -0.624920 -0.037624 -0.626019 -0.036420 -0.627097 C -0.035215 -0.628175 -0.033994 -0.629234 -0.032709 -0.630211 C -0.029109 -0.633139 -0.028102 -0.633913 -0.027293 -0.634584 C -0.026484 -0.635256 -0.025875 -0.635825 -0.023072 -0.638346 C -0.020264 -0.643880 -0.019774 -0.646077 -0.019178 -0.647237 C -0.018581 -0.648397 -0.017878 -0.648520 -0.014644 -0.649905 C -0.014400 -0.650718 -0.014278 -0.651531 -0.014126 -0.652305 C -0.013973 -0.653078 -0.013791 -0.653811 -0.013425 -0.654462 C -0.012450 -0.656086 -0.010734 -0.656740 -0.009759 -0.658041 C -0.008663 -0.659510 -0.008175 -0.661134 -0.007322 -0.662597 C -0.005794 -0.668703 -0.005580 -0.670454 -0.005093 -0.671838 C -0.004605 -0.673221 -0.003844 -0.674237 -0.001219 -0.678874 C -0.001036 -0.680421 -0.000884 -0.682089 -0.000701 -0.683737 C -0.000518 -0.685385 -0.000305 -0.687013 0.000000 -0.688479 C 0.000244 -0.690103 0.000984 -0.691573 0.001228 -0.693689 C 0.001838 -0.699223 0.001838 -0.705241 0.002447 -0.711106 C 0.002569 -0.712733 0.002752 -0.714359 0.002950 -0.715965 C 0.003148 -0.717571 0.003361 -0.719156 0.003544 -0.720703 C 0.003788 -0.723959 0.004001 -0.727214 0.004199 -0.730490 C 0.004397 -0.733765 0.004580 -0.737061 0.004763 -0.740398 C 0.005128 -0.745123 0.005981 -0.749841 0.005981 -0.754720 C 0.005981 -0.762863 0.005616 -0.770998 0.004763 -0.778971 C 0.003544 -0.790692 0.002813 -0.785813 0.000000 -0.793463 C -0.004997 -0.806808 0.003300 -0.789230 -0.003656 -0.803222 C -0.004388 -0.806154 -0.004723 -0.806927 -0.004875 -0.807599 C -0.005027 -0.808270 -0.004997 -0.808840 -0.004997 -0.811364 L -0.004997 -0.811202" pathEditMode="relative">
                                      <p:cBhvr>
                                        <p:cTn id="149" dur="3000" fill="hold"/>
                                        <p:tgtEl>
                                          <p:spTgt spid="192"/>
                                        </p:tgtEl>
                                        <p:attrNameLst>
                                          <p:attrName>ppt_x</p:attrName>
                                          <p:attrName>ppt_y</p:attrName>
                                        </p:attrNameLst>
                                      </p:cBhvr>
                                    </p:animMotion>
                                  </p:childTnLst>
                                </p:cTn>
                              </p:par>
                            </p:childTnLst>
                          </p:cTn>
                        </p:par>
                        <p:par>
                          <p:cTn id="150" fill="hold">
                            <p:stCondLst>
                              <p:cond delay="0"/>
                            </p:stCondLst>
                            <p:childTnLst>
                              <p:par>
                                <p:cTn id="151" presetID="-1" presetClass="path" presetSubtype="0" fill="hold" nodeType="afterEffect">
                                  <p:stCondLst>
                                    <p:cond delay="1000"/>
                                  </p:stCondLst>
                                  <p:childTnLst>
                                    <p:animMotion origin="layout" path="M 0.000000 0.000000 L 0.000000 0.000162 C 0.002449 -0.016277 0.003546 -0.020671 0.003546 -0.038734 C 0.003546 -0.083172 0.011233 -0.074383 -0.001217 -0.085612 C -0.005614 -0.097164 -0.000973 -0.088052 -0.008539 -0.095378 C -0.009879 -0.096679 -0.010864 -0.098634 -0.012204 -0.100096 C -0.013728 -0.101886 -0.014612 -0.102699 -0.015572 -0.103269 C -0.016533 -0.103838 -0.017572 -0.104164 -0.019404 -0.104976 C -0.022095 -0.107423 -0.025508 -0.110348 -0.027954 -0.113118 C -0.029661 -0.115073 -0.030879 -0.117836 -0.032708 -0.119629 C -0.033626 -0.120360 -0.034634 -0.120889 -0.035671 -0.121358 C -0.036708 -0.121826 -0.037775 -0.122234 -0.038811 -0.122723 C -0.039608 -0.124350 -0.040646 -0.125855 -0.041561 -0.127420 C -0.042476 -0.128986 -0.043269 -0.130612 -0.043573 -0.132482 C -0.045162 -0.140786 -0.045652 -0.142902 -0.045958 -0.144917 C -0.046264 -0.146931 -0.046386 -0.148844 -0.047239 -0.156740 C -0.047056 -0.162354 -0.046934 -0.168009 -0.046767 -0.173685 C -0.046599 -0.179361 -0.046386 -0.185058 -0.046020 -0.190757 C -0.045654 -0.197915 -0.044304 -0.197099 -0.042476 -0.203610 C -0.041867 -0.205727 -0.041623 -0.208166 -0.041258 -0.210283 C -0.041075 -0.211018 -0.040862 -0.211751 -0.040648 -0.212524 C -0.040435 -0.213297 -0.040222 -0.214111 -0.040039 -0.215008 C -0.039795 -0.216066 -0.039612 -0.217122 -0.039428 -0.218179 C -0.039244 -0.219235 -0.039059 -0.220292 -0.038811 -0.221350 C -0.037836 -0.225340 -0.037348 -0.227091 -0.036739 -0.228597 C -0.036129 -0.230102 -0.035398 -0.231363 -0.033936 -0.234372 C -0.031733 -0.246255 -0.034058 -0.235349 -0.030270 -0.247232 C -0.028564 -0.252604 -0.027092 -0.257976 -0.025508 -0.263348 C -0.025081 -0.264729 -0.024776 -0.266153 -0.024426 -0.267537 C -0.024076 -0.268920 -0.023679 -0.270263 -0.023070 -0.271483 L -0.020623 -0.276362 C -0.019222 -0.283770 -0.019069 -0.286090 -0.018733 -0.287617 C -0.018397 -0.289144 -0.017876 -0.289877 -0.015739 -0.294109 C -0.015373 -0.296876 -0.014916 -0.299560 -0.014490 -0.302224 C -0.014063 -0.304888 -0.013667 -0.307532 -0.013423 -0.310218 C -0.012692 -0.317056 -0.012540 -0.318968 -0.012342 -0.320454 C -0.012144 -0.321939 -0.011900 -0.322997 -0.010986 -0.328127 C -0.011169 -0.331705 -0.011169 -0.335244 -0.011275 -0.338743 C -0.011382 -0.342242 -0.011595 -0.345701 -0.012204 -0.349122 C -0.012814 -0.353109 -0.013883 -0.354938 -0.015165 -0.356484 C -0.016447 -0.358030 -0.017942 -0.359293 -0.019404 -0.362144 C -0.020501 -0.363930 -0.020989 -0.366370 -0.021851 -0.368486 C -0.023192 -0.371741 -0.027833 -0.379884 -0.029051 -0.381508 C -0.029783 -0.382239 -0.030666 -0.382687 -0.031536 -0.383115 C -0.032405 -0.383543 -0.033261 -0.383951 -0.033936 -0.384602 C -0.035276 -0.386068 -0.036619 -0.387572 -0.037871 -0.389179 C -0.039122 -0.390786 -0.040283 -0.392494 -0.041258 -0.394368 C -0.041623 -0.395180 -0.041958 -0.396034 -0.042324 -0.396868 C -0.042690 -0.397703 -0.043086 -0.398516 -0.043573 -0.399248 C -0.044122 -0.399898 -0.044733 -0.400427 -0.045360 -0.400936 C -0.045987 -0.401445 -0.046629 -0.401934 -0.047239 -0.402503 C -0.047848 -0.403807 -0.048488 -0.405110 -0.049113 -0.406433 C -0.049737 -0.407755 -0.050347 -0.409098 -0.050895 -0.410484 C -0.052119 -0.413412 -0.052700 -0.415446 -0.053449 -0.417358 C -0.054197 -0.419269 -0.055114 -0.421059 -0.057008 -0.423498 C -0.057922 -0.424722 -0.058927 -0.425780 -0.059949 -0.426817 C -0.060971 -0.427854 -0.062009 -0.428870 -0.062989 -0.430009 C -0.065797 -0.437336 -0.065429 -0.436482 -0.065458 -0.436237 C -0.065487 -0.435993 -0.065914 -0.436359 -0.070311 -0.446125 C -0.070737 -0.447183 -0.071103 -0.448282 -0.071484 -0.449380 C -0.071865 -0.450479 -0.072261 -0.451578 -0.072748 -0.452636 C -0.073911 -0.455322 -0.075711 -0.459351 -0.077220 -0.462687 C -0.078729 -0.466023 -0.079948 -0.468667 -0.079948 -0.468583 C -0.085198 -0.499837 -0.083248 -0.483074 -0.081176 -0.538248 C -0.081054 -0.541012 -0.080689 -0.543782 -0.079948 -0.546384 C -0.074951 -0.563962 -0.076901 -0.554195 -0.071529 -0.565755 C -0.068473 -0.572104 -0.069945 -0.571612 -0.066645 -0.576984 C -0.065548 -0.578777 -0.063964 -0.579916 -0.062989 -0.581870 C -0.062009 -0.583902 -0.061428 -0.586302 -0.060787 -0.588580 C -0.060146 -0.590858 -0.059445 -0.593015 -0.058226 -0.594562 C -0.056333 -0.597086 -0.054898 -0.598877 -0.053586 -0.600769 C -0.052273 -0.602662 -0.051083 -0.604655 -0.049676 -0.607584 C -0.049189 -0.608642 -0.048854 -0.609781 -0.048503 -0.610900 C -0.048153 -0.612019 -0.047787 -0.613117 -0.047239 -0.614095 C -0.046751 -0.614987 -0.046109 -0.615721 -0.045452 -0.616474 C -0.044794 -0.617227 -0.044122 -0.618000 -0.043573 -0.618974 C -0.042598 -0.620929 -0.042354 -0.623530 -0.041258 -0.625323 C -0.039795 -0.627763 -0.037714 -0.629395 -0.036373 -0.631834 C -0.035154 -0.633951 -0.033195 -0.640138 -0.032708 -0.643225 C -0.032220 -0.646319 -0.031976 -0.649574 -0.031489 -0.652830 C -0.031367 -0.653969 -0.031184 -0.655067 -0.030971 -0.656146 C -0.030758 -0.657224 -0.030514 -0.658282 -0.030270 -0.659341 C -0.030758 -0.676595 -0.030514 -0.693843 -0.031489 -0.711098 C -0.031733 -0.715169 -0.036251 -0.720864 -0.037592 -0.723958 C -0.037958 -0.724851 -0.038691 -0.727333 -0.039425 -0.729978 C -0.040158 -0.732624 -0.040892 -0.735433 -0.041258 -0.736980 C -0.041440 -0.738038 -0.041593 -0.739137 -0.041776 -0.740235 C -0.041958 -0.741334 -0.042172 -0.742432 -0.042476 -0.743491 C -0.043086 -0.745850 -0.043789 -0.747639 -0.044583 -0.749348 C -0.045378 -0.751056 -0.046264 -0.752684 -0.047239 -0.754719 C -0.049742 -0.764648 -0.050534 -0.766722 -0.050304 -0.770730 C -0.050075 -0.774738 -0.048823 -0.780679 -0.047239 -0.798341 C -0.047117 -0.800620 -0.046751 -0.802898 -0.046020 -0.804845 C -0.042233 -0.814942 -0.043939 -0.814450 -0.040039 -0.814450 L -0.040039 -0.814288" pathEditMode="relative">
                                      <p:cBhvr>
                                        <p:cTn id="152" dur="3000" fill="hold"/>
                                        <p:tgtEl>
                                          <p:spTgt spid="196"/>
                                        </p:tgtEl>
                                        <p:attrNameLst>
                                          <p:attrName>ppt_x</p:attrName>
                                          <p:attrName>ppt_y</p:attrName>
                                        </p:attrNameLst>
                                      </p:cBhvr>
                                    </p:animMotion>
                                  </p:childTnLst>
                                </p:cTn>
                              </p:par>
                            </p:childTnLst>
                          </p:cTn>
                        </p:par>
                        <p:par>
                          <p:cTn id="153" fill="hold">
                            <p:stCondLst>
                              <p:cond delay="0"/>
                            </p:stCondLst>
                            <p:childTnLst>
                              <p:par>
                                <p:cTn id="154" presetID="-1" presetClass="path" presetSubtype="0" fill="hold" nodeType="afterEffect">
                                  <p:stCondLst>
                                    <p:cond delay="2800"/>
                                  </p:stCondLst>
                                  <p:childTnLst>
                                    <p:animMotion origin="layout" path="M 0.000000 0.000000 L 0.000000 0.000161 C 0.000609 -0.002117 0.001248 -0.004314 0.001858 -0.006492 C 0.002467 -0.008669 0.003046 -0.010825 0.003533 -0.013023 C 0.005127 -0.019210 0.004274 -0.018880 0.005980 -0.024252 C 0.006711 -0.026530 0.007686 -0.028646 0.008418 -0.030763 C 0.009275 -0.033448 0.009948 -0.036256 0.010680 -0.039002 C 0.011413 -0.041749 0.012205 -0.044435 0.013302 -0.046878 C 0.015196 -0.051273 0.016478 -0.053959 0.017545 -0.056645 C 0.018613 -0.059330 0.019466 -0.062016 0.020502 -0.066411 C 0.021111 -0.068520 0.021243 -0.070637 0.021730 -0.072753 C 0.026239 -0.092609 0.022461 -0.071129 0.026605 -0.098635 C 0.026239 -0.109379 0.026118 -0.120284 0.025386 -0.131021 C 0.025264 -0.132652 0.024655 -0.134277 0.024168 -0.135908 C 0.023497 -0.137943 0.022796 -0.139856 0.022018 -0.141707 C 0.021240 -0.143558 0.020385 -0.145347 0.019405 -0.147137 C 0.016602 -0.152016 0.012936 -0.156249 0.010864 -0.161621 C 0.002071 -0.185063 0.011961 -0.161459 0.003533 -0.176274 C 0.002863 -0.177494 0.002345 -0.178918 0.001812 -0.180322 C 0.001279 -0.181725 0.000731 -0.183109 0.000000 -0.184248 C -0.000732 -0.185468 -0.001588 -0.186566 -0.002443 -0.187624 C -0.003299 -0.188683 -0.004154 -0.189700 -0.004886 -0.190759 C -0.007571 -0.194988 -0.007328 -0.195477 -0.007297 -0.195680 C -0.007267 -0.195884 -0.007450 -0.195804 -0.010989 -0.198894 C -0.012573 -0.202149 -0.013914 -0.205566 -0.015751 -0.208498 C -0.019773 -0.215009 -0.030151 -0.226077 -0.033939 -0.229494 C -0.034548 -0.229982 -0.035188 -0.230512 -0.035814 -0.231061 C -0.036439 -0.231610 -0.037051 -0.232180 -0.037604 -0.232749 C -0.043951 -0.239745 -0.038945 -0.235027 -0.043707 -0.242516 C -0.045170 -0.244794 -0.046876 -0.246748 -0.048461 -0.249027 C -0.049989 -0.254968 -0.050326 -0.256596 -0.050723 -0.257938 C -0.051121 -0.259280 -0.051578 -0.260336 -0.053345 -0.265135 C -0.053771 -0.267171 -0.054107 -0.269328 -0.054473 -0.271525 C -0.054840 -0.273722 -0.055239 -0.275960 -0.055792 -0.278157 C -0.056218 -0.279704 -0.056706 -0.281251 -0.057148 -0.282838 C -0.057589 -0.284425 -0.057986 -0.286053 -0.058229 -0.287762 C -0.059021 -0.292888 -0.059204 -0.294230 -0.059402 -0.295431 C -0.059600 -0.296632 -0.059814 -0.297690 -0.060667 -0.302246 C -0.062748 -0.325196 -0.062626 -0.317708 -0.060667 -0.352379 C -0.060545 -0.354334 -0.059936 -0.355634 -0.059448 -0.357259 C -0.057986 -0.361653 -0.056157 -0.365886 -0.054564 -0.370119 C -0.050907 -0.380047 -0.053101 -0.374675 -0.047364 -0.386396 L -0.044926 -0.391114 C -0.044073 -0.392745 -0.043089 -0.394370 -0.042479 -0.396001 C -0.035157 -0.415527 -0.044439 -0.391276 -0.037604 -0.407391 C -0.037173 -0.408450 -0.036836 -0.409548 -0.036469 -0.410627 C -0.036102 -0.411705 -0.035706 -0.412763 -0.035157 -0.413741 C -0.034670 -0.414634 -0.034061 -0.415407 -0.033420 -0.416180 C -0.032779 -0.416954 -0.032106 -0.417727 -0.031492 -0.418620 C -0.031126 -0.419679 -0.030821 -0.420858 -0.030471 -0.421997 C -0.030121 -0.423136 -0.029725 -0.424235 -0.029176 -0.425131 C -0.007079 -0.459802 -0.026861 -0.426432 -0.012207 -0.446127 C -0.010745 -0.448081 -0.010014 -0.450683 -0.008551 -0.452638 C -0.007079 -0.454430 -0.005129 -0.455570 -0.003667 -0.457524 C -0.002692 -0.458825 -0.002195 -0.460780 -0.001220 -0.462242 C 0.001461 -0.466313 0.005127 -0.469077 0.007199 -0.473633 C 0.009646 -0.478843 0.012205 -0.485516 0.015749 -0.489748 C 0.018308 -0.492842 0.021364 -0.495120 0.024168 -0.497884 C 0.025386 -0.500327 0.026150 -0.501710 0.026838 -0.503196 C 0.027526 -0.504681 0.028138 -0.506268 0.029052 -0.509120 C 0.029296 -0.509932 0.029448 -0.510786 0.029616 -0.511640 C 0.029783 -0.512495 0.029966 -0.513349 0.030271 -0.514161 C 0.030758 -0.515219 0.031368 -0.516237 0.032009 -0.517275 C 0.032650 -0.518313 0.033322 -0.519371 0.033936 -0.520510 C 0.034119 -0.521568 0.034302 -0.522586 0.034500 -0.523624 C 0.034698 -0.524662 0.034911 -0.525720 0.035155 -0.526859 C 0.035338 -0.527752 0.035551 -0.528566 0.035764 -0.529340 C 0.035978 -0.530113 0.036191 -0.530846 0.036374 -0.531577 C 0.036618 -0.533286 0.036800 -0.534954 0.036983 -0.536602 C 0.037166 -0.538250 0.037349 -0.539878 0.037593 -0.541505 C 0.037166 -0.547201 0.036800 -0.552815 0.036420 -0.558431 C 0.036039 -0.564046 0.035643 -0.569662 0.035155 -0.575361 C 0.035033 -0.576173 0.034850 -0.577027 0.034637 -0.577861 C 0.034424 -0.578695 0.034180 -0.579509 0.033936 -0.580241 C 0.033571 -0.581137 0.033142 -0.581911 0.032713 -0.582684 C 0.032284 -0.583457 0.031855 -0.584231 0.031489 -0.585127 C 0.030088 -0.592693 0.030332 -0.592000 0.029736 -0.592590 C 0.029141 -0.593180 0.027707 -0.595052 0.022949 -0.607747 C 0.022583 -0.608886 0.022248 -0.610025 0.021866 -0.611124 C 0.021484 -0.612222 0.021055 -0.613280 0.020502 -0.614258 C 0.019527 -0.616051 0.017943 -0.617352 0.016968 -0.618983 C 0.015130 -0.622070 0.013668 -0.625325 0.012083 -0.628419 C 0.010133 -0.632490 0.008296 -0.636392 0.005980 -0.639978 C 0.002924 -0.644696 0.001339 -0.645835 -0.002448 -0.649576 C -0.005317 -0.655275 -0.005926 -0.657147 -0.006581 -0.658286 C -0.007236 -0.659425 -0.007937 -0.659831 -0.010989 -0.662598 C -0.011903 -0.664387 -0.013398 -0.667439 -0.014970 -0.670532 C -0.016541 -0.673624 -0.018189 -0.676759 -0.019407 -0.678713 C -0.020204 -0.679852 -0.021090 -0.680870 -0.021945 -0.681908 C -0.022799 -0.682946 -0.023621 -0.684004 -0.024292 -0.685224 C -0.030821 -0.696780 -0.031189 -0.697879 -0.030795 -0.697960 C -0.030400 -0.698040 -0.029242 -0.697104 -0.032720 -0.704588 C -0.033268 -0.705731 -0.033939 -0.706749 -0.034594 -0.707765 C -0.035249 -0.708782 -0.035889 -0.709798 -0.036376 -0.710938 C -0.038457 -0.715986 -0.042114 -0.725914 -0.043707 -0.732095 C -0.044195 -0.734049 -0.044439 -0.736327 -0.044926 -0.738444 C -0.044500 -0.743977 -0.044195 -0.751221 -0.043691 -0.758709 C -0.043187 -0.766196 -0.042484 -0.773927 -0.041261 -0.780434 C -0.041078 -0.781331 -0.040925 -0.782187 -0.040743 -0.783002 C -0.040560 -0.783816 -0.040346 -0.784590 -0.040042 -0.785321 C -0.039737 -0.786218 -0.039341 -0.787031 -0.038914 -0.787824 C -0.038488 -0.788617 -0.038031 -0.789389 -0.037604 -0.790201 C -0.037417 -0.791016 -0.037293 -0.791830 -0.037124 -0.792644 C -0.036955 -0.793458 -0.036742 -0.794272 -0.036376 -0.795087 C -0.036071 -0.795738 -0.035614 -0.796184 -0.035157 -0.796652 C -0.034700 -0.797120 -0.034243 -0.797608 -0.033939 -0.798343 C -0.033390 -0.799805 -0.032994 -0.801393 -0.032627 -0.803021 C -0.032261 -0.804650 -0.031923 -0.806320 -0.031492 -0.807948 C -0.031309 -0.808760 -0.031187 -0.809614 -0.031035 -0.810448 C -0.030882 -0.811282 -0.030700 -0.812096 -0.030395 -0.812827 C -0.029968 -0.813639 -0.029542 -0.814413 -0.029130 -0.815207 C -0.028719 -0.816000 -0.028323 -0.816814 -0.027957 -0.817707 C -0.027470 -0.818765 -0.027104 -0.819864 -0.026737 -0.820942 C -0.026371 -0.822021 -0.026003 -0.823079 -0.025511 -0.824056 C -0.024962 -0.825276 -0.024353 -0.826375 -0.023728 -0.827433 C -0.023104 -0.828491 -0.022464 -0.829509 -0.021854 -0.830567 C -0.021001 -0.832195 -0.019780 -0.834637 -0.018772 -0.836651 C -0.017764 -0.838665 -0.016970 -0.840253 -0.016970 -0.840172 L -0.015751 -0.846845 L -0.015751 -0.846683" pathEditMode="relative">
                                      <p:cBhvr>
                                        <p:cTn id="155" dur="3000" fill="hold"/>
                                        <p:tgtEl>
                                          <p:spTgt spid="203"/>
                                        </p:tgtEl>
                                        <p:attrNameLst>
                                          <p:attrName>ppt_x</p:attrName>
                                          <p:attrName>ppt_y</p:attrName>
                                        </p:attrNameLst>
                                      </p:cBhvr>
                                    </p:animMotion>
                                  </p:childTnLst>
                                </p:cTn>
                              </p:par>
                            </p:childTnLst>
                          </p:cTn>
                        </p:par>
                        <p:par>
                          <p:cTn id="156" fill="hold">
                            <p:stCondLst>
                              <p:cond delay="0"/>
                            </p:stCondLst>
                            <p:childTnLst>
                              <p:par>
                                <p:cTn id="157" presetID="-1" presetClass="path" presetSubtype="0" fill="hold" nodeType="afterEffect">
                                  <p:stCondLst>
                                    <p:cond delay="1800"/>
                                  </p:stCondLst>
                                  <p:childTnLst>
                                    <p:animMotion origin="layout" path="M 0.000000 0.000000 L 0.000000 0.000159 C 0.001589 -0.001061 0.003175 -0.002242 0.004777 -0.003362 C 0.006379 -0.004482 0.007996 -0.005540 0.009646 -0.006514 C 0.010256 -0.007002 0.010926 -0.007166 0.011566 -0.007329 C 0.012206 -0.007493 0.012815 -0.007656 0.013303 -0.008145 C 0.016050 -0.011074 0.017974 -0.013433 0.019607 -0.015915 C 0.021241 -0.018397 0.022584 -0.021002 0.024168 -0.024422 C 0.025509 -0.027024 0.026737 -0.029626 0.027834 -0.032396 C 0.028687 -0.034512 0.029418 -0.036790 0.030271 -0.038907 C 0.034912 -0.050136 0.035521 -0.049651 0.038821 -0.061526 C 0.039309 -0.063643 0.039553 -0.065759 0.040040 -0.068037 C 0.042478 -0.079597 0.039918 -0.064458 0.042478 -0.080897 C 0.042234 -0.083583 0.042112 -0.086310 0.041960 -0.089016 C 0.041807 -0.091722 0.041625 -0.094408 0.041259 -0.097013 C 0.040528 -0.101569 0.037106 -0.109704 0.035156 -0.113290 C 0.032475 -0.118170 0.029175 -0.122726 0.026615 -0.127775 C 0.026245 -0.128587 0.025938 -0.129482 0.025571 -0.130336 C 0.025204 -0.131190 0.024778 -0.132004 0.024168 -0.132654 C 0.022092 -0.135013 0.019741 -0.136926 0.017422 -0.138920 C 0.015103 -0.140914 0.012815 -0.142990 0.010865 -0.145676 C 0.009459 -0.147466 0.008177 -0.149582 0.006819 -0.151617 C 0.005461 -0.153651 0.004026 -0.155604 0.002315 -0.157067 C 0.001158 -0.158125 -0.000092 -0.159062 -0.001327 -0.160039 C -0.002562 -0.161017 -0.003783 -0.162035 -0.004885 -0.163254 C -0.006164 -0.164963 -0.008178 -0.168584 -0.010086 -0.172205 C -0.011993 -0.175826 -0.013796 -0.179447 -0.014654 -0.181156 C -0.015872 -0.183926 -0.016847 -0.186851 -0.018310 -0.189298 C -0.019650 -0.191576 -0.021732 -0.193362 -0.023072 -0.195640 C -0.023621 -0.196699 -0.024017 -0.197797 -0.024382 -0.198896 C -0.024748 -0.199994 -0.025083 -0.201093 -0.025510 -0.202151 C -0.027221 -0.206222 -0.027650 -0.206711 -0.028199 -0.207342 C -0.028749 -0.207973 -0.029419 -0.208747 -0.031613 -0.213387 C -0.032105 -0.214526 -0.032504 -0.215625 -0.032886 -0.216724 C -0.033268 -0.217822 -0.033633 -0.218921 -0.034060 -0.220060 C -0.036197 -0.234302 -0.035616 -0.231006 -0.035248 -0.227791 C -0.034880 -0.224576 -0.034725 -0.221442 -0.037716 -0.236007 C -0.038025 -0.237634 -0.038211 -0.239262 -0.038364 -0.240890 C -0.038518 -0.242518 -0.038639 -0.244145 -0.038822 -0.245773 C -0.038457 -0.262374 -0.039066 -0.279305 -0.037716 -0.295906 C -0.037472 -0.298831 -0.031491 -0.310714 -0.030394 -0.313808 C -0.029724 -0.315354 -0.029084 -0.316901 -0.028475 -0.318468 C -0.027865 -0.320035 -0.027286 -0.321623 -0.026738 -0.323251 C -0.026494 -0.324063 -0.026339 -0.324917 -0.026170 -0.325751 C -0.026000 -0.326585 -0.025814 -0.327399 -0.025510 -0.328130 C -0.025022 -0.329431 -0.024413 -0.330530 -0.023773 -0.331588 C -0.023133 -0.332646 -0.022463 -0.333664 -0.021854 -0.334803 C -0.019894 -0.342615 -0.021000 -0.339521 -0.015872 -0.349287 C -0.012085 -0.356452 -0.006713 -0.366380 -0.001219 -0.371752 C -0.000427 -0.372564 0.000396 -0.373378 0.001204 -0.374192 C 0.002013 -0.375006 0.002807 -0.375820 0.003543 -0.376632 C 0.005371 -0.378748 0.006712 -0.381188 0.008418 -0.383143 C 0.011962 -0.387214 0.016115 -0.390308 0.019406 -0.394372 L 0.026615 -0.404138 C 0.027834 -0.407886 0.029296 -0.411626 0.030271 -0.415536 C 0.030881 -0.417976 0.031003 -0.420908 0.031490 -0.423509 C 0.031673 -0.424567 0.031886 -0.425666 0.032101 -0.426765 C 0.032315 -0.427863 0.032531 -0.428962 0.032718 -0.430020 C 0.032531 -0.436204 0.032470 -0.442388 0.032333 -0.448573 C 0.032196 -0.454758 0.031982 -0.460944 0.031490 -0.467131 C 0.031368 -0.468920 0.030515 -0.472826 0.029510 -0.476773 C 0.028504 -0.480719 0.027346 -0.484706 0.026615 -0.486657 C 0.026123 -0.488042 0.025481 -0.489385 0.024825 -0.490708 C 0.024168 -0.492030 0.023498 -0.493333 0.022950 -0.494637 C 0.020934 -0.500090 0.020995 -0.501595 0.020782 -0.502408 C 0.020568 -0.503221 0.020081 -0.503342 0.016968 -0.506028 C 0.016115 -0.508306 0.015262 -0.510261 0.014521 -0.512539 C 0.014034 -0.514001 0.013912 -0.515794 0.013303 -0.517419 C 0.008418 -0.528816 0.008906 -0.524745 0.003543 -0.535165 C -0.005250 -0.552090 0.005493 -0.533858 -0.003666 -0.552905 C -0.004397 -0.554368 -0.005220 -0.555668 -0.006058 -0.556950 C -0.006896 -0.558231 -0.007749 -0.559494 -0.008541 -0.560879 C -0.008972 -0.561691 -0.009371 -0.562545 -0.009768 -0.563379 C -0.010165 -0.564213 -0.010561 -0.565027 -0.010988 -0.565758 C -0.012024 -0.569991 -0.012146 -0.570888 -0.012711 -0.572089 C -0.013275 -0.573291 -0.014283 -0.574797 -0.017091 -0.580250 L -0.019407 -0.585129 C -0.020082 -0.588466 -0.020571 -0.591396 -0.021106 -0.594265 C -0.021640 -0.597134 -0.022219 -0.599941 -0.023072 -0.603031 C -0.025144 -0.609872 -0.025754 -0.610358 -0.026738 -0.617515 C -0.027225 -0.621101 -0.027469 -0.624842 -0.027957 -0.628590 C -0.028139 -0.630217 -0.028353 -0.631843 -0.028566 -0.633469 C -0.028779 -0.635095 -0.028993 -0.636721 -0.029175 -0.638349 C -0.030029 -0.646895 -0.030607 -0.653122 -0.031142 -0.659164 C -0.031676 -0.665207 -0.032166 -0.671065 -0.032841 -0.678877 C -0.032410 -0.685550 -0.032072 -0.692265 -0.031705 -0.698979 C -0.031339 -0.705694 -0.030943 -0.712409 -0.030394 -0.719082 C -0.030211 -0.721687 -0.029724 -0.722989 -0.029069 -0.724230 C -0.028414 -0.725471 -0.027591 -0.726651 -0.026738 -0.729010 C -0.026246 -0.730230 -0.025847 -0.731573 -0.025465 -0.732936 C -0.025083 -0.734299 -0.024718 -0.735683 -0.024291 -0.736983 C -0.023621 -0.741624 -0.023773 -0.743375 -0.023560 -0.744291 C -0.023346 -0.745206 -0.022768 -0.745287 -0.020635 -0.746588 L 0.007200 -0.806480" pathEditMode="relative">
                                      <p:cBhvr>
                                        <p:cTn id="158" dur="3000" fill="hold"/>
                                        <p:tgtEl>
                                          <p:spTgt spid="222"/>
                                        </p:tgtEl>
                                        <p:attrNameLst>
                                          <p:attrName>ppt_x</p:attrName>
                                          <p:attrName>ppt_y</p:attrName>
                                        </p:attrNameLst>
                                      </p:cBhvr>
                                    </p:animMotion>
                                  </p:childTnLst>
                                </p:cTn>
                              </p:par>
                            </p:childTnLst>
                          </p:cTn>
                        </p:par>
                        <p:par>
                          <p:cTn id="159" fill="hold">
                            <p:stCondLst>
                              <p:cond delay="0"/>
                            </p:stCondLst>
                            <p:childTnLst>
                              <p:par>
                                <p:cTn id="160" presetID="-1" presetClass="path" presetSubtype="0" fill="hold" nodeType="afterEffect">
                                  <p:stCondLst>
                                    <p:cond delay="800"/>
                                  </p:stCondLst>
                                  <p:childTnLst>
                                    <p:animMotion origin="layout" path="M 0.000000 0.000000 L 0.000000 0.000162 C 0.000791 -0.002358 0.001674 -0.004800 0.002513 -0.007242 C 0.003351 -0.009683 0.004146 -0.012125 0.004760 -0.014646 C 0.005247 -0.016273 0.005704 -0.019977 0.006116 -0.023639 C 0.006527 -0.027302 0.006893 -0.030923 0.007197 -0.032385 C 0.007502 -0.033771 0.007959 -0.035114 0.008416 -0.036457 C 0.008873 -0.037799 0.009330 -0.039142 0.009635 -0.040528 C 0.010066 -0.042074 0.010373 -0.044108 0.010725 -0.046142 C 0.011076 -0.048176 0.011472 -0.050210 0.012082 -0.051757 C 0.012387 -0.052653 0.012813 -0.053467 0.013255 -0.054260 C 0.013697 -0.055052 0.014154 -0.055824 0.014519 -0.056636 C 0.014946 -0.057694 0.015342 -0.058793 0.015739 -0.059892 C 0.016137 -0.060990 0.016535 -0.062089 0.016966 -0.063147 C 0.018246 -0.072021 0.018063 -0.071818 0.018109 -0.071310 C 0.018154 -0.070802 0.018429 -0.069989 0.020622 -0.077639 C 0.020866 -0.078697 0.021049 -0.079795 0.021217 -0.080894 C 0.021384 -0.081993 0.021537 -0.083091 0.021719 -0.084149 C 0.021907 -0.084962 0.022122 -0.085774 0.022337 -0.086587 C 0.022551 -0.087400 0.022765 -0.088214 0.022947 -0.089029 C 0.022765 -0.094644 0.022734 -0.100300 0.022611 -0.105977 C 0.022488 -0.111654 0.022272 -0.117351 0.021719 -0.123046 C 0.021658 -0.124185 0.021232 -0.125203 0.020744 -0.126221 C 0.020257 -0.127239 0.019708 -0.128257 0.019404 -0.129396 C 0.017088 -0.136553 0.019160 -0.136230 0.013301 -0.143880 C 0.012082 -0.145504 0.010741 -0.146974 0.009635 -0.148760 C 0.007929 -0.151853 0.007106 -0.154174 0.006221 -0.156392 C 0.005337 -0.158610 0.004390 -0.160727 0.002435 -0.163413 C 0.001704 -0.164306 0.000851 -0.165037 -0.000004 -0.165769 C -0.000858 -0.166501 -0.001713 -0.167234 -0.002449 -0.168131 C -0.002937 -0.168862 -0.003303 -0.169716 -0.003668 -0.170571 C -0.004034 -0.171425 -0.004399 -0.172279 -0.004887 -0.173010 C -0.005435 -0.173907 -0.006078 -0.174680 -0.006720 -0.175454 C -0.007362 -0.176227 -0.008004 -0.177001 -0.008553 -0.177897 C -0.009406 -0.179525 -0.010350 -0.181070 -0.011204 -0.182656 C -0.012059 -0.184243 -0.012823 -0.185871 -0.013315 -0.187664 C -0.014838 -0.192547 -0.015143 -0.193930 -0.015524 -0.195008 C -0.015905 -0.196085 -0.016362 -0.196857 -0.018190 -0.200517 C -0.019353 -0.209714 -0.019964 -0.213498 -0.019979 -0.218564 C -0.019995 -0.223630 -0.019413 -0.229978 -0.018190 -0.244300 C -0.017946 -0.247556 -0.016484 -0.250649 -0.015753 -0.253905 C -0.012940 -0.266435 -0.016849 -0.254228 -0.010990 -0.270021 C -0.010746 -0.271483 -0.010594 -0.272866 -0.010426 -0.274209 C -0.010259 -0.275552 -0.010076 -0.276855 -0.009771 -0.278156 C -0.009467 -0.279295 -0.009040 -0.280393 -0.008598 -0.281452 C -0.008156 -0.282510 -0.007699 -0.283528 -0.007334 -0.284505 C -0.006293 -0.287680 -0.005712 -0.289958 -0.005071 -0.292134 C -0.004430 -0.294310 -0.003729 -0.296384 -0.002449 -0.299151 C -0.000982 -0.302487 0.000300 -0.305052 0.001628 -0.307515 C 0.002955 -0.309977 0.004329 -0.312338 0.005979 -0.315267 C 0.006405 -0.316894 0.006740 -0.318563 0.007106 -0.320231 C 0.007472 -0.321899 0.007868 -0.323567 0.008416 -0.325195 C 0.010249 -0.329997 0.011440 -0.331950 0.012646 -0.333740 C 0.013851 -0.335531 0.015072 -0.337158 0.016966 -0.341310 C 0.021115 -0.350099 0.020046 -0.348716 0.019222 -0.347414 C 0.018398 -0.346111 0.017819 -0.344889 0.022947 -0.354002 C 0.027701 -0.372881 0.022582 -0.355957 0.029051 -0.370279 C 0.036007 -0.385741 0.028807 -0.374835 0.037469 -0.386395 C 0.037713 -0.387453 0.037926 -0.388509 0.038124 -0.389587 C 0.038322 -0.390665 0.038505 -0.391763 0.038688 -0.392906 C 0.039176 -0.395507 0.039176 -0.398439 0.039916 -0.400879 C 0.040526 -0.402834 0.041622 -0.404135 0.042354 -0.405759 C 0.042537 -0.406817 0.042780 -0.407916 0.043009 -0.409014 C 0.043237 -0.410113 0.043451 -0.411212 0.043572 -0.412270 C 0.044060 -0.415525 0.044672 -0.420368 0.045162 -0.424377 C 0.045651 -0.428385 0.046019 -0.431560 0.046019 -0.431479 C 0.045588 -0.440757 0.045312 -0.449992 0.044975 -0.459188 C 0.044639 -0.468383 0.044243 -0.477537 0.043572 -0.486653 C 0.043451 -0.488524 0.042476 -0.492024 0.041408 -0.495523 C 0.040340 -0.499023 0.039180 -0.502523 0.038688 -0.504393 C 0.038444 -0.505451 0.038322 -0.506550 0.038170 -0.507649 C 0.038018 -0.508747 0.037835 -0.509846 0.037469 -0.510904 C 0.037043 -0.512370 0.036433 -0.513754 0.035794 -0.515075 C 0.035154 -0.516397 0.034483 -0.517658 0.033935 -0.518878 C 0.033504 -0.519936 0.033105 -0.521075 0.032708 -0.522194 C 0.032311 -0.523313 0.031915 -0.524411 0.031488 -0.525389 C 0.031122 -0.526285 0.030696 -0.527099 0.030269 -0.527893 C 0.029843 -0.528686 0.029416 -0.529460 0.029051 -0.530275 C 0.028624 -0.531333 0.028256 -0.532473 0.027873 -0.533591 C 0.027490 -0.534710 0.027091 -0.535809 0.026604 -0.536786 C 0.019647 -0.551594 0.026604 -0.534832 0.018185 -0.549639 C 0.017088 -0.551594 0.016722 -0.554196 0.015738 -0.556150 C 0.015251 -0.557047 0.014611 -0.557861 0.013956 -0.558654 C 0.013301 -0.559448 0.012630 -0.560221 0.012082 -0.561037 C 0.011163 -0.562499 0.010399 -0.564127 0.009636 -0.565795 C 0.008873 -0.567464 0.008112 -0.569172 0.007197 -0.570796 L 0.003654 -0.577146 C 0.003410 -0.577961 0.003227 -0.578775 0.003044 -0.579589 C 0.002862 -0.580403 0.002679 -0.581217 0.002435 -0.582032 C 0.002069 -0.582844 0.001612 -0.583618 0.001171 -0.584412 C 0.000729 -0.585205 0.000303 -0.586019 0.000000 -0.586912 C -0.000550 -0.588459 -0.000949 -0.590046 -0.001317 -0.591633 C -0.001685 -0.593221 -0.002023 -0.594808 -0.002449 -0.596355 L -0.003668 -0.601235 L -0.004887 -0.606121 C -0.005496 -0.613202 -0.006075 -0.617881 -0.006212 -0.622682 C -0.006349 -0.627482 -0.006045 -0.632404 -0.004887 -0.639970 C -0.004643 -0.641924 -0.003059 -0.643064 -0.002449 -0.644856 C -0.001221 -0.648435 -0.000124 -0.654946 0.002435 -0.657878 C 0.004638 -0.660318 0.007319 -0.661942 0.009635 -0.664228 C 0.018916 -0.673502 0.010001 -0.665198 0.019404 -0.672524 C 0.020013 -0.672932 0.020562 -0.673502 0.021126 -0.674071 C 0.021691 -0.674641 0.022272 -0.675210 0.022947 -0.675618 C 0.023740 -0.676026 0.024562 -0.676270 0.025385 -0.676494 C 0.026208 -0.676717 0.027030 -0.676919 0.027822 -0.677242 C 0.029046 -0.678301 0.030145 -0.679684 0.031305 -0.680905 C 0.032465 -0.682126 0.033687 -0.683184 0.035154 -0.683592 C 0.035946 -0.683919 0.036738 -0.684203 0.037531 -0.684468 C 0.038325 -0.684733 0.039119 -0.684977 0.039916 -0.685223 C 0.040526 -0.685465 0.041135 -0.685791 0.041744 -0.686096 C 0.042354 -0.686401 0.042963 -0.686685 0.043572 -0.686847 C 0.044552 -0.687174 0.045560 -0.687459 0.046582 -0.687723 C 0.047604 -0.687988 0.048640 -0.688232 0.049676 -0.688478 C 0.051752 -0.689941 0.053308 -0.691080 0.054926 -0.692118 C 0.056543 -0.693156 0.058221 -0.694093 0.060541 -0.695151 C 0.062126 -0.695798 0.063841 -0.695960 0.065426 -0.696614 C 0.067863 -0.697591 0.072626 -0.700031 0.072626 -0.699707 C 0.073849 -0.700846 0.075009 -0.702107 0.076199 -0.703266 C 0.077388 -0.704425 0.078607 -0.705483 0.079947 -0.706218 C 0.081780 -0.707276 0.084162 -0.708577 0.086558 -0.709980 C 0.088954 -0.711383 0.091366 -0.712887 0.093260 -0.714353 C 0.093869 -0.714842 0.094448 -0.715452 0.095042 -0.716042 C 0.095637 -0.716631 0.096246 -0.717201 0.096916 -0.717609 C 0.098079 -0.718259 0.099881 -0.719073 0.101393 -0.719704 C 0.102904 -0.720335 0.104126 -0.720783 0.104126 -0.720703 C 0.104369 -0.721599 0.104491 -0.722494 0.104644 -0.723348 C 0.104796 -0.724202 0.104979 -0.725016 0.105344 -0.725751 C 0.106319 -0.727214 0.108026 -0.727537 0.109001 -0.728838 C 0.110472 -0.730792 0.111447 -0.733232 0.112666 -0.735349 C 0.113519 -0.737057 0.114314 -0.738725 0.115108 -0.740353 C 0.115903 -0.741981 0.116697 -0.743568 0.117551 -0.745115 C 0.117916 -0.745931 0.118190 -0.746868 0.118526 -0.747763 C 0.118861 -0.748659 0.119257 -0.749513 0.119866 -0.750164 L 0.123532 -0.753089 C 0.125726 -0.761716 0.124019 -0.756674 0.129635 -0.767742 C 0.132682 -0.773760 0.130976 -0.771159 0.134519 -0.775877 L 0.134519 -0.775715" pathEditMode="relative">
                                      <p:cBhvr>
                                        <p:cTn id="161" dur="3000" fill="hold"/>
                                        <p:tgtEl>
                                          <p:spTgt spid="223"/>
                                        </p:tgtEl>
                                        <p:attrNameLst>
                                          <p:attrName>ppt_x</p:attrName>
                                          <p:attrName>ppt_y</p:attrName>
                                        </p:attrNameLst>
                                      </p:cBhvr>
                                    </p:animMotion>
                                  </p:childTnLst>
                                </p:cTn>
                              </p:par>
                            </p:childTnLst>
                          </p:cTn>
                        </p:par>
                        <p:par>
                          <p:cTn id="162" fill="hold">
                            <p:stCondLst>
                              <p:cond delay="0"/>
                            </p:stCondLst>
                            <p:childTnLst>
                              <p:par>
                                <p:cTn id="163" presetID="-1" presetClass="path" presetSubtype="0" fill="hold" nodeType="afterEffect">
                                  <p:stCondLst>
                                    <p:cond delay="2400"/>
                                  </p:stCondLst>
                                  <p:childTnLst>
                                    <p:animMotion origin="layout" path="M 0.000000 0.000000 L 0.000000 0.000162 C 0.000980 -0.001709 0.001866 -0.003742 0.002811 -0.005695 C 0.003757 -0.007648 0.004763 -0.009520 0.005981 -0.011067 C 0.010378 -0.016924 0.014897 -0.018555 0.020513 -0.020834 C 0.022097 -0.021480 0.023803 -0.021811 0.025397 -0.022620 C 0.026616 -0.023027 0.027837 -0.023516 0.029058 -0.024025 C 0.030279 -0.024534 0.031500 -0.025063 0.032719 -0.025552 C 0.033328 -0.025879 0.033907 -0.026204 0.034487 -0.026488 C 0.035067 -0.026773 0.035648 -0.027018 0.036263 -0.027183 C 0.037969 -0.027830 0.039553 -0.027991 0.041138 -0.028807 C 0.053841 -0.035156 0.038456 -0.029784 0.050906 -0.033694 C 0.051698 -0.034263 0.052493 -0.034833 0.053287 -0.035402 C 0.054082 -0.035972 0.054877 -0.036541 0.055669 -0.037111 C 0.056278 -0.037434 0.056918 -0.037637 0.057543 -0.037840 C 0.058167 -0.038043 0.058777 -0.038246 0.059325 -0.038573 C 0.060244 -0.039224 0.061038 -0.040078 0.061816 -0.040953 C 0.062595 -0.041827 0.063356 -0.042722 0.064209 -0.043453 C 0.076172 -0.052734 0.058837 -0.036134 0.071419 -0.048178 C 0.073125 -0.049802 0.074953 -0.051272 0.076294 -0.053220 C 0.080812 -0.059161 0.080508 -0.059650 0.080142 -0.059609 C 0.079777 -0.059569 0.079350 -0.058999 0.083625 -0.062824 C 0.083808 -0.063640 0.083899 -0.064535 0.084052 -0.065409 C 0.084204 -0.066284 0.084417 -0.067138 0.084844 -0.067873 C 0.087530 -0.072102 0.088568 -0.072223 0.089316 -0.072406 C 0.090063 -0.072589 0.090520 -0.072833 0.092044 -0.077309 C 0.092409 -0.078286 0.093630 -0.082111 0.094912 -0.086404 C 0.096195 -0.090696 0.097538 -0.095456 0.098147 -0.098304 C 0.098391 -0.099362 0.098604 -0.100461 0.098802 -0.101580 C 0.099000 -0.102698 0.099183 -0.103838 0.099366 -0.104977 C 0.099183 -0.110025 0.099122 -0.115112 0.098985 -0.120219 C 0.098848 -0.125325 0.098634 -0.130451 0.098147 -0.135577 C 0.098025 -0.136554 0.097598 -0.137327 0.097111 -0.138081 C 0.096623 -0.138834 0.096075 -0.139567 0.095709 -0.140463 C 0.092531 -0.147952 0.094359 -0.145505 0.090825 -0.151854 C 0.088134 -0.156572 0.085209 -0.161459 0.082397 -0.166338 C 0.081605 -0.167643 0.080752 -0.168905 0.079914 -0.170227 C 0.079076 -0.171550 0.078253 -0.172934 0.077522 -0.174480 C 0.075872 -0.177817 0.075199 -0.179321 0.074222 -0.180867 C 0.073245 -0.182413 0.071962 -0.184001 0.069094 -0.187502 C 0.068302 -0.188395 0.067509 -0.189209 0.066701 -0.189942 C 0.065892 -0.190675 0.065067 -0.191327 0.064209 -0.191897 C 0.060975 -0.194664 0.060061 -0.194906 0.059193 -0.195373 C 0.058324 -0.195840 0.057502 -0.196530 0.054450 -0.200194 C 0.052983 -0.202068 0.051335 -0.203655 0.049825 -0.205425 C 0.048314 -0.207195 0.046941 -0.209148 0.046022 -0.211753 C 0.045169 -0.213701 0.044559 -0.215979 0.043584 -0.218095 C 0.035644 -0.235188 0.044438 -0.212892 0.036263 -0.232748 C 0.035034 -0.235673 0.034059 -0.238929 0.032719 -0.242346 C 0.032170 -0.243404 0.031530 -0.244382 0.030889 -0.245399 C 0.030248 -0.246417 0.029606 -0.247475 0.029053 -0.248695 C 0.027956 -0.250973 0.027347 -0.252682 0.026859 -0.254392 C 0.026372 -0.256101 0.026006 -0.257811 0.025397 -0.260093 C 0.025031 -0.264973 0.024666 -0.269859 0.024169 -0.274416 C 0.023438 -0.281412 0.022828 -0.282712 0.021731 -0.289062 C 0.021548 -0.290528 0.021366 -0.291911 0.021168 -0.293233 C 0.020970 -0.294555 0.020756 -0.295815 0.020513 -0.297035 C 0.021000 -0.307125 0.020756 -0.316891 0.021731 -0.326334 C 0.021975 -0.328613 0.023072 -0.331052 0.024169 -0.332684 C 0.028809 -0.340007 0.030490 -0.343220 0.031986 -0.345030 C 0.033483 -0.346841 0.034795 -0.347249 0.038700 -0.348961 C 0.040655 -0.352782 0.040838 -0.353554 0.041355 -0.353981 C 0.041873 -0.354408 0.042727 -0.354491 0.046022 -0.356934 C 0.048586 -0.359051 0.050081 -0.360881 0.051851 -0.362487 C 0.053620 -0.364094 0.055664 -0.365477 0.059325 -0.366701 L 0.064209 -0.368487 C 0.068241 -0.372069 0.067905 -0.371988 0.067784 -0.371643 C 0.067662 -0.371297 0.067753 -0.370687 0.072637 -0.373212 C 0.073917 -0.373943 0.075108 -0.374919 0.076298 -0.375834 C 0.077489 -0.376748 0.078680 -0.377603 0.079959 -0.378091 C 0.091069 -0.382001 0.112556 -0.386227 0.124762 -0.387696 C 0.132084 -0.388512 0.139406 -0.388673 0.146606 -0.389482 C 0.148744 -0.390459 0.151003 -0.391437 0.153278 -0.392272 C 0.155552 -0.393107 0.157842 -0.393799 0.160041 -0.394207 C 0.163214 -0.394696 0.166418 -0.394940 0.169637 -0.395143 C 0.172856 -0.395346 0.176091 -0.395508 0.179325 -0.395831 C 0.180361 -0.396401 0.181369 -0.397011 0.182377 -0.397600 C 0.183384 -0.398190 0.184392 -0.398760 0.185428 -0.399248 C 0.186220 -0.399495 0.187045 -0.399618 0.187870 -0.399801 C 0.188695 -0.399985 0.189520 -0.400229 0.190313 -0.400718 C 0.190983 -0.401041 0.191562 -0.401651 0.192141 -0.402261 C 0.192720 -0.402871 0.193298 -0.403481 0.193969 -0.403805 C 0.195131 -0.404539 0.196352 -0.405111 0.197573 -0.405620 C 0.198795 -0.406129 0.200016 -0.406575 0.201178 -0.407060 C 0.202214 -0.407549 0.203220 -0.408118 0.204226 -0.408688 C 0.205233 -0.409257 0.206241 -0.409827 0.207281 -0.410316 C 0.214116 -0.419435 0.203494 -0.404782 0.213384 -0.421713 C 0.214725 -0.423991 0.216553 -0.425946 0.218147 -0.428063 C 0.219427 -0.434816 0.219305 -0.434856 0.219381 -0.434612 C 0.219457 -0.434368 0.219731 -0.433839 0.221803 -0.439453 C 0.223148 -0.442951 0.223791 -0.445514 0.224386 -0.448138 C 0.224981 -0.450763 0.225530 -0.453449 0.226688 -0.457193 C 0.226992 -0.458332 0.227388 -0.459431 0.227815 -0.460509 C 0.228241 -0.461588 0.228698 -0.462646 0.229125 -0.463704 C 0.230475 -0.485023 0.231572 -0.496259 0.231572 -0.520179 C 0.231572 -0.524573 0.231084 -0.528968 0.230353 -0.533363 C 0.230109 -0.534421 0.229680 -0.535479 0.229221 -0.536537 C 0.228762 -0.537595 0.228272 -0.538654 0.227906 -0.539712 C 0.227663 -0.540527 0.227510 -0.541301 0.227343 -0.542094 C 0.227175 -0.542888 0.226992 -0.543702 0.226688 -0.544598 C 0.224245 -0.550375 0.223116 -0.552124 0.222094 -0.553772 C 0.221072 -0.555420 0.220158 -0.556966 0.218147 -0.562338 C 0.217903 -0.563150 0.217748 -0.563924 0.217579 -0.564738 C 0.217409 -0.565552 0.217223 -0.566406 0.216919 -0.567380 C 0.216431 -0.568684 0.215791 -0.569946 0.215152 -0.571228 C 0.214512 -0.572509 0.213872 -0.573810 0.213384 -0.575191 C 0.212897 -0.576415 0.212562 -0.577798 0.212210 -0.579202 C 0.211859 -0.580605 0.211491 -0.582029 0.210938 -0.583334 C 0.210450 -0.584146 0.209810 -0.584919 0.209155 -0.585693 C 0.208500 -0.586466 0.207830 -0.587239 0.207281 -0.588052 C 0.205997 -0.590087 0.204745 -0.592203 0.203524 -0.594381 C 0.202303 -0.596558 0.201112 -0.598795 0.199950 -0.601073 C 0.199219 -0.602374 0.198609 -0.604329 0.197513 -0.605791 C 0.196537 -0.607092 0.195075 -0.607746 0.193969 -0.609209 C 0.193055 -0.610186 0.192263 -0.611244 0.191486 -0.612302 C 0.190709 -0.613361 0.189947 -0.614419 0.189094 -0.615396 C 0.188541 -0.616127 0.187898 -0.616656 0.187257 -0.617165 C 0.186616 -0.617674 0.185977 -0.618163 0.185428 -0.618813 C 0.185002 -0.619221 0.184636 -0.619791 0.184255 -0.620360 C 0.183874 -0.620930 0.183478 -0.621499 0.182991 -0.621907 C 0.181153 -0.623700 0.178959 -0.625162 0.177009 -0.626787 C 0.174441 -0.628903 0.172125 -0.631181 0.169678 -0.633298 C 0.166748 -0.635741 0.164888 -0.637084 0.163027 -0.638549 C 0.161166 -0.640014 0.159305 -0.641602 0.156375 -0.644534 C 0.155522 -0.645346 0.154697 -0.646160 0.153887 -0.646973 C 0.153077 -0.647787 0.152283 -0.648601 0.151491 -0.649413 C 0.150881 -0.650064 0.150241 -0.650552 0.149617 -0.651061 C 0.148992 -0.651570 0.148383 -0.652099 0.147834 -0.652830 C 0.144966 -0.655924 0.144537 -0.656575 0.144292 -0.657327 C 0.144047 -0.658079 0.143986 -0.658934 0.141853 -0.662435 C 0.140386 -0.664713 0.139439 -0.665974 0.138416 -0.667031 C 0.137393 -0.668088 0.136294 -0.668943 0.134522 -0.670409 C 0.134095 -0.671224 0.133730 -0.672079 0.133349 -0.672933 C 0.132968 -0.673787 0.132572 -0.674641 0.132084 -0.675457 C 0.127687 -0.682211 0.127261 -0.682211 0.127232 -0.681906 C 0.127202 -0.681601 0.127570 -0.680991 0.124762 -0.686524 C 0.124580 -0.687417 0.124458 -0.688312 0.124304 -0.689166 C 0.124151 -0.690020 0.123966 -0.690834 0.123656 -0.691566 C 0.122194 -0.694821 0.119634 -0.697591 0.118781 -0.701332 C 0.118416 -0.702963 0.117919 -0.704426 0.117553 -0.706219 C 0.116030 -0.713215 0.116154 -0.713092 0.116292 -0.712665 C 0.116430 -0.712238 0.116583 -0.711506 0.115116 -0.717286 C 0.115298 -0.722658 0.115329 -0.728068 0.115451 -0.733479 C 0.115573 -0.738889 0.115786 -0.744300 0.116334 -0.749672 C 0.116456 -0.750649 0.116916 -0.751423 0.117421 -0.752176 C 0.117926 -0.752929 0.118477 -0.753662 0.118781 -0.754559 C 0.119269 -0.756106 0.119665 -0.757691 0.120046 -0.759297 C 0.120427 -0.760903 0.120792 -0.762528 0.121219 -0.764156 C 0.121402 -0.764972 0.121554 -0.765828 0.121737 -0.766663 C 0.121920 -0.767498 0.122133 -0.768312 0.122437 -0.769043 C 0.122803 -0.770101 0.123138 -0.771240 0.123505 -0.772359 C 0.123872 -0.773478 0.124270 -0.774577 0.124762 -0.775554 C 0.125311 -0.776447 0.125920 -0.777261 0.126545 -0.778054 C 0.127170 -0.778848 0.127809 -0.779622 0.128419 -0.780434 C 0.128662 -0.781168 0.128876 -0.781942 0.129074 -0.782735 C 0.129272 -0.783529 0.129455 -0.784343 0.129637 -0.785159 C 0.130134 -0.787268 0.130134 -0.789715 0.130866 -0.791663 C 0.136238 -0.805823 0.135750 -0.796549 0.135750 -0.804684 L 0.135750 -0.804523" pathEditMode="relative">
                                      <p:cBhvr>
                                        <p:cTn id="164" dur="3000" fill="hold"/>
                                        <p:tgtEl>
                                          <p:spTgt spid="230"/>
                                        </p:tgtEl>
                                        <p:attrNameLst>
                                          <p:attrName>ppt_x</p:attrName>
                                          <p:attrName>ppt_y</p:attrName>
                                        </p:attrNameLst>
                                      </p:cBhvr>
                                    </p:animMotion>
                                  </p:childTnLst>
                                </p:cTn>
                              </p:par>
                            </p:childTnLst>
                          </p:cTn>
                        </p:par>
                        <p:par>
                          <p:cTn id="165" fill="hold">
                            <p:stCondLst>
                              <p:cond delay="0"/>
                            </p:stCondLst>
                            <p:childTnLst>
                              <p:par>
                                <p:cTn id="166" presetID="-1" presetClass="path" presetSubtype="0" fill="hold" nodeType="afterEffect">
                                  <p:stCondLst>
                                    <p:cond delay="2600"/>
                                  </p:stCondLst>
                                  <p:childTnLst>
                                    <p:animMotion origin="layout" path="M 0.000000 0.000000 L 0.000000 0.000161 C 0.001651 -0.001059 0.003269 -0.002279 0.004886 -0.003418 C 0.006504 -0.004557 0.008121 -0.005615 0.009771 -0.006512 C 0.010929 -0.007162 0.012729 -0.007976 0.014239 -0.008607 C 0.015750 -0.009238 0.016971 -0.009687 0.016971 -0.009606 C 0.018499 -0.011722 0.019415 -0.013106 0.020560 -0.014305 C 0.021705 -0.015505 0.023079 -0.016521 0.025521 -0.017903 C 0.026861 -0.018637 0.028265 -0.019166 0.029684 -0.019654 C 0.031104 -0.020142 0.032538 -0.020589 0.033939 -0.021158 C 0.036011 -0.023274 0.037971 -0.025553 0.040043 -0.027507 C 0.041993 -0.029300 0.044196 -0.030601 0.046146 -0.032394 C 0.047730 -0.033857 0.049324 -0.035649 0.050908 -0.037274 C 0.051335 -0.038089 0.051731 -0.038903 0.052127 -0.039717 C 0.052523 -0.040531 0.052919 -0.041345 0.053346 -0.042160 C 0.054325 -0.043785 0.055425 -0.045289 0.056492 -0.046835 C 0.057560 -0.048381 0.058596 -0.049969 0.059449 -0.051758 C 0.060063 -0.052978 0.060461 -0.054361 0.060813 -0.055766 C 0.061164 -0.057170 0.061469 -0.058596 0.061896 -0.059900 C 0.062261 -0.060958 0.062657 -0.062017 0.063069 -0.063095 C 0.063480 -0.064174 0.063907 -0.065272 0.064333 -0.066411 C 0.064699 -0.069094 0.065463 -0.071778 0.066059 -0.074463 C 0.066656 -0.077148 0.067085 -0.079834 0.066780 -0.082520 C 0.065800 -0.090332 0.065524 -0.095296 0.064714 -0.099874 C 0.063904 -0.104452 0.062561 -0.108644 0.059449 -0.114913 C 0.059022 -0.115725 0.058687 -0.116579 0.058321 -0.117393 C 0.057956 -0.118207 0.057560 -0.118980 0.057011 -0.119631 C 0.056524 -0.120362 0.055884 -0.120851 0.055228 -0.121319 C 0.054571 -0.121788 0.053899 -0.122236 0.053346 -0.122886 C 0.053102 -0.123294 0.051759 -0.125695 0.050401 -0.128218 C 0.049043 -0.130740 0.047669 -0.133384 0.047364 -0.134277 C 0.046877 -0.135581 0.046542 -0.136965 0.046191 -0.138328 C 0.045841 -0.139691 0.045475 -0.141034 0.044927 -0.142257 C 0.042358 -0.147460 0.038824 -0.151532 0.036377 -0.156903 C 0.031989 -0.166670 0.034793 -0.163253 0.029177 -0.168132 C 0.026308 -0.177656 0.025851 -0.180667 0.025120 -0.182600 C 0.024389 -0.184533 0.023383 -0.185387 0.019418 -0.190597 C 0.018133 -0.197512 0.018377 -0.197512 0.018209 -0.197207 C 0.018042 -0.196902 0.017463 -0.196292 0.014533 -0.201988 C 0.014229 -0.202800 0.014107 -0.203695 0.013985 -0.204549 C 0.013863 -0.205403 0.013741 -0.206217 0.013436 -0.206867 C 0.012883 -0.208091 0.012302 -0.209149 0.011691 -0.210186 C 0.011081 -0.211223 0.010441 -0.212239 0.009771 -0.213378 C 0.008121 -0.215822 0.007143 -0.216840 0.006304 -0.217958 C 0.005465 -0.219077 0.004764 -0.220297 0.003668 -0.223145 C 0.003363 -0.223880 0.003180 -0.224693 0.003013 -0.225528 C 0.002845 -0.226362 0.002693 -0.227216 0.002449 -0.228032 C 0.002083 -0.229090 0.001624 -0.230148 0.001179 -0.231226 C 0.000735 -0.232305 0.000306 -0.233403 0.000000 -0.234542 C -0.000243 -0.235516 -0.000425 -0.236573 -0.000608 -0.237650 C -0.000790 -0.238728 -0.000973 -0.239826 -0.001217 -0.240885 C -0.002928 -0.249023 -0.002562 -0.246826 -0.002241 -0.245117 C -0.001920 -0.243409 -0.001643 -0.242189 -0.003532 -0.252282 C -0.003167 -0.262049 -0.002862 -0.271977 -0.002512 -0.281966 C -0.002161 -0.291954 -0.001765 -0.302004 -0.001217 -0.312013 C -0.001156 -0.312828 -0.000973 -0.313642 -0.000745 -0.314456 C -0.000517 -0.315270 -0.000243 -0.316084 0.000000 -0.316899 C 0.000367 -0.317712 0.000796 -0.318483 0.001225 -0.319276 C 0.001654 -0.320069 0.002083 -0.320883 0.002449 -0.321779 C 0.004338 -0.326093 0.004429 -0.327151 0.004766 -0.327802 C 0.005102 -0.328454 0.005683 -0.328698 0.008552 -0.331384 C 0.009161 -0.334147 0.010746 -0.340989 0.012208 -0.342774 C 0.022586 -0.355311 0.020636 -0.348800 0.029177 -0.357259 C 0.029969 -0.358074 0.030825 -0.358807 0.031650 -0.359581 C 0.032475 -0.360354 0.033269 -0.361168 0.033939 -0.362146 C 0.035402 -0.363931 0.036011 -0.367025 0.037605 -0.368657 C 0.039311 -0.370442 0.041627 -0.370442 0.043708 -0.371912 C 0.044318 -0.372724 0.044866 -0.373578 0.045445 -0.374372 C 0.046024 -0.375166 0.046633 -0.375899 0.047364 -0.376468 C 0.047852 -0.377038 0.048464 -0.377323 0.049091 -0.377526 C 0.049718 -0.377729 0.050360 -0.377850 0.050908 -0.378092 C 0.051761 -0.378662 0.052614 -0.379191 0.053438 -0.379720 C 0.054262 -0.380249 0.055057 -0.380778 0.055793 -0.381348 C 0.057682 -0.382976 0.059695 -0.385296 0.061740 -0.387474 C 0.063785 -0.389652 0.065861 -0.391687 0.067877 -0.392746 C 0.068913 -0.393315 0.069951 -0.393844 0.070974 -0.394373 C 0.071997 -0.394902 0.073005 -0.395432 0.073980 -0.396001 C 0.078555 -0.399010 0.079286 -0.399782 0.079729 -0.400432 C 0.080172 -0.401083 0.080327 -0.401612 0.083749 -0.404136 C 0.084480 -0.404706 0.085272 -0.405275 0.086080 -0.405825 C 0.086887 -0.406374 0.087710 -0.406903 0.088502 -0.407392 C 0.090152 -0.408369 0.091708 -0.408939 0.093295 -0.409386 C 0.094882 -0.409833 0.096499 -0.410158 0.098271 -0.410647 C 0.099611 -0.411786 0.106933 -0.417974 0.109136 -0.418782 C 0.113168 -0.420252 0.121221 -0.422038 0.121221 -0.421876 C 0.121708 -0.422368 0.128543 -0.429364 0.129761 -0.430018 C 0.132452 -0.431481 0.135377 -0.432128 0.138189 -0.433274 C 0.138860 -0.433516 0.139500 -0.433718 0.140109 -0.433962 C 0.140718 -0.434205 0.141297 -0.434490 0.141846 -0.434898 C 0.146121 -0.437746 0.145481 -0.438194 0.145466 -0.438316 C 0.145450 -0.438438 0.146060 -0.438234 0.152833 -0.439778 L 0.160043 -0.443033 C 0.160652 -0.443279 0.161261 -0.443523 0.161871 -0.443788 C 0.162480 -0.444053 0.163089 -0.444337 0.163699 -0.444664 C 0.165288 -0.445476 0.166875 -0.446331 0.168477 -0.447145 C 0.170079 -0.447958 0.171696 -0.448732 0.173346 -0.449382 C 0.176514 -0.450521 0.178961 -0.451014 0.181886 -0.452638 C 0.196783 -0.461103 0.178230 -0.451014 0.190436 -0.459149 C 0.190985 -0.459557 0.191594 -0.459801 0.192204 -0.460025 C 0.192813 -0.460249 0.193422 -0.460453 0.193971 -0.460780 C 0.194829 -0.461265 0.195623 -0.461875 0.196416 -0.462466 C 0.197210 -0.463056 0.198002 -0.463628 0.198855 -0.464035 C 0.200444 -0.464767 0.201848 -0.465092 0.203221 -0.465457 C 0.204595 -0.465823 0.205938 -0.466229 0.207405 -0.467122 C 0.213813 -0.471436 0.212561 -0.471151 0.211234 -0.470541 C 0.209906 -0.469931 0.208502 -0.468996 0.214605 -0.472009 C 0.217230 -0.473390 0.219977 -0.474407 0.222663 -0.475586 C 0.225349 -0.476766 0.227974 -0.478108 0.230355 -0.480144 C 0.231391 -0.480960 0.232427 -0.481773 0.233449 -0.482587 C 0.234471 -0.483401 0.235479 -0.484215 0.236458 -0.485031 C 0.237068 -0.485435 0.237646 -0.485964 0.238241 -0.486535 C 0.238835 -0.487105 0.239444 -0.487717 0.240114 -0.488286 C 0.240663 -0.488529 0.241275 -0.488731 0.241902 -0.488974 C 0.242529 -0.489218 0.243171 -0.489503 0.243780 -0.489910 C 0.244329 -0.490318 0.244968 -0.490726 0.245593 -0.491235 C 0.246218 -0.491744 0.246827 -0.492354 0.247314 -0.493166 C 0.248299 -0.494467 0.248664 -0.496421 0.249761 -0.497722 C 0.250736 -0.498861 0.252199 -0.498861 0.253296 -0.499353 C 0.257083 -0.504233 0.261968 -0.507981 0.264283 -0.513999 C 0.268802 -0.525882 0.264283 -0.515624 0.270264 -0.525390 C 0.273686 -0.530762 0.272224 -0.530277 0.275271 -0.536788 C 0.276246 -0.538904 0.277718 -0.540852 0.278936 -0.542968 C 0.280094 -0.545250 0.281894 -0.549198 0.283542 -0.552840 C 0.285189 -0.556482 0.286685 -0.559819 0.287233 -0.560877 C 0.287599 -0.561689 0.288089 -0.562503 0.288548 -0.563317 C 0.289007 -0.564131 0.289436 -0.564944 0.289680 -0.565757 C 0.290777 -0.568604 0.291630 -0.570640 0.292408 -0.572736 C 0.293186 -0.574832 0.293889 -0.576989 0.294686 -0.580079 C 0.294869 -0.581218 0.294961 -0.582317 0.295113 -0.583395 C 0.295265 -0.584474 0.295479 -0.585532 0.295905 -0.586590 C 0.296149 -0.587567 0.296545 -0.588381 0.296971 -0.589155 C 0.297398 -0.589928 0.297855 -0.590661 0.298221 -0.591477 C 0.298708 -0.592532 0.299135 -0.593630 0.299532 -0.594729 C 0.299929 -0.595827 0.300297 -0.596926 0.300668 -0.597981 C 0.300850 -0.600424 0.300942 -0.602866 0.301079 -0.605287 C 0.301216 -0.607708 0.301399 -0.610110 0.301764 -0.612472 C 0.302069 -0.614181 0.302496 -0.615808 0.302938 -0.617416 C 0.303379 -0.619024 0.303836 -0.620611 0.304202 -0.622239 L 0.305543 -0.627118 C 0.306827 -0.640871 0.306918 -0.645266 0.307101 -0.647870 C 0.307284 -0.650474 0.307558 -0.651288 0.309208 -0.657880 C 0.309574 -0.666507 0.310427 -0.674973 0.310427 -0.683593 C 0.310427 -0.745285 0.312996 -0.729170 0.307989 -0.756184 C 0.307807 -0.759766 0.307654 -0.763307 0.307456 -0.766827 C 0.307258 -0.770347 0.307014 -0.773846 0.306649 -0.777348 C 0.306649 -0.778241 0.306555 -0.779136 0.306370 -0.779970 C 0.306185 -0.780804 0.305908 -0.781577 0.305543 -0.782228 C 0.305055 -0.783043 0.304446 -0.783572 0.303791 -0.784040 C 0.303136 -0.784508 0.302435 -0.784914 0.301764 -0.785483 L 0.299439 -0.795249 L 0.298221 -0.800129 L 0.298221 -0.799967" pathEditMode="relative">
                                      <p:cBhvr>
                                        <p:cTn id="167" dur="3000" fill="hold"/>
                                        <p:tgtEl>
                                          <p:spTgt spid="237"/>
                                        </p:tgtEl>
                                        <p:attrNameLst>
                                          <p:attrName>ppt_x</p:attrName>
                                          <p:attrName>ppt_y</p:attrName>
                                        </p:attrNameLst>
                                      </p:cBhvr>
                                    </p:animMotion>
                                  </p:childTnLst>
                                </p:cTn>
                              </p:par>
                            </p:childTnLst>
                          </p:cTn>
                        </p:par>
                        <p:par>
                          <p:cTn id="168" fill="hold">
                            <p:stCondLst>
                              <p:cond delay="0"/>
                            </p:stCondLst>
                            <p:childTnLst>
                              <p:par>
                                <p:cTn id="169" presetID="-1" presetClass="path" presetSubtype="0" fill="hold" nodeType="afterEffect">
                                  <p:stCondLst>
                                    <p:cond delay="1600"/>
                                  </p:stCondLst>
                                  <p:childTnLst>
                                    <p:animMotion origin="layout" path="M 0.000000 0.000000 L 0.000000 0.000169 C 0.001467 -0.001297 0.002932 -0.002640 0.004366 -0.003983 C 0.005801 -0.005326 0.007205 -0.006669 0.008550 -0.008135 C 0.016237 -0.016843 0.016573 -0.017982 0.016177 -0.018003 C 0.015780 -0.018023 0.014653 -0.016924 0.019416 -0.021157 C 0.021731 -0.027014 0.021975 -0.028969 0.025519 -0.034010 C 0.028200 -0.037920 0.031622 -0.041013 0.034059 -0.045408 C 0.037725 -0.052080 0.039431 -0.055659 0.044925 -0.061523 C 0.046997 -0.063633 0.049200 -0.065588 0.051028 -0.068027 C 0.052491 -0.069982 0.055669 -0.076493 0.057009 -0.079263 C 0.059822 -0.093909 0.055912 -0.078124 0.061894 -0.090654 C 0.063844 -0.094725 0.065184 -0.099281 0.066778 -0.103514 C 0.067144 -0.104572 0.067601 -0.105630 0.068043 -0.106709 C 0.068484 -0.107787 0.068911 -0.108886 0.069216 -0.110025 C 0.069398 -0.110837 0.069520 -0.111691 0.069688 -0.112525 C 0.069855 -0.113360 0.070069 -0.114173 0.070434 -0.114905 C 0.070861 -0.115801 0.071473 -0.116575 0.072115 -0.117327 C 0.072757 -0.118079 0.073430 -0.118811 0.073978 -0.119623 C 0.074222 -0.121577 0.074557 -0.124588 0.074968 -0.127640 C 0.075380 -0.130692 0.075867 -0.133784 0.076416 -0.135900 C 0.077152 -0.138586 0.078373 -0.142615 0.079410 -0.145952 C 0.080447 -0.149289 0.081300 -0.151935 0.081300 -0.151854 C 0.082402 -0.160562 0.082891 -0.163288 0.082861 -0.167072 C 0.082830 -0.170856 0.082280 -0.175697 0.081300 -0.188634 C 0.081117 -0.191482 0.080386 -0.194493 0.079609 -0.197382 C 0.078832 -0.200271 0.078009 -0.203038 0.077644 -0.205397 C 0.077583 -0.206051 0.077123 -0.209225 0.076603 -0.212461 C 0.076083 -0.215696 0.075502 -0.218992 0.075197 -0.219888 C 0.074770 -0.221351 0.074130 -0.222652 0.073475 -0.223953 C 0.072820 -0.225255 0.072150 -0.226557 0.071663 -0.228023 C 0.071109 -0.229570 0.070680 -0.231158 0.070298 -0.232704 C 0.069916 -0.234250 0.069581 -0.235754 0.069216 -0.237136 C 0.068972 -0.238194 0.068850 -0.239456 0.068698 -0.240698 C 0.068545 -0.241940 0.068362 -0.243162 0.067997 -0.244139 C 0.067327 -0.245848 0.066105 -0.248289 0.065052 -0.250283 C 0.063998 -0.252276 0.063112 -0.253821 0.063112 -0.253737 C 0.061041 -0.264319 0.063112 -0.255853 0.059447 -0.266759 C 0.058594 -0.269367 0.058228 -0.272461 0.057009 -0.274901 C 0.055791 -0.277502 0.053686 -0.281000 0.051886 -0.283828 C 0.050086 -0.286655 0.048591 -0.288812 0.048591 -0.288731 C 0.044194 -0.307125 0.051150 -0.280273 0.044925 -0.299152 C 0.038334 -0.319008 0.046875 -0.300129 0.038822 -0.315260 C 0.038030 -0.316888 0.037235 -0.318516 0.036441 -0.320143 C 0.035646 -0.321771 0.034852 -0.323399 0.034059 -0.325027 L 0.031622 -0.329752 C 0.030825 -0.331949 0.030457 -0.333250 0.029862 -0.334978 C 0.029266 -0.336707 0.028444 -0.338864 0.026737 -0.342773 C 0.026250 -0.343666 0.025577 -0.344398 0.024905 -0.345150 C 0.024232 -0.345902 0.023559 -0.346676 0.023072 -0.347653 C 0.020020 -0.353268 0.020112 -0.353716 0.020463 -0.353940 C 0.020815 -0.354164 0.021427 -0.354164 0.019416 -0.358882 C 0.014653 -0.370441 0.015019 -0.365885 0.010987 -0.376622 C 0.010378 -0.378253 0.010256 -0.380039 0.009769 -0.381509 C 0.009403 -0.382648 0.009007 -0.383338 0.008596 -0.384009 C 0.008184 -0.384680 0.007758 -0.385330 0.007331 -0.386388 C 0.005986 -0.394200 0.006138 -0.393915 0.006093 -0.393630 C 0.006047 -0.393346 0.005803 -0.393061 0.003666 -0.400873 C 0.003178 -0.402500 0.002569 -0.404942 0.002081 -0.406956 C 0.001594 -0.408971 0.001228 -0.410558 0.001228 -0.410477 C 0.001041 -0.416988 0.000916 -0.423499 0.000748 -0.429990 C 0.000579 -0.436481 0.000366 -0.442951 0.000000 -0.449381 C -0.000244 -0.455077 -0.000640 -0.460731 -0.001082 -0.466387 C -0.001523 -0.472043 -0.002011 -0.477700 -0.002438 -0.483398 C -0.002620 -0.486327 -0.002773 -0.489296 -0.002940 -0.492266 C -0.003108 -0.495236 -0.003291 -0.498206 -0.003534 -0.501138 C -0.003717 -0.502277 -0.003961 -0.504148 -0.004189 -0.506222 C -0.004418 -0.508296 -0.004631 -0.510574 -0.004753 -0.512529 C -0.005737 -0.524250 -0.005494 -0.529784 -0.007200 -0.540359 C -0.009881 -0.557128 -0.006956 -0.533524 -0.009638 -0.552895 C -0.009881 -0.554766 -0.010034 -0.556678 -0.010202 -0.558570 C -0.010371 -0.560463 -0.010556 -0.562335 -0.010866 -0.564124 C -0.011170 -0.565182 -0.011780 -0.567584 -0.012313 -0.569700 C -0.012846 -0.571816 -0.013303 -0.573648 -0.013303 -0.573567 C -0.013486 -0.575276 -0.013669 -0.576659 -0.013867 -0.578165 C -0.014065 -0.579670 -0.014278 -0.581298 -0.014522 -0.583495 C -0.014644 -0.584307 -0.014887 -0.585079 -0.015131 -0.585852 C -0.015375 -0.586624 -0.015619 -0.587398 -0.015741 -0.588213 C -0.016350 -0.593093 -0.016228 -0.597980 -0.016969 -0.602859 C -0.017456 -0.606115 -0.019406 -0.612464 -0.019406 -0.612302 C -0.019772 -0.621738 -0.020016 -0.630858 -0.020625 -0.639970 C -0.020869 -0.643711 -0.021722 -0.647459 -0.021722 -0.651361 C -0.021722 -0.656733 -0.020991 -0.662105 -0.020625 -0.667477 C -0.020016 -0.674068 -0.020168 -0.676266 -0.019786 -0.677731 C -0.019404 -0.679196 -0.018488 -0.679929 -0.015741 -0.683592 C -0.014766 -0.687656 -0.014400 -0.690265 -0.012084 -0.693359 C -0.011109 -0.694659 -0.009638 -0.695475 -0.008419 -0.696614 C -0.007931 -0.698565 -0.007627 -0.700193 -0.007138 -0.701719 C -0.006649 -0.703245 -0.005977 -0.704668 -0.004753 -0.706212 C -0.004083 -0.707189 -0.003230 -0.707922 -0.002377 -0.708655 C -0.001523 -0.709388 -0.000670 -0.710121 0.000000 -0.711098 C 0.002747 -0.714758 0.002503 -0.715572 0.002457 -0.715878 C 0.002412 -0.716184 0.002564 -0.715982 0.006103 -0.717609 C 0.006717 -0.718421 0.007268 -0.719316 0.007848 -0.720170 C 0.008428 -0.721025 0.009038 -0.721839 0.009769 -0.722489 C 0.010317 -0.722897 0.010927 -0.723101 0.011552 -0.723284 C 0.012178 -0.723466 0.012820 -0.723628 0.013434 -0.723952 C 0.014044 -0.724440 0.014653 -0.725012 0.015247 -0.725562 C 0.015841 -0.726112 0.016420 -0.726641 0.016969 -0.727045 C 0.019045 -0.731197 0.019350 -0.732215 0.020204 -0.733131 C 0.021059 -0.734047 0.022463 -0.734861 0.026737 -0.738605 L 0.030403 -0.741860 C 0.030586 -0.742672 0.030647 -0.743527 0.030784 -0.744361 C 0.030921 -0.745195 0.031134 -0.746009 0.031622 -0.746740 C 0.032048 -0.747309 0.032658 -0.747473 0.033298 -0.747616 C 0.033937 -0.747759 0.034608 -0.747882 0.035156 -0.748371 C 0.036994 -0.749672 0.038578 -0.751296 0.040041 -0.753089 C 0.050662 -0.765788 0.041991 -0.757484 0.049809 -0.764480 C 0.050175 -0.766111 0.050419 -0.767735 0.051028 -0.769366 C 0.053709 -0.776362 0.053709 -0.772622 0.057009 -0.780595 C 0.058472 -0.784174 0.059325 -0.788245 0.060675 -0.791986 C 0.061650 -0.794591 0.061955 -0.795772 0.062320 -0.796302 C 0.062686 -0.796832 0.063112 -0.796711 0.064331 -0.796711 L 0.064331 -0.796549" pathEditMode="relative">
                                      <p:cBhvr>
                                        <p:cTn id="170" dur="3000" fill="hold"/>
                                        <p:tgtEl>
                                          <p:spTgt spid="234"/>
                                        </p:tgtEl>
                                        <p:attrNameLst>
                                          <p:attrName>ppt_x</p:attrName>
                                          <p:attrName>ppt_y</p:attrName>
                                        </p:attrNameLst>
                                      </p:cBhvr>
                                    </p:animMotion>
                                  </p:childTnLst>
                                </p:cTn>
                              </p:par>
                            </p:childTnLst>
                          </p:cTn>
                        </p:par>
                        <p:par>
                          <p:cTn id="171" fill="hold">
                            <p:stCondLst>
                              <p:cond delay="0"/>
                            </p:stCondLst>
                            <p:childTnLst>
                              <p:par>
                                <p:cTn id="172" presetID="-1" presetClass="path" presetSubtype="0" fill="hold" nodeType="afterEffect">
                                  <p:stCondLst>
                                    <p:cond delay="1100"/>
                                  </p:stCondLst>
                                  <p:childTnLst>
                                    <p:animMotion origin="layout" path="M 0.000000 0.000000 L 0.000000 0.000159 C 0.002313 -0.003258 0.004638 -0.006675 0.007198 -0.009769 C 0.008295 -0.011070 0.009757 -0.011723 0.010863 -0.013024 C 0.011351 -0.013675 0.011655 -0.014569 0.011991 -0.015465 C 0.012326 -0.016361 0.012691 -0.017257 0.013301 -0.017911 C 0.013788 -0.018400 0.014398 -0.018644 0.015039 -0.018847 C 0.015680 -0.019050 0.016352 -0.019212 0.016966 -0.019535 C 0.017759 -0.020024 0.018551 -0.020553 0.019343 -0.021102 C 0.020135 -0.021652 0.020927 -0.022221 0.021720 -0.022791 C 0.022948 -0.024253 0.024045 -0.026046 0.025385 -0.027509 C 0.030391 -0.033042 0.034788 -0.035812 0.038688 -0.042162 C 0.043207 -0.049320 0.039673 -0.046064 0.043573 -0.056646 C 0.047848 -0.068037 0.045654 -0.063319 0.049676 -0.071130 C 0.050041 -0.073901 0.050529 -0.076664 0.050895 -0.079266 C 0.052001 -0.087570 0.052366 -0.091802 0.053220 -0.100268 C 0.053159 -0.101811 0.053280 -0.107181 0.053066 -0.113122 C 0.052852 -0.119063 0.052301 -0.125573 0.050895 -0.129398 C 0.050529 -0.130295 0.050102 -0.131109 0.049676 -0.131902 C 0.049249 -0.132696 0.048823 -0.133470 0.048457 -0.134285 C 0.047482 -0.139411 0.047391 -0.140550 0.046826 -0.141852 C 0.046261 -0.143153 0.045223 -0.144618 0.042354 -0.150394 L 0.042354 -0.150232 C 0.041927 -0.151698 0.041592 -0.153122 0.041227 -0.154525 C 0.040861 -0.155929 0.040465 -0.157313 0.039916 -0.158698 C 0.039668 -0.159348 0.039239 -0.159837 0.038781 -0.160305 C 0.038323 -0.160774 0.037835 -0.161222 0.037470 -0.161791 C 0.036373 -0.163823 0.035182 -0.165857 0.034113 -0.167993 C 0.033045 -0.170129 0.032098 -0.172366 0.031488 -0.174806 C 0.030635 -0.178062 0.030513 -0.178876 0.030209 -0.179669 C 0.029904 -0.180463 0.029416 -0.181236 0.027832 -0.184411 C 0.025816 -0.192711 0.026334 -0.190474 0.026791 -0.188683 C 0.027248 -0.186893 0.027645 -0.185550 0.025385 -0.195640 C 0.025020 -0.197352 0.024593 -0.198980 0.024166 -0.200586 C 0.023740 -0.202193 0.023313 -0.203779 0.022948 -0.205406 C 0.021724 -0.211267 0.021877 -0.212365 0.021800 -0.213057 C 0.021724 -0.213749 0.021420 -0.214034 0.019282 -0.218266 C 0.018063 -0.229741 0.017454 -0.234461 0.017454 -0.240829 C 0.017454 -0.247196 0.018063 -0.255212 0.019282 -0.273279 C 0.019404 -0.274745 0.019861 -0.276088 0.020364 -0.277431 C 0.020866 -0.278774 0.021415 -0.280117 0.021720 -0.281583 C 0.025629 -0.296552 0.020623 -0.280444 0.024166 -0.292812 C 0.029782 -0.312668 0.023557 -0.290041 0.029051 -0.307134 C 0.030270 -0.311037 0.030635 -0.314461 0.031488 -0.318525 C 0.031671 -0.319341 0.031823 -0.320195 0.032006 -0.321029 C 0.032189 -0.321863 0.032402 -0.322677 0.032707 -0.323412 C 0.033199 -0.324874 0.033780 -0.326217 0.034391 -0.327520 C 0.035002 -0.328822 0.035641 -0.330084 0.036251 -0.331385 C 0.037104 -0.335295 0.037470 -0.339359 0.038688 -0.342776 C 0.040891 -0.348963 0.044182 -0.350264 0.047238 -0.355636 C 0.048335 -0.357591 0.048701 -0.360192 0.049676 -0.362309 C 0.050651 -0.364425 0.052245 -0.366380 0.053220 -0.368658 C 0.053951 -0.370205 0.054530 -0.371873 0.055093 -0.373541 C 0.055657 -0.375209 0.056205 -0.376877 0.056876 -0.378424 C 0.057429 -0.379644 0.058071 -0.380660 0.058712 -0.381657 C 0.059353 -0.382654 0.059993 -0.383631 0.060541 -0.384773 C 0.065791 -0.395271 0.065182 -0.394172 0.064328 -0.393012 C 0.063473 -0.391852 0.062374 -0.390630 0.066645 -0.400882 C 0.067132 -0.402102 0.067774 -0.403160 0.068416 -0.404198 C 0.069059 -0.405236 0.069701 -0.406254 0.070188 -0.407393 C 0.071163 -0.409509 0.071773 -0.411949 0.072626 -0.413904 C 0.073845 -0.416674 0.075316 -0.419114 0.076291 -0.422039 C 0.080318 -0.433514 0.080592 -0.435875 0.080790 -0.437015 C 0.080988 -0.438155 0.081110 -0.438074 0.084832 -0.444666 C 0.085015 -0.445966 0.085137 -0.447309 0.085304 -0.448652 C 0.085472 -0.449995 0.085685 -0.451338 0.086051 -0.452639 C 0.090326 -0.470055 0.086913 -0.448575 0.089595 -0.465661 C 0.090448 -0.471033 0.092032 -0.481777 0.092032 -0.481615 C 0.092220 -0.484786 0.092618 -0.492232 0.093076 -0.499821 C 0.093534 -0.507411 0.094052 -0.515143 0.094479 -0.518888 C 0.094966 -0.523525 0.095393 -0.528204 0.095943 -0.532843 C 0.096492 -0.537482 0.097165 -0.542080 0.098145 -0.546555 C 0.098571 -0.548426 0.098937 -0.550298 0.099318 -0.552170 C 0.099698 -0.554042 0.100095 -0.555914 0.100582 -0.557784 C 0.101557 -0.561694 0.103141 -0.565273 0.104248 -0.569175 C 0.105101 -0.572269 0.105832 -0.575524 0.106563 -0.578780 C 0.106807 -0.580327 0.106929 -0.581914 0.107081 -0.583521 C 0.107234 -0.585129 0.107416 -0.586757 0.107782 -0.588384 C 0.109488 -0.594895 0.111935 -0.601245 0.113885 -0.607755 C 0.114738 -0.610519 0.115845 -0.612959 0.116332 -0.615729 C 0.116698 -0.618415 0.117124 -0.621101 0.117551 -0.623807 C 0.117977 -0.626513 0.118404 -0.629239 0.118770 -0.632006 C 0.118952 -0.633550 0.119135 -0.635135 0.119333 -0.636742 C 0.119531 -0.638348 0.119745 -0.639976 0.119988 -0.641604 C 0.120476 -0.645348 0.120750 -0.647261 0.121071 -0.649112 C 0.121392 -0.650964 0.121760 -0.652755 0.122435 -0.656257 C 0.122801 -0.665046 0.123532 -0.673343 0.123532 -0.682294 C 0.123532 -0.749520 0.123776 -0.724291 0.121207 -0.759609 C 0.120720 -0.766282 0.120110 -0.779466 0.118770 -0.787116 C 0.118465 -0.788743 0.118038 -0.790371 0.117596 -0.791999 C 0.117155 -0.793627 0.116698 -0.795254 0.116332 -0.796882 L 0.115104 -0.801600 L 0.113885 -0.806480 C 0.113702 -0.807295 0.113580 -0.808151 0.113413 -0.808986 C 0.113245 -0.809821 0.113032 -0.810635 0.112666 -0.811366 C 0.112240 -0.812179 0.111874 -0.813033 0.111493 -0.813867 C 0.111112 -0.814701 0.110716 -0.815515 0.110229 -0.816246 C 0.107543 -0.820479 0.106962 -0.820804 0.106732 -0.820926 C 0.106502 -0.821048 0.106624 -0.820968 0.105345 -0.824388 L 0.105345 -0.824227" pathEditMode="relative">
                                      <p:cBhvr>
                                        <p:cTn id="173" dur="3000" fill="hold"/>
                                        <p:tgtEl>
                                          <p:spTgt spid="238"/>
                                        </p:tgtEl>
                                        <p:attrNameLst>
                                          <p:attrName>ppt_x</p:attrName>
                                          <p:attrName>ppt_y</p:attrName>
                                        </p:attrNameLst>
                                      </p:cBhvr>
                                    </p:animMotion>
                                  </p:childTnLst>
                                </p:cTn>
                              </p:par>
                            </p:childTnLst>
                          </p:cTn>
                        </p:par>
                        <p:par>
                          <p:cTn id="174" fill="hold">
                            <p:stCondLst>
                              <p:cond delay="0"/>
                            </p:stCondLst>
                            <p:childTnLst>
                              <p:par>
                                <p:cTn id="175" presetID="-1" presetClass="path" presetSubtype="0" fill="hold" nodeType="afterEffect">
                                  <p:stCondLst>
                                    <p:cond delay="600"/>
                                  </p:stCondLst>
                                  <p:childTnLst>
                                    <p:animMotion origin="layout" path="M 0.000000 0.000000 L 0.000000 0.000162 C -0.001098 -0.007158 -0.002073 -0.014161 -0.003545 -0.021157 C -0.004520 -0.025882 -0.006957 -0.035156 -0.006957 -0.034994 C -0.006591 -0.039065 -0.005616 -0.051433 -0.003545 -0.056313 C -0.001463 -0.061200 0.001218 -0.065756 0.003543 -0.070312 L 0.007077 -0.077470 C 0.007626 -0.078613 0.007991 -0.080119 0.008480 -0.081462 C 0.008969 -0.082805 0.009580 -0.083985 0.010621 -0.084473 L 0.015871 -0.086751 C 0.017029 -0.089110 0.018034 -0.091633 0.019117 -0.094074 C 0.020200 -0.096516 0.021360 -0.098877 0.022827 -0.100912 C 0.023741 -0.102051 0.024686 -0.103150 0.025601 -0.104289 C 0.026516 -0.105428 0.027402 -0.106608 0.028199 -0.107908 C 0.030759 -0.112303 0.032840 -0.117190 0.035155 -0.121908 C 0.036374 -0.124347 0.037959 -0.126302 0.038699 -0.128904 L 0.043940 -0.150068 L 0.045777 -0.157064 C 0.045473 -0.161785 0.045351 -0.166505 0.045136 -0.171205 C 0.044922 -0.175904 0.044615 -0.180583 0.043940 -0.185224 C 0.043574 -0.187987 0.041259 -0.189618 0.040405 -0.192220 C 0.038943 -0.196776 0.038577 -0.201825 0.036984 -0.206381 C 0.035765 -0.209636 0.034424 -0.212561 0.033449 -0.215655 C 0.031612 -0.221351 0.031124 -0.226076 0.029905 -0.232094 C 0.029418 -0.234534 0.028687 -0.236819 0.028199 -0.239097 C 0.027346 -0.246417 0.024655 -0.270668 0.024655 -0.276693 C 0.024655 -0.291501 0.025509 -0.306478 0.026362 -0.321124 C 0.026545 -0.323891 0.026605 -0.326698 0.026820 -0.329465 C 0.027034 -0.332232 0.027402 -0.334958 0.028199 -0.337563 C 0.029662 -0.342773 0.033815 -0.346190 0.035155 -0.351562 C 0.036374 -0.356280 0.036618 -0.361329 0.038699 -0.365723 C 0.041868 -0.371904 0.042721 -0.372396 0.043940 -0.379722 C 0.045046 -0.386233 0.045046 -0.394530 0.047484 -0.400879 C 0.054318 -0.418943 0.048337 -0.397132 0.052734 -0.414879 C 0.054257 -0.430745 0.054958 -0.435464 0.054714 -0.442056 C 0.054470 -0.448648 0.053282 -0.457112 0.051027 -0.480466 C 0.050723 -0.483071 0.049745 -0.486082 0.048677 -0.488992 C 0.047608 -0.491901 0.046448 -0.494708 0.045777 -0.496905 C 0.045412 -0.497963 0.045198 -0.499185 0.044954 -0.500407 C 0.044709 -0.501628 0.044432 -0.502850 0.043940 -0.503908 C 0.043209 -0.505617 0.042325 -0.507202 0.041411 -0.508748 C 0.040497 -0.510293 0.039552 -0.511797 0.038699 -0.513344 C 0.037354 -0.520344 0.037108 -0.521931 0.036665 -0.523905 C 0.036222 -0.525879 0.035582 -0.528240 0.033449 -0.536786 L 0.031612 -0.543621 C 0.031368 -0.544841 0.031002 -0.545980 0.030667 -0.547139 C 0.030332 -0.548298 0.030027 -0.549478 0.029905 -0.550779 C 0.028809 -0.559406 0.028595 -0.561726 0.028320 -0.563660 C 0.028045 -0.565593 0.027707 -0.567140 0.026362 -0.574221 C 0.027102 -0.589683 0.026727 -0.607584 0.029905 -0.623538 C 0.030880 -0.628256 0.031368 -0.633466 0.033449 -0.637530 L 0.036984 -0.644533 C 0.037227 -0.647300 0.037441 -0.650067 0.037701 -0.652814 C 0.037961 -0.655560 0.038268 -0.658286 0.038699 -0.660972 C 0.039065 -0.663412 0.039918 -0.665690 0.040405 -0.667969 C 0.044802 -0.688640 0.039796 -0.667483 0.043940 -0.684408 C 0.043330 -0.695313 0.043087 -0.706380 0.042234 -0.717286 C 0.041990 -0.720379 0.041137 -0.723466 0.040405 -0.726560 C 0.036740 -0.742999 0.037593 -0.737465 0.033449 -0.752442 C 0.030515 -0.762855 0.032718 -0.756513 0.029905 -0.768719 C 0.028809 -0.773437 0.027590 -0.778155 0.026362 -0.782880 C 0.025752 -0.785158 0.025630 -0.787598 0.024655 -0.789715 C 0.024046 -0.790854 0.023406 -0.791993 0.022797 -0.793152 C 0.022187 -0.794311 0.021609 -0.795491 0.021121 -0.796711 C 0.020690 -0.797850 0.020444 -0.799071 0.020214 -0.800273 C 0.019984 -0.801474 0.019771 -0.802656 0.019405 -0.803714 C 0.018918 -0.805015 0.018034 -0.806804 0.017273 -0.808248 C 0.016511 -0.809692 0.015871 -0.810791 0.015871 -0.810710 L 0.015871 -0.810872" pathEditMode="relative">
                                      <p:cBhvr>
                                        <p:cTn id="176" dur="2000" fill="hold"/>
                                        <p:tgtEl>
                                          <p:spTgt spid="177"/>
                                        </p:tgtEl>
                                        <p:attrNameLst>
                                          <p:attrName>ppt_x</p:attrName>
                                          <p:attrName>ppt_y</p:attrName>
                                        </p:attrNameLst>
                                      </p:cBhvr>
                                    </p:animMotion>
                                  </p:childTnLst>
                                </p:cTn>
                              </p:par>
                            </p:childTnLst>
                          </p:cTn>
                        </p:par>
                        <p:par>
                          <p:cTn id="177" fill="hold">
                            <p:stCondLst>
                              <p:cond delay="0"/>
                            </p:stCondLst>
                            <p:childTnLst>
                              <p:par>
                                <p:cTn id="178" presetID="-1" presetClass="path" presetSubtype="0" fill="hold" nodeType="afterEffect">
                                  <p:stCondLst>
                                    <p:cond delay="800"/>
                                  </p:stCondLst>
                                  <p:childTnLst>
                                    <p:animMotion origin="layout" path="M 0.000000 0.000000 L 0.000000 0.000163 C 0.002009 -0.001869 0.004173 -0.003658 0.006294 -0.005530 C 0.008415 -0.007401 0.010491 -0.009354 0.012324 -0.011713 C 0.013543 -0.013506 0.012812 -0.016923 0.014030 -0.018878 C 0.015858 -0.021810 0.018671 -0.023434 0.021108 -0.025874 C 0.024287 -0.038734 0.020865 -0.027182 0.026358 -0.039873 C 0.035274 -0.060707 0.024774 -0.039226 0.033315 -0.056312 C 0.033193 -0.060221 0.034787 -0.089675 0.028065 -0.098464 C 0.026724 -0.100257 0.024530 -0.100096 0.022815 -0.100911 C 0.021596 -0.105791 0.020743 -0.111163 0.017574 -0.114903 C 0.014396 -0.118651 0.006952 -0.124346 0.006952 -0.124185 C 0.001946 -0.134274 0.002799 -0.133420 0.003378 -0.131650 C 0.003957 -0.129880 0.004262 -0.127194 -0.001842 -0.133621 C -0.003426 -0.135414 -0.003792 -0.138669 -0.005254 -0.140624 C -0.006848 -0.142740 -0.008920 -0.143549 -0.010626 -0.145342 C -0.013982 -0.149167 -0.014594 -0.150916 -0.014930 -0.151708 C -0.015267 -0.152501 -0.015328 -0.152338 -0.017582 -0.152338 L -0.014048 -0.189941 C -0.012581 -0.194986 -0.011024 -0.199990 -0.009514 -0.205035 C -0.008003 -0.210080 -0.006538 -0.215165 -0.005254 -0.220372 C -0.005010 -0.221511 -0.004828 -0.222733 -0.004584 -0.223934 C -0.004340 -0.225136 -0.004035 -0.226317 -0.003548 -0.227375 C -0.002878 -0.228757 -0.001991 -0.229936 -0.001058 -0.231055 C -0.000126 -0.232174 0.000851 -0.233232 0.001702 -0.234371 C 0.002616 -0.238035 0.003530 -0.242185 0.004857 -0.245989 C 0.006183 -0.249793 0.007922 -0.253250 0.010487 -0.255528 L 0.015737 -0.260253 C 0.016041 -0.261392 0.016194 -0.262653 0.016423 -0.263873 C 0.016653 -0.265093 0.016960 -0.266272 0.017574 -0.267249 C 0.021357 -0.273599 0.022240 -0.272581 0.022835 -0.271950 C 0.023429 -0.271319 0.023733 -0.271074 0.026358 -0.278971 C 0.027090 -0.281249 0.027976 -0.284747 0.028679 -0.287655 C 0.029382 -0.290563 0.029902 -0.292882 0.029902 -0.292801 C 0.029597 -0.299150 0.029628 -0.305498 0.029490 -0.311805 C 0.029351 -0.318112 0.029044 -0.324378 0.028065 -0.330566 C 0.027821 -0.332194 0.026846 -0.333252 0.025763 -0.334249 C 0.024680 -0.335245 0.023490 -0.336180 0.022815 -0.337562 C 0.022327 -0.338293 0.022175 -0.339432 0.022007 -0.340694 C 0.021840 -0.341955 0.021657 -0.343338 0.021108 -0.344558 C 0.019585 -0.346840 0.017815 -0.348875 0.015984 -0.351073 C 0.014152 -0.353270 0.012258 -0.355629 0.010487 -0.358557 C 0.009146 -0.360431 0.007498 -0.362873 0.005699 -0.365090 C 0.003899 -0.367308 0.001948 -0.369301 0.000000 -0.370278 C -0.002817 -0.371741 -0.005863 -0.371741 -0.008798 -0.372718 C -0.017582 -0.375650 -0.010748 -0.373857 -0.019298 -0.379714 C -0.033942 -0.389481 -0.014779 -0.373372 -0.029920 -0.386717 C -0.034617 -0.396076 -0.033883 -0.395099 -0.033440 -0.393735 C -0.032997 -0.392371 -0.032845 -0.390620 -0.038704 -0.398431 C -0.040171 -0.400224 -0.042063 -0.404661 -0.043741 -0.409077 C -0.045419 -0.413492 -0.046884 -0.417887 -0.047498 -0.419596 C -0.047985 -0.420816 -0.048564 -0.421710 -0.049174 -0.422727 C -0.049783 -0.423744 -0.050423 -0.424883 -0.051032 -0.426592 C -0.053779 -0.441160 -0.053383 -0.439371 -0.052926 -0.436889 C -0.052469 -0.434407 -0.051951 -0.431232 -0.054454 -0.443031 C -0.054820 -0.444578 -0.055124 -0.446124 -0.055414 -0.447671 C -0.055703 -0.449218 -0.055978 -0.450765 -0.056282 -0.452312 C -0.056648 -0.459308 -0.057564 -0.467364 -0.057931 -0.475502 C -0.058298 -0.483640 -0.058115 -0.491859 -0.056282 -0.499182 C -0.055917 -0.500567 -0.055399 -0.501830 -0.054788 -0.502990 C -0.054178 -0.504150 -0.053474 -0.505208 -0.052738 -0.506185 C -0.052007 -0.507240 -0.051124 -0.508054 -0.050210 -0.508787 C -0.049296 -0.509520 -0.048351 -0.510172 -0.047498 -0.510903 C -0.041390 -0.523029 -0.043190 -0.520018 -0.044289 -0.516946 C -0.045388 -0.513874 -0.045787 -0.510742 -0.036876 -0.522624 C -0.028635 -0.533284 -0.028879 -0.534585 -0.029749 -0.536089 C -0.030618 -0.537594 -0.032113 -0.539303 -0.026376 -0.550778 L -0.022832 -0.557781 C -0.023137 -0.561033 -0.023350 -0.565508 -0.023824 -0.570167 C -0.024297 -0.574826 -0.025031 -0.579669 -0.026376 -0.583656 C -0.027351 -0.586096 -0.029057 -0.588050 -0.029920 -0.590652 C -0.031382 -0.595046 -0.033454 -0.604004 -0.033454 -0.603835 C -0.033942 -0.628093 -0.034185 -0.651528 -0.035160 -0.674964 C -0.035901 -0.692218 -0.036267 -0.686846 -0.038704 -0.698406 C -0.039009 -0.699949 -0.039283 -0.701535 -0.039557 -0.703121 C -0.039831 -0.704707 -0.040106 -0.706295 -0.040410 -0.707842 C -0.040654 -0.708981 -0.040992 -0.710120 -0.041329 -0.711279 C -0.041667 -0.712438 -0.042004 -0.713618 -0.042248 -0.714838 C -0.042613 -0.716792 -0.042888 -0.718747 -0.043147 -0.720701 C -0.043406 -0.722655 -0.043649 -0.724608 -0.043954 -0.726559 C -0.044685 -0.730953 -0.045081 -0.733070 -0.045540 -0.735084 C -0.045998 -0.737099 -0.046518 -0.739011 -0.047498 -0.742998 C -0.047188 -0.746092 -0.047219 -0.749307 -0.047082 -0.752480 C -0.046945 -0.755654 -0.046640 -0.758787 -0.045660 -0.761715 C -0.045295 -0.762854 -0.044381 -0.763139 -0.043359 -0.763281 C -0.042337 -0.763424 -0.041207 -0.763424 -0.040410 -0.763993 C -0.039131 -0.764971 -0.038064 -0.766354 -0.036981 -0.767677 C -0.035899 -0.768999 -0.034799 -0.770262 -0.033454 -0.770996 C -0.032053 -0.771808 -0.030557 -0.772134 -0.029062 -0.772398 C -0.027567 -0.772663 -0.026071 -0.772867 -0.024670 -0.773436 C -0.023142 -0.774006 -0.021677 -0.774820 -0.020227 -0.775674 C -0.018778 -0.776528 -0.017343 -0.777423 -0.015876 -0.778154 C -0.012342 -0.779785 -0.008676 -0.780924 -0.005254 -0.782710 C -0.002817 -0.784011 -0.000745 -0.786296 0.001702 -0.787435 C 0.002860 -0.788005 0.004051 -0.788371 0.005241 -0.788716 C 0.006432 -0.789061 0.007622 -0.789387 0.008780 -0.789875 C 0.009633 -0.790199 0.010489 -0.790605 0.011360 -0.791012 C 0.012230 -0.791419 0.013116 -0.791826 0.014030 -0.792153 C 0.023307 -0.795651 0.021446 -0.794634 0.020394 -0.794125 C 0.019341 -0.793616 0.019097 -0.793616 0.031608 -0.799150 L 0.036858 -0.801589 C 0.041494 -0.807612 0.041677 -0.808304 0.042364 -0.808590 C 0.043051 -0.808875 0.044241 -0.808754 0.050893 -0.813149 C 0.052299 -0.814045 0.054924 -0.816527 0.057426 -0.819009 C 0.059928 -0.821491 0.062307 -0.823973 0.063221 -0.824870 C 0.064079 -0.825682 0.064934 -0.826536 0.065804 -0.827330 C 0.066673 -0.828123 0.067557 -0.828857 0.068471 -0.829426 C 0.069329 -0.829996 0.070245 -0.830280 0.071145 -0.830585 C 0.072045 -0.830890 0.072929 -0.831215 0.073721 -0.831866 C 0.075615 -0.833251 0.078270 -0.835570 0.080452 -0.837522 C 0.082634 -0.839474 0.084343 -0.841059 0.084343 -0.840978 L 0.087887 -0.848305 L 0.087887 -0.848143 L 0.087887 -0.848305" pathEditMode="relative">
                                      <p:cBhvr>
                                        <p:cTn id="179" dur="2000" fill="hold"/>
                                        <p:tgtEl>
                                          <p:spTgt spid="184"/>
                                        </p:tgtEl>
                                        <p:attrNameLst>
                                          <p:attrName>ppt_x</p:attrName>
                                          <p:attrName>ppt_y</p:attrName>
                                        </p:attrNameLst>
                                      </p:cBhvr>
                                    </p:animMotion>
                                  </p:childTnLst>
                                </p:cTn>
                              </p:par>
                            </p:childTnLst>
                          </p:cTn>
                        </p:par>
                        <p:par>
                          <p:cTn id="180" fill="hold">
                            <p:stCondLst>
                              <p:cond delay="0"/>
                            </p:stCondLst>
                            <p:childTnLst>
                              <p:par>
                                <p:cTn id="181" presetID="-1" presetClass="path" presetSubtype="0" fill="hold" nodeType="afterEffect">
                                  <p:stCondLst>
                                    <p:cond delay="1000"/>
                                  </p:stCondLst>
                                  <p:childTnLst>
                                    <p:animMotion origin="layout" path="M 0.000000 0.000000 L 0.000000 0.000161 C 0.000608 -0.002198 0.001248 -0.004516 0.001887 -0.006814 C 0.002527 -0.009113 0.003167 -0.011391 0.003776 -0.013669 C 0.004025 -0.014565 0.004179 -0.015462 0.004348 -0.016337 C 0.004517 -0.017213 0.004700 -0.018067 0.005004 -0.018879 C 0.005370 -0.019776 0.005796 -0.020630 0.006238 -0.021464 C 0.006680 -0.022298 0.007137 -0.023112 0.007564 -0.023928 C 0.007625 -0.024170 0.008112 -0.026897 0.008662 -0.029684 C 0.009211 -0.032472 0.009823 -0.035322 0.010132 -0.035810 C 0.010620 -0.036623 0.011260 -0.037192 0.011945 -0.037701 C 0.012631 -0.038210 0.013362 -0.038658 0.014032 -0.039228 C 0.014215 -0.040367 0.014307 -0.041587 0.014459 -0.042766 C 0.014611 -0.043946 0.014825 -0.045085 0.015251 -0.046062 C 0.015743 -0.047120 0.016416 -0.047934 0.017118 -0.048728 C 0.017820 -0.049521 0.018551 -0.050295 0.019161 -0.051272 C 0.019648 -0.052003 0.020014 -0.052858 0.020396 -0.053732 C 0.020778 -0.054607 0.021176 -0.055501 0.021729 -0.056314 C 0.022278 -0.057210 0.022918 -0.058024 0.023573 -0.058838 C 0.024228 -0.059652 0.024898 -0.060465 0.025507 -0.061362 C 0.028193 -0.065676 0.028041 -0.066245 0.028087 -0.066530 C 0.028132 -0.066815 0.028376 -0.066815 0.031854 -0.069989 C 0.036251 -0.081703 0.031732 -0.073730 0.038323 -0.078448 C 0.041014 -0.080403 0.046020 -0.085289 0.046020 -0.085128 C 0.046203 -0.086101 0.046355 -0.087037 0.046538 -0.087931 C 0.046721 -0.088826 0.046934 -0.089680 0.047239 -0.090492 C 0.047604 -0.091389 0.048214 -0.092122 0.048747 -0.092895 C 0.049280 -0.093669 0.049737 -0.094483 0.049798 -0.095541 C 0.051026 -0.130043 0.050529 -0.116213 0.047239 -0.131351 C 0.046751 -0.133629 0.046629 -0.135907 0.046020 -0.138185 C 0.045411 -0.139971 0.044061 -0.141441 0.043451 -0.143227 C 0.038932 -0.156741 0.043939 -0.150715 0.036982 -0.156903 C 0.036556 -0.157715 0.036129 -0.158529 0.035703 -0.159363 C 0.035276 -0.160197 0.034850 -0.161051 0.034423 -0.161944 C 0.031189 -0.169513 0.031463 -0.169392 0.031768 -0.168944 C 0.032072 -0.168497 0.032407 -0.167724 0.029295 -0.173989 C 0.029112 -0.175128 0.028929 -0.176268 0.028731 -0.177429 C 0.028533 -0.178590 0.028320 -0.179772 0.028076 -0.180992 C 0.027711 -0.182616 0.026726 -0.184247 0.026726 -0.185871 C 0.026726 -0.195153 0.027092 -0.204103 0.028076 -0.213378 C 0.028320 -0.215656 0.030757 -0.225914 0.033195 -0.228516 C 0.033687 -0.229247 0.034329 -0.229613 0.035001 -0.229817 C 0.035672 -0.230021 0.036373 -0.230063 0.036982 -0.230147 C 0.037043 -0.230390 0.037531 -0.233114 0.038080 -0.235900 C 0.038630 -0.238687 0.039242 -0.241534 0.039551 -0.242023 C 0.040039 -0.242839 0.040679 -0.243408 0.041364 -0.243957 C 0.042050 -0.244507 0.042781 -0.245036 0.043451 -0.245771 C 0.043878 -0.246502 0.044307 -0.247275 0.044736 -0.248089 C 0.045164 -0.248903 0.045593 -0.249757 0.046020 -0.250650 C 0.046446 -0.251708 0.046690 -0.253051 0.047010 -0.254313 C 0.047330 -0.255574 0.047726 -0.256753 0.048457 -0.257485 C 0.049554 -0.258708 0.050897 -0.259156 0.052255 -0.259503 C 0.053614 -0.259849 0.054987 -0.260093 0.056145 -0.260909 C 0.057003 -0.261559 0.057889 -0.262087 0.058758 -0.262655 C 0.059628 -0.263224 0.060481 -0.263834 0.061273 -0.264649 C 0.061943 -0.265057 0.062555 -0.265627 0.063182 -0.266196 C 0.063809 -0.266766 0.064451 -0.267335 0.065182 -0.267743 C 0.066584 -0.268636 0.068110 -0.269450 0.069636 -0.270264 C 0.071161 -0.271078 0.072687 -0.271892 0.074089 -0.272785 C 0.080684 -0.277506 0.081143 -0.278890 0.081647 -0.279459 C 0.082151 -0.280029 0.082700 -0.279784 0.089473 -0.281250 C 0.093870 -0.285237 0.093291 -0.284871 0.093169 -0.284566 C 0.093047 -0.284261 0.093382 -0.284017 0.099607 -0.288246 C 0.100765 -0.288900 0.101804 -0.289797 0.102842 -0.290713 C 0.103880 -0.291628 0.104918 -0.292564 0.106076 -0.293295 C 0.107234 -0.293945 0.110042 -0.294719 0.112743 -0.295410 C 0.115444 -0.296102 0.118039 -0.296712 0.118770 -0.297035 C 0.119867 -0.297443 0.120936 -0.298013 0.122004 -0.298582 C 0.123073 -0.299152 0.124142 -0.299721 0.125239 -0.300129 C 0.130428 -0.302492 0.130306 -0.301963 0.130382 -0.301738 C 0.130458 -0.301514 0.130732 -0.301595 0.136714 -0.305178 C 0.137567 -0.305828 0.138422 -0.306438 0.139278 -0.307028 C 0.140133 -0.307617 0.140989 -0.308187 0.141842 -0.308757 C 0.143061 -0.309326 0.144982 -0.310140 0.146600 -0.310811 C 0.148217 -0.311483 0.149529 -0.312012 0.149529 -0.312012 C 0.151545 -0.315999 0.151697 -0.316772 0.152232 -0.317241 C 0.152766 -0.317709 0.153682 -0.317873 0.157226 -0.320639 C 0.161492 -0.323733 0.166011 -0.326989 0.169920 -0.330729 C 0.171626 -0.332360 0.173211 -0.334639 0.175048 -0.335778 C 0.175840 -0.336347 0.176693 -0.336632 0.177563 -0.336855 C 0.178432 -0.337078 0.179318 -0.337240 0.180176 -0.337564 C 0.181517 -0.338703 0.182979 -0.339518 0.184076 -0.340981 C 0.185539 -0.342935 0.188473 -0.350585 0.189082 -0.352864 C 0.189631 -0.354572 0.190273 -0.357137 0.190778 -0.359253 C 0.191283 -0.361370 0.191651 -0.363038 0.191651 -0.362953 C 0.191276 -0.374998 0.190911 -0.387042 0.190423 -0.398925 C 0.189448 -0.421060 0.190301 -0.414549 0.187864 -0.427901 C 0.188107 -0.440431 0.188138 -0.452922 0.188245 -0.465414 C 0.188351 -0.477906 0.188534 -0.490398 0.189082 -0.502932 C 0.189204 -0.504721 0.189570 -0.506470 0.190043 -0.508179 C 0.190517 -0.509887 0.191098 -0.511555 0.191651 -0.513183 C 0.192078 -0.514241 0.192474 -0.515380 0.192885 -0.516519 C 0.193296 -0.517658 0.193723 -0.518798 0.194211 -0.519856 C 0.194820 -0.521076 0.195460 -0.522215 0.196116 -0.523334 C 0.196772 -0.524452 0.197445 -0.525551 0.198120 -0.526690 C 0.198303 -0.527587 0.198455 -0.528483 0.198638 -0.529358 C 0.198821 -0.530234 0.199034 -0.531088 0.199339 -0.531900 C 0.199887 -0.533285 0.201230 -0.535767 0.202573 -0.538148 C 0.203916 -0.540528 0.205259 -0.542806 0.205807 -0.543783 C 0.206661 -0.545492 0.207300 -0.547445 0.208048 -0.549275 C 0.208796 -0.551106 0.209651 -0.552815 0.210936 -0.554035 C 0.214109 -0.557209 0.214932 -0.558106 0.215663 -0.558819 C 0.216394 -0.559531 0.217034 -0.560060 0.219842 -0.562500 C 0.220025 -0.563397 0.220116 -0.564374 0.220270 -0.565290 C 0.220423 -0.566206 0.220639 -0.567060 0.221070 -0.567710 C 0.222167 -0.569092 0.224089 -0.570760 0.225736 -0.572063 C 0.227384 -0.573365 0.228757 -0.574302 0.228757 -0.574221 C 0.229184 -0.575441 0.229519 -0.576742 0.229900 -0.577962 C 0.230281 -0.579182 0.230707 -0.580321 0.231317 -0.581217 C 0.231992 -0.582356 0.232878 -0.583170 0.233793 -0.583944 C 0.234708 -0.584717 0.235653 -0.585450 0.236445 -0.586428 C 0.237115 -0.587159 0.237727 -0.588054 0.238339 -0.588948 C 0.238950 -0.589843 0.239562 -0.590738 0.240232 -0.591469 C 0.241025 -0.592285 0.243068 -0.593831 0.245174 -0.595479 C 0.247280 -0.597127 0.249448 -0.598876 0.250489 -0.600096 C 0.251403 -0.601074 0.252225 -0.602213 0.253048 -0.603372 C 0.253871 -0.604531 0.254693 -0.605711 0.255607 -0.606769 C 0.256892 -0.608316 0.258418 -0.609822 0.259974 -0.611267 C 0.261530 -0.612712 0.263117 -0.614096 0.264523 -0.615396 L 0.272211 -0.630696 C 0.274779 -0.635906 0.275389 -0.636553 0.277339 -0.642579 C 0.278679 -0.646650 0.278923 -0.650229 0.279907 -0.654624 C 0.281736 -0.663167 0.281368 -0.660806 0.281046 -0.658975 C 0.280725 -0.657144 0.280451 -0.655844 0.282467 -0.666507 C 0.282954 -0.673826 0.283807 -0.681314 0.283807 -0.688641 C 0.283807 -0.703941 0.283198 -0.719403 0.282467 -0.734703 C 0.282406 -0.735596 0.282223 -0.736450 0.281995 -0.737284 C 0.281766 -0.738118 0.281492 -0.738932 0.281248 -0.739744 C 0.280882 -0.740721 0.280456 -0.741576 0.280013 -0.742410 C 0.279570 -0.743244 0.279111 -0.744058 0.278679 -0.744954 L 0.274779 -0.760254 C 0.274414 -0.761885 0.274292 -0.763833 0.273551 -0.765303 C 0.270139 -0.772137 0.270870 -0.769859 0.268432 -0.778971 C 0.267448 -0.782389 0.267326 -0.786298 0.265864 -0.789223 C 0.263182 -0.794595 0.263182 -0.793456 0.261964 -0.799320 C 0.261532 -0.801598 0.260921 -0.805015 0.260417 -0.807843 C 0.259913 -0.810670 0.259517 -0.812908 0.259517 -0.812827 C 0.259029 -0.817383 0.258176 -0.821939 0.258176 -0.826496 C 0.258176 -0.832845 0.259517 -0.845381 0.259517 -0.845213 L 0.259517 -0.845381" pathEditMode="relative">
                                      <p:cBhvr>
                                        <p:cTn id="182" dur="2000" fill="hold"/>
                                        <p:tgtEl>
                                          <p:spTgt spid="182"/>
                                        </p:tgtEl>
                                        <p:attrNameLst>
                                          <p:attrName>ppt_x</p:attrName>
                                          <p:attrName>ppt_y</p:attrName>
                                        </p:attrNameLst>
                                      </p:cBhvr>
                                    </p:animMotion>
                                  </p:childTnLst>
                                </p:cTn>
                              </p:par>
                            </p:childTnLst>
                          </p:cTn>
                        </p:par>
                        <p:par>
                          <p:cTn id="183" fill="hold">
                            <p:stCondLst>
                              <p:cond delay="0"/>
                            </p:stCondLst>
                            <p:childTnLst>
                              <p:par>
                                <p:cTn id="184" presetID="-1" presetClass="path" presetSubtype="0" fill="hold" nodeType="afterEffect">
                                  <p:stCondLst>
                                    <p:cond delay="1200"/>
                                  </p:stCondLst>
                                  <p:childTnLst>
                                    <p:animMotion origin="layout" path="M 0.000000 0.000000 L 0.000000 0.000158 C 0.002071 -0.005706 0.003167 -0.012378 0.006346 -0.017096 C 0.010621 -0.023607 0.019649 -0.031419 0.026727 -0.034189 C 0.036496 -0.037930 0.046264 -0.039069 0.056146 -0.041024 C 0.068108 -0.046234 0.046021 -0.036953 0.072749 -0.046065 C 0.095089 -0.053884 0.073236 -0.049813 0.097039 -0.052907 C 0.100949 -0.054692 0.104614 -0.056809 0.108636 -0.058110 C 0.113155 -0.059579 0.118161 -0.059579 0.122680 -0.061365 C 0.124508 -0.062181 0.126247 -0.063239 0.127942 -0.064419 C 0.129636 -0.065600 0.131286 -0.066902 0.132936 -0.068207 C 0.136471 -0.071293 0.140014 -0.074549 0.143061 -0.078458 C 0.151611 -0.089364 0.157227 -0.100107 0.162233 -0.114261 C 0.164061 -0.119310 0.164792 -0.124520 0.166133 -0.129561 C 0.165889 -0.137865 0.165737 -0.146452 0.165554 -0.154896 C 0.165371 -0.163339 0.165158 -0.171640 0.164792 -0.179371 C 0.164244 -0.194182 0.163297 -0.192025 0.162961 -0.192106 C 0.162624 -0.192187 0.162899 -0.194505 0.164792 -0.218267 C 0.164853 -0.219164 0.164975 -0.220386 0.165188 -0.221526 C 0.165402 -0.222665 0.165706 -0.223724 0.166133 -0.224293 C 0.167052 -0.225432 0.168181 -0.226897 0.169310 -0.228300 C 0.170438 -0.229704 0.171566 -0.231047 0.172480 -0.231943 C 0.176877 -0.239347 0.177306 -0.242154 0.178664 -0.244677 C 0.180022 -0.247199 0.182310 -0.249437 0.190424 -0.255702 C 0.192135 -0.257087 0.194028 -0.258309 0.195982 -0.259326 C 0.197935 -0.260344 0.199949 -0.261158 0.201899 -0.261728 C 0.204219 -0.262216 0.206570 -0.262867 0.208921 -0.263599 C 0.211271 -0.264331 0.213622 -0.265145 0.215942 -0.265960 C 0.218689 -0.267504 0.221497 -0.268318 0.224290 -0.268969 C 0.227082 -0.269620 0.229860 -0.270109 0.232546 -0.271002 C 0.235414 -0.272222 0.238189 -0.273686 0.240934 -0.275192 C 0.243678 -0.276697 0.246392 -0.278244 0.249139 -0.279629 C 0.251703 -0.281499 0.254328 -0.282639 0.256923 -0.283595 C 0.259517 -0.284551 0.262081 -0.285324 0.264524 -0.286464 C 0.268306 -0.289069 0.271876 -0.292243 0.275431 -0.295296 C 0.278987 -0.298348 0.282528 -0.301278 0.286255 -0.303395 C 0.302239 -0.314132 0.300777 -0.311045 0.313105 -0.327315 C 0.315064 -0.329924 0.317014 -0.336273 0.318233 -0.339198 C 0.319025 -0.341233 0.319881 -0.343227 0.320751 -0.345220 C 0.321622 -0.347214 0.322508 -0.349207 0.323361 -0.351242 C 0.325067 -0.359708 0.328124 -0.368005 0.328489 -0.376794 C 0.328977 -0.390470 0.327392 -0.404139 0.325921 -0.417653 C 0.325677 -0.419600 0.323970 -0.420908 0.323361 -0.422694 C 0.320924 -0.430021 0.318964 -0.437509 0.316892 -0.444997 C 0.314699 -0.452809 0.313349 -0.461267 0.310546 -0.468756 C 0.309692 -0.471034 0.308717 -0.473312 0.307977 -0.475590 C 0.306819 -0.479496 0.305935 -0.483565 0.304990 -0.487614 C 0.304044 -0.491664 0.303036 -0.495692 0.301630 -0.499517 C 0.300655 -0.502042 0.299312 -0.504239 0.297923 -0.506395 C 0.296535 -0.508551 0.295100 -0.510665 0.293942 -0.513024 C 0.291139 -0.519050 0.289424 -0.526046 0.286255 -0.531910 C 0.284417 -0.535328 0.279664 -0.537444 0.277339 -0.540369 C 0.275328 -0.542812 0.273437 -0.545417 0.271560 -0.548022 C 0.269682 -0.550626 0.267819 -0.553229 0.265864 -0.555669 C 0.263792 -0.558109 0.261346 -0.559902 0.259396 -0.562503 C 0.258299 -0.563973 0.258055 -0.566251 0.256836 -0.567714 C 0.254146 -0.570807 0.250489 -0.572762 0.247921 -0.576179 C 0.245361 -0.579596 0.243889 -0.584314 0.241574 -0.588062 C 0.240781 -0.589282 0.239896 -0.590381 0.239010 -0.591479 C 0.238124 -0.592578 0.237238 -0.593676 0.236446 -0.594896 C 0.233881 -0.598721 0.232599 -0.600838 0.231471 -0.603076 C 0.230342 -0.605315 0.229367 -0.607676 0.227417 -0.611989 C 0.226991 -0.613940 0.226410 -0.615893 0.225904 -0.617867 C 0.225399 -0.619840 0.224971 -0.621833 0.224849 -0.623865 C 0.224788 -0.626878 0.225735 -0.638842 0.226712 -0.650255 C 0.227689 -0.661669 0.228697 -0.672532 0.228758 -0.673344 C 0.229124 -0.686366 0.229367 -0.699388 0.229977 -0.712571 C 0.230952 -0.731781 0.233886 -0.721684 0.229977 -0.748382 C 0.229306 -0.753346 0.228146 -0.756559 0.226621 -0.759467 C 0.225095 -0.762375 0.223203 -0.764979 0.221071 -0.768723 C 0.220208 -0.770354 0.219477 -0.772302 0.218502 -0.773933 C 0.217405 -0.775726 0.215699 -0.777027 0.214724 -0.778982 C 0.211911 -0.784185 0.209596 -0.790210 0.207027 -0.795906 C 0.204955 -0.800462 0.202752 -0.804695 0.199339 -0.807789 C 0.195308 -0.811529 0.192139 -0.812668 0.187864 -0.814623 C 0.184935 -0.817551 0.184171 -0.818814 0.183560 -0.819343 C 0.182949 -0.819873 0.182492 -0.819671 0.180177 -0.819671 L 0.180177 -0.819503" pathEditMode="relative">
                                      <p:cBhvr>
                                        <p:cTn id="185" dur="2000" fill="hold"/>
                                        <p:tgtEl>
                                          <p:spTgt spid="181"/>
                                        </p:tgtEl>
                                        <p:attrNameLst>
                                          <p:attrName>ppt_x</p:attrName>
                                          <p:attrName>ppt_y</p:attrName>
                                        </p:attrNameLst>
                                      </p:cBhvr>
                                    </p:animMotion>
                                  </p:childTnLst>
                                </p:cTn>
                              </p:par>
                            </p:childTnLst>
                          </p:cTn>
                        </p:par>
                        <p:par>
                          <p:cTn id="186" fill="hold">
                            <p:stCondLst>
                              <p:cond delay="0"/>
                            </p:stCondLst>
                            <p:childTnLst>
                              <p:par>
                                <p:cTn id="187" presetID="-1" presetClass="path" presetSubtype="0" fill="hold" nodeType="afterEffect">
                                  <p:stCondLst>
                                    <p:cond delay="1400"/>
                                  </p:stCondLst>
                                  <p:childTnLst>
                                    <p:animMotion origin="layout" path="M 0.000000 0.000000 L 0.000000 0.000000 C -0.000244 -0.002605 -0.000275 -0.005248 -0.000396 -0.007871 C -0.000518 -0.010495 -0.000732 -0.013098 -0.001341 -0.015622 C -0.001646 -0.016681 -0.002318 -0.017494 -0.003052 -0.018268 C -0.003786 -0.019041 -0.004580 -0.019774 -0.005129 -0.020671 C -0.006104 -0.022133 -0.006591 -0.024250 -0.007688 -0.025712 C -0.008794 -0.027182 -0.010257 -0.027829 -0.011597 -0.029129 C -0.013304 -0.030761 -0.014775 -0.033039 -0.016725 -0.034178 C -0.018127 -0.035236 -0.019622 -0.036050 -0.021133 -0.036823 C -0.022643 -0.037597 -0.024169 -0.038330 -0.025632 -0.039226 C -0.026489 -0.039796 -0.027314 -0.040406 -0.028154 -0.041016 C -0.028993 -0.041626 -0.029846 -0.042236 -0.030760 -0.042805 C -0.031369 -0.043129 -0.032011 -0.043290 -0.032654 -0.043514 C -0.033296 -0.043737 -0.033938 -0.044022 -0.034547 -0.044591 C -0.038213 -0.047038 -0.045413 -0.054358 -0.048582 -0.058105 C -0.052125 -0.062338 -0.055416 -0.067056 -0.058838 -0.071774 C -0.061280 -0.075029 -0.061983 -0.075762 -0.062518 -0.076576 C -0.063052 -0.077390 -0.063418 -0.078285 -0.065185 -0.081864 C -0.065429 -0.083572 -0.065611 -0.085283 -0.065809 -0.086993 C -0.066007 -0.088703 -0.066221 -0.090414 -0.066525 -0.092122 C -0.066769 -0.093908 -0.067754 -0.095378 -0.067754 -0.097164 C -0.067754 -0.108723 -0.067266 -0.119952 -0.066525 -0.131511 C -0.066160 -0.135906 -0.064332 -0.137692 -0.062625 -0.141601 C -0.059935 -0.147782 -0.059204 -0.152992 -0.054929 -0.158687 C -0.054319 -0.159584 -0.053679 -0.160398 -0.053039 -0.161211 C -0.052400 -0.162025 -0.051760 -0.162839 -0.051150 -0.163736 C -0.048464 -0.167968 -0.048617 -0.168538 -0.048571 -0.168823 C -0.048525 -0.169108 -0.048282 -0.169108 -0.044804 -0.172201 C -0.043088 -0.176758 -0.042357 -0.182291 -0.039675 -0.185870 C -0.038335 -0.187663 -0.036985 -0.189126 -0.035766 -0.190918 C -0.034852 -0.192627 -0.033600 -0.195190 -0.032577 -0.197326 C -0.031554 -0.199461 -0.030760 -0.201170 -0.030760 -0.201170 C -0.030516 -0.202471 -0.030303 -0.203650 -0.030089 -0.204769 C -0.029876 -0.205888 -0.029663 -0.206946 -0.029419 -0.208004 C -0.029236 -0.208901 -0.028993 -0.209838 -0.028764 -0.210774 C -0.028536 -0.211710 -0.028322 -0.212645 -0.028200 -0.213538 C -0.027896 -0.215327 -0.027682 -0.217200 -0.027484 -0.219133 C -0.027286 -0.221067 -0.027104 -0.223062 -0.026860 -0.225097 C -0.027104 -0.228922 -0.027195 -0.232624 -0.027347 -0.236286 C -0.027500 -0.239947 -0.027713 -0.243568 -0.028200 -0.247232 C -0.028322 -0.248452 -0.028779 -0.249631 -0.029297 -0.250770 C -0.029815 -0.251909 -0.030394 -0.253008 -0.030760 -0.254066 C -0.031247 -0.255694 -0.031615 -0.257485 -0.031998 -0.259297 C -0.032382 -0.261108 -0.032780 -0.262940 -0.033329 -0.264648 C -0.034669 -0.268554 -0.036134 -0.272419 -0.037645 -0.276305 C -0.039155 -0.280191 -0.040711 -0.284097 -0.042235 -0.288083 C -0.042844 -0.289873 -0.043547 -0.291581 -0.044220 -0.293270 C -0.044893 -0.294958 -0.045535 -0.296626 -0.046022 -0.298335 C -0.046449 -0.299963 -0.046784 -0.301469 -0.047165 -0.302894 C -0.047546 -0.304318 -0.047972 -0.305661 -0.048582 -0.306962 C -0.049927 -0.309648 -0.051636 -0.312009 -0.053268 -0.314430 C -0.054900 -0.316852 -0.056457 -0.319334 -0.057497 -0.322262 C -0.058168 -0.324052 -0.058777 -0.325760 -0.059403 -0.327470 C -0.060029 -0.329179 -0.060671 -0.330890 -0.061407 -0.332683 C -0.064941 -0.340656 -0.067266 -0.343096 -0.070313 -0.351238 C -0.078985 -0.374350 -0.066038 -0.344558 -0.076660 -0.368162 C -0.079107 -0.391112 -0.076172 -0.368978 -0.081788 -0.395507 C -0.085819 -0.414386 -0.086063 -0.417156 -0.088135 -0.431310 C -0.086672 -0.471191 -0.089232 -0.451982 -0.084347 -0.475586 C -0.083860 -0.477864 -0.083860 -0.480304 -0.083129 -0.482420 C -0.081666 -0.486161 -0.078985 -0.488769 -0.078000 -0.492672 C -0.076904 -0.496904 -0.076660 -0.499675 -0.074100 -0.502930 C -0.073613 -0.503661 -0.072971 -0.504231 -0.072298 -0.504760 C -0.071625 -0.505289 -0.070922 -0.505778 -0.070313 -0.506347 C -0.066286 -0.514402 -0.065951 -0.515702 -0.065508 -0.516252 C -0.065065 -0.516801 -0.064514 -0.516599 -0.060057 -0.521647 C -0.059386 -0.522460 -0.058777 -0.523354 -0.058168 -0.524229 C -0.057558 -0.525103 -0.056949 -0.525958 -0.056279 -0.526689 C -0.054629 -0.528563 -0.053682 -0.529417 -0.052659 -0.530027 C -0.051636 -0.530637 -0.050536 -0.531002 -0.048582 -0.531899 C -0.047729 -0.532711 -0.046906 -0.533565 -0.046067 -0.534421 C -0.045228 -0.535276 -0.044372 -0.536132 -0.043454 -0.536947 C -0.042235 -0.538167 -0.040955 -0.539306 -0.039659 -0.540425 C -0.038363 -0.541544 -0.037050 -0.542643 -0.035766 -0.543782 C -0.035157 -0.544351 -0.034517 -0.544921 -0.033876 -0.545490 C -0.033235 -0.546060 -0.032593 -0.546629 -0.031979 -0.547199 L -0.026860 -0.552247 C -0.023930 -0.558104 -0.024387 -0.557616 -0.024234 -0.557189 C -0.024080 -0.556761 -0.023316 -0.556396 -0.017944 -0.562499 C -0.016725 -0.563961 -0.016482 -0.566240 -0.015385 -0.567709 C -0.014279 -0.569172 -0.012816 -0.569987 -0.011597 -0.571126 C -0.008297 -0.583979 -0.012694 -0.568033 -0.007688 -0.581378 C -0.002438 -0.595377 -0.011232 -0.576822 -0.003910 -0.591468 C -0.002747 -0.600584 -0.002257 -0.603433 -0.002303 -0.607482 C -0.002349 -0.611531 -0.002930 -0.616780 -0.003910 -0.630695 C -0.003971 -0.631915 -0.004123 -0.633094 -0.004336 -0.634234 C -0.004550 -0.635373 -0.004824 -0.636471 -0.005129 -0.637529 C -0.005860 -0.639969 -0.006591 -0.642247 -0.007688 -0.644364 C -0.010500 -0.649736 -0.016725 -0.659664 -0.016725 -0.659502 C -0.017944 -0.664466 -0.017822 -0.664670 -0.018082 -0.664834 C -0.018343 -0.664997 -0.018985 -0.665120 -0.021732 -0.669922 C -0.022707 -0.671550 -0.023560 -0.673259 -0.024384 -0.674988 C -0.025207 -0.676716 -0.026002 -0.678465 -0.026860 -0.680174 C -0.028627 -0.688394 -0.028749 -0.690225 -0.029177 -0.691426 C -0.029604 -0.692626 -0.030338 -0.693196 -0.033329 -0.698891 C -0.034182 -0.700600 -0.035433 -0.703163 -0.036471 -0.705278 C -0.037510 -0.707394 -0.038335 -0.709062 -0.038335 -0.708981 C -0.038822 -0.711421 -0.039066 -0.713699 -0.039675 -0.715984 C -0.040285 -0.718262 -0.041260 -0.720540 -0.042235 -0.722818 C -0.045291 -0.730138 -0.049069 -0.736818 -0.051150 -0.744953 C -0.054197 -0.757159 -0.052247 -0.752111 -0.056279 -0.760253 C -0.056705 -0.762288 -0.057132 -0.764282 -0.057558 -0.766255 C -0.057985 -0.768228 -0.058411 -0.770181 -0.058838 -0.772136 C -0.059204 -0.773922 -0.060057 -0.775553 -0.060057 -0.777339 C -0.060057 -0.786944 -0.059813 -0.796710 -0.058838 -0.806315 C -0.058472 -0.809894 -0.058229 -0.813965 -0.056279 -0.816566 L -0.052491 -0.821615 C -0.049435 -0.833821 -0.053710 -0.819006 -0.047363 -0.831866 C -0.046632 -0.833329 -0.046754 -0.835445 -0.046022 -0.836915 C -0.045047 -0.839031 -0.043332 -0.840170 -0.042235 -0.841956 C -0.040285 -0.845211 -0.039675 -0.849929 -0.037107 -0.852215 C -0.032232 -0.856440 -0.034304 -0.854162 -0.030760 -0.859049 L -0.030760 -0.858887" pathEditMode="relative">
                                      <p:cBhvr>
                                        <p:cTn id="188" dur="2000" fill="hold"/>
                                        <p:tgtEl>
                                          <p:spTgt spid="179"/>
                                        </p:tgtEl>
                                        <p:attrNameLst>
                                          <p:attrName>ppt_x</p:attrName>
                                          <p:attrName>ppt_y</p:attrName>
                                        </p:attrNameLst>
                                      </p:cBhvr>
                                    </p:animMotion>
                                  </p:childTnLst>
                                </p:cTn>
                              </p:par>
                            </p:childTnLst>
                          </p:cTn>
                        </p:par>
                        <p:par>
                          <p:cTn id="189" fill="hold">
                            <p:stCondLst>
                              <p:cond delay="0"/>
                            </p:stCondLst>
                            <p:childTnLst>
                              <p:par>
                                <p:cTn id="190" presetID="-1" presetClass="path" presetSubtype="0" fill="hold" nodeType="afterEffect">
                                  <p:stCondLst>
                                    <p:cond delay="1600"/>
                                  </p:stCondLst>
                                  <p:childTnLst>
                                    <p:animMotion origin="layout" path="M 0.000000 0.000000 L 0.000000 0.000163 C 0.001036 -0.002684 0.001983 -0.005613 0.002991 -0.008501 C 0.003998 -0.011389 0.005067 -0.014237 0.006347 -0.016923 C 0.006834 -0.017981 0.007538 -0.018754 0.008241 -0.019528 C 0.008944 -0.020301 0.009647 -0.021075 0.010134 -0.022133 C 0.010866 -0.023595 0.010500 -0.025873 0.011475 -0.027181 C 0.013669 -0.030106 0.016603 -0.031737 0.019163 -0.034016 L 0.022950 -0.037433 C 0.026611 -0.044756 0.026245 -0.043779 0.025621 -0.042741 C 0.024996 -0.041703 0.024113 -0.040604 0.026737 -0.047684 C 0.027103 -0.048581 0.027591 -0.049395 0.028063 -0.050209 C 0.028535 -0.051022 0.028992 -0.051836 0.029297 -0.052733 C 0.029784 -0.053953 0.030333 -0.056394 0.030805 -0.058796 C 0.031277 -0.061197 0.031673 -0.063557 0.031856 -0.064616 C 0.030881 -0.081540 0.031856 -0.082025 0.029297 -0.093746 C 0.028931 -0.095377 0.028687 -0.097163 0.028078 -0.098795 C 0.027712 -0.099687 0.027286 -0.100542 0.026843 -0.101376 C 0.026400 -0.102210 0.025941 -0.103024 0.025509 -0.103836 C 0.025266 -0.104732 0.025083 -0.105629 0.024885 -0.106504 C 0.024687 -0.107380 0.024473 -0.108234 0.024169 -0.109046 C 0.023316 -0.111405 0.022432 -0.112992 0.021410 -0.114478 C 0.020388 -0.115963 0.019228 -0.117346 0.017822 -0.119298 C 0.014653 -0.132158 0.018919 -0.116211 0.014034 -0.129395 C 0.013425 -0.131019 0.013303 -0.132973 0.012694 -0.134598 C 0.007809 -0.147781 0.012084 -0.131996 0.008916 -0.144856 C 0.009098 -0.146238 0.009220 -0.147702 0.009388 -0.149166 C 0.009555 -0.150631 0.009769 -0.152095 0.010134 -0.153477 C 0.011048 -0.156570 0.012605 -0.158687 0.014435 -0.160457 C 0.016266 -0.162227 0.018370 -0.163651 0.020381 -0.165359 L 0.024169 -0.168777 C 0.024839 -0.169346 0.025451 -0.170039 0.026078 -0.170650 C 0.026705 -0.171260 0.027347 -0.171789 0.028078 -0.172032 C 0.029784 -0.172686 0.031491 -0.172848 0.033206 -0.173825 C 0.036741 -0.175780 0.039675 -0.179520 0.043453 -0.180659 C 0.044494 -0.180905 0.045562 -0.181150 0.046631 -0.181414 C 0.047700 -0.181679 0.048769 -0.181964 0.049809 -0.182291 C 0.050480 -0.182533 0.051120 -0.182858 0.051744 -0.183184 C 0.052369 -0.183509 0.052978 -0.183834 0.053588 -0.184077 C 0.054689 -0.184404 0.055758 -0.184648 0.056825 -0.184892 C 0.057893 -0.185137 0.058959 -0.185381 0.060056 -0.185708 C 0.060914 -0.185950 0.061739 -0.186235 0.062578 -0.186540 C 0.063417 -0.186845 0.064270 -0.187170 0.065184 -0.187494 C 0.074095 -0.190018 0.075804 -0.190466 0.076979 -0.190690 C 0.078155 -0.190914 0.078797 -0.190914 0.085575 -0.192542 C 0.086672 -0.192785 0.087738 -0.193110 0.088791 -0.193416 C 0.089843 -0.193722 0.090881 -0.194008 0.091922 -0.194173 C 0.093628 -0.194578 0.095337 -0.194863 0.097045 -0.195127 C 0.098754 -0.195392 0.100462 -0.195636 0.102169 -0.195959 C 0.119016 -0.203448 0.099487 -0.195798 0.127809 -0.201008 C 0.130369 -0.201493 0.137081 -0.204748 0.140503 -0.206211 C 0.143555 -0.208897 0.144164 -0.209589 0.145155 -0.210140 C 0.146147 -0.210690 0.147520 -0.211098 0.152100 -0.213214 L 0.155887 -0.214677 L 0.159666 -0.216631 L 0.167362 -0.223142 C 0.168642 -0.224281 0.169922 -0.225461 0.171203 -0.226640 C 0.172484 -0.227820 0.173766 -0.228999 0.175050 -0.230138 C 0.176147 -0.230954 0.177216 -0.231808 0.178269 -0.232662 C 0.179323 -0.233517 0.180361 -0.234371 0.181397 -0.235187 C 0.182737 -0.236326 0.184659 -0.238034 0.186246 -0.239458 C 0.187833 -0.240882 0.189084 -0.242021 0.189084 -0.242021 C 0.189328 -0.243160 0.189450 -0.244340 0.189619 -0.245499 C 0.189788 -0.246658 0.190003 -0.247797 0.190434 -0.248855 C 0.191105 -0.250648 0.191988 -0.252317 0.192902 -0.253964 C 0.193816 -0.255611 0.194761 -0.257237 0.195553 -0.258945 C 0.196228 -0.260657 0.196870 -0.262368 0.197496 -0.264077 C 0.198122 -0.265787 0.198731 -0.267495 0.199341 -0.269204 C 0.199584 -0.270343 0.199706 -0.271563 0.199874 -0.272742 C 0.200041 -0.273922 0.200255 -0.275061 0.200681 -0.276038 C 0.201352 -0.277909 0.202603 -0.280471 0.203687 -0.282547 C 0.204771 -0.284622 0.205687 -0.286209 0.205687 -0.286128 C 0.206723 -0.295895 0.207180 -0.298580 0.207150 -0.302181 C 0.207120 -0.305782 0.206602 -0.310298 0.205687 -0.323724 C 0.205566 -0.326329 0.205230 -0.330439 0.204773 -0.334610 C 0.204316 -0.338782 0.203737 -0.343014 0.203128 -0.345866 C 0.202823 -0.347655 0.202395 -0.349364 0.201950 -0.351052 C 0.201506 -0.352740 0.201047 -0.354409 0.200681 -0.356117 L 0.198122 -0.366369 L 0.195553 -0.374996 C 0.195066 -0.378252 0.194212 -0.381669 0.194212 -0.385086 C 0.194212 -0.434727 0.192872 -0.407874 0.196781 -0.426106 C 0.197391 -0.428870 0.199584 -0.442215 0.200681 -0.443030 C 0.209592 -0.451007 0.206571 -0.448241 0.203780 -0.445941 C 0.200988 -0.443642 0.198427 -0.441811 0.208256 -0.451658 C 0.210328 -0.453612 0.212644 -0.454913 0.214725 -0.456699 C 0.220950 -0.462071 0.221437 -0.463541 0.227419 -0.466958 C 0.228089 -0.467281 0.228729 -0.467566 0.229369 -0.467851 C 0.230009 -0.468136 0.230648 -0.468420 0.231319 -0.468744 C 0.231933 -0.469313 0.232514 -0.469965 0.233125 -0.470556 C 0.233735 -0.471147 0.234375 -0.471676 0.235106 -0.471999 C 0.236756 -0.472815 0.239320 -0.473671 0.241472 -0.474302 C 0.243623 -0.474933 0.245363 -0.475339 0.245363 -0.475255 C 0.246216 -0.476478 0.247008 -0.477781 0.247832 -0.479001 C 0.248655 -0.480222 0.249511 -0.481361 0.250491 -0.482258 C 0.251039 -0.482827 0.251679 -0.483072 0.252334 -0.483275 C 0.252989 -0.483478 0.253659 -0.483639 0.254269 -0.484044 C 0.255005 -0.484452 0.255647 -0.485021 0.256273 -0.485631 C 0.256898 -0.486241 0.257508 -0.486891 0.258178 -0.487461 C 0.259031 -0.489092 0.259641 -0.491047 0.260747 -0.492509 C 0.269166 -0.503738 0.259397 -0.483882 0.269653 -0.504392 C 0.270202 -0.505450 0.270567 -0.506670 0.270933 -0.507870 C 0.271298 -0.509070 0.271664 -0.510249 0.272213 -0.511227 C 0.273619 -0.513913 0.275177 -0.516395 0.276720 -0.518897 C 0.278262 -0.521399 0.279788 -0.523921 0.281128 -0.526688 L 0.283688 -0.531737 C 0.285216 -0.539791 0.285462 -0.542150 0.285844 -0.543879 C 0.286226 -0.545608 0.286744 -0.546706 0.288816 -0.552240 C 0.291628 -0.570795 0.288084 -0.551431 0.292603 -0.567540 C 0.294919 -0.575682 0.293213 -0.576329 0.295162 -0.586257 C 0.295467 -0.587480 0.295896 -0.588621 0.296355 -0.589741 C 0.296815 -0.590861 0.297305 -0.591959 0.297731 -0.593098 C 0.298219 -0.599279 0.298828 -0.605628 0.299072 -0.611816 C 0.299681 -0.624838 0.299437 -0.638021 0.300291 -0.651036 C 0.300656 -0.655761 0.302006 -0.660155 0.302859 -0.664712 C 0.304444 -0.673177 0.303591 -0.669268 0.305419 -0.676594 C 0.305663 -0.678627 0.305845 -0.680620 0.306043 -0.682614 C 0.306241 -0.684608 0.306455 -0.686604 0.306759 -0.688639 C 0.307003 -0.690428 0.307645 -0.692626 0.308379 -0.694762 C 0.309112 -0.696897 0.309938 -0.698972 0.310547 -0.700515 C 0.310912 -0.701411 0.311309 -0.702308 0.311735 -0.703163 C 0.312162 -0.704018 0.312619 -0.704832 0.313106 -0.705563 C 0.313659 -0.706541 0.314302 -0.707395 0.314958 -0.708229 C 0.315614 -0.709063 0.316284 -0.709877 0.316894 -0.710773 C 0.317381 -0.712398 0.317625 -0.714191 0.318234 -0.715815 C 0.319584 -0.719401 0.323119 -0.724604 0.324581 -0.727698 C 0.325134 -0.728837 0.325533 -0.730016 0.325915 -0.731176 C 0.326297 -0.732335 0.326663 -0.733474 0.327150 -0.734532 C 0.327698 -0.735755 0.328369 -0.736896 0.329055 -0.738016 C 0.329742 -0.739136 0.330445 -0.740234 0.331059 -0.741373 C 0.331059 -0.741289 0.332646 -0.744502 0.334385 -0.748043 C 0.336124 -0.751583 0.338016 -0.755450 0.338625 -0.756673 C 0.339052 -0.757566 0.339539 -0.758421 0.339996 -0.759275 C 0.340453 -0.760129 0.340880 -0.760984 0.341184 -0.761877 C 0.341611 -0.763016 0.342009 -0.764155 0.342423 -0.765294 C 0.342837 -0.766433 0.343266 -0.767572 0.343753 -0.768711 C 0.344545 -0.770423 0.345398 -0.772133 0.346268 -0.773843 C 0.347138 -0.775552 0.348023 -0.777261 0.348881 -0.778970 C 0.349308 -0.779782 0.349795 -0.780555 0.350252 -0.781369 C 0.350709 -0.782183 0.351136 -0.783037 0.351441 -0.784011 C 0.352172 -0.786454 0.353789 -0.791622 0.355223 -0.796566 C 0.356658 -0.801510 0.357909 -0.806230 0.357909 -0.807777 L 0.357909 -0.814611 L 0.357909 -0.814449" pathEditMode="relative">
                                      <p:cBhvr>
                                        <p:cTn id="191" dur="2000" fill="hold"/>
                                        <p:tgtEl>
                                          <p:spTgt spid="185"/>
                                        </p:tgtEl>
                                        <p:attrNameLst>
                                          <p:attrName>ppt_x</p:attrName>
                                          <p:attrName>ppt_y</p:attrName>
                                        </p:attrNameLst>
                                      </p:cBhvr>
                                    </p:animMotion>
                                  </p:childTnLst>
                                </p:cTn>
                              </p:par>
                            </p:childTnLst>
                          </p:cTn>
                        </p:par>
                        <p:par>
                          <p:cTn id="192" fill="hold">
                            <p:stCondLst>
                              <p:cond delay="0"/>
                            </p:stCondLst>
                            <p:childTnLst>
                              <p:par>
                                <p:cTn id="193" presetID="-1" presetClass="path" presetSubtype="0" fill="hold" nodeType="afterEffect">
                                  <p:stCondLst>
                                    <p:cond delay="1800"/>
                                  </p:stCondLst>
                                  <p:childTnLst>
                                    <p:animMotion origin="layout" path="M 0.000000 0.000000 L 0.000000 0.000162 C 0.001894 -0.001058 0.003755 -0.002359 0.005646 -0.003579 C 0.007538 -0.004799 0.009459 -0.005938 0.011475 -0.006834 C 0.012450 -0.007323 0.013519 -0.007608 0.014603 -0.007852 C 0.015687 -0.008096 0.016786 -0.008300 0.017822 -0.008627 C 0.020203 -0.009278 0.021820 -0.009888 0.023468 -0.010457 C 0.025116 -0.011027 0.026794 -0.011556 0.029297 -0.012045 C 0.032958 -0.012695 0.036591 -0.013184 0.040208 -0.013692 C 0.043826 -0.014201 0.047428 -0.014730 0.051028 -0.015462 C 0.053227 -0.015870 0.055362 -0.016479 0.057482 -0.017110 C 0.059602 -0.017740 0.061706 -0.018390 0.063844 -0.018879 C 0.070678 -0.020180 0.077513 -0.020510 0.084347 -0.022296 C 0.093994 -0.024905 0.088500 -0.023597 0.100950 -0.025713 C 0.103514 -0.026852 0.106078 -0.027870 0.108627 -0.028928 C 0.111176 -0.029987 0.113709 -0.031085 0.116213 -0.032386 L 0.129028 -0.039227 C 0.130612 -0.043453 0.131841 -0.047686 0.134156 -0.051272 C 0.138066 -0.057452 0.138675 -0.055498 0.141844 -0.063148 C 0.152222 -0.088214 0.138187 -0.059407 0.146972 -0.076823 C 0.147155 -0.078532 0.147307 -0.080241 0.147490 -0.081949 C 0.147673 -0.083658 0.147886 -0.085366 0.148191 -0.087075 C 0.148434 -0.088706 0.149541 -0.090330 0.149541 -0.092123 C 0.149541 -0.106284 0.148922 -0.120607 0.148191 -0.134768 C 0.148069 -0.137046 0.147459 -0.139324 0.146972 -0.141602 C 0.146545 -0.143311 0.146119 -0.145020 0.145692 -0.146728 C 0.145266 -0.148437 0.144839 -0.150145 0.144413 -0.151854 L 0.143063 -0.156902 C 0.142880 -0.157795 0.142636 -0.158650 0.142407 -0.159484 C 0.142179 -0.160318 0.141966 -0.161132 0.141844 -0.161944 C 0.141600 -0.163083 0.141173 -0.165484 0.140701 -0.167905 C 0.140229 -0.170327 0.139711 -0.172768 0.139284 -0.173988 C 0.138919 -0.174885 0.138492 -0.175739 0.138049 -0.176573 C 0.137606 -0.177407 0.137147 -0.178221 0.136716 -0.179037 C 0.136289 -0.181315 0.135923 -0.183633 0.135527 -0.185932 C 0.135131 -0.188230 0.134705 -0.190508 0.134156 -0.192705 C 0.133120 -0.196696 0.132907 -0.197550 0.132571 -0.198689 C 0.132234 -0.199828 0.131775 -0.201252 0.130247 -0.206381 C 0.130064 -0.207763 0.129942 -0.209187 0.129775 -0.210611 C 0.129607 -0.212034 0.129394 -0.213458 0.129028 -0.214840 C 0.128723 -0.216063 0.128114 -0.217121 0.127566 -0.218200 C 0.127017 -0.219278 0.126530 -0.220377 0.126469 -0.221681 C 0.126286 -0.229901 0.126408 -0.238161 0.126682 -0.246421 C 0.126956 -0.254681 0.127383 -0.262941 0.127809 -0.271160 C 0.127809 -0.272053 0.128023 -0.272907 0.128282 -0.273742 C 0.128541 -0.274576 0.128845 -0.275389 0.129028 -0.276202 C 0.129942 -0.280761 0.130676 -0.285360 0.131455 -0.289937 C 0.132234 -0.294514 0.133059 -0.299071 0.134156 -0.303546 C 0.134339 -0.304362 0.134491 -0.305216 0.134674 -0.306070 C 0.134857 -0.306925 0.135070 -0.307779 0.135375 -0.308595 C 0.135741 -0.309488 0.136198 -0.310342 0.136656 -0.311197 C 0.137114 -0.312052 0.137573 -0.312908 0.137944 -0.313805 C 0.138431 -0.314859 0.138858 -0.315998 0.139269 -0.317159 C 0.139680 -0.318319 0.140077 -0.319500 0.140503 -0.320639 C 0.140747 -0.322590 0.140930 -0.324584 0.141128 -0.326578 C 0.141326 -0.328572 0.141539 -0.330567 0.141844 -0.332522 C 0.142088 -0.334308 0.143063 -0.335777 0.143063 -0.337563 C 0.143063 -0.347815 0.142453 -0.358073 0.141844 -0.368325 C 0.141600 -0.371257 0.141356 -0.374182 0.140503 -0.376791 C 0.139650 -0.379392 0.137822 -0.381347 0.136716 -0.383625 C 0.135619 -0.385741 0.134552 -0.388020 0.133485 -0.390339 C 0.132417 -0.392658 0.131348 -0.395019 0.130247 -0.397301 C 0.129881 -0.398113 0.129516 -0.399008 0.129120 -0.399862 C 0.128723 -0.400716 0.128297 -0.401530 0.127809 -0.402180 L 0.123900 -0.407552 C 0.122803 -0.411947 0.122681 -0.412842 0.122101 -0.414103 C 0.121521 -0.415364 0.120483 -0.416992 0.117553 -0.422852 C 0.117553 -0.422687 0.116271 -0.425210 0.114989 -0.427733 C 0.113707 -0.430256 0.112425 -0.432780 0.112425 -0.432619 C 0.111998 -0.433593 0.110625 -0.436034 0.109252 -0.438558 C 0.107878 -0.441081 0.106505 -0.443686 0.106078 -0.444987 C 0.105530 -0.446288 0.105103 -0.447671 0.104707 -0.449096 C 0.104311 -0.450520 0.103945 -0.451986 0.103519 -0.453452 C 0.103092 -0.454672 0.102663 -0.455811 0.102234 -0.456930 C 0.101805 -0.458049 0.101377 -0.459148 0.100950 -0.460287 C 0.100462 -0.462565 0.099609 -0.464843 0.099609 -0.467121 C 0.099609 -0.474448 0.100219 -0.482906 0.100950 -0.492673 C 0.101194 -0.496259 0.103153 -0.500323 0.104737 -0.502931 C 0.105347 -0.503905 0.106017 -0.504719 0.106673 -0.505533 C 0.107330 -0.506347 0.107972 -0.507161 0.108525 -0.508134 C 0.109500 -0.509762 0.110445 -0.511390 0.111313 -0.513059 C 0.112181 -0.514728 0.112973 -0.516438 0.113644 -0.518231 C 0.117919 -0.528891 0.117492 -0.527507 0.116699 -0.525493 C 0.115905 -0.523478 0.114745 -0.520833 0.117553 -0.528968 C 0.118528 -0.531981 0.119170 -0.533691 0.119889 -0.535279 C 0.120607 -0.536866 0.121402 -0.538330 0.122681 -0.540851 C 0.122437 -0.544922 0.122285 -0.548666 0.122102 -0.552247 C 0.121920 -0.555827 0.121706 -0.559245 0.121341 -0.562662 C 0.121097 -0.565429 0.119998 -0.568155 0.118716 -0.570576 C 0.117434 -0.572998 0.115969 -0.575114 0.114994 -0.576661 C 0.114567 -0.577554 0.114199 -0.578489 0.113801 -0.579364 C 0.113402 -0.580238 0.112973 -0.581052 0.112425 -0.581702 C 0.111755 -0.582599 0.111084 -0.583413 0.110429 -0.584247 C 0.109774 -0.585081 0.109134 -0.585935 0.108525 -0.586913 C 0.104555 -0.594482 0.104187 -0.596231 0.103881 -0.597085 C 0.103575 -0.597939 0.103331 -0.597899 0.099609 -0.601889 C 0.098573 -0.606203 0.098604 -0.606894 0.098085 -0.607442 C 0.097566 -0.607990 0.096497 -0.608396 0.093263 -0.612141 C 0.088927 -0.617024 0.089109 -0.617268 0.089324 -0.617228 C 0.089538 -0.617187 0.089784 -0.616862 0.085575 -0.620606 C 0.082767 -0.625570 0.082798 -0.625286 0.082721 -0.626302 C 0.082645 -0.627319 0.082462 -0.629638 0.079228 -0.639809 L 0.074100 -0.658041 C 0.073856 -0.659507 0.073704 -0.660971 0.073520 -0.662415 C 0.073336 -0.663859 0.073120 -0.665283 0.072750 -0.666668 C 0.068850 -0.682291 0.071044 -0.663736 0.068972 -0.681968 C 0.068362 -0.687171 0.067266 -0.701824 0.066403 -0.707520 C 0.066281 -0.708416 0.066068 -0.709270 0.065824 -0.710104 C 0.065580 -0.710937 0.065306 -0.711749 0.065063 -0.712561 C 0.065550 -0.724444 0.065672 -0.737627 0.066403 -0.750164 C 0.066525 -0.752442 0.067387 -0.754720 0.067631 -0.756998 C 0.067997 -0.759115 0.068332 -0.762247 0.068728 -0.765420 C 0.069124 -0.768593 0.069581 -0.771806 0.070191 -0.774084 C 0.070556 -0.775227 0.071013 -0.776326 0.071470 -0.777424 C 0.071927 -0.778523 0.072384 -0.779622 0.072750 -0.780764 C 0.073059 -0.781657 0.073245 -0.782552 0.073429 -0.783426 C 0.073613 -0.784301 0.073795 -0.785155 0.074100 -0.785967 C 0.074831 -0.788245 0.075928 -0.790362 0.076659 -0.792809 C 0.077147 -0.794433 0.077025 -0.796549 0.077878 -0.797850 C 0.078370 -0.798666 0.079012 -0.799235 0.079699 -0.799743 C 0.080386 -0.800251 0.081117 -0.800698 0.081787 -0.801267 C 0.084534 -0.808675 0.084321 -0.808553 0.084321 -0.808126 C 0.084321 -0.807699 0.084534 -0.806966 0.088134 -0.813150 C 0.088134 -0.813069 0.089721 -0.816284 0.091475 -0.819845 C 0.093230 -0.823405 0.095152 -0.827311 0.095822 -0.828612 L 0.098391 -0.833660 C 0.098817 -0.834553 0.099244 -0.835407 0.099670 -0.836262 C 0.100097 -0.837116 0.100523 -0.837970 0.100950 -0.838863 C 0.102169 -0.841634 0.103641 -0.844397 0.104737 -0.847329 C 0.109987 -0.861490 0.101194 -0.842934 0.108525 -0.857581 C 0.108769 -0.858396 0.108952 -0.859252 0.109150 -0.860107 C 0.109348 -0.860962 0.109561 -0.861817 0.109866 -0.862629 C 0.110963 -0.866046 0.112123 -0.869138 0.113389 -0.872149 C 0.114656 -0.875160 0.116030 -0.878091 0.117553 -0.881184 C 0.118345 -0.882974 0.119627 -0.885537 0.120711 -0.887632 C 0.121795 -0.889727 0.122681 -0.891355 0.122681 -0.891274 L 0.125241 -0.901695 L 0.126469 -0.906898 L 0.126469 -0.906736" pathEditMode="relative">
                                      <p:cBhvr>
                                        <p:cTn id="194" dur="2000" fill="hold"/>
                                        <p:tgtEl>
                                          <p:spTgt spid="18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19" animBg="1" advAuto="0"/>
      <p:bldP spid="178" grpId="28" animBg="1" advAuto="0"/>
      <p:bldP spid="179" grpId="23" animBg="1" advAuto="0"/>
      <p:bldP spid="180" grpId="30" animBg="1" advAuto="0"/>
      <p:bldP spid="181" grpId="22" animBg="1" advAuto="0"/>
      <p:bldP spid="182" grpId="21" animBg="1" advAuto="0"/>
      <p:bldP spid="183" grpId="25" animBg="1" advAuto="0"/>
      <p:bldP spid="184" grpId="20" animBg="1" advAuto="0"/>
      <p:bldP spid="185" grpId="24" animBg="1" advAuto="0"/>
      <p:bldP spid="186" grpId="29" animBg="1" advAuto="0"/>
      <p:bldP spid="187" grpId="27" animBg="1" advAuto="0"/>
      <p:bldP spid="188" grpId="26" animBg="1" advAuto="0"/>
      <p:bldP spid="192" grpId="10" animBg="1" advAuto="0"/>
      <p:bldP spid="195" grpId="9" animBg="1" advAuto="0"/>
      <p:bldP spid="196" grpId="11" animBg="1" advAuto="0"/>
      <p:bldP spid="203" grpId="12" animBg="1" advAuto="0"/>
      <p:bldP spid="204" grpId="7" animBg="1" advAuto="0"/>
      <p:bldP spid="208" grpId="6" animBg="1" advAuto="0"/>
      <p:bldP spid="211" grpId="5" animBg="1" advAuto="0"/>
      <p:bldP spid="218" grpId="8" animBg="1" advAuto="0"/>
      <p:bldP spid="222" grpId="13" animBg="1" advAuto="0"/>
      <p:bldP spid="223" grpId="14" animBg="1" advAuto="0"/>
      <p:bldP spid="230" grpId="15" animBg="1" advAuto="0"/>
      <p:bldP spid="234" grpId="17" animBg="1" advAuto="0"/>
      <p:bldP spid="237" grpId="16" animBg="1" advAuto="0"/>
      <p:bldP spid="238" grpId="18" animBg="1" advAuto="0"/>
      <p:bldP spid="239" grpId="3" animBg="1" advAuto="0"/>
      <p:bldP spid="240" grpId="4" animBg="1" advAuto="0"/>
      <p:bldP spid="241" grpId="2" animBg="1" advAuto="0"/>
      <p:bldP spid="242"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汇聚加拿大、中国、美国多国精英…"/>
          <p:cNvSpPr txBox="1">
            <a:spLocks noGrp="1"/>
          </p:cNvSpPr>
          <p:nvPr>
            <p:ph type="body" idx="1"/>
          </p:nvPr>
        </p:nvSpPr>
        <p:spPr>
          <a:xfrm>
            <a:off x="4576233" y="1270000"/>
            <a:ext cx="11099801" cy="7213600"/>
          </a:xfrm>
          <a:prstGeom prst="rect">
            <a:avLst/>
          </a:prstGeom>
        </p:spPr>
        <p:txBody>
          <a:bodyPr/>
          <a:lstStyle/>
          <a:p>
            <a:pPr>
              <a:defRPr sz="2800">
                <a:solidFill>
                  <a:schemeClr val="accent1">
                    <a:lumOff val="13529"/>
                  </a:schemeClr>
                </a:solidFill>
              </a:defRPr>
            </a:pPr>
            <a:endParaRPr/>
          </a:p>
          <a:p>
            <a:pPr>
              <a:defRPr sz="2800">
                <a:solidFill>
                  <a:schemeClr val="accent1">
                    <a:lumOff val="13529"/>
                  </a:schemeClr>
                </a:solidFill>
                <a:latin typeface="Songti SC Bold"/>
                <a:ea typeface="Songti SC Bold"/>
                <a:cs typeface="Songti SC Bold"/>
                <a:sym typeface="Songti SC Bold"/>
              </a:defRPr>
            </a:pPr>
            <a:r>
              <a:t>汇聚加拿大、中国、美国多国精英</a:t>
            </a:r>
          </a:p>
          <a:p>
            <a:pPr>
              <a:defRPr sz="2800">
                <a:solidFill>
                  <a:schemeClr val="accent1">
                    <a:lumOff val="13529"/>
                  </a:schemeClr>
                </a:solidFill>
                <a:latin typeface="Songti SC Bold"/>
                <a:ea typeface="Songti SC Bold"/>
                <a:cs typeface="Songti SC Bold"/>
                <a:sym typeface="Songti SC Bold"/>
              </a:defRPr>
            </a:pPr>
            <a:r>
              <a:t>联合技术、金融、保险领域资深专家</a:t>
            </a:r>
          </a:p>
        </p:txBody>
      </p:sp>
      <p:sp>
        <p:nvSpPr>
          <p:cNvPr id="127" name="团队"/>
          <p:cNvSpPr txBox="1"/>
          <p:nvPr/>
        </p:nvSpPr>
        <p:spPr>
          <a:xfrm>
            <a:off x="1822450" y="2106083"/>
            <a:ext cx="2552701" cy="181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9600"/>
            </a:lvl1pPr>
          </a:lstStyle>
          <a:p>
            <a:r>
              <a:t>团队</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主创人员"/>
          <p:cNvSpPr txBox="1">
            <a:spLocks noGrp="1"/>
          </p:cNvSpPr>
          <p:nvPr>
            <p:ph type="title"/>
          </p:nvPr>
        </p:nvSpPr>
        <p:spPr>
          <a:xfrm>
            <a:off x="1270000" y="2779825"/>
            <a:ext cx="10464800" cy="3302001"/>
          </a:xfrm>
          <a:prstGeom prst="rect">
            <a:avLst/>
          </a:prstGeom>
        </p:spPr>
        <p:txBody>
          <a:bodyPr/>
          <a:lstStyle/>
          <a:p>
            <a:r>
              <a:t>主创人员</a:t>
            </a:r>
          </a:p>
        </p:txBody>
      </p:sp>
      <p:sp>
        <p:nvSpPr>
          <p:cNvPr id="130" name="胡子"/>
          <p:cNvSpPr/>
          <p:nvPr/>
        </p:nvSpPr>
        <p:spPr>
          <a:xfrm>
            <a:off x="5744392" y="5333825"/>
            <a:ext cx="1516016" cy="461039"/>
          </a:xfrm>
          <a:custGeom>
            <a:avLst/>
            <a:gdLst/>
            <a:ahLst/>
            <a:cxnLst>
              <a:cxn ang="0">
                <a:pos x="wd2" y="hd2"/>
              </a:cxn>
              <a:cxn ang="5400000">
                <a:pos x="wd2" y="hd2"/>
              </a:cxn>
              <a:cxn ang="10800000">
                <a:pos x="wd2" y="hd2"/>
              </a:cxn>
              <a:cxn ang="16200000">
                <a:pos x="wd2" y="hd2"/>
              </a:cxn>
            </a:cxnLst>
            <a:rect l="0" t="0" r="r" b="b"/>
            <a:pathLst>
              <a:path w="21600" h="18672" extrusionOk="0">
                <a:moveTo>
                  <a:pt x="8998" y="0"/>
                </a:moveTo>
                <a:cubicBezTo>
                  <a:pt x="8482" y="0"/>
                  <a:pt x="8001" y="402"/>
                  <a:pt x="7584" y="1098"/>
                </a:cubicBezTo>
                <a:lnTo>
                  <a:pt x="7582" y="1094"/>
                </a:lnTo>
                <a:cubicBezTo>
                  <a:pt x="7582" y="1094"/>
                  <a:pt x="7563" y="1129"/>
                  <a:pt x="7494" y="1257"/>
                </a:cubicBezTo>
                <a:cubicBezTo>
                  <a:pt x="7458" y="1322"/>
                  <a:pt x="7421" y="1383"/>
                  <a:pt x="7386" y="1453"/>
                </a:cubicBezTo>
                <a:cubicBezTo>
                  <a:pt x="7095" y="1987"/>
                  <a:pt x="6392" y="3270"/>
                  <a:pt x="4739" y="6255"/>
                </a:cubicBezTo>
                <a:cubicBezTo>
                  <a:pt x="4739" y="6255"/>
                  <a:pt x="3029" y="9405"/>
                  <a:pt x="1998" y="9104"/>
                </a:cubicBezTo>
                <a:cubicBezTo>
                  <a:pt x="1998" y="9104"/>
                  <a:pt x="974" y="9016"/>
                  <a:pt x="987" y="5713"/>
                </a:cubicBezTo>
                <a:cubicBezTo>
                  <a:pt x="987" y="5713"/>
                  <a:pt x="929" y="1937"/>
                  <a:pt x="2082" y="1885"/>
                </a:cubicBezTo>
                <a:cubicBezTo>
                  <a:pt x="2082" y="1885"/>
                  <a:pt x="2758" y="1671"/>
                  <a:pt x="3235" y="2610"/>
                </a:cubicBezTo>
                <a:cubicBezTo>
                  <a:pt x="3235" y="2610"/>
                  <a:pt x="2839" y="405"/>
                  <a:pt x="1689" y="662"/>
                </a:cubicBezTo>
                <a:cubicBezTo>
                  <a:pt x="649" y="894"/>
                  <a:pt x="0" y="3740"/>
                  <a:pt x="0" y="7531"/>
                </a:cubicBezTo>
                <a:cubicBezTo>
                  <a:pt x="0" y="8916"/>
                  <a:pt x="103" y="14137"/>
                  <a:pt x="3416" y="17403"/>
                </a:cubicBezTo>
                <a:cubicBezTo>
                  <a:pt x="3416" y="17403"/>
                  <a:pt x="8195" y="21600"/>
                  <a:pt x="10800" y="14731"/>
                </a:cubicBezTo>
                <a:cubicBezTo>
                  <a:pt x="13405" y="21600"/>
                  <a:pt x="18185" y="17403"/>
                  <a:pt x="18184" y="17403"/>
                </a:cubicBezTo>
                <a:cubicBezTo>
                  <a:pt x="21497" y="14137"/>
                  <a:pt x="21600" y="8916"/>
                  <a:pt x="21600" y="7531"/>
                </a:cubicBezTo>
                <a:cubicBezTo>
                  <a:pt x="21600" y="3740"/>
                  <a:pt x="20804" y="1063"/>
                  <a:pt x="19911" y="662"/>
                </a:cubicBezTo>
                <a:cubicBezTo>
                  <a:pt x="18772" y="151"/>
                  <a:pt x="18365" y="2610"/>
                  <a:pt x="18365" y="2610"/>
                </a:cubicBezTo>
                <a:cubicBezTo>
                  <a:pt x="18842" y="1671"/>
                  <a:pt x="19518" y="1885"/>
                  <a:pt x="19518" y="1885"/>
                </a:cubicBezTo>
                <a:cubicBezTo>
                  <a:pt x="20671" y="1937"/>
                  <a:pt x="20613" y="5713"/>
                  <a:pt x="20613" y="5713"/>
                </a:cubicBezTo>
                <a:cubicBezTo>
                  <a:pt x="20626" y="9016"/>
                  <a:pt x="19602" y="9104"/>
                  <a:pt x="19602" y="9104"/>
                </a:cubicBezTo>
                <a:cubicBezTo>
                  <a:pt x="18571" y="9405"/>
                  <a:pt x="16861" y="6255"/>
                  <a:pt x="16861" y="6255"/>
                </a:cubicBezTo>
                <a:cubicBezTo>
                  <a:pt x="15208" y="3271"/>
                  <a:pt x="14504" y="1987"/>
                  <a:pt x="14214" y="1453"/>
                </a:cubicBezTo>
                <a:cubicBezTo>
                  <a:pt x="14179" y="1383"/>
                  <a:pt x="14142" y="1322"/>
                  <a:pt x="14106" y="1257"/>
                </a:cubicBezTo>
                <a:cubicBezTo>
                  <a:pt x="14037" y="1129"/>
                  <a:pt x="14018" y="1094"/>
                  <a:pt x="14018" y="1094"/>
                </a:cubicBezTo>
                <a:lnTo>
                  <a:pt x="14016" y="1098"/>
                </a:lnTo>
                <a:cubicBezTo>
                  <a:pt x="13599" y="402"/>
                  <a:pt x="13118" y="0"/>
                  <a:pt x="12602" y="0"/>
                </a:cubicBezTo>
                <a:cubicBezTo>
                  <a:pt x="11918" y="0"/>
                  <a:pt x="11291" y="700"/>
                  <a:pt x="10800" y="1871"/>
                </a:cubicBezTo>
                <a:cubicBezTo>
                  <a:pt x="10309" y="700"/>
                  <a:pt x="9682" y="0"/>
                  <a:pt x="8998" y="0"/>
                </a:cubicBezTo>
                <a:close/>
              </a:path>
            </a:pathLst>
          </a:custGeom>
          <a:solidFill>
            <a:schemeClr val="accent1">
              <a:lumOff val="13529"/>
            </a:schemeClr>
          </a:solidFill>
          <a:ln w="12700">
            <a:miter lim="400000"/>
          </a:ln>
        </p:spPr>
        <p:txBody>
          <a:bodyPr lIns="50800" tIns="50800" rIns="50800" bIns="50800" anchor="ctr"/>
          <a:lstStyle/>
          <a:p>
            <a:pPr>
              <a:defRPr sz="2200" b="0">
                <a:latin typeface="+mn-lt"/>
                <a:ea typeface="+mn-ea"/>
                <a:cs typeface="+mn-cs"/>
                <a:sym typeface="Helvetica Neue Medium"/>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加拿大西安大略大学计算机专业并获得Bioinformatics荣誉学位，工学学士学位…"/>
          <p:cNvSpPr txBox="1">
            <a:spLocks noGrp="1"/>
          </p:cNvSpPr>
          <p:nvPr>
            <p:ph type="body" idx="1"/>
          </p:nvPr>
        </p:nvSpPr>
        <p:spPr>
          <a:xfrm>
            <a:off x="1191058" y="3877305"/>
            <a:ext cx="11032382" cy="6210136"/>
          </a:xfrm>
          <a:prstGeom prst="rect">
            <a:avLst/>
          </a:prstGeom>
        </p:spPr>
        <p:txBody>
          <a:bodyPr/>
          <a:lstStyle/>
          <a:p>
            <a:pPr marL="0" indent="0" defTabSz="182880">
              <a:spcBef>
                <a:spcPts val="0"/>
              </a:spcBef>
              <a:buSzTx/>
              <a:buNone/>
              <a:defRPr sz="1920">
                <a:solidFill>
                  <a:srgbClr val="A9A9A9"/>
                </a:solidFill>
              </a:defRPr>
            </a:pPr>
            <a:r>
              <a:rPr dirty="0"/>
              <a:t>       </a:t>
            </a:r>
            <a:r>
              <a:rPr dirty="0" err="1"/>
              <a:t>加拿大西安大略大学计算机专业并获得Bioinformatics荣誉学位，工学学士学位</a:t>
            </a:r>
            <a:endParaRPr dirty="0"/>
          </a:p>
          <a:p>
            <a:pPr marL="0" indent="0" defTabSz="182880">
              <a:spcBef>
                <a:spcPts val="0"/>
              </a:spcBef>
              <a:buSzTx/>
              <a:buNone/>
              <a:defRPr sz="1920">
                <a:solidFill>
                  <a:srgbClr val="A9A9A9"/>
                </a:solidFill>
              </a:defRPr>
            </a:pPr>
            <a:r>
              <a:rPr dirty="0"/>
              <a:t>       </a:t>
            </a:r>
            <a:r>
              <a:rPr dirty="0" err="1"/>
              <a:t>现任某知名私募投行区块链事业部总经理</a:t>
            </a:r>
            <a:endParaRPr dirty="0"/>
          </a:p>
          <a:p>
            <a:pPr marL="0" indent="0" defTabSz="182880">
              <a:spcBef>
                <a:spcPts val="0"/>
              </a:spcBef>
              <a:buSzTx/>
              <a:buNone/>
              <a:defRPr sz="1920">
                <a:solidFill>
                  <a:srgbClr val="A9A9A9"/>
                </a:solidFill>
              </a:defRPr>
            </a:pPr>
            <a:r>
              <a:rPr dirty="0"/>
              <a:t>       </a:t>
            </a:r>
            <a:r>
              <a:rPr dirty="0" err="1"/>
              <a:t>大数据技术专家，区块链核心技术专家</a:t>
            </a:r>
            <a:endParaRPr dirty="0"/>
          </a:p>
          <a:p>
            <a:pPr marL="0" indent="0" defTabSz="182880">
              <a:spcBef>
                <a:spcPts val="0"/>
              </a:spcBef>
              <a:buSzTx/>
              <a:buNone/>
              <a:defRPr sz="1920">
                <a:solidFill>
                  <a:srgbClr val="A9A9A9"/>
                </a:solidFill>
              </a:defRPr>
            </a:pPr>
            <a:r>
              <a:rPr dirty="0"/>
              <a:t>       2017中国国家级大数据博览会区块链技术外国专家（加拿大）特聘嘉宾</a:t>
            </a:r>
          </a:p>
          <a:p>
            <a:pPr marL="0" indent="0" defTabSz="182880">
              <a:spcBef>
                <a:spcPts val="0"/>
              </a:spcBef>
              <a:buSzTx/>
              <a:buNone/>
              <a:defRPr sz="1920">
                <a:solidFill>
                  <a:srgbClr val="A9A9A9"/>
                </a:solidFill>
              </a:defRPr>
            </a:pPr>
            <a:endParaRPr dirty="0"/>
          </a:p>
          <a:p>
            <a:pPr marL="0" indent="0" defTabSz="182880">
              <a:spcBef>
                <a:spcPts val="0"/>
              </a:spcBef>
              <a:buSzTx/>
              <a:buNone/>
              <a:defRPr sz="1920">
                <a:solidFill>
                  <a:srgbClr val="A9A9A9"/>
                </a:solidFill>
              </a:defRPr>
            </a:pPr>
            <a:r>
              <a:rPr dirty="0"/>
              <a:t>       </a:t>
            </a:r>
            <a:r>
              <a:rPr dirty="0" err="1"/>
              <a:t>重点工作经历</a:t>
            </a:r>
            <a:r>
              <a:rPr dirty="0"/>
              <a:t>： </a:t>
            </a:r>
          </a:p>
          <a:p>
            <a:pPr marL="444500" lvl="1" indent="-266700" defTabSz="182880">
              <a:spcBef>
                <a:spcPts val="0"/>
              </a:spcBef>
              <a:defRPr sz="1920">
                <a:solidFill>
                  <a:srgbClr val="A9A9A9"/>
                </a:solidFill>
              </a:defRPr>
            </a:pPr>
            <a:r>
              <a:rPr dirty="0" err="1"/>
              <a:t>多个自有知识产权的区块链底层技术构架专家委员会和技术白皮书组织者和参与者</a:t>
            </a:r>
            <a:r>
              <a:rPr dirty="0"/>
              <a:t>；</a:t>
            </a:r>
          </a:p>
          <a:p>
            <a:pPr marL="444500" lvl="1" indent="-266700" defTabSz="182880">
              <a:spcBef>
                <a:spcPts val="0"/>
              </a:spcBef>
              <a:defRPr sz="1920">
                <a:solidFill>
                  <a:srgbClr val="A9A9A9"/>
                </a:solidFill>
              </a:defRPr>
            </a:pPr>
            <a:r>
              <a:rPr dirty="0" err="1"/>
              <a:t>审查并参与多家大型企业和行业性区块链技术供应链金融，资产数字货币化及数字资产交易，ICO的技术方案</a:t>
            </a:r>
            <a:r>
              <a:rPr dirty="0"/>
              <a:t>；</a:t>
            </a:r>
          </a:p>
          <a:p>
            <a:pPr marL="444500" lvl="1" indent="-266700" defTabSz="182880">
              <a:spcBef>
                <a:spcPts val="0"/>
              </a:spcBef>
              <a:defRPr sz="1920">
                <a:solidFill>
                  <a:srgbClr val="A9A9A9"/>
                </a:solidFill>
              </a:defRPr>
            </a:pPr>
            <a:r>
              <a:rPr dirty="0" err="1"/>
              <a:t>加拿大数据库技术公司raindb</a:t>
            </a:r>
            <a:r>
              <a:rPr dirty="0"/>
              <a:t> Technologies Inc.和rdb.io </a:t>
            </a:r>
            <a:r>
              <a:rPr dirty="0" err="1"/>
              <a:t>Inc.的创始人和CEO</a:t>
            </a:r>
            <a:r>
              <a:rPr dirty="0"/>
              <a:t>；</a:t>
            </a:r>
          </a:p>
          <a:p>
            <a:pPr marL="444500" lvl="1" indent="-266700" defTabSz="182880">
              <a:spcBef>
                <a:spcPts val="0"/>
              </a:spcBef>
              <a:defRPr sz="1920">
                <a:solidFill>
                  <a:srgbClr val="A9A9A9"/>
                </a:solidFill>
              </a:defRPr>
            </a:pPr>
            <a:r>
              <a:rPr dirty="0" err="1"/>
              <a:t>加拿大最大的保险公司Manulife美国分公司John</a:t>
            </a:r>
            <a:r>
              <a:rPr dirty="0"/>
              <a:t> Hancock的基金管理，保险定价引擎，美国401K退休金数据平台研发；</a:t>
            </a:r>
          </a:p>
          <a:p>
            <a:pPr marL="444500" lvl="1" indent="-266700" defTabSz="182880">
              <a:spcBef>
                <a:spcPts val="0"/>
              </a:spcBef>
              <a:defRPr sz="1920">
                <a:solidFill>
                  <a:srgbClr val="A9A9A9"/>
                </a:solidFill>
              </a:defRPr>
            </a:pPr>
            <a:r>
              <a:rPr dirty="0" err="1" smtClean="0"/>
              <a:t>加拿大蒙特利尔银行负责银行总部VAR（Value</a:t>
            </a:r>
            <a:r>
              <a:rPr dirty="0" smtClean="0"/>
              <a:t> </a:t>
            </a:r>
            <a:r>
              <a:rPr dirty="0"/>
              <a:t>at </a:t>
            </a:r>
            <a:r>
              <a:rPr dirty="0" err="1"/>
              <a:t>Risk）实时风险管理引擎开发和部署管理</a:t>
            </a:r>
            <a:r>
              <a:rPr dirty="0" smtClean="0"/>
              <a:t>；</a:t>
            </a:r>
            <a:endParaRPr lang="en-US" dirty="0" smtClean="0"/>
          </a:p>
          <a:p>
            <a:pPr marL="444500" lvl="1" indent="-266700" defTabSz="182880">
              <a:spcBef>
                <a:spcPts val="0"/>
              </a:spcBef>
              <a:defRPr sz="1920">
                <a:solidFill>
                  <a:srgbClr val="A9A9A9"/>
                </a:solidFill>
              </a:defRPr>
            </a:pPr>
            <a:r>
              <a:rPr lang="en-US" dirty="0" smtClean="0"/>
              <a:t>IBM</a:t>
            </a:r>
            <a:r>
              <a:rPr lang="zh-CN" altLang="en-US" dirty="0" smtClean="0"/>
              <a:t>加拿大多伦多软件实验室</a:t>
            </a:r>
            <a:r>
              <a:rPr lang="en-US" altLang="zh-CN" dirty="0" smtClean="0"/>
              <a:t>DB2</a:t>
            </a:r>
            <a:r>
              <a:rPr lang="zh-CN" altLang="en-US" dirty="0" smtClean="0"/>
              <a:t> </a:t>
            </a:r>
            <a:r>
              <a:rPr lang="en-US" altLang="zh-CN" dirty="0" smtClean="0"/>
              <a:t>Engine Infrastructure Team, Database Communication Protocol DRDA</a:t>
            </a:r>
            <a:r>
              <a:rPr lang="zh-CN" altLang="en-US" dirty="0" smtClean="0"/>
              <a:t>，</a:t>
            </a:r>
            <a:r>
              <a:rPr lang="en-US" altLang="zh-CN" dirty="0" smtClean="0"/>
              <a:t>DB2 SAP Integration, DB2 File Handling System, DB2 Globalization</a:t>
            </a:r>
            <a:r>
              <a:rPr lang="zh-CN" altLang="en-US" dirty="0" smtClean="0"/>
              <a:t>核心研发。</a:t>
            </a:r>
            <a:endParaRPr dirty="0"/>
          </a:p>
          <a:p>
            <a:pPr marL="0" indent="0" defTabSz="182880">
              <a:spcBef>
                <a:spcPts val="0"/>
              </a:spcBef>
              <a:buSzTx/>
              <a:buNone/>
              <a:defRPr sz="1920">
                <a:solidFill>
                  <a:srgbClr val="A9A9A9"/>
                </a:solidFill>
              </a:defRPr>
            </a:pPr>
            <a:endParaRPr dirty="0"/>
          </a:p>
          <a:p>
            <a:pPr marL="0" indent="0" defTabSz="182880">
              <a:spcBef>
                <a:spcPts val="0"/>
              </a:spcBef>
              <a:buSzTx/>
              <a:buNone/>
              <a:defRPr sz="1920">
                <a:solidFill>
                  <a:srgbClr val="A9A9A9"/>
                </a:solidFill>
              </a:defRPr>
            </a:pPr>
            <a:r>
              <a:rPr dirty="0"/>
              <a:t> </a:t>
            </a:r>
          </a:p>
          <a:p>
            <a:pPr marL="0" indent="0" defTabSz="182880">
              <a:spcBef>
                <a:spcPts val="0"/>
              </a:spcBef>
              <a:buSzTx/>
              <a:buNone/>
              <a:defRPr sz="1920">
                <a:solidFill>
                  <a:srgbClr val="A9A9A9"/>
                </a:solidFill>
              </a:defRPr>
            </a:pPr>
            <a:endParaRPr dirty="0"/>
          </a:p>
        </p:txBody>
      </p:sp>
      <p:sp>
        <p:nvSpPr>
          <p:cNvPr id="133" name="覃文延…"/>
          <p:cNvSpPr txBox="1"/>
          <p:nvPr/>
        </p:nvSpPr>
        <p:spPr>
          <a:xfrm>
            <a:off x="4583128" y="2538094"/>
            <a:ext cx="1937106" cy="9817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覃文延</a:t>
            </a:r>
          </a:p>
          <a:p>
            <a:pPr algn="l"/>
            <a:r>
              <a:t>Wenyan Qin</a:t>
            </a:r>
          </a:p>
        </p:txBody>
      </p:sp>
      <p:pic>
        <p:nvPicPr>
          <p:cNvPr id="134" name="WechatIMG20.png" descr="WechatIMG20.png"/>
          <p:cNvPicPr>
            <a:picLocks noChangeAspect="1"/>
          </p:cNvPicPr>
          <p:nvPr/>
        </p:nvPicPr>
        <p:blipFill>
          <a:blip r:embed="rId2">
            <a:extLst/>
          </a:blip>
          <a:stretch>
            <a:fillRect/>
          </a:stretch>
        </p:blipFill>
        <p:spPr>
          <a:xfrm>
            <a:off x="1730576" y="1024389"/>
            <a:ext cx="2016456" cy="252563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加拿大多伦多大学金融数学硕士学位，滑铁卢大学精算与统计学学士学位…"/>
          <p:cNvSpPr txBox="1">
            <a:spLocks noGrp="1"/>
          </p:cNvSpPr>
          <p:nvPr>
            <p:ph type="body" idx="1"/>
          </p:nvPr>
        </p:nvSpPr>
        <p:spPr>
          <a:xfrm>
            <a:off x="1191058" y="3877305"/>
            <a:ext cx="11032382" cy="6210136"/>
          </a:xfrm>
          <a:prstGeom prst="rect">
            <a:avLst/>
          </a:prstGeom>
        </p:spPr>
        <p:txBody>
          <a:bodyPr/>
          <a:lstStyle/>
          <a:p>
            <a:pPr marL="0" indent="0" defTabSz="205739">
              <a:spcBef>
                <a:spcPts val="0"/>
              </a:spcBef>
              <a:buSzTx/>
              <a:buNone/>
              <a:defRPr sz="2159">
                <a:solidFill>
                  <a:srgbClr val="A9A9A9"/>
                </a:solidFill>
              </a:defRPr>
            </a:pPr>
            <a:r>
              <a:t>       加拿大多伦多大学金融数学硕士学位，滑铁卢大学精算与统计学学士学位</a:t>
            </a:r>
          </a:p>
          <a:p>
            <a:pPr marL="0" indent="0" defTabSz="205739">
              <a:spcBef>
                <a:spcPts val="0"/>
              </a:spcBef>
              <a:buSzTx/>
              <a:buNone/>
              <a:defRPr sz="2159">
                <a:solidFill>
                  <a:srgbClr val="A9A9A9"/>
                </a:solidFill>
              </a:defRPr>
            </a:pPr>
            <a:r>
              <a:t>       现任加拿大宏利金融集团(Manulife Financial)信用风险部门总监</a:t>
            </a:r>
          </a:p>
          <a:p>
            <a:pPr marL="0" indent="0" defTabSz="205739">
              <a:spcBef>
                <a:spcPts val="0"/>
              </a:spcBef>
              <a:buSzTx/>
              <a:buNone/>
              <a:defRPr sz="2159">
                <a:solidFill>
                  <a:srgbClr val="A9A9A9"/>
                </a:solidFill>
              </a:defRPr>
            </a:pPr>
            <a:r>
              <a:t>       拥有超过10年的北美和欧洲金融风险管理经验，领导团队管理公司超过3000亿加币自营资产的信用风险</a:t>
            </a:r>
          </a:p>
          <a:p>
            <a:pPr marL="0" indent="0" defTabSz="205739">
              <a:spcBef>
                <a:spcPts val="0"/>
              </a:spcBef>
              <a:buSzTx/>
              <a:buNone/>
              <a:defRPr sz="2159">
                <a:solidFill>
                  <a:srgbClr val="A9A9A9"/>
                </a:solidFill>
              </a:defRPr>
            </a:pPr>
            <a:endParaRPr/>
          </a:p>
          <a:p>
            <a:pPr marL="0" indent="0" defTabSz="205739">
              <a:spcBef>
                <a:spcPts val="0"/>
              </a:spcBef>
              <a:buSzTx/>
              <a:buNone/>
              <a:defRPr sz="2159">
                <a:solidFill>
                  <a:srgbClr val="A9A9A9"/>
                </a:solidFill>
              </a:defRPr>
            </a:pPr>
            <a:r>
              <a:t>       重点工作经历： </a:t>
            </a:r>
          </a:p>
          <a:p>
            <a:pPr marL="500062" lvl="1" indent="-300037" defTabSz="205739">
              <a:spcBef>
                <a:spcPts val="0"/>
              </a:spcBef>
              <a:defRPr sz="2159">
                <a:solidFill>
                  <a:srgbClr val="A9A9A9"/>
                </a:solidFill>
              </a:defRPr>
            </a:pPr>
            <a:r>
              <a:t>金融风险咨询及科技公司RevoRisk Inc. 创始人及总裁；</a:t>
            </a:r>
          </a:p>
          <a:p>
            <a:pPr marL="500062" lvl="1" indent="-300037" defTabSz="205739">
              <a:spcBef>
                <a:spcPts val="0"/>
              </a:spcBef>
              <a:defRPr sz="2159">
                <a:solidFill>
                  <a:srgbClr val="A9A9A9"/>
                </a:solidFill>
              </a:defRPr>
            </a:pPr>
            <a:r>
              <a:t>任职IBM的Risk Analytics部门期间，领导团队进行市场风险，流动性风险，以及巴塞尔协议的咨询工作，服务客户包括加拿大丰业银行(Bank of Nova Scotia), 美国富国银行(Wells Fargo Bank), 美国联邦贷款银行(Federal Home Loan Bank), 英国保诚保险集团 (Prudential PLC) 等一系列世界顶级金融机构；</a:t>
            </a:r>
          </a:p>
          <a:p>
            <a:pPr marL="500062" lvl="1" indent="-300037" defTabSz="205739">
              <a:spcBef>
                <a:spcPts val="0"/>
              </a:spcBef>
              <a:defRPr sz="2159">
                <a:solidFill>
                  <a:srgbClr val="A9A9A9"/>
                </a:solidFill>
              </a:defRPr>
            </a:pPr>
            <a:r>
              <a:t>特许金融分析师 (CFA) 持证人；</a:t>
            </a:r>
          </a:p>
          <a:p>
            <a:pPr marL="0" indent="0" defTabSz="205739">
              <a:spcBef>
                <a:spcPts val="0"/>
              </a:spcBef>
              <a:buSzTx/>
              <a:buNone/>
              <a:defRPr sz="2159">
                <a:solidFill>
                  <a:srgbClr val="A9A9A9"/>
                </a:solidFill>
              </a:defRPr>
            </a:pPr>
            <a:endParaRPr/>
          </a:p>
          <a:p>
            <a:pPr marL="0" indent="0" defTabSz="205739">
              <a:spcBef>
                <a:spcPts val="0"/>
              </a:spcBef>
              <a:buSzTx/>
              <a:buNone/>
              <a:defRPr sz="2159">
                <a:solidFill>
                  <a:srgbClr val="A9A9A9"/>
                </a:solidFill>
              </a:defRPr>
            </a:pPr>
            <a:r>
              <a:t> </a:t>
            </a:r>
          </a:p>
          <a:p>
            <a:pPr marL="0" indent="0" defTabSz="205739">
              <a:spcBef>
                <a:spcPts val="0"/>
              </a:spcBef>
              <a:buSzTx/>
              <a:buNone/>
              <a:defRPr sz="2159">
                <a:solidFill>
                  <a:srgbClr val="A9A9A9"/>
                </a:solidFill>
              </a:defRPr>
            </a:pPr>
            <a:endParaRPr/>
          </a:p>
        </p:txBody>
      </p:sp>
      <p:sp>
        <p:nvSpPr>
          <p:cNvPr id="137" name="蔡晓文…"/>
          <p:cNvSpPr txBox="1"/>
          <p:nvPr/>
        </p:nvSpPr>
        <p:spPr>
          <a:xfrm>
            <a:off x="4583128" y="2538094"/>
            <a:ext cx="1818844" cy="9817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蔡晓文</a:t>
            </a:r>
          </a:p>
          <a:p>
            <a:pPr algn="l"/>
            <a:r>
              <a:t>Warren Cai</a:t>
            </a:r>
          </a:p>
        </p:txBody>
      </p:sp>
      <p:pic>
        <p:nvPicPr>
          <p:cNvPr id="138" name="WechatIMG153.jpeg" descr="WechatIMG153.jpeg"/>
          <p:cNvPicPr>
            <a:picLocks noChangeAspect="1"/>
          </p:cNvPicPr>
          <p:nvPr/>
        </p:nvPicPr>
        <p:blipFill>
          <a:blip r:embed="rId2">
            <a:extLst/>
          </a:blip>
          <a:stretch>
            <a:fillRect/>
          </a:stretch>
        </p:blipFill>
        <p:spPr>
          <a:xfrm>
            <a:off x="1749556" y="811703"/>
            <a:ext cx="2038706" cy="271827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加拿大麦吉尔大学计算机信息学硕士，多伦多ROTMAN商学院MBA，华中理工大学计算机科学学士…"/>
          <p:cNvSpPr txBox="1">
            <a:spLocks noGrp="1"/>
          </p:cNvSpPr>
          <p:nvPr>
            <p:ph type="body" idx="1"/>
          </p:nvPr>
        </p:nvSpPr>
        <p:spPr>
          <a:xfrm>
            <a:off x="1421244" y="3791745"/>
            <a:ext cx="10735555" cy="5064953"/>
          </a:xfrm>
          <a:prstGeom prst="rect">
            <a:avLst/>
          </a:prstGeom>
        </p:spPr>
        <p:txBody>
          <a:bodyPr/>
          <a:lstStyle/>
          <a:p>
            <a:pPr marL="0" indent="0" defTabSz="182880">
              <a:spcBef>
                <a:spcPts val="0"/>
              </a:spcBef>
              <a:buSzTx/>
              <a:buNone/>
              <a:defRPr sz="1920">
                <a:solidFill>
                  <a:srgbClr val="A9A9A9"/>
                </a:solidFill>
              </a:defRPr>
            </a:pPr>
            <a:r>
              <a:t>加拿大麦吉尔大学计算机信息学硕士，多伦多ROTMAN商学院MBA，华中理工大学计算机科学学士</a:t>
            </a:r>
          </a:p>
          <a:p>
            <a:pPr marL="0" indent="0" defTabSz="182880">
              <a:spcBef>
                <a:spcPts val="0"/>
              </a:spcBef>
              <a:buSzTx/>
              <a:buNone/>
              <a:defRPr sz="1920">
                <a:solidFill>
                  <a:srgbClr val="A9A9A9"/>
                </a:solidFill>
              </a:defRPr>
            </a:pPr>
            <a:r>
              <a:rPr>
                <a:uFill>
                  <a:solidFill>
                    <a:srgbClr val="000000"/>
                  </a:solidFill>
                </a:uFill>
                <a:latin typeface="SimSun"/>
                <a:ea typeface="SimSun"/>
                <a:cs typeface="SimSun"/>
                <a:sym typeface="SimSun"/>
              </a:rPr>
              <a:t>先后任职于东芝（东京）、</a:t>
            </a:r>
            <a:r>
              <a:rPr>
                <a:uFill>
                  <a:solidFill>
                    <a:srgbClr val="000000"/>
                  </a:solidFill>
                </a:uFill>
              </a:rPr>
              <a:t>NEC</a:t>
            </a:r>
            <a:r>
              <a:rPr>
                <a:uFill>
                  <a:solidFill>
                    <a:srgbClr val="000000"/>
                  </a:solidFill>
                </a:uFill>
                <a:latin typeface="SimSun"/>
                <a:ea typeface="SimSun"/>
                <a:cs typeface="SimSun"/>
                <a:sym typeface="SimSun"/>
              </a:rPr>
              <a:t>（东京）、</a:t>
            </a:r>
            <a:r>
              <a:rPr>
                <a:uFill>
                  <a:solidFill>
                    <a:srgbClr val="000000"/>
                  </a:solidFill>
                </a:uFill>
              </a:rPr>
              <a:t>CGI</a:t>
            </a:r>
            <a:r>
              <a:rPr>
                <a:uFill>
                  <a:solidFill>
                    <a:srgbClr val="000000"/>
                  </a:solidFill>
                </a:uFill>
                <a:latin typeface="SimSun"/>
                <a:ea typeface="SimSun"/>
                <a:cs typeface="SimSun"/>
                <a:sym typeface="SimSun"/>
              </a:rPr>
              <a:t>（加拿大</a:t>
            </a:r>
            <a:r>
              <a:rPr>
                <a:uFill>
                  <a:solidFill>
                    <a:srgbClr val="000000"/>
                  </a:solidFill>
                </a:uFill>
              </a:rPr>
              <a:t>)</a:t>
            </a:r>
            <a:r>
              <a:rPr>
                <a:uFill>
                  <a:solidFill>
                    <a:srgbClr val="000000"/>
                  </a:solidFill>
                </a:uFill>
                <a:latin typeface="SimSun"/>
                <a:ea typeface="SimSun"/>
                <a:cs typeface="SimSun"/>
                <a:sym typeface="SimSun"/>
              </a:rPr>
              <a:t>、Bell（加拿大）</a:t>
            </a:r>
            <a:r>
              <a:t>并担任管理或研发职位</a:t>
            </a:r>
          </a:p>
          <a:p>
            <a:pPr marL="0" indent="0" defTabSz="182880">
              <a:spcBef>
                <a:spcPts val="0"/>
              </a:spcBef>
              <a:buSzTx/>
              <a:buNone/>
              <a:defRPr sz="1920">
                <a:solidFill>
                  <a:srgbClr val="A9A9A9"/>
                </a:solidFill>
              </a:defRPr>
            </a:pPr>
            <a:r>
              <a:t>拥有丰富产品研发经验、项目管理经验、创业经验，通晓中、英、日、法四国语言</a:t>
            </a:r>
          </a:p>
          <a:p>
            <a:pPr marL="0" indent="0" defTabSz="182880">
              <a:spcBef>
                <a:spcPts val="0"/>
              </a:spcBef>
              <a:buSzTx/>
              <a:buNone/>
              <a:defRPr sz="1920">
                <a:solidFill>
                  <a:srgbClr val="A9A9A9"/>
                </a:solidFill>
              </a:defRPr>
            </a:pPr>
            <a:endParaRPr/>
          </a:p>
          <a:p>
            <a:pPr marL="0" indent="0" defTabSz="182880">
              <a:spcBef>
                <a:spcPts val="0"/>
              </a:spcBef>
              <a:buSzTx/>
              <a:buNone/>
              <a:defRPr sz="1920">
                <a:solidFill>
                  <a:srgbClr val="A9A9A9"/>
                </a:solidFill>
              </a:defRPr>
            </a:pPr>
            <a:r>
              <a:t>重点工作经历： </a:t>
            </a:r>
          </a:p>
          <a:p>
            <a:pPr marL="266700" indent="-266700" defTabSz="182880">
              <a:spcBef>
                <a:spcPts val="0"/>
              </a:spcBef>
              <a:defRPr sz="1920">
                <a:solidFill>
                  <a:srgbClr val="A9A9A9"/>
                </a:solidFill>
              </a:defRPr>
            </a:pPr>
            <a:r>
              <a:rPr>
                <a:uFill>
                  <a:solidFill>
                    <a:srgbClr val="000000"/>
                  </a:solidFill>
                </a:uFill>
              </a:rPr>
              <a:t>加拿大区块链跨境支付在建系统AbaAbaPay</a:t>
            </a:r>
            <a:r>
              <a:t>创始人，</a:t>
            </a:r>
            <a:r>
              <a:rPr>
                <a:uFill>
                  <a:solidFill>
                    <a:srgbClr val="000000"/>
                  </a:solidFill>
                </a:uFill>
                <a:latin typeface="SimSun"/>
                <a:ea typeface="SimSun"/>
                <a:cs typeface="SimSun"/>
                <a:sym typeface="SimSun"/>
              </a:rPr>
              <a:t>其中在线二次贷款系统</a:t>
            </a:r>
            <a:r>
              <a:rPr>
                <a:uFill>
                  <a:solidFill>
                    <a:srgbClr val="000000"/>
                  </a:solidFill>
                </a:uFill>
              </a:rPr>
              <a:t>MIC</a:t>
            </a:r>
            <a:r>
              <a:rPr>
                <a:uFill>
                  <a:solidFill>
                    <a:srgbClr val="000000"/>
                  </a:solidFill>
                </a:uFill>
                <a:latin typeface="SimSun"/>
                <a:ea typeface="SimSun"/>
                <a:cs typeface="SimSun"/>
                <a:sym typeface="SimSun"/>
              </a:rPr>
              <a:t>已在多伦多正式运行，基于相同技术的租车（</a:t>
            </a:r>
            <a:r>
              <a:rPr>
                <a:uFill>
                  <a:solidFill>
                    <a:srgbClr val="000000"/>
                  </a:solidFill>
                </a:uFill>
              </a:rPr>
              <a:t>Car Rental</a:t>
            </a:r>
            <a:r>
              <a:rPr>
                <a:uFill>
                  <a:solidFill>
                    <a:srgbClr val="000000"/>
                  </a:solidFill>
                </a:uFill>
                <a:latin typeface="SimSun"/>
                <a:ea typeface="SimSun"/>
                <a:cs typeface="SimSun"/>
                <a:sym typeface="SimSun"/>
              </a:rPr>
              <a:t>）系统也即将进入预启动；</a:t>
            </a:r>
            <a:endParaRPr>
              <a:uFill>
                <a:solidFill>
                  <a:srgbClr val="000000"/>
                </a:solidFill>
              </a:uFill>
            </a:endParaRPr>
          </a:p>
          <a:p>
            <a:pPr marL="266700" indent="-266700" defTabSz="182880">
              <a:spcBef>
                <a:spcPts val="0"/>
              </a:spcBef>
              <a:defRPr sz="1920">
                <a:solidFill>
                  <a:srgbClr val="A9A9A9"/>
                </a:solidFill>
              </a:defRPr>
            </a:pPr>
            <a:r>
              <a:t>加拿大</a:t>
            </a:r>
            <a:r>
              <a:rPr>
                <a:uFill>
                  <a:solidFill>
                    <a:srgbClr val="000000"/>
                  </a:solidFill>
                </a:uFill>
              </a:rPr>
              <a:t>DIYPA</a:t>
            </a:r>
            <a:r>
              <a:rPr>
                <a:uFill>
                  <a:solidFill>
                    <a:srgbClr val="000000"/>
                  </a:solidFill>
                </a:uFill>
                <a:latin typeface="SimSun"/>
                <a:ea typeface="SimSun"/>
                <a:cs typeface="SimSun"/>
                <a:sym typeface="SimSun"/>
              </a:rPr>
              <a:t>智能爬虫系统</a:t>
            </a:r>
            <a:r>
              <a:t>创始人，该系统目前已被国内公司使用，并基于其开发了一款热门投资指数产品；</a:t>
            </a:r>
          </a:p>
          <a:p>
            <a:pPr marL="266700" indent="-266700" defTabSz="182880">
              <a:spcBef>
                <a:spcPts val="0"/>
              </a:spcBef>
              <a:defRPr sz="1920">
                <a:solidFill>
                  <a:srgbClr val="A9A9A9"/>
                </a:solidFill>
              </a:defRPr>
            </a:pPr>
            <a:r>
              <a:t>加拿大云课堂、糖尿病防治手册APP、</a:t>
            </a:r>
            <a:r>
              <a:rPr>
                <a:uFill>
                  <a:solidFill>
                    <a:srgbClr val="000000"/>
                  </a:solidFill>
                </a:uFill>
                <a:latin typeface="SimSun"/>
                <a:ea typeface="SimSun"/>
                <a:cs typeface="SimSun"/>
                <a:sym typeface="SimSun"/>
              </a:rPr>
              <a:t>多伦多北约克医院手术室管理系统、</a:t>
            </a:r>
            <a:r>
              <a:t>moreal.ca等公司技术合伙人；</a:t>
            </a:r>
          </a:p>
          <a:p>
            <a:pPr marL="266700" indent="-266700" defTabSz="182880">
              <a:spcBef>
                <a:spcPts val="0"/>
              </a:spcBef>
              <a:defRPr sz="1920">
                <a:solidFill>
                  <a:srgbClr val="A9A9A9"/>
                </a:solidFill>
              </a:defRPr>
            </a:pPr>
            <a:r>
              <a:t>Bell（加拿大）在线营销系统、移动网页等项目架构师或项目经理；</a:t>
            </a:r>
          </a:p>
        </p:txBody>
      </p:sp>
      <p:sp>
        <p:nvSpPr>
          <p:cNvPr id="141" name="郑宇…"/>
          <p:cNvSpPr txBox="1"/>
          <p:nvPr/>
        </p:nvSpPr>
        <p:spPr>
          <a:xfrm>
            <a:off x="4341879" y="2537900"/>
            <a:ext cx="2045005" cy="9817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郑宇</a:t>
            </a:r>
          </a:p>
          <a:p>
            <a:pPr algn="l"/>
            <a:r>
              <a:t>Gavin Zheng</a:t>
            </a:r>
          </a:p>
        </p:txBody>
      </p:sp>
      <p:pic>
        <p:nvPicPr>
          <p:cNvPr id="142" name="WechatIMG17.jpeg" descr="WechatIMG17.jpeg"/>
          <p:cNvPicPr>
            <a:picLocks noChangeAspect="1"/>
          </p:cNvPicPr>
          <p:nvPr/>
        </p:nvPicPr>
        <p:blipFill>
          <a:blip r:embed="rId2">
            <a:extLst/>
          </a:blip>
          <a:stretch>
            <a:fillRect/>
          </a:stretch>
        </p:blipFill>
        <p:spPr>
          <a:xfrm>
            <a:off x="1788190" y="772747"/>
            <a:ext cx="1852942" cy="276876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刘阳…"/>
          <p:cNvSpPr txBox="1"/>
          <p:nvPr/>
        </p:nvSpPr>
        <p:spPr>
          <a:xfrm>
            <a:off x="4545966" y="2346195"/>
            <a:ext cx="1463447" cy="9817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刘阳</a:t>
            </a:r>
          </a:p>
          <a:p>
            <a:pPr algn="l"/>
            <a:r>
              <a:t>Leon Liu</a:t>
            </a:r>
          </a:p>
        </p:txBody>
      </p:sp>
      <p:pic>
        <p:nvPicPr>
          <p:cNvPr id="145" name="WechatIMG4.png" descr="WechatIMG4.png"/>
          <p:cNvPicPr>
            <a:picLocks noChangeAspect="1"/>
          </p:cNvPicPr>
          <p:nvPr/>
        </p:nvPicPr>
        <p:blipFill>
          <a:blip r:embed="rId2">
            <a:extLst/>
          </a:blip>
          <a:srcRect l="20031" r="26829" b="22121"/>
          <a:stretch>
            <a:fillRect/>
          </a:stretch>
        </p:blipFill>
        <p:spPr>
          <a:xfrm>
            <a:off x="1860335" y="880229"/>
            <a:ext cx="2094887" cy="2442215"/>
          </a:xfrm>
          <a:prstGeom prst="rect">
            <a:avLst/>
          </a:prstGeom>
          <a:ln w="12700">
            <a:miter lim="400000"/>
          </a:ln>
        </p:spPr>
      </p:pic>
      <p:sp>
        <p:nvSpPr>
          <p:cNvPr id="146" name="现任丰利金服首席技术官…"/>
          <p:cNvSpPr txBox="1">
            <a:spLocks noGrp="1"/>
          </p:cNvSpPr>
          <p:nvPr>
            <p:ph type="body" sz="half" idx="1"/>
          </p:nvPr>
        </p:nvSpPr>
        <p:spPr>
          <a:xfrm>
            <a:off x="1625649" y="3847492"/>
            <a:ext cx="10242180" cy="4298651"/>
          </a:xfrm>
          <a:prstGeom prst="rect">
            <a:avLst/>
          </a:prstGeom>
        </p:spPr>
        <p:txBody>
          <a:bodyPr/>
          <a:lstStyle/>
          <a:p>
            <a:pPr marL="0" indent="0" defTabSz="228600">
              <a:spcBef>
                <a:spcPts val="0"/>
              </a:spcBef>
              <a:buSzTx/>
              <a:buNone/>
              <a:defRPr sz="2400">
                <a:solidFill>
                  <a:srgbClr val="A9A9A9"/>
                </a:solidFill>
              </a:defRPr>
            </a:pPr>
            <a:r>
              <a:t>现任丰利金服首席技术官</a:t>
            </a:r>
          </a:p>
          <a:p>
            <a:pPr marL="0" indent="0" defTabSz="228600">
              <a:spcBef>
                <a:spcPts val="0"/>
              </a:spcBef>
              <a:buSzTx/>
              <a:buNone/>
              <a:defRPr sz="2400">
                <a:solidFill>
                  <a:srgbClr val="A9A9A9"/>
                </a:solidFill>
              </a:defRPr>
            </a:pPr>
            <a:r>
              <a:t>大数据技术专家，互联网金融保险产品专家</a:t>
            </a:r>
          </a:p>
          <a:p>
            <a:pPr marL="0" indent="0" defTabSz="228600">
              <a:spcBef>
                <a:spcPts val="0"/>
              </a:spcBef>
              <a:buSzTx/>
              <a:buNone/>
              <a:defRPr sz="2400">
                <a:solidFill>
                  <a:srgbClr val="A9A9A9"/>
                </a:solidFill>
              </a:defRPr>
            </a:pPr>
            <a:r>
              <a:t>拥有超过20年的信息产业经验和15年的金融保险业经验</a:t>
            </a:r>
          </a:p>
          <a:p>
            <a:pPr marL="0" indent="0" defTabSz="228600">
              <a:spcBef>
                <a:spcPts val="0"/>
              </a:spcBef>
              <a:buSzTx/>
              <a:buNone/>
              <a:defRPr sz="2400">
                <a:solidFill>
                  <a:srgbClr val="A9A9A9"/>
                </a:solidFill>
              </a:defRPr>
            </a:pPr>
            <a:endParaRPr/>
          </a:p>
          <a:p>
            <a:pPr marL="0" indent="0" defTabSz="228600">
              <a:spcBef>
                <a:spcPts val="0"/>
              </a:spcBef>
              <a:buSzTx/>
              <a:buNone/>
              <a:defRPr sz="2400">
                <a:solidFill>
                  <a:srgbClr val="A9A9A9"/>
                </a:solidFill>
              </a:defRPr>
            </a:pPr>
            <a:r>
              <a:t>重点工作经历： </a:t>
            </a:r>
          </a:p>
          <a:p>
            <a:pPr marL="333375" indent="-333375" defTabSz="228600">
              <a:spcBef>
                <a:spcPts val="0"/>
              </a:spcBef>
              <a:defRPr sz="2400">
                <a:solidFill>
                  <a:srgbClr val="A9A9A9"/>
                </a:solidFill>
                <a:uFill>
                  <a:solidFill>
                    <a:srgbClr val="000000"/>
                  </a:solidFill>
                </a:uFill>
                <a:latin typeface="SimSun"/>
                <a:ea typeface="SimSun"/>
                <a:cs typeface="SimSun"/>
                <a:sym typeface="SimSun"/>
              </a:defRPr>
            </a:pPr>
            <a:r>
              <a:t>主持研发</a:t>
            </a:r>
            <a:r>
              <a:rPr>
                <a:latin typeface="Helvetica Neue"/>
                <a:ea typeface="Helvetica Neue"/>
                <a:cs typeface="Helvetica Neue"/>
                <a:sym typeface="Helvetica Neue"/>
              </a:rPr>
              <a:t>丰利金服线上系统；</a:t>
            </a:r>
          </a:p>
          <a:p>
            <a:pPr marL="333375" indent="-333375" defTabSz="228600">
              <a:spcBef>
                <a:spcPts val="0"/>
              </a:spcBef>
              <a:defRPr sz="2400">
                <a:solidFill>
                  <a:srgbClr val="A9A9A9"/>
                </a:solidFill>
                <a:uFill>
                  <a:solidFill>
                    <a:srgbClr val="000000"/>
                  </a:solidFill>
                </a:uFill>
              </a:defRPr>
            </a:pPr>
            <a:r>
              <a:rPr i="1"/>
              <a:t>美国三大征信中心之一</a:t>
            </a:r>
            <a:r>
              <a:t>Equifax资深系统分析员；</a:t>
            </a:r>
          </a:p>
          <a:p>
            <a:pPr marL="333375" indent="-333375" defTabSz="228600">
              <a:spcBef>
                <a:spcPts val="0"/>
              </a:spcBef>
              <a:defRPr sz="2400">
                <a:solidFill>
                  <a:srgbClr val="A9A9A9"/>
                </a:solidFill>
              </a:defRPr>
            </a:pPr>
            <a:r>
              <a:t>曾任职于加拿大人寿、加拿大皇家银行、财产及意外险应用系统软件公司、惠普旗下保险系统开发子公司、美国友邦保险等金融及保险公司担任技术或管理职位；</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eter Z. He"/>
          <p:cNvSpPr txBox="1"/>
          <p:nvPr/>
        </p:nvSpPr>
        <p:spPr>
          <a:xfrm>
            <a:off x="3957513" y="2741568"/>
            <a:ext cx="1847495" cy="562660"/>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a:lstStyle>
          <a:p>
            <a:r>
              <a:t>Peter Z. He</a:t>
            </a:r>
          </a:p>
        </p:txBody>
      </p:sp>
      <p:sp>
        <p:nvSpPr>
          <p:cNvPr id="149" name="加拿大约克大学博士…"/>
          <p:cNvSpPr txBox="1">
            <a:spLocks noGrp="1"/>
          </p:cNvSpPr>
          <p:nvPr>
            <p:ph type="body" sz="half" idx="1"/>
          </p:nvPr>
        </p:nvSpPr>
        <p:spPr>
          <a:xfrm>
            <a:off x="1625649" y="3847492"/>
            <a:ext cx="10242180" cy="4298651"/>
          </a:xfrm>
          <a:prstGeom prst="rect">
            <a:avLst/>
          </a:prstGeom>
        </p:spPr>
        <p:txBody>
          <a:bodyPr/>
          <a:lstStyle/>
          <a:p>
            <a:pPr marL="0" indent="0" defTabSz="224027">
              <a:spcBef>
                <a:spcPts val="0"/>
              </a:spcBef>
              <a:buSzTx/>
              <a:buNone/>
              <a:defRPr sz="2352">
                <a:solidFill>
                  <a:srgbClr val="A9A9A9"/>
                </a:solidFill>
              </a:defRPr>
            </a:pPr>
            <a:r>
              <a:t>加拿大约克大学博士</a:t>
            </a:r>
          </a:p>
          <a:p>
            <a:pPr marL="0" indent="0" defTabSz="224027">
              <a:spcBef>
                <a:spcPts val="0"/>
              </a:spcBef>
              <a:buSzTx/>
              <a:buNone/>
              <a:defRPr sz="2352">
                <a:solidFill>
                  <a:srgbClr val="A9A9A9"/>
                </a:solidFill>
              </a:defRPr>
            </a:pPr>
            <a:r>
              <a:t>IBM公司资深专家，数据库技术专家</a:t>
            </a:r>
          </a:p>
          <a:p>
            <a:pPr marL="0" indent="0" defTabSz="224027">
              <a:spcBef>
                <a:spcPts val="0"/>
              </a:spcBef>
              <a:buSzTx/>
              <a:buNone/>
              <a:defRPr sz="2352">
                <a:solidFill>
                  <a:srgbClr val="A9A9A9"/>
                </a:solidFill>
              </a:defRPr>
            </a:pPr>
            <a:r>
              <a:t>拥有20年的软件产品研发经验</a:t>
            </a:r>
          </a:p>
          <a:p>
            <a:pPr marL="0" indent="0" defTabSz="224027">
              <a:spcBef>
                <a:spcPts val="0"/>
              </a:spcBef>
              <a:buSzTx/>
              <a:buNone/>
              <a:defRPr sz="2352">
                <a:solidFill>
                  <a:srgbClr val="A9A9A9"/>
                </a:solidFill>
              </a:defRPr>
            </a:pPr>
            <a:endParaRPr/>
          </a:p>
          <a:p>
            <a:pPr marL="0" indent="0" defTabSz="224027">
              <a:spcBef>
                <a:spcPts val="0"/>
              </a:spcBef>
              <a:buSzTx/>
              <a:buNone/>
              <a:defRPr sz="2352">
                <a:solidFill>
                  <a:srgbClr val="A9A9A9"/>
                </a:solidFill>
              </a:defRPr>
            </a:pPr>
            <a:r>
              <a:t>重点工作经历： </a:t>
            </a:r>
          </a:p>
          <a:p>
            <a:pPr marL="326707" indent="-326707" defTabSz="224027">
              <a:spcBef>
                <a:spcPts val="0"/>
              </a:spcBef>
              <a:defRPr sz="2352">
                <a:solidFill>
                  <a:srgbClr val="A9A9A9"/>
                </a:solidFill>
                <a:uFill>
                  <a:solidFill>
                    <a:srgbClr val="000000"/>
                  </a:solidFill>
                </a:uFill>
                <a:latin typeface="SimSun"/>
                <a:ea typeface="SimSun"/>
                <a:cs typeface="SimSun"/>
                <a:sym typeface="SimSun"/>
              </a:defRPr>
            </a:pPr>
            <a:r>
              <a:t>自2000年起任职于IBM多伦多实验室，目前担任高级顾问；</a:t>
            </a:r>
          </a:p>
          <a:p>
            <a:pPr marL="326707" indent="-326707" defTabSz="224027">
              <a:spcBef>
                <a:spcPts val="0"/>
              </a:spcBef>
              <a:defRPr sz="2352">
                <a:solidFill>
                  <a:srgbClr val="A9A9A9"/>
                </a:solidFill>
                <a:uFill>
                  <a:solidFill>
                    <a:srgbClr val="000000"/>
                  </a:solidFill>
                </a:uFill>
                <a:latin typeface="SimSun"/>
                <a:ea typeface="SimSun"/>
                <a:cs typeface="SimSun"/>
                <a:sym typeface="SimSun"/>
              </a:defRPr>
            </a:pPr>
            <a:r>
              <a:t>2004</a:t>
            </a:r>
            <a:r>
              <a:rPr>
                <a:latin typeface="Helvetica Neue"/>
                <a:ea typeface="Helvetica Neue"/>
                <a:cs typeface="Helvetica Neue"/>
                <a:sym typeface="Helvetica Neue"/>
              </a:rPr>
              <a:t>年创办互联网支付网站爱付宝，担任CTO；</a:t>
            </a:r>
          </a:p>
          <a:p>
            <a:pPr marL="326707" indent="-326707" defTabSz="224027">
              <a:spcBef>
                <a:spcPts val="0"/>
              </a:spcBef>
              <a:defRPr sz="2352">
                <a:solidFill>
                  <a:srgbClr val="A9A9A9"/>
                </a:solidFill>
                <a:uFill>
                  <a:solidFill>
                    <a:srgbClr val="000000"/>
                  </a:solidFill>
                </a:uFill>
              </a:defRPr>
            </a:pPr>
            <a:r>
              <a:t>多次在IBM IOD等大型会议针对数据库相关技术发表演讲；</a:t>
            </a:r>
          </a:p>
          <a:p>
            <a:pPr marL="326707" indent="-326707" defTabSz="224027">
              <a:spcBef>
                <a:spcPts val="0"/>
              </a:spcBef>
              <a:defRPr sz="2352">
                <a:solidFill>
                  <a:srgbClr val="A9A9A9"/>
                </a:solidFill>
                <a:uFill>
                  <a:solidFill>
                    <a:srgbClr val="000000"/>
                  </a:solidFill>
                </a:uFill>
              </a:defRPr>
            </a:pPr>
            <a:r>
              <a:t>著书：DB2 UDB V8 and WebSphere V5 Performance Tuning and Operation Guide；</a:t>
            </a:r>
          </a:p>
        </p:txBody>
      </p:sp>
      <p:pic>
        <p:nvPicPr>
          <p:cNvPr id="150" name="屏幕快照 2017-07-26 下午2.07.54.png" descr="屏幕快照 2017-07-26 下午2.07.54.png"/>
          <p:cNvPicPr>
            <a:picLocks noChangeAspect="1"/>
          </p:cNvPicPr>
          <p:nvPr/>
        </p:nvPicPr>
        <p:blipFill>
          <a:blip r:embed="rId2">
            <a:extLst/>
          </a:blip>
          <a:srcRect l="22897" t="12508" r="22897" b="12508"/>
          <a:stretch>
            <a:fillRect/>
          </a:stretch>
        </p:blipFill>
        <p:spPr>
          <a:xfrm>
            <a:off x="1656398" y="675226"/>
            <a:ext cx="1859699" cy="274072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David Cao"/>
          <p:cNvSpPr txBox="1"/>
          <p:nvPr/>
        </p:nvSpPr>
        <p:spPr>
          <a:xfrm>
            <a:off x="4204642" y="2908809"/>
            <a:ext cx="1711860" cy="562659"/>
          </a:xfrm>
          <a:prstGeom prst="rect">
            <a:avLst/>
          </a:prstGeom>
          <a:ln w="101600">
            <a:solidFill>
              <a:srgbClr val="EA3323">
                <a:alpha val="0"/>
              </a:srgb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a:lstStyle>
          <a:p>
            <a:r>
              <a:t>David Cao</a:t>
            </a:r>
          </a:p>
        </p:txBody>
      </p:sp>
      <p:sp>
        <p:nvSpPr>
          <p:cNvPr id="153" name="现任Xerox集团首席咨询师，区块链系统架构师…"/>
          <p:cNvSpPr txBox="1">
            <a:spLocks noGrp="1"/>
          </p:cNvSpPr>
          <p:nvPr>
            <p:ph type="body" sz="half" idx="1"/>
          </p:nvPr>
        </p:nvSpPr>
        <p:spPr>
          <a:xfrm>
            <a:off x="1161092" y="3884657"/>
            <a:ext cx="10242180" cy="4298651"/>
          </a:xfrm>
          <a:prstGeom prst="rect">
            <a:avLst/>
          </a:prstGeom>
        </p:spPr>
        <p:txBody>
          <a:bodyPr/>
          <a:lstStyle/>
          <a:p>
            <a:pPr marL="0" indent="0" defTabSz="201168">
              <a:spcBef>
                <a:spcPts val="0"/>
              </a:spcBef>
              <a:buSzTx/>
              <a:buNone/>
              <a:defRPr sz="2112">
                <a:solidFill>
                  <a:srgbClr val="A9A9A9"/>
                </a:solidFill>
              </a:defRPr>
            </a:pPr>
            <a:r>
              <a:t>       现任Xerox集团首席咨询师，区块链系统架构师</a:t>
            </a:r>
          </a:p>
          <a:p>
            <a:pPr marL="0" indent="0" defTabSz="201168">
              <a:spcBef>
                <a:spcPts val="0"/>
              </a:spcBef>
              <a:buSzTx/>
              <a:buNone/>
              <a:defRPr sz="2112">
                <a:solidFill>
                  <a:srgbClr val="A9A9A9"/>
                </a:solidFill>
              </a:defRPr>
            </a:pPr>
            <a:r>
              <a:t>       曾任职于Walmart、Homedepot、Sears、HoltRenfrew等世界500强企业，负责企业系统搭建和支付平台整合</a:t>
            </a:r>
          </a:p>
          <a:p>
            <a:pPr marL="0" indent="0" defTabSz="201168">
              <a:spcBef>
                <a:spcPts val="0"/>
              </a:spcBef>
              <a:buSzTx/>
              <a:buNone/>
              <a:defRPr sz="2112">
                <a:solidFill>
                  <a:srgbClr val="A9A9A9"/>
                </a:solidFill>
              </a:defRPr>
            </a:pPr>
            <a:r>
              <a:t>       曾任职于IBM多伦多实验室负责DB2和WebSphere Commerce的产品开发</a:t>
            </a:r>
          </a:p>
          <a:p>
            <a:pPr marL="0" indent="0" defTabSz="201168">
              <a:spcBef>
                <a:spcPts val="0"/>
              </a:spcBef>
              <a:buSzTx/>
              <a:buNone/>
              <a:defRPr sz="2112">
                <a:solidFill>
                  <a:srgbClr val="A9A9A9"/>
                </a:solidFill>
              </a:defRPr>
            </a:pPr>
            <a:endParaRPr/>
          </a:p>
          <a:p>
            <a:pPr marL="0" indent="0" defTabSz="201168">
              <a:spcBef>
                <a:spcPts val="0"/>
              </a:spcBef>
              <a:buSzTx/>
              <a:buNone/>
              <a:defRPr sz="2112">
                <a:solidFill>
                  <a:srgbClr val="A9A9A9"/>
                </a:solidFill>
              </a:defRPr>
            </a:pPr>
            <a:r>
              <a:t>       重点工作经历： </a:t>
            </a:r>
          </a:p>
          <a:p>
            <a:pPr marL="488950" lvl="1" indent="-293370" defTabSz="201168">
              <a:spcBef>
                <a:spcPts val="0"/>
              </a:spcBef>
              <a:defRPr sz="2112">
                <a:solidFill>
                  <a:srgbClr val="A9A9A9"/>
                </a:solidFill>
              </a:defRPr>
            </a:pPr>
            <a:r>
              <a:t>参与Hyperledger Community的区块链项目开发；</a:t>
            </a:r>
          </a:p>
          <a:p>
            <a:pPr marL="488950" lvl="1" indent="-293370" defTabSz="201168">
              <a:spcBef>
                <a:spcPts val="0"/>
              </a:spcBef>
              <a:defRPr sz="2112">
                <a:solidFill>
                  <a:srgbClr val="A9A9A9"/>
                </a:solidFill>
              </a:defRPr>
            </a:pPr>
            <a:r>
              <a:t>负责基于Ethereum的跨境支付项目的开发； </a:t>
            </a:r>
          </a:p>
          <a:p>
            <a:pPr marL="488950" lvl="1" indent="-293370" defTabSz="201168">
              <a:spcBef>
                <a:spcPts val="0"/>
              </a:spcBef>
              <a:defRPr sz="2112">
                <a:solidFill>
                  <a:srgbClr val="A9A9A9"/>
                </a:solidFill>
              </a:defRPr>
            </a:pPr>
            <a:r>
              <a:t>2008年创办D.S. Solution Inc，作为IBM北美的商业合作伙伴，负责参与了多个大型企业的在线平台搭建和全球化管理；</a:t>
            </a:r>
          </a:p>
          <a:p>
            <a:pPr marL="488950" lvl="1" indent="-293370" defTabSz="201168">
              <a:spcBef>
                <a:spcPts val="0"/>
              </a:spcBef>
              <a:defRPr sz="2112">
                <a:solidFill>
                  <a:srgbClr val="A9A9A9"/>
                </a:solidFill>
              </a:defRPr>
            </a:pPr>
            <a:r>
              <a:t>参与加拿大银行（TD、RBC等）支付系统、金融保理、信贷管理产品的研发；</a:t>
            </a:r>
          </a:p>
        </p:txBody>
      </p:sp>
      <p:pic>
        <p:nvPicPr>
          <p:cNvPr id="154" name="WechatIMG11.jpeg" descr="WechatIMG11.jpeg"/>
          <p:cNvPicPr>
            <a:picLocks noChangeAspect="1"/>
          </p:cNvPicPr>
          <p:nvPr/>
        </p:nvPicPr>
        <p:blipFill>
          <a:blip r:embed="rId2">
            <a:extLst/>
          </a:blip>
          <a:srcRect l="51944" t="1559" r="15846" b="33334"/>
          <a:stretch>
            <a:fillRect/>
          </a:stretch>
        </p:blipFill>
        <p:spPr>
          <a:xfrm>
            <a:off x="1746284" y="854587"/>
            <a:ext cx="2018422" cy="2588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290</Words>
  <Application>Microsoft Office PowerPoint</Application>
  <PresentationFormat>自定义</PresentationFormat>
  <Paragraphs>138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Helvetica Neue</vt:lpstr>
      <vt:lpstr>Helvetica Neue Light</vt:lpstr>
      <vt:lpstr>Helvetica Neue Medium</vt:lpstr>
      <vt:lpstr>SimSun</vt:lpstr>
      <vt:lpstr>Songti SC Bold</vt:lpstr>
      <vt:lpstr>STKaiti</vt:lpstr>
      <vt:lpstr>蘋果儷中黑</vt:lpstr>
      <vt:lpstr>Calibri</vt:lpstr>
      <vt:lpstr>Impact</vt:lpstr>
      <vt:lpstr>Black</vt:lpstr>
      <vt:lpstr>Mutual Chain 互助链</vt:lpstr>
      <vt:lpstr>PowerPoint 演示文稿</vt:lpstr>
      <vt:lpstr>主创人员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还有他们</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Chain 互助链</dc:title>
  <cp:lastModifiedBy>qwy</cp:lastModifiedBy>
  <cp:revision>2</cp:revision>
  <dcterms:modified xsi:type="dcterms:W3CDTF">2017-07-29T05:48:01Z</dcterms:modified>
</cp:coreProperties>
</file>