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8"/>
  </p:notesMasterIdLst>
  <p:sldIdLst>
    <p:sldId id="266" r:id="rId5"/>
    <p:sldId id="267" r:id="rId6"/>
    <p:sldId id="278" r:id="rId7"/>
    <p:sldId id="279" r:id="rId8"/>
    <p:sldId id="256" r:id="rId9"/>
    <p:sldId id="258" r:id="rId10"/>
    <p:sldId id="259" r:id="rId11"/>
    <p:sldId id="276" r:id="rId12"/>
    <p:sldId id="275" r:id="rId13"/>
    <p:sldId id="261" r:id="rId14"/>
    <p:sldId id="260" r:id="rId15"/>
    <p:sldId id="262" r:id="rId16"/>
    <p:sldId id="277" r:id="rId17"/>
    <p:sldId id="263" r:id="rId18"/>
    <p:sldId id="264" r:id="rId19"/>
    <p:sldId id="265" r:id="rId20"/>
    <p:sldId id="268" r:id="rId21"/>
    <p:sldId id="269" r:id="rId22"/>
    <p:sldId id="270" r:id="rId23"/>
    <p:sldId id="271" r:id="rId24"/>
    <p:sldId id="272" r:id="rId25"/>
    <p:sldId id="273"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7/31/2017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18</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19</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20</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21</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22</a:t>
            </a:fld>
            <a:endParaRPr lang="en-US"/>
          </a:p>
        </p:txBody>
      </p:sp>
    </p:spTree>
    <p:extLst>
      <p:ext uri="{BB962C8B-B14F-4D97-AF65-F5344CB8AC3E}">
        <p14:creationId xmlns:p14="http://schemas.microsoft.com/office/powerpoint/2010/main" val="358053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521546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929472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69110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67687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38341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4820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062806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9917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27840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368784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52221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7/31/2017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7/31/2017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7/31/2017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7/31/2017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55876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13.emf"/><Relationship Id="rId7" Type="http://schemas.openxmlformats.org/officeDocument/2006/relationships/image" Target="../media/image117.png"/><Relationship Id="rId2" Type="http://schemas.openxmlformats.org/officeDocument/2006/relationships/image" Target="../media/image112.emf"/><Relationship Id="rId1" Type="http://schemas.openxmlformats.org/officeDocument/2006/relationships/slideLayout" Target="../slideLayouts/slideLayout45.xml"/><Relationship Id="rId6" Type="http://schemas.openxmlformats.org/officeDocument/2006/relationships/image" Target="../media/image116.emf"/><Relationship Id="rId5" Type="http://schemas.openxmlformats.org/officeDocument/2006/relationships/image" Target="../media/image115.png"/><Relationship Id="rId4" Type="http://schemas.openxmlformats.org/officeDocument/2006/relationships/image" Target="../media/image114.emf"/></Relationships>
</file>

<file path=ppt/slides/_rels/slide18.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19.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21.png"/><Relationship Id="rId7" Type="http://schemas.openxmlformats.org/officeDocument/2006/relationships/image" Target="../media/image122.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24.jpg"/><Relationship Id="rId5" Type="http://schemas.openxmlformats.org/officeDocument/2006/relationships/image" Target="../media/image119.png"/><Relationship Id="rId4" Type="http://schemas.openxmlformats.org/officeDocument/2006/relationships/image" Target="../media/image1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1.png"/><Relationship Id="rId7" Type="http://schemas.openxmlformats.org/officeDocument/2006/relationships/image" Target="../media/image123.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22.png"/><Relationship Id="rId5" Type="http://schemas.openxmlformats.org/officeDocument/2006/relationships/image" Target="../media/image119.png"/><Relationship Id="rId4" Type="http://schemas.openxmlformats.org/officeDocument/2006/relationships/image" Target="../media/image118.png"/></Relationships>
</file>

<file path=ppt/slides/_rels/slide2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6" Type="http://schemas.openxmlformats.org/officeDocument/2006/relationships/image" Target="../media/image40.emf"/><Relationship Id="rId21" Type="http://schemas.openxmlformats.org/officeDocument/2006/relationships/image" Target="../media/image35.emf"/><Relationship Id="rId34" Type="http://schemas.openxmlformats.org/officeDocument/2006/relationships/image" Target="../media/image48.png"/><Relationship Id="rId42" Type="http://schemas.openxmlformats.org/officeDocument/2006/relationships/image" Target="../media/image56.emf"/><Relationship Id="rId47" Type="http://schemas.openxmlformats.org/officeDocument/2006/relationships/image" Target="../media/image61.png"/><Relationship Id="rId50" Type="http://schemas.openxmlformats.org/officeDocument/2006/relationships/image" Target="../media/image64.png"/><Relationship Id="rId55" Type="http://schemas.openxmlformats.org/officeDocument/2006/relationships/image" Target="../media/image69.png"/><Relationship Id="rId63" Type="http://schemas.openxmlformats.org/officeDocument/2006/relationships/image" Target="../media/image77.emf"/><Relationship Id="rId68" Type="http://schemas.openxmlformats.org/officeDocument/2006/relationships/image" Target="../media/image82.emf"/><Relationship Id="rId7" Type="http://schemas.openxmlformats.org/officeDocument/2006/relationships/image" Target="../media/image21.emf"/><Relationship Id="rId2" Type="http://schemas.openxmlformats.org/officeDocument/2006/relationships/image" Target="../media/image16.emf"/><Relationship Id="rId16" Type="http://schemas.openxmlformats.org/officeDocument/2006/relationships/image" Target="../media/image30.emf"/><Relationship Id="rId29" Type="http://schemas.openxmlformats.org/officeDocument/2006/relationships/image" Target="../media/image43.emf"/><Relationship Id="rId11" Type="http://schemas.openxmlformats.org/officeDocument/2006/relationships/image" Target="../media/image25.emf"/><Relationship Id="rId24" Type="http://schemas.openxmlformats.org/officeDocument/2006/relationships/image" Target="../media/image38.emf"/><Relationship Id="rId32" Type="http://schemas.openxmlformats.org/officeDocument/2006/relationships/image" Target="../media/image46.png"/><Relationship Id="rId37" Type="http://schemas.openxmlformats.org/officeDocument/2006/relationships/image" Target="../media/image51.png"/><Relationship Id="rId40" Type="http://schemas.openxmlformats.org/officeDocument/2006/relationships/image" Target="../media/image54.png"/><Relationship Id="rId45" Type="http://schemas.openxmlformats.org/officeDocument/2006/relationships/image" Target="../media/image59.emf"/><Relationship Id="rId53" Type="http://schemas.openxmlformats.org/officeDocument/2006/relationships/image" Target="../media/image67.png"/><Relationship Id="rId58" Type="http://schemas.openxmlformats.org/officeDocument/2006/relationships/image" Target="../media/image72.emf"/><Relationship Id="rId66" Type="http://schemas.openxmlformats.org/officeDocument/2006/relationships/image" Target="../media/image80.emf"/><Relationship Id="rId5" Type="http://schemas.openxmlformats.org/officeDocument/2006/relationships/image" Target="../media/image19.png"/><Relationship Id="rId61" Type="http://schemas.openxmlformats.org/officeDocument/2006/relationships/image" Target="../media/image75.emf"/><Relationship Id="rId19" Type="http://schemas.openxmlformats.org/officeDocument/2006/relationships/image" Target="../media/image33.png"/><Relationship Id="rId14" Type="http://schemas.openxmlformats.org/officeDocument/2006/relationships/image" Target="../media/image28.emf"/><Relationship Id="rId22" Type="http://schemas.openxmlformats.org/officeDocument/2006/relationships/image" Target="../media/image36.emf"/><Relationship Id="rId27" Type="http://schemas.openxmlformats.org/officeDocument/2006/relationships/image" Target="../media/image41.emf"/><Relationship Id="rId30" Type="http://schemas.openxmlformats.org/officeDocument/2006/relationships/image" Target="../media/image44.png"/><Relationship Id="rId35" Type="http://schemas.openxmlformats.org/officeDocument/2006/relationships/image" Target="../media/image49.png"/><Relationship Id="rId43" Type="http://schemas.openxmlformats.org/officeDocument/2006/relationships/image" Target="../media/image57.emf"/><Relationship Id="rId48" Type="http://schemas.openxmlformats.org/officeDocument/2006/relationships/image" Target="../media/image62.png"/><Relationship Id="rId56" Type="http://schemas.openxmlformats.org/officeDocument/2006/relationships/image" Target="../media/image70.png"/><Relationship Id="rId64" Type="http://schemas.openxmlformats.org/officeDocument/2006/relationships/image" Target="../media/image78.emf"/><Relationship Id="rId8" Type="http://schemas.openxmlformats.org/officeDocument/2006/relationships/image" Target="../media/image22.emf"/><Relationship Id="rId51" Type="http://schemas.openxmlformats.org/officeDocument/2006/relationships/image" Target="../media/image65.png"/><Relationship Id="rId3" Type="http://schemas.openxmlformats.org/officeDocument/2006/relationships/image" Target="../media/image17.emf"/><Relationship Id="rId12" Type="http://schemas.openxmlformats.org/officeDocument/2006/relationships/image" Target="../media/image26.emf"/><Relationship Id="rId17" Type="http://schemas.openxmlformats.org/officeDocument/2006/relationships/image" Target="../media/image31.emf"/><Relationship Id="rId25" Type="http://schemas.openxmlformats.org/officeDocument/2006/relationships/image" Target="../media/image39.emf"/><Relationship Id="rId33" Type="http://schemas.openxmlformats.org/officeDocument/2006/relationships/image" Target="../media/image47.png"/><Relationship Id="rId38" Type="http://schemas.openxmlformats.org/officeDocument/2006/relationships/image" Target="../media/image52.png"/><Relationship Id="rId46" Type="http://schemas.openxmlformats.org/officeDocument/2006/relationships/image" Target="../media/image60.emf"/><Relationship Id="rId59" Type="http://schemas.openxmlformats.org/officeDocument/2006/relationships/image" Target="../media/image73.png"/><Relationship Id="rId67" Type="http://schemas.openxmlformats.org/officeDocument/2006/relationships/image" Target="../media/image81.emf"/><Relationship Id="rId20" Type="http://schemas.openxmlformats.org/officeDocument/2006/relationships/image" Target="../media/image34.emf"/><Relationship Id="rId41" Type="http://schemas.openxmlformats.org/officeDocument/2006/relationships/image" Target="../media/image55.emf"/><Relationship Id="rId54" Type="http://schemas.openxmlformats.org/officeDocument/2006/relationships/image" Target="../media/image68.png"/><Relationship Id="rId62" Type="http://schemas.openxmlformats.org/officeDocument/2006/relationships/image" Target="../media/image76.emf"/><Relationship Id="rId1" Type="http://schemas.openxmlformats.org/officeDocument/2006/relationships/slideLayout" Target="../slideLayouts/slideLayout2.xml"/><Relationship Id="rId6" Type="http://schemas.openxmlformats.org/officeDocument/2006/relationships/image" Target="../media/image20.emf"/><Relationship Id="rId15" Type="http://schemas.openxmlformats.org/officeDocument/2006/relationships/image" Target="../media/image29.emf"/><Relationship Id="rId23" Type="http://schemas.openxmlformats.org/officeDocument/2006/relationships/image" Target="../media/image37.emf"/><Relationship Id="rId28" Type="http://schemas.openxmlformats.org/officeDocument/2006/relationships/image" Target="../media/image42.emf"/><Relationship Id="rId36" Type="http://schemas.openxmlformats.org/officeDocument/2006/relationships/image" Target="../media/image50.png"/><Relationship Id="rId49" Type="http://schemas.openxmlformats.org/officeDocument/2006/relationships/image" Target="../media/image63.png"/><Relationship Id="rId57" Type="http://schemas.openxmlformats.org/officeDocument/2006/relationships/image" Target="../media/image71.emf"/><Relationship Id="rId10" Type="http://schemas.openxmlformats.org/officeDocument/2006/relationships/image" Target="../media/image24.emf"/><Relationship Id="rId31" Type="http://schemas.openxmlformats.org/officeDocument/2006/relationships/image" Target="../media/image45.png"/><Relationship Id="rId44" Type="http://schemas.openxmlformats.org/officeDocument/2006/relationships/image" Target="../media/image58.emf"/><Relationship Id="rId52" Type="http://schemas.openxmlformats.org/officeDocument/2006/relationships/image" Target="../media/image66.png"/><Relationship Id="rId60" Type="http://schemas.openxmlformats.org/officeDocument/2006/relationships/image" Target="../media/image74.png"/><Relationship Id="rId65" Type="http://schemas.openxmlformats.org/officeDocument/2006/relationships/image" Target="../media/image79.emf"/><Relationship Id="rId4" Type="http://schemas.openxmlformats.org/officeDocument/2006/relationships/image" Target="../media/image18.png"/><Relationship Id="rId9" Type="http://schemas.openxmlformats.org/officeDocument/2006/relationships/image" Target="../media/image23.emf"/><Relationship Id="rId13" Type="http://schemas.openxmlformats.org/officeDocument/2006/relationships/image" Target="../media/image27.emf"/><Relationship Id="rId18" Type="http://schemas.openxmlformats.org/officeDocument/2006/relationships/image" Target="../media/image32.png"/><Relationship Id="rId39" Type="http://schemas.openxmlformats.org/officeDocument/2006/relationships/image" Target="../media/image53.png"/></Relationships>
</file>

<file path=ppt/slides/_rels/slide9.x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image" Target="../media/image94.emf"/><Relationship Id="rId18" Type="http://schemas.openxmlformats.org/officeDocument/2006/relationships/image" Target="../media/image98.emf"/><Relationship Id="rId26" Type="http://schemas.openxmlformats.org/officeDocument/2006/relationships/image" Target="../media/image106.emf"/><Relationship Id="rId3" Type="http://schemas.openxmlformats.org/officeDocument/2006/relationships/image" Target="../media/image84.emf"/><Relationship Id="rId21" Type="http://schemas.openxmlformats.org/officeDocument/2006/relationships/image" Target="../media/image101.emf"/><Relationship Id="rId7" Type="http://schemas.openxmlformats.org/officeDocument/2006/relationships/image" Target="../media/image88.emf"/><Relationship Id="rId12" Type="http://schemas.openxmlformats.org/officeDocument/2006/relationships/image" Target="../media/image93.emf"/><Relationship Id="rId17" Type="http://schemas.openxmlformats.org/officeDocument/2006/relationships/image" Target="../media/image9.emf"/><Relationship Id="rId25" Type="http://schemas.openxmlformats.org/officeDocument/2006/relationships/image" Target="../media/image105.emf"/><Relationship Id="rId2" Type="http://schemas.openxmlformats.org/officeDocument/2006/relationships/image" Target="../media/image83.emf"/><Relationship Id="rId16" Type="http://schemas.openxmlformats.org/officeDocument/2006/relationships/image" Target="../media/image97.emf"/><Relationship Id="rId20" Type="http://schemas.openxmlformats.org/officeDocument/2006/relationships/image" Target="../media/image100.emf"/><Relationship Id="rId1" Type="http://schemas.openxmlformats.org/officeDocument/2006/relationships/slideLayout" Target="../slideLayouts/slideLayout2.xml"/><Relationship Id="rId6" Type="http://schemas.openxmlformats.org/officeDocument/2006/relationships/image" Target="../media/image87.emf"/><Relationship Id="rId11" Type="http://schemas.openxmlformats.org/officeDocument/2006/relationships/image" Target="../media/image92.emf"/><Relationship Id="rId24" Type="http://schemas.openxmlformats.org/officeDocument/2006/relationships/image" Target="../media/image104.emf"/><Relationship Id="rId5" Type="http://schemas.openxmlformats.org/officeDocument/2006/relationships/image" Target="../media/image86.emf"/><Relationship Id="rId15" Type="http://schemas.openxmlformats.org/officeDocument/2006/relationships/image" Target="../media/image96.emf"/><Relationship Id="rId23" Type="http://schemas.openxmlformats.org/officeDocument/2006/relationships/image" Target="../media/image103.emf"/><Relationship Id="rId10" Type="http://schemas.openxmlformats.org/officeDocument/2006/relationships/image" Target="../media/image91.emf"/><Relationship Id="rId19" Type="http://schemas.openxmlformats.org/officeDocument/2006/relationships/image" Target="../media/image99.emf"/><Relationship Id="rId4" Type="http://schemas.openxmlformats.org/officeDocument/2006/relationships/image" Target="../media/image85.emf"/><Relationship Id="rId9" Type="http://schemas.openxmlformats.org/officeDocument/2006/relationships/image" Target="../media/image90.emf"/><Relationship Id="rId14" Type="http://schemas.openxmlformats.org/officeDocument/2006/relationships/image" Target="../media/image95.emf"/><Relationship Id="rId22" Type="http://schemas.openxmlformats.org/officeDocument/2006/relationships/image" Target="../media/image102.emf"/><Relationship Id="rId27" Type="http://schemas.openxmlformats.org/officeDocument/2006/relationships/image" Target="../media/image10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911101" cy="369332"/>
          </a:xfrm>
          <a:prstGeom prst="rect">
            <a:avLst/>
          </a:prstGeom>
          <a:noFill/>
        </p:spPr>
        <p:txBody>
          <a:bodyPr wrap="none" rtlCol="0">
            <a:spAutoFit/>
          </a:bodyPr>
          <a:lstStyle/>
          <a:p>
            <a:r>
              <a:rPr lang="en-US" altLang="zh-CN" dirty="0" smtClean="0"/>
              <a:t>Mutual Chain</a:t>
            </a:r>
            <a:r>
              <a:rPr lang="zh-CN" altLang="en-US" dirty="0" smtClean="0"/>
              <a:t>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194832" cy="369332"/>
          </a:xfrm>
          <a:prstGeom prst="rect">
            <a:avLst/>
          </a:prstGeom>
          <a:noFill/>
        </p:spPr>
        <p:txBody>
          <a:bodyPr wrap="none" rtlCol="0">
            <a:spAutoFit/>
          </a:bodyPr>
          <a:lstStyle/>
          <a:p>
            <a:r>
              <a:rPr lang="en-US" altLang="zh-CN" dirty="0" smtClean="0"/>
              <a:t>Mutual Chain</a:t>
            </a:r>
            <a:r>
              <a:rPr lang="zh-CN" altLang="en-US" dirty="0" smtClean="0"/>
              <a:t> 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194832" cy="369332"/>
          </a:xfrm>
          <a:prstGeom prst="rect">
            <a:avLst/>
          </a:prstGeom>
          <a:noFill/>
        </p:spPr>
        <p:txBody>
          <a:bodyPr wrap="none" rtlCol="0">
            <a:spAutoFit/>
          </a:bodyPr>
          <a:lstStyle/>
          <a:p>
            <a:r>
              <a:rPr lang="en-US" altLang="zh-CN" dirty="0" smtClean="0"/>
              <a:t>Mutual Chain</a:t>
            </a:r>
            <a:r>
              <a:rPr lang="zh-CN" altLang="en-US" dirty="0" smtClean="0"/>
              <a:t> </a:t>
            </a:r>
            <a:r>
              <a:rPr lang="zh-CN" altLang="en-US" dirty="0"/>
              <a:t>三</a:t>
            </a:r>
            <a:r>
              <a:rPr lang="zh-CN" altLang="en-US" dirty="0" smtClean="0"/>
              <a:t>级链</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2165978"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a:t>
            </a:r>
            <a:r>
              <a:rPr lang="zh-CN" altLang="en-US" dirty="0" smtClean="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4531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smtClean="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Tree>
    <p:extLst>
      <p:ext uri="{BB962C8B-B14F-4D97-AF65-F5344CB8AC3E}">
        <p14:creationId xmlns:p14="http://schemas.microsoft.com/office/powerpoint/2010/main" val="3225132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5" name="文本框 34"/>
          <p:cNvSpPr txBox="1"/>
          <p:nvPr/>
        </p:nvSpPr>
        <p:spPr>
          <a:xfrm>
            <a:off x="1898854" y="3207038"/>
            <a:ext cx="1399989" cy="461665"/>
          </a:xfrm>
          <a:prstGeom prst="rect">
            <a:avLst/>
          </a:prstGeom>
          <a:noFill/>
        </p:spPr>
        <p:txBody>
          <a:bodyPr wrap="squar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Ledger &amp; </a:t>
            </a:r>
          </a:p>
          <a:p>
            <a:pPr algn="ctr" defTabSz="914172">
              <a:defRPr/>
            </a:pPr>
            <a:r>
              <a:rPr lang="en-US" altLang="zh-CN" sz="1200" kern="0" dirty="0">
                <a:solidFill>
                  <a:schemeClr val="bg1"/>
                </a:solidFill>
                <a:latin typeface="Calibri" panose="020F0502020204030204"/>
                <a:ea typeface="等线" panose="02010600030101010101" pitchFamily="2" charset="-122"/>
              </a:rPr>
              <a:t>Assets</a:t>
            </a:r>
            <a:endParaRPr lang="en-US" sz="1200" kern="0" dirty="0">
              <a:solidFill>
                <a:schemeClr val="bg1"/>
              </a:solidFill>
              <a:latin typeface="Calibri" panose="020F0502020204030204"/>
            </a:endParaRPr>
          </a:p>
        </p:txBody>
      </p:sp>
      <p:sp>
        <p:nvSpPr>
          <p:cNvPr id="36" name="矩形 35"/>
          <p:cNvSpPr/>
          <p:nvPr/>
        </p:nvSpPr>
        <p:spPr>
          <a:xfrm>
            <a:off x="3405765"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7" name="文本框 36"/>
          <p:cNvSpPr txBox="1"/>
          <p:nvPr/>
        </p:nvSpPr>
        <p:spPr>
          <a:xfrm>
            <a:off x="3607574" y="3207038"/>
            <a:ext cx="841897"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Identity &amp; </a:t>
            </a:r>
          </a:p>
          <a:p>
            <a:pPr algn="ctr" defTabSz="914172">
              <a:defRPr/>
            </a:pPr>
            <a:r>
              <a:rPr lang="en-US" altLang="zh-CN" sz="1200" kern="0" dirty="0" err="1">
                <a:solidFill>
                  <a:schemeClr val="bg1"/>
                </a:solidFill>
                <a:latin typeface="Calibri" panose="020F0502020204030204"/>
                <a:ea typeface="等线" panose="02010600030101010101" pitchFamily="2" charset="-122"/>
              </a:rPr>
              <a:t>Auth</a:t>
            </a:r>
            <a:endParaRPr lang="en-US" sz="1200" kern="0" dirty="0">
              <a:solidFill>
                <a:schemeClr val="bg1"/>
              </a:solidFill>
              <a:latin typeface="Calibri" panose="020F0502020204030204"/>
            </a:endParaRPr>
          </a:p>
        </p:txBody>
      </p:sp>
      <p:sp>
        <p:nvSpPr>
          <p:cNvPr id="38" name="矩形 37"/>
          <p:cNvSpPr/>
          <p:nvPr/>
        </p:nvSpPr>
        <p:spPr>
          <a:xfrm>
            <a:off x="4718269"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9" name="文本框 38"/>
          <p:cNvSpPr txBox="1"/>
          <p:nvPr/>
        </p:nvSpPr>
        <p:spPr>
          <a:xfrm>
            <a:off x="4978430" y="3200136"/>
            <a:ext cx="696024"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Rules &amp; </a:t>
            </a:r>
          </a:p>
          <a:p>
            <a:pPr algn="ctr" defTabSz="914172">
              <a:defRPr/>
            </a:pPr>
            <a:r>
              <a:rPr lang="en-US" altLang="zh-CN" sz="1200" kern="0" dirty="0">
                <a:solidFill>
                  <a:schemeClr val="bg1"/>
                </a:solidFill>
                <a:latin typeface="Calibri" panose="020F0502020204030204"/>
                <a:ea typeface="等线" panose="02010600030101010101" pitchFamily="2" charset="-122"/>
              </a:rPr>
              <a:t>Control</a:t>
            </a:r>
            <a:endParaRPr lang="en-US" sz="1200" kern="0" dirty="0">
              <a:solidFill>
                <a:schemeClr val="bg1"/>
              </a:solidFill>
              <a:latin typeface="Calibri" panose="020F0502020204030204"/>
            </a:endParaRPr>
          </a:p>
        </p:txBody>
      </p:sp>
      <p:sp>
        <p:nvSpPr>
          <p:cNvPr id="40" name="矩形 39"/>
          <p:cNvSpPr/>
          <p:nvPr/>
        </p:nvSpPr>
        <p:spPr>
          <a:xfrm>
            <a:off x="6030772"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41" name="文本框 40"/>
          <p:cNvSpPr txBox="1"/>
          <p:nvPr/>
        </p:nvSpPr>
        <p:spPr>
          <a:xfrm>
            <a:off x="6177893" y="3204535"/>
            <a:ext cx="939681"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Integrations</a:t>
            </a:r>
          </a:p>
          <a:p>
            <a:pPr algn="ctr" defTabSz="914172">
              <a:defRPr/>
            </a:pPr>
            <a:r>
              <a:rPr lang="en-US" altLang="zh-CN" sz="1200" kern="0" dirty="0">
                <a:solidFill>
                  <a:schemeClr val="bg1"/>
                </a:solidFill>
                <a:latin typeface="Calibri" panose="020F0502020204030204"/>
                <a:ea typeface="等线" panose="02010600030101010101" pitchFamily="2" charset="-122"/>
              </a:rPr>
              <a:t>&amp; Services</a:t>
            </a:r>
            <a:endParaRPr lang="en-US" sz="1200" kern="0" dirty="0">
              <a:solidFill>
                <a:schemeClr val="bg1"/>
              </a:solidFill>
              <a:latin typeface="Calibri" panose="020F0502020204030204"/>
            </a:endParaRPr>
          </a:p>
        </p:txBody>
      </p:sp>
      <p:sp>
        <p:nvSpPr>
          <p:cNvPr id="42" name="矩形 41"/>
          <p:cNvSpPr/>
          <p:nvPr/>
        </p:nvSpPr>
        <p:spPr>
          <a:xfrm>
            <a:off x="2987954" y="4784007"/>
            <a:ext cx="3908492" cy="715416"/>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4211809" y="4809511"/>
            <a:ext cx="1601722"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a:t>
            </a: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en-US" sz="1400" b="1" kern="0" dirty="0">
                <a:solidFill>
                  <a:prstClr val="black"/>
                </a:solidFill>
                <a:latin typeface="Calibri" panose="020F0502020204030204"/>
              </a:rPr>
              <a:t>Your Infrastructure </a:t>
            </a:r>
            <a:r>
              <a:rPr lang="en-US" sz="1400" kern="0" dirty="0">
                <a:solidFill>
                  <a:prstClr val="black"/>
                </a:solidFill>
                <a:latin typeface="Calibri" panose="020F0502020204030204"/>
              </a:rPr>
              <a:t>(Cloud, Datacenter …)</a:t>
            </a:r>
          </a:p>
        </p:txBody>
      </p:sp>
      <p:sp>
        <p:nvSpPr>
          <p:cNvPr id="58" name="矩形 57"/>
          <p:cNvSpPr/>
          <p:nvPr/>
        </p:nvSpPr>
        <p:spPr>
          <a:xfrm>
            <a:off x="6387148" y="1149907"/>
            <a:ext cx="1275336"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p:cNvCxnSpPr>
          <p:nvPr/>
        </p:nvCxnSpPr>
        <p:spPr>
          <a:xfrm flipV="1">
            <a:off x="7247119" y="2775055"/>
            <a:ext cx="1372477" cy="645452"/>
          </a:xfrm>
          <a:prstGeom prst="bentConnector3">
            <a:avLst>
              <a:gd name="adj1" fmla="val 100517"/>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136180" y="4376659"/>
            <a:ext cx="3272051"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Value Network</a:t>
            </a:r>
            <a:r>
              <a:rPr lang="en-US" sz="1600" b="1" kern="0" dirty="0" smtClean="0">
                <a:solidFill>
                  <a:prstClr val="black"/>
                </a:solidFill>
                <a:latin typeface="Calibri" panose="020F0502020204030204"/>
              </a:rPr>
              <a:t> </a:t>
            </a:r>
            <a:r>
              <a:rPr lang="en-US" sz="1600" b="1" kern="0" dirty="0">
                <a:solidFill>
                  <a:prstClr val="black"/>
                </a:solidFill>
                <a:latin typeface="Calibri" panose="020F0502020204030204"/>
              </a:rPr>
              <a:t>Engine</a:t>
            </a:r>
          </a:p>
        </p:txBody>
      </p:sp>
      <p:sp>
        <p:nvSpPr>
          <p:cNvPr id="98" name="矩形 97"/>
          <p:cNvSpPr/>
          <p:nvPr/>
        </p:nvSpPr>
        <p:spPr>
          <a:xfrm>
            <a:off x="5159351" y="1149907"/>
            <a:ext cx="10402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3800695"/>
            <a:ext cx="1275788" cy="481831"/>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2" name="矩形 121"/>
          <p:cNvSpPr/>
          <p:nvPr/>
        </p:nvSpPr>
        <p:spPr>
          <a:xfrm>
            <a:off x="4798259" y="3797655"/>
            <a:ext cx="1172154" cy="4879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3" name="文本框 122"/>
          <p:cNvSpPr txBox="1"/>
          <p:nvPr/>
        </p:nvSpPr>
        <p:spPr>
          <a:xfrm>
            <a:off x="4821216" y="3903111"/>
            <a:ext cx="1096903" cy="276999"/>
          </a:xfrm>
          <a:prstGeom prst="rect">
            <a:avLst/>
          </a:prstGeom>
          <a:noFill/>
        </p:spPr>
        <p:txBody>
          <a:bodyPr wrap="non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Trading Engine</a:t>
            </a:r>
            <a:endParaRPr lang="en-US" sz="1200" dirty="0">
              <a:solidFill>
                <a:schemeClr val="bg1"/>
              </a:solidFill>
              <a:latin typeface="Calibri" panose="020F0502020204030204"/>
            </a:endParaRPr>
          </a:p>
        </p:txBody>
      </p:sp>
      <p:sp>
        <p:nvSpPr>
          <p:cNvPr id="124" name="矩形 123"/>
          <p:cNvSpPr/>
          <p:nvPr/>
        </p:nvSpPr>
        <p:spPr>
          <a:xfrm>
            <a:off x="6076846" y="3795081"/>
            <a:ext cx="1172154" cy="49305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5" name="文本框 124"/>
          <p:cNvSpPr txBox="1"/>
          <p:nvPr/>
        </p:nvSpPr>
        <p:spPr>
          <a:xfrm>
            <a:off x="6046083" y="3903111"/>
            <a:ext cx="1201036"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Clearing Engine</a:t>
            </a:r>
            <a:endParaRPr lang="en-US" sz="1200" dirty="0">
              <a:solidFill>
                <a:schemeClr val="bg1"/>
              </a:solidFill>
              <a:latin typeface="Calibri" panose="020F0502020204030204"/>
            </a:endParaRPr>
          </a:p>
        </p:txBody>
      </p:sp>
      <p:sp>
        <p:nvSpPr>
          <p:cNvPr id="126" name="文本框 125"/>
          <p:cNvSpPr txBox="1"/>
          <p:nvPr/>
        </p:nvSpPr>
        <p:spPr>
          <a:xfrm>
            <a:off x="3326512" y="3903111"/>
            <a:ext cx="1441267" cy="276999"/>
          </a:xfrm>
          <a:prstGeom prst="rect">
            <a:avLst/>
          </a:prstGeom>
          <a:noFill/>
        </p:spPr>
        <p:txBody>
          <a:bodyPr wrap="square" rtlCol="0">
            <a:spAutoFit/>
          </a:bodyPr>
          <a:lstStyle/>
          <a:p>
            <a:pPr algn="ctr" defTabSz="914172"/>
            <a:r>
              <a:rPr lang="en-US" sz="1200" dirty="0">
                <a:solidFill>
                  <a:schemeClr val="bg1"/>
                </a:solidFill>
                <a:latin typeface="Calibri" panose="020F0502020204030204"/>
              </a:rPr>
              <a:t>InterChain Engine</a:t>
            </a:r>
          </a:p>
        </p:txBody>
      </p:sp>
      <p:sp>
        <p:nvSpPr>
          <p:cNvPr id="127" name="矩形 126"/>
          <p:cNvSpPr/>
          <p:nvPr/>
        </p:nvSpPr>
        <p:spPr>
          <a:xfrm>
            <a:off x="2103032" y="3807319"/>
            <a:ext cx="1186479" cy="468583"/>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8" name="文本框 127"/>
          <p:cNvSpPr txBox="1"/>
          <p:nvPr/>
        </p:nvSpPr>
        <p:spPr>
          <a:xfrm>
            <a:off x="2087626" y="3903111"/>
            <a:ext cx="1221982"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Data Engine</a:t>
            </a:r>
            <a:endParaRPr lang="en-US" sz="1200" dirty="0">
              <a:solidFill>
                <a:schemeClr val="bg1"/>
              </a:solidFill>
              <a:latin typeface="Calibri" panose="020F0502020204030204"/>
            </a:endParaRPr>
          </a:p>
        </p:txBody>
      </p:sp>
      <p:sp>
        <p:nvSpPr>
          <p:cNvPr id="130" name="矩形 129"/>
          <p:cNvSpPr/>
          <p:nvPr/>
        </p:nvSpPr>
        <p:spPr>
          <a:xfrm>
            <a:off x="621581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619596" y="1185471"/>
            <a:ext cx="2613779" cy="5152858"/>
            <a:chOff x="8619596" y="1185471"/>
            <a:chExt cx="2613779" cy="5152858"/>
          </a:xfrm>
        </p:grpSpPr>
        <p:sp>
          <p:nvSpPr>
            <p:cNvPr id="196" name="矩形 195"/>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7" name="文本框 196"/>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198" name="文本框 197"/>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0" name="文本框 199"/>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201" name="文本框 200"/>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3" name="文本框 202"/>
            <p:cNvSpPr txBox="1"/>
            <p:nvPr/>
          </p:nvSpPr>
          <p:spPr>
            <a:xfrm>
              <a:off x="8945670" y="3006162"/>
              <a:ext cx="2287705" cy="461665"/>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204" name="文本框 203"/>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6" name="文本框 205"/>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07" name="文本框 206"/>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9" name="文本框 208"/>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10" name="文本框 209"/>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2" name="文本框 211"/>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213" name="文本框 212"/>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5" name="文本框 214"/>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216" name="文本框 215"/>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218" name="直接连接符 217"/>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219" name="直接连接符 218"/>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220" name="直接连接符 219"/>
            <p:cNvCxnSpPr>
              <a:endCxn id="202"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221" name="直接连接符 220"/>
            <p:cNvCxnSpPr>
              <a:endCxn id="205"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222" name="直接连接符 221"/>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223" name="直接连接符 222"/>
            <p:cNvCxnSpPr>
              <a:endCxn id="211"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13" name="圆柱形 12"/>
          <p:cNvSpPr/>
          <p:nvPr/>
        </p:nvSpPr>
        <p:spPr>
          <a:xfrm>
            <a:off x="2276155" y="5755524"/>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282876" y="5808201"/>
            <a:ext cx="697788" cy="366653"/>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073075" y="5840583"/>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146275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76155" y="3581788"/>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05765"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07574" y="3581788"/>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18269"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78430" y="3574886"/>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30772"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77893" y="3579285"/>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103033" y="4784007"/>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73634" y="4809511"/>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a:t>
            </a:r>
            <a:r>
              <a:rPr lang="en-US" sz="1400" b="1" kern="0" dirty="0" smtClean="0">
                <a:solidFill>
                  <a:prstClr val="black"/>
                </a:solidFill>
                <a:latin typeface="Calibri" panose="020F0502020204030204"/>
              </a:rPr>
              <a:t>Ledger </a:t>
            </a:r>
            <a:r>
              <a:rPr lang="zh-CN" altLang="en-US" sz="1400" b="1" kern="0" dirty="0" smtClean="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zh-CN" altLang="en-US" sz="1400" b="1" kern="0" dirty="0" smtClean="0">
                <a:solidFill>
                  <a:prstClr val="black"/>
                </a:solidFill>
                <a:latin typeface="Calibri" panose="020F0502020204030204"/>
              </a:rPr>
              <a:t>其他</a:t>
            </a:r>
            <a:r>
              <a:rPr lang="en-US" altLang="zh-CN" sz="1400" b="1" kern="0" dirty="0" smtClean="0">
                <a:solidFill>
                  <a:prstClr val="black"/>
                </a:solidFill>
                <a:latin typeface="Calibri" panose="020F0502020204030204"/>
              </a:rPr>
              <a:t>IT</a:t>
            </a:r>
            <a:r>
              <a:rPr lang="zh-CN" altLang="en-US" sz="1400" b="1" kern="0" dirty="0" smtClean="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a:endCxn id="202" idx="1"/>
          </p:cNvCxnSpPr>
          <p:nvPr/>
        </p:nvCxnSpPr>
        <p:spPr>
          <a:xfrm flipV="1">
            <a:off x="7247119" y="2972474"/>
            <a:ext cx="1147957" cy="822783"/>
          </a:xfrm>
          <a:prstGeom prst="bentConnector3">
            <a:avLst>
              <a:gd name="adj1" fmla="val 82645"/>
            </a:avLst>
          </a:prstGeom>
        </p:spPr>
        <p:style>
          <a:lnRef idx="2">
            <a:schemeClr val="dk1"/>
          </a:lnRef>
          <a:fillRef idx="0">
            <a:schemeClr val="dk1"/>
          </a:fillRef>
          <a:effectRef idx="1">
            <a:schemeClr val="dk1"/>
          </a:effectRef>
          <a:fontRef idx="minor">
            <a:schemeClr val="tx1"/>
          </a:fontRef>
        </p:style>
      </p:cxnSp>
      <p:sp>
        <p:nvSpPr>
          <p:cNvPr id="97" name="文本框 96"/>
          <p:cNvSpPr txBox="1"/>
          <p:nvPr/>
        </p:nvSpPr>
        <p:spPr>
          <a:xfrm>
            <a:off x="3488744" y="3146919"/>
            <a:ext cx="2207657"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a:t>
            </a:r>
            <a:r>
              <a:rPr lang="zh-CN" altLang="en-US" sz="1600" b="1" kern="0" dirty="0" smtClean="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4175445"/>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798259" y="4172405"/>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21216" y="4277861"/>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76846" y="4169831"/>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46083" y="4277861"/>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26512" y="4277861"/>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03032" y="4182069"/>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87626" y="4277861"/>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0" name="矩形 129"/>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183040" y="1180677"/>
            <a:ext cx="1538419" cy="5122088"/>
            <a:chOff x="8619596" y="1216241"/>
            <a:chExt cx="2613779" cy="5122088"/>
          </a:xfrm>
        </p:grpSpPr>
        <p:sp>
          <p:nvSpPr>
            <p:cNvPr id="196" name="矩形 195"/>
            <p:cNvSpPr/>
            <p:nvPr/>
          </p:nvSpPr>
          <p:spPr>
            <a:xfrm>
              <a:off x="8979846" y="121624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8" name="文本框 197"/>
            <p:cNvSpPr txBox="1"/>
            <p:nvPr/>
          </p:nvSpPr>
          <p:spPr>
            <a:xfrm>
              <a:off x="9718820" y="1372052"/>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1" name="文本框 200"/>
            <p:cNvSpPr txBox="1"/>
            <p:nvPr/>
          </p:nvSpPr>
          <p:spPr>
            <a:xfrm>
              <a:off x="9278595" y="2053445"/>
              <a:ext cx="1577106" cy="523220"/>
            </a:xfrm>
            <a:prstGeom prst="rect">
              <a:avLst/>
            </a:prstGeom>
            <a:noFill/>
          </p:spPr>
          <p:txBody>
            <a:bodyPr wrap="none" rtlCol="0">
              <a:spAutoFit/>
            </a:bodyPr>
            <a:lstStyle/>
            <a:p>
              <a:pPr algn="ctr" defTabSz="914172">
                <a:defRPr/>
              </a:pPr>
              <a:r>
                <a:rPr lang="zh-CN" altLang="en-US" sz="1400" b="1" kern="0" dirty="0" smtClean="0">
                  <a:solidFill>
                    <a:prstClr val="black"/>
                  </a:solidFill>
                  <a:latin typeface="Calibri" panose="020F0502020204030204"/>
                  <a:ea typeface="等线" panose="02010600030101010101" pitchFamily="2" charset="-122"/>
                </a:rPr>
                <a:t>银行保险 </a:t>
              </a:r>
              <a:r>
                <a:rPr lang="en-US" altLang="zh-CN" sz="1400" b="1" kern="0" dirty="0">
                  <a:solidFill>
                    <a:prstClr val="black"/>
                  </a:solidFill>
                  <a:latin typeface="Calibri" panose="020F0502020204030204"/>
                  <a:ea typeface="等线" panose="02010600030101010101" pitchFamily="2" charset="-122"/>
                </a:rPr>
                <a:t>&amp; </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zh-CN" altLang="en-US" sz="1400" b="1" kern="0" dirty="0" smtClean="0">
                  <a:solidFill>
                    <a:prstClr val="black"/>
                  </a:solidFill>
                  <a:latin typeface="Calibri" panose="020F0502020204030204"/>
                  <a:ea typeface="等线" panose="02010600030101010101" pitchFamily="2" charset="-122"/>
                </a:rPr>
                <a:t>传统</a:t>
              </a:r>
              <a:r>
                <a:rPr lang="zh-CN" altLang="en-US" sz="1400" b="1" kern="0" dirty="0">
                  <a:solidFill>
                    <a:prstClr val="black"/>
                  </a:solidFill>
                  <a:latin typeface="Calibri" panose="020F0502020204030204"/>
                  <a:ea typeface="等线" panose="02010600030101010101" pitchFamily="2" charset="-122"/>
                </a:rPr>
                <a:t>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4" name="文本框 203"/>
            <p:cNvSpPr txBox="1"/>
            <p:nvPr/>
          </p:nvSpPr>
          <p:spPr>
            <a:xfrm>
              <a:off x="9458585" y="2803783"/>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7" name="文本框 206"/>
            <p:cNvSpPr txBox="1"/>
            <p:nvPr/>
          </p:nvSpPr>
          <p:spPr>
            <a:xfrm>
              <a:off x="9534724" y="4338684"/>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5" y="4982035"/>
              <a:ext cx="2253528"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0" name="文本框 209"/>
            <p:cNvSpPr txBox="1"/>
            <p:nvPr/>
          </p:nvSpPr>
          <p:spPr>
            <a:xfrm>
              <a:off x="9615742" y="5082848"/>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3" name="文本框 212"/>
            <p:cNvSpPr txBox="1"/>
            <p:nvPr/>
          </p:nvSpPr>
          <p:spPr>
            <a:xfrm>
              <a:off x="9534723" y="58318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6" name="文本框 215"/>
            <p:cNvSpPr txBox="1"/>
            <p:nvPr/>
          </p:nvSpPr>
          <p:spPr>
            <a:xfrm>
              <a:off x="9219672" y="3534751"/>
              <a:ext cx="1739704"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zh-CN" altLang="en-US" sz="1400" b="1" kern="0" dirty="0" smtClean="0">
                  <a:solidFill>
                    <a:prstClr val="black"/>
                  </a:solidFill>
                  <a:latin typeface="Calibri" panose="020F0502020204030204"/>
                  <a:ea typeface="等线" panose="02010600030101010101" pitchFamily="2" charset="-122"/>
                </a:rPr>
                <a:t>，</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en-US" altLang="zh-CN" sz="1400" b="1" kern="0" dirty="0" smtClean="0">
                  <a:solidFill>
                    <a:prstClr val="black"/>
                  </a:solidFill>
                  <a:latin typeface="Calibri" panose="020F0502020204030204"/>
                  <a:ea typeface="等线" panose="02010600030101010101" pitchFamily="2" charset="-122"/>
                </a:rPr>
                <a:t>KYC </a:t>
              </a:r>
              <a:r>
                <a:rPr lang="en-US" altLang="zh-CN" sz="1400" b="1" kern="0" dirty="0">
                  <a:solidFill>
                    <a:prstClr val="black"/>
                  </a:solidFill>
                  <a:latin typeface="Calibri" panose="020F0502020204030204"/>
                  <a:ea typeface="等线" panose="02010600030101010101" pitchFamily="2" charset="-122"/>
                </a:rPr>
                <a:t>&amp;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a:xfrm>
              <a:off x="8619596" y="1483285"/>
              <a:ext cx="360250" cy="9884"/>
            </a:xfrm>
            <a:prstGeom prst="line">
              <a:avLst/>
            </a:prstGeom>
            <a:ln/>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8619596" y="2269566"/>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0" name="直接连接符 219"/>
            <p:cNvCxnSpPr>
              <a:endCxn id="202" idx="1"/>
            </p:cNvCxnSpPr>
            <p:nvPr/>
          </p:nvCxnSpPr>
          <p:spPr>
            <a:xfrm>
              <a:off x="8619596" y="3006162"/>
              <a:ext cx="360250" cy="1876"/>
            </a:xfrm>
            <a:prstGeom prst="line">
              <a:avLst/>
            </a:prstGeom>
            <a:ln/>
          </p:spPr>
          <p:style>
            <a:lnRef idx="2">
              <a:schemeClr val="dk1"/>
            </a:lnRef>
            <a:fillRef idx="0">
              <a:schemeClr val="dk1"/>
            </a:fillRef>
            <a:effectRef idx="1">
              <a:schemeClr val="dk1"/>
            </a:effectRef>
            <a:fontRef idx="minor">
              <a:schemeClr val="tx1"/>
            </a:fontRef>
          </p:style>
        </p:cxnSp>
        <p:cxnSp>
          <p:nvCxnSpPr>
            <p:cNvPr id="221" name="直接连接符 220"/>
            <p:cNvCxnSpPr>
              <a:endCxn id="205" idx="1"/>
            </p:cNvCxnSpPr>
            <p:nvPr/>
          </p:nvCxnSpPr>
          <p:spPr>
            <a:xfrm>
              <a:off x="8619596" y="4492573"/>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8619596" y="5284860"/>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3" name="直接连接符 222"/>
            <p:cNvCxnSpPr>
              <a:endCxn id="211" idx="1"/>
            </p:cNvCxnSpPr>
            <p:nvPr/>
          </p:nvCxnSpPr>
          <p:spPr>
            <a:xfrm>
              <a:off x="8625329" y="6042439"/>
              <a:ext cx="354517" cy="0"/>
            </a:xfrm>
            <a:prstGeom prst="line">
              <a:avLst/>
            </a:prstGeom>
            <a:ln/>
          </p:spPr>
          <p:style>
            <a:lnRef idx="2">
              <a:schemeClr val="dk1"/>
            </a:lnRef>
            <a:fillRef idx="0">
              <a:schemeClr val="dk1"/>
            </a:fillRef>
            <a:effectRef idx="1">
              <a:schemeClr val="dk1"/>
            </a:effectRef>
            <a:fontRef idx="minor">
              <a:schemeClr val="tx1"/>
            </a:fontRef>
          </p:style>
        </p:cxnSp>
      </p:grpSp>
      <p:sp>
        <p:nvSpPr>
          <p:cNvPr id="13" name="圆柱形 12"/>
          <p:cNvSpPr/>
          <p:nvPr/>
        </p:nvSpPr>
        <p:spPr>
          <a:xfrm>
            <a:off x="2501005" y="5755524"/>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507726" y="5808201"/>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297925" y="5840583"/>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266802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p:cNvSpPr/>
          <p:nvPr/>
        </p:nvSpPr>
        <p:spPr>
          <a:xfrm>
            <a:off x="3674649" y="2008987"/>
            <a:ext cx="3801710" cy="1070667"/>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2" name="矩形 31"/>
          <p:cNvSpPr/>
          <p:nvPr/>
        </p:nvSpPr>
        <p:spPr>
          <a:xfrm>
            <a:off x="3918595" y="2441543"/>
            <a:ext cx="3307556" cy="56855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33" name="矩形 32"/>
          <p:cNvSpPr/>
          <p:nvPr/>
        </p:nvSpPr>
        <p:spPr>
          <a:xfrm>
            <a:off x="3858088" y="3431014"/>
            <a:ext cx="4262185" cy="2469032"/>
          </a:xfrm>
          <a:prstGeom prst="rect">
            <a:avLst/>
          </a:prstGeom>
          <a:gradFill rotWithShape="1">
            <a:gsLst>
              <a:gs pos="100000">
                <a:srgbClr val="5B9BD5">
                  <a:lumMod val="20000"/>
                  <a:lumOff val="80000"/>
                </a:srgbClr>
              </a:gs>
              <a:gs pos="100000">
                <a:srgbClr val="5B9BD5">
                  <a:lumMod val="105000"/>
                  <a:satMod val="109000"/>
                  <a:tint val="81000"/>
                </a:srgbClr>
              </a:gs>
            </a:gsLst>
            <a:lin ang="5400000" scaled="0"/>
          </a:gradFill>
          <a:ln w="635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42855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5" name="文本框 34"/>
          <p:cNvSpPr txBox="1"/>
          <p:nvPr/>
        </p:nvSpPr>
        <p:spPr>
          <a:xfrm>
            <a:off x="4238336"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账本</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36" name="矩形 35"/>
          <p:cNvSpPr/>
          <p:nvPr/>
        </p:nvSpPr>
        <p:spPr>
          <a:xfrm>
            <a:off x="5157219"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7" name="文本框 36"/>
          <p:cNvSpPr txBox="1"/>
          <p:nvPr/>
        </p:nvSpPr>
        <p:spPr>
          <a:xfrm>
            <a:off x="5110021"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身份</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认证</a:t>
            </a:r>
            <a:endParaRPr lang="en-US" sz="1200" kern="0" dirty="0">
              <a:solidFill>
                <a:prstClr val="black"/>
              </a:solidFill>
              <a:latin typeface="Calibri" panose="020F0502020204030204"/>
            </a:endParaRPr>
          </a:p>
        </p:txBody>
      </p:sp>
      <p:sp>
        <p:nvSpPr>
          <p:cNvPr id="38" name="矩形 37"/>
          <p:cNvSpPr/>
          <p:nvPr/>
        </p:nvSpPr>
        <p:spPr>
          <a:xfrm>
            <a:off x="6044030"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9" name="文本框 38"/>
          <p:cNvSpPr txBox="1"/>
          <p:nvPr/>
        </p:nvSpPr>
        <p:spPr>
          <a:xfrm>
            <a:off x="5996832"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逻辑</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控制</a:t>
            </a:r>
            <a:endParaRPr lang="en-US" sz="1200" kern="0" dirty="0">
              <a:solidFill>
                <a:prstClr val="black"/>
              </a:solidFill>
              <a:latin typeface="Calibri" panose="020F0502020204030204"/>
            </a:endParaRPr>
          </a:p>
        </p:txBody>
      </p:sp>
      <p:sp>
        <p:nvSpPr>
          <p:cNvPr id="40" name="矩形 39"/>
          <p:cNvSpPr/>
          <p:nvPr/>
        </p:nvSpPr>
        <p:spPr>
          <a:xfrm>
            <a:off x="69303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1" name="文本框 40"/>
          <p:cNvSpPr txBox="1"/>
          <p:nvPr/>
        </p:nvSpPr>
        <p:spPr>
          <a:xfrm>
            <a:off x="6883138"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集成</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服务</a:t>
            </a:r>
            <a:endParaRPr lang="en-US" sz="1200" kern="0" dirty="0">
              <a:solidFill>
                <a:prstClr val="black"/>
              </a:solidFill>
              <a:latin typeface="Calibri" panose="020F0502020204030204"/>
            </a:endParaRPr>
          </a:p>
        </p:txBody>
      </p:sp>
      <p:sp>
        <p:nvSpPr>
          <p:cNvPr id="42" name="矩形 41"/>
          <p:cNvSpPr/>
          <p:nvPr/>
        </p:nvSpPr>
        <p:spPr>
          <a:xfrm>
            <a:off x="4806868" y="4811241"/>
            <a:ext cx="2460212" cy="986738"/>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5495803" y="4891279"/>
            <a:ext cx="108234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分布式账本</a:t>
            </a:r>
            <a:endParaRPr lang="en-US" sz="1400" b="1" kern="0" dirty="0">
              <a:solidFill>
                <a:prstClr val="black"/>
              </a:solidFill>
              <a:latin typeface="Calibri" panose="020F0502020204030204"/>
            </a:endParaRPr>
          </a:p>
        </p:txBody>
      </p:sp>
      <p:cxnSp>
        <p:nvCxnSpPr>
          <p:cNvPr id="46" name="肘形连接符 45"/>
          <p:cNvCxnSpPr>
            <a:stCxn id="34" idx="2"/>
            <a:endCxn id="42" idx="0"/>
          </p:cNvCxnSpPr>
          <p:nvPr/>
        </p:nvCxnSpPr>
        <p:spPr>
          <a:xfrm rot="16200000" flipH="1">
            <a:off x="5218427" y="3992693"/>
            <a:ext cx="290663" cy="1346432"/>
          </a:xfrm>
          <a:prstGeom prst="bentConnector3">
            <a:avLst/>
          </a:prstGeom>
          <a:noFill/>
          <a:ln w="12700" cap="flat" cmpd="sng" algn="ctr">
            <a:solidFill>
              <a:sysClr val="windowText" lastClr="000000"/>
            </a:solidFill>
            <a:prstDash val="solid"/>
            <a:miter lim="800000"/>
          </a:ln>
          <a:effectLst/>
        </p:spPr>
      </p:cxnSp>
      <p:pic>
        <p:nvPicPr>
          <p:cNvPr id="50" name="图片 49"/>
          <p:cNvPicPr>
            <a:picLocks noChangeAspect="1"/>
          </p:cNvPicPr>
          <p:nvPr/>
        </p:nvPicPr>
        <p:blipFill rotWithShape="1">
          <a:blip r:embed="rId2"/>
          <a:srcRect l="16606" t="74481" r="55575" b="18930"/>
          <a:stretch/>
        </p:blipFill>
        <p:spPr>
          <a:xfrm>
            <a:off x="4907381" y="5190044"/>
            <a:ext cx="2257703" cy="497581"/>
          </a:xfrm>
          <a:prstGeom prst="rect">
            <a:avLst/>
          </a:prstGeom>
        </p:spPr>
      </p:pic>
      <p:sp>
        <p:nvSpPr>
          <p:cNvPr id="53" name="文本框 52"/>
          <p:cNvSpPr txBox="1"/>
          <p:nvPr/>
        </p:nvSpPr>
        <p:spPr>
          <a:xfrm>
            <a:off x="4702763" y="3565688"/>
            <a:ext cx="2550699" cy="400110"/>
          </a:xfrm>
          <a:prstGeom prst="rect">
            <a:avLst/>
          </a:prstGeom>
          <a:noFill/>
        </p:spPr>
        <p:txBody>
          <a:bodyPr wrap="none" rtlCol="0">
            <a:spAutoFit/>
          </a:bodyPr>
          <a:lstStyle/>
          <a:p>
            <a:pPr algn="ctr" defTabSz="914172">
              <a:defRPr/>
            </a:pPr>
            <a:r>
              <a:rPr lang="en-US" sz="2000" b="1" kern="0" dirty="0">
                <a:solidFill>
                  <a:prstClr val="black"/>
                </a:solidFill>
                <a:latin typeface="Calibri" panose="020F0502020204030204"/>
              </a:rPr>
              <a:t>Fintech </a:t>
            </a:r>
            <a:r>
              <a:rPr lang="en-US" altLang="zh-CN" sz="2000" b="1" kern="0" dirty="0" smtClean="0">
                <a:solidFill>
                  <a:prstClr val="black"/>
                </a:solidFill>
                <a:latin typeface="Calibri" panose="020F0502020204030204"/>
              </a:rPr>
              <a:t>Middle Engine</a:t>
            </a:r>
            <a:endParaRPr lang="en-US" sz="2000" b="1" kern="0" dirty="0">
              <a:solidFill>
                <a:prstClr val="black"/>
              </a:solidFill>
              <a:latin typeface="Calibri" panose="020F0502020204030204"/>
            </a:endParaRPr>
          </a:p>
        </p:txBody>
      </p:sp>
      <p:sp>
        <p:nvSpPr>
          <p:cNvPr id="54" name="矩形 53"/>
          <p:cNvSpPr/>
          <p:nvPr/>
        </p:nvSpPr>
        <p:spPr>
          <a:xfrm>
            <a:off x="7257322" y="3295156"/>
            <a:ext cx="714472" cy="29213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kern="0" dirty="0">
                <a:solidFill>
                  <a:prstClr val="white"/>
                </a:solidFill>
                <a:latin typeface="Calibri" panose="020F0502020204030204"/>
              </a:rPr>
              <a:t>API</a:t>
            </a:r>
          </a:p>
        </p:txBody>
      </p:sp>
      <p:sp>
        <p:nvSpPr>
          <p:cNvPr id="56" name="矩形 55"/>
          <p:cNvSpPr/>
          <p:nvPr/>
        </p:nvSpPr>
        <p:spPr>
          <a:xfrm>
            <a:off x="3674648" y="3159692"/>
            <a:ext cx="4624607" cy="3178638"/>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090901" y="6018013"/>
            <a:ext cx="3999910"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底层系统资源 </a:t>
            </a:r>
            <a:r>
              <a:rPr lang="en-US" sz="1400" kern="0" dirty="0">
                <a:solidFill>
                  <a:prstClr val="black"/>
                </a:solidFill>
                <a:latin typeface="Calibri" panose="020F0502020204030204"/>
              </a:rPr>
              <a:t>(</a:t>
            </a:r>
            <a:r>
              <a:rPr lang="zh-CN" altLang="en-US" sz="1400" kern="0" dirty="0">
                <a:solidFill>
                  <a:prstClr val="black"/>
                </a:solidFill>
                <a:latin typeface="Calibri" panose="020F0502020204030204"/>
                <a:ea typeface="等线" panose="02010600030101010101" pitchFamily="2" charset="-122"/>
              </a:rPr>
              <a:t>云计算，数据中心</a:t>
            </a:r>
            <a:r>
              <a:rPr lang="en-US" sz="1400" kern="0" dirty="0">
                <a:solidFill>
                  <a:prstClr val="black"/>
                </a:solidFill>
                <a:latin typeface="Calibri" panose="020F0502020204030204"/>
              </a:rPr>
              <a:t> …)</a:t>
            </a:r>
          </a:p>
        </p:txBody>
      </p:sp>
      <p:sp>
        <p:nvSpPr>
          <p:cNvPr id="58" name="矩形 57"/>
          <p:cNvSpPr/>
          <p:nvPr/>
        </p:nvSpPr>
        <p:spPr>
          <a:xfrm>
            <a:off x="7195999"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altLang="zh-CN" sz="1200" kern="0" dirty="0">
                <a:solidFill>
                  <a:prstClr val="black"/>
                </a:solidFill>
                <a:latin typeface="Calibri" panose="020F0502020204030204"/>
                <a:ea typeface="等线" panose="02010600030101010101" pitchFamily="2" charset="-122"/>
              </a:rPr>
              <a:t>Your Projects</a:t>
            </a:r>
            <a:endParaRPr lang="en-US" sz="1200" kern="0" dirty="0">
              <a:solidFill>
                <a:prstClr val="black"/>
              </a:solidFill>
              <a:latin typeface="Calibri" panose="020F0502020204030204"/>
            </a:endParaRPr>
          </a:p>
        </p:txBody>
      </p:sp>
      <p:cxnSp>
        <p:nvCxnSpPr>
          <p:cNvPr id="59" name="直接连接符 58"/>
          <p:cNvCxnSpPr/>
          <p:nvPr/>
        </p:nvCxnSpPr>
        <p:spPr>
          <a:xfrm flipH="1">
            <a:off x="7614558" y="1751156"/>
            <a:ext cx="1" cy="1544000"/>
          </a:xfrm>
          <a:prstGeom prst="line">
            <a:avLst/>
          </a:prstGeom>
          <a:noFill/>
          <a:ln w="15875" cap="flat" cmpd="sng" algn="ctr">
            <a:solidFill>
              <a:srgbClr val="5B9BD5"/>
            </a:solidFill>
            <a:prstDash val="solid"/>
            <a:miter lim="800000"/>
          </a:ln>
          <a:effectLst/>
        </p:spPr>
      </p:cxnSp>
      <p:grpSp>
        <p:nvGrpSpPr>
          <p:cNvPr id="2" name="组合 1"/>
          <p:cNvGrpSpPr/>
          <p:nvPr/>
        </p:nvGrpSpPr>
        <p:grpSpPr>
          <a:xfrm>
            <a:off x="8619596" y="1185471"/>
            <a:ext cx="2751432" cy="5152858"/>
            <a:chOff x="8619596" y="1185471"/>
            <a:chExt cx="2751432" cy="5152858"/>
          </a:xfrm>
        </p:grpSpPr>
        <p:sp>
          <p:nvSpPr>
            <p:cNvPr id="61" name="矩形 60"/>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2" name="文本框 61"/>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63" name="文本框 62"/>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64" name="矩形 63"/>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5" name="文本框 64"/>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66" name="文本框 65"/>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67" name="矩形 66"/>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8" name="文本框 67"/>
            <p:cNvSpPr txBox="1"/>
            <p:nvPr/>
          </p:nvSpPr>
          <p:spPr>
            <a:xfrm>
              <a:off x="8945670" y="3006162"/>
              <a:ext cx="2425358"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69" name="文本框 68"/>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70" name="矩形 69"/>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1" name="文本框 70"/>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2" name="文本框 71"/>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73" name="矩形 72"/>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6" name="文本框 75"/>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7" name="文本框 76"/>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80" name="矩形 79"/>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1" name="文本框 80"/>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84" name="文本框 83"/>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85" name="矩形 84"/>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6" name="文本框 85"/>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87" name="文本框 86"/>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88" name="直接连接符 87"/>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89" name="直接连接符 88"/>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90" name="直接连接符 89"/>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91" name="直接连接符 90"/>
            <p:cNvCxnSpPr>
              <a:endCxn id="67"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92" name="直接连接符 91"/>
            <p:cNvCxnSpPr>
              <a:endCxn id="70"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93" name="直接连接符 92"/>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94" name="直接连接符 93"/>
            <p:cNvCxnSpPr>
              <a:endCxn id="80"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95" name="文本框 94"/>
          <p:cNvSpPr txBox="1"/>
          <p:nvPr/>
        </p:nvSpPr>
        <p:spPr>
          <a:xfrm>
            <a:off x="3462436" y="806920"/>
            <a:ext cx="4246676" cy="400110"/>
          </a:xfrm>
          <a:prstGeom prst="rect">
            <a:avLst/>
          </a:prstGeom>
          <a:noFill/>
        </p:spPr>
        <p:txBody>
          <a:bodyPr wrap="none" rtlCol="0">
            <a:spAutoFit/>
          </a:bodyPr>
          <a:lstStyle/>
          <a:p>
            <a:pPr algn="ctr" defTabSz="914172">
              <a:defRPr/>
            </a:pPr>
            <a:r>
              <a:rPr lang="en-US" altLang="zh-CN" sz="2000" b="1" kern="0" dirty="0">
                <a:solidFill>
                  <a:prstClr val="black"/>
                </a:solidFill>
              </a:rPr>
              <a:t>Mutual Chain Middleware Framework</a:t>
            </a:r>
            <a:endParaRPr lang="en-US" sz="2000" b="1" kern="0" dirty="0">
              <a:solidFill>
                <a:prstClr val="black"/>
              </a:solidFill>
            </a:endParaRPr>
          </a:p>
        </p:txBody>
      </p:sp>
      <p:cxnSp>
        <p:nvCxnSpPr>
          <p:cNvPr id="96" name="肘形连接符 95"/>
          <p:cNvCxnSpPr>
            <a:endCxn id="85" idx="1"/>
          </p:cNvCxnSpPr>
          <p:nvPr/>
        </p:nvCxnSpPr>
        <p:spPr>
          <a:xfrm flipV="1">
            <a:off x="7740351" y="3749529"/>
            <a:ext cx="1239497" cy="534218"/>
          </a:xfrm>
          <a:prstGeom prst="bentConnector3">
            <a:avLst>
              <a:gd name="adj1" fmla="val 71078"/>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4545725" y="2619613"/>
            <a:ext cx="2076210" cy="338554"/>
          </a:xfrm>
          <a:prstGeom prst="rect">
            <a:avLst/>
          </a:prstGeom>
          <a:noFill/>
        </p:spPr>
        <p:txBody>
          <a:bodyPr wrap="none" rtlCol="0">
            <a:spAutoFit/>
          </a:bodyPr>
          <a:lstStyle/>
          <a:p>
            <a:pPr algn="ctr" defTabSz="914172">
              <a:defRPr/>
            </a:pPr>
            <a:r>
              <a:rPr lang="en-US" altLang="zh-CN" sz="1600" b="1" kern="0" dirty="0" err="1" smtClean="0">
                <a:solidFill>
                  <a:prstClr val="black"/>
                </a:solidFill>
                <a:latin typeface="Calibri" panose="020F0502020204030204"/>
                <a:ea typeface="等线" panose="02010600030101010101" pitchFamily="2" charset="-122"/>
              </a:rPr>
              <a:t>MChain</a:t>
            </a:r>
            <a:r>
              <a:rPr lang="zh-CN" altLang="en-US" sz="1600" b="1" kern="0" dirty="0" smtClean="0">
                <a:solidFill>
                  <a:prstClr val="black"/>
                </a:solidFill>
                <a:latin typeface="Calibri" panose="020F0502020204030204"/>
                <a:ea typeface="等线" panose="02010600030101010101" pitchFamily="2" charset="-122"/>
              </a:rPr>
              <a:t>金融</a:t>
            </a:r>
            <a:r>
              <a:rPr lang="zh-CN" altLang="en-US" sz="1600" b="1" kern="0" dirty="0">
                <a:solidFill>
                  <a:prstClr val="black"/>
                </a:solidFill>
                <a:latin typeface="Calibri" panose="020F0502020204030204"/>
                <a:ea typeface="等线" panose="02010600030101010101" pitchFamily="2" charset="-122"/>
              </a:rPr>
              <a:t>科技引擎</a:t>
            </a:r>
            <a:endParaRPr lang="en-US" sz="1600" b="1" kern="0" dirty="0">
              <a:solidFill>
                <a:prstClr val="black"/>
              </a:solidFill>
              <a:latin typeface="Calibri" panose="020F0502020204030204"/>
            </a:endParaRPr>
          </a:p>
        </p:txBody>
      </p:sp>
      <p:sp>
        <p:nvSpPr>
          <p:cNvPr id="98" name="矩形 97"/>
          <p:cNvSpPr/>
          <p:nvPr/>
        </p:nvSpPr>
        <p:spPr>
          <a:xfrm>
            <a:off x="6105612" y="1387407"/>
            <a:ext cx="100503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5153813"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4084646" y="13874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02" name="矩形 101"/>
          <p:cNvSpPr/>
          <p:nvPr/>
        </p:nvSpPr>
        <p:spPr>
          <a:xfrm>
            <a:off x="3918595" y="2095798"/>
            <a:ext cx="3307556" cy="33872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627579" y="2113921"/>
            <a:ext cx="1838966" cy="307777"/>
          </a:xfrm>
          <a:prstGeom prst="rect">
            <a:avLst/>
          </a:prstGeom>
        </p:spPr>
        <p:txBody>
          <a:bodyPr wrap="none">
            <a:spAutoFit/>
          </a:bodyPr>
          <a:lstStyle/>
          <a:p>
            <a:pPr algn="ctr" defTabSz="914172"/>
            <a:r>
              <a:rPr lang="en-US" altLang="zh-CN" sz="1400" b="1" dirty="0" err="1" smtClean="0">
                <a:solidFill>
                  <a:prstClr val="black"/>
                </a:solidFill>
                <a:latin typeface="Calibri" panose="020F0502020204030204"/>
                <a:ea typeface="等线" panose="02010600030101010101" pitchFamily="2" charset="-122"/>
              </a:rPr>
              <a:t>MChain</a:t>
            </a:r>
            <a:r>
              <a:rPr lang="zh-CN" altLang="en-US" sz="1400" b="1" dirty="0" smtClean="0">
                <a:solidFill>
                  <a:prstClr val="black"/>
                </a:solidFill>
                <a:latin typeface="Calibri" panose="020F0502020204030204"/>
                <a:ea typeface="等线" panose="02010600030101010101" pitchFamily="2" charset="-122"/>
              </a:rPr>
              <a:t>跨</a:t>
            </a:r>
            <a:r>
              <a:rPr lang="zh-CN" altLang="en-US" sz="1400" b="1" dirty="0">
                <a:solidFill>
                  <a:prstClr val="black"/>
                </a:solidFill>
                <a:latin typeface="Calibri" panose="020F0502020204030204"/>
                <a:ea typeface="等线" panose="02010600030101010101" pitchFamily="2" charset="-122"/>
              </a:rPr>
              <a:t>链价值网关</a:t>
            </a:r>
            <a:endParaRPr lang="en-US" sz="1400" b="1" dirty="0">
              <a:solidFill>
                <a:prstClr val="black"/>
              </a:solidFill>
              <a:latin typeface="Calibri" panose="020F0502020204030204"/>
            </a:endParaRPr>
          </a:p>
        </p:txBody>
      </p:sp>
      <p:cxnSp>
        <p:nvCxnSpPr>
          <p:cNvPr id="104" name="曲线连接符 103"/>
          <p:cNvCxnSpPr>
            <a:stCxn id="102" idx="0"/>
            <a:endCxn id="98" idx="2"/>
          </p:cNvCxnSpPr>
          <p:nvPr/>
        </p:nvCxnSpPr>
        <p:spPr>
          <a:xfrm rot="5400000" flipH="1" flipV="1">
            <a:off x="5915107" y="1402774"/>
            <a:ext cx="350290" cy="1035759"/>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06" name="曲线连接符 105"/>
          <p:cNvCxnSpPr>
            <a:stCxn id="102" idx="0"/>
            <a:endCxn id="101" idx="2"/>
          </p:cNvCxnSpPr>
          <p:nvPr/>
        </p:nvCxnSpPr>
        <p:spPr>
          <a:xfrm rot="16200000" flipV="1">
            <a:off x="4897878" y="1421303"/>
            <a:ext cx="350290" cy="998700"/>
          </a:xfrm>
          <a:prstGeom prst="curved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108" name="曲线连接符 107"/>
          <p:cNvCxnSpPr>
            <a:stCxn id="102" idx="0"/>
            <a:endCxn id="58" idx="2"/>
          </p:cNvCxnSpPr>
          <p:nvPr/>
        </p:nvCxnSpPr>
        <p:spPr>
          <a:xfrm rot="5400000" flipH="1" flipV="1">
            <a:off x="6418321" y="899560"/>
            <a:ext cx="350290" cy="2042186"/>
          </a:xfrm>
          <a:prstGeom prst="curvedConnector3">
            <a:avLst>
              <a:gd name="adj1" fmla="val 29235"/>
            </a:avLst>
          </a:prstGeom>
          <a:ln w="19050"/>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32" idx="2"/>
            <a:endCxn id="33" idx="0"/>
          </p:cNvCxnSpPr>
          <p:nvPr/>
        </p:nvCxnSpPr>
        <p:spPr>
          <a:xfrm rot="16200000" flipH="1">
            <a:off x="5570318" y="3012151"/>
            <a:ext cx="420918" cy="416808"/>
          </a:xfrm>
          <a:prstGeom prst="bentConnector3">
            <a:avLst/>
          </a:prstGeom>
          <a:ln w="158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00" idx="2"/>
            <a:endCxn id="102" idx="0"/>
          </p:cNvCxnSpPr>
          <p:nvPr/>
        </p:nvCxnSpPr>
        <p:spPr>
          <a:xfrm flipH="1">
            <a:off x="5572373" y="1745508"/>
            <a:ext cx="1" cy="35029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65480" y="3817311"/>
            <a:ext cx="2465833" cy="2031325"/>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互助链跨</a:t>
            </a:r>
            <a:r>
              <a:rPr lang="zh-CN" altLang="en-US" b="1" dirty="0">
                <a:solidFill>
                  <a:prstClr val="black"/>
                </a:solidFill>
                <a:latin typeface="Calibri" panose="020F0502020204030204"/>
                <a:ea typeface="等线" panose="02010600030101010101" pitchFamily="2" charset="-122"/>
              </a:rPr>
              <a:t>链价值网关 </a:t>
            </a:r>
            <a:r>
              <a:rPr lang="en-US" altLang="zh-CN" b="1"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是一个可以跟多个不同技术架构的异构价值网络进行通讯并能将资产数据进行自由转换的，可扩展，开放的软件接口。</a:t>
            </a:r>
            <a:endParaRPr lang="en-US" dirty="0">
              <a:solidFill>
                <a:prstClr val="black"/>
              </a:solidFill>
              <a:latin typeface="Calibri" panose="020F0502020204030204"/>
            </a:endParaRPr>
          </a:p>
        </p:txBody>
      </p:sp>
      <p:sp>
        <p:nvSpPr>
          <p:cNvPr id="25" name="矩形 24"/>
          <p:cNvSpPr/>
          <p:nvPr/>
        </p:nvSpPr>
        <p:spPr>
          <a:xfrm>
            <a:off x="721669" y="1934766"/>
            <a:ext cx="2393907" cy="1754326"/>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互助链金融</a:t>
            </a:r>
            <a:r>
              <a:rPr lang="zh-CN" altLang="en-US" b="1" dirty="0">
                <a:solidFill>
                  <a:prstClr val="black"/>
                </a:solidFill>
                <a:latin typeface="Calibri" panose="020F0502020204030204"/>
                <a:ea typeface="等线" panose="02010600030101010101" pitchFamily="2" charset="-122"/>
              </a:rPr>
              <a:t>科技引擎</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包括未来可能的区块链数据读写交换引擎，资产交易，供应链金融逻辑，资产结算和清算引擎等。</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13499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848583"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2000" y="4812858"/>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884" y="5098608"/>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3233578"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12925" y="5911800"/>
            <a:ext cx="641926" cy="276999"/>
          </a:xfrm>
          <a:prstGeom prst="rect">
            <a:avLst/>
          </a:prstGeom>
        </p:spPr>
        <p:txBody>
          <a:bodyPr wrap="square">
            <a:spAutoFit/>
          </a:bodyPr>
          <a:lstStyle/>
          <a:p>
            <a:pPr defTabSz="914217"/>
            <a:r>
              <a:rPr lang="zh-CN" altLang="en-US" sz="120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smtClean="0"/>
                        <a:t>输入／状态</a:t>
                      </a:r>
                      <a:endParaRPr lang="en-US" sz="1400" b="0" dirty="0"/>
                    </a:p>
                  </a:txBody>
                  <a:tcPr marL="45720" marR="45720" marT="22860" marB="22860"/>
                </a:tc>
                <a:tc>
                  <a:txBody>
                    <a:bodyPr/>
                    <a:lstStyle/>
                    <a:p>
                      <a:r>
                        <a:rPr lang="en-US" sz="1400" b="0" dirty="0" smtClean="0"/>
                        <a:t>S0(</a:t>
                      </a:r>
                      <a:r>
                        <a:rPr lang="zh-CN" altLang="en-US" sz="1400" b="0" dirty="0" smtClean="0"/>
                        <a:t>初始）</a:t>
                      </a:r>
                      <a:endParaRPr lang="en-US" sz="1400" b="0" dirty="0"/>
                    </a:p>
                  </a:txBody>
                  <a:tcPr marL="45720" marR="45720" marT="22860" marB="22860"/>
                </a:tc>
                <a:tc>
                  <a:txBody>
                    <a:bodyPr/>
                    <a:lstStyle/>
                    <a:p>
                      <a:r>
                        <a:rPr lang="en-US" altLang="zh-CN" sz="1400" b="0" dirty="0" smtClean="0"/>
                        <a:t>S1</a:t>
                      </a:r>
                      <a:r>
                        <a:rPr lang="zh-CN" altLang="en-US" sz="1400" b="0" dirty="0" smtClean="0"/>
                        <a:t>（充值确认）</a:t>
                      </a:r>
                      <a:endParaRPr lang="en-US" sz="1400" b="0" dirty="0"/>
                    </a:p>
                  </a:txBody>
                  <a:tcPr marL="45720" marR="45720" marT="22860" marB="22860"/>
                </a:tc>
                <a:tc>
                  <a:txBody>
                    <a:bodyPr/>
                    <a:lstStyle/>
                    <a:p>
                      <a:r>
                        <a:rPr lang="en-US" sz="1400" b="0" dirty="0" smtClean="0"/>
                        <a:t>S</a:t>
                      </a:r>
                      <a:r>
                        <a:rPr lang="en-US" altLang="zh-CN" sz="1400" b="0" dirty="0" smtClean="0"/>
                        <a:t>2</a:t>
                      </a:r>
                      <a:r>
                        <a:rPr lang="zh-CN" altLang="en-US" sz="1400" b="0" dirty="0" smtClean="0"/>
                        <a:t>（流转确认）</a:t>
                      </a:r>
                      <a:endParaRPr lang="en-US" sz="1400" b="0" dirty="0"/>
                    </a:p>
                  </a:txBody>
                  <a:tcPr marL="45720" marR="45720" marT="22860" marB="22860"/>
                </a:tc>
                <a:tc>
                  <a:txBody>
                    <a:bodyPr/>
                    <a:lstStyle/>
                    <a:p>
                      <a:r>
                        <a:rPr lang="en-US" sz="1400" b="0" dirty="0" smtClean="0"/>
                        <a:t>S</a:t>
                      </a:r>
                      <a:r>
                        <a:rPr lang="en-US" altLang="zh-CN" sz="1400" b="0" dirty="0" smtClean="0"/>
                        <a:t>3</a:t>
                      </a:r>
                      <a:r>
                        <a:rPr lang="zh-CN" altLang="en-US" sz="1400" b="0" dirty="0" smtClean="0"/>
                        <a:t>（授信确认）</a:t>
                      </a:r>
                      <a:endParaRPr lang="en-US" sz="1400" b="0" dirty="0"/>
                    </a:p>
                  </a:txBody>
                  <a:tcPr marL="45720" marR="45720" marT="22860" marB="22860"/>
                </a:tc>
                <a:tc>
                  <a:txBody>
                    <a:bodyPr/>
                    <a:lstStyle/>
                    <a:p>
                      <a:r>
                        <a:rPr lang="en-US" sz="1400" b="0" dirty="0" smtClean="0"/>
                        <a:t>S</a:t>
                      </a:r>
                      <a:r>
                        <a:rPr lang="en-US" altLang="zh-CN" sz="1400" b="0" dirty="0" smtClean="0"/>
                        <a:t>4</a:t>
                      </a:r>
                      <a:r>
                        <a:rPr lang="zh-CN" altLang="en-US" sz="1400" b="0" dirty="0" smtClean="0"/>
                        <a:t>（提现确认）</a:t>
                      </a:r>
                      <a:endParaRPr lang="en-US" sz="1400" b="0" dirty="0"/>
                    </a:p>
                  </a:txBody>
                  <a:tcPr marL="45720" marR="45720" marT="22860" marB="22860"/>
                </a:tc>
                <a:tc>
                  <a:txBody>
                    <a:bodyPr/>
                    <a:lstStyle/>
                    <a:p>
                      <a:r>
                        <a:rPr lang="en-US" altLang="zh-CN" sz="1400" b="0" dirty="0" smtClean="0"/>
                        <a:t>S5(</a:t>
                      </a:r>
                      <a:r>
                        <a:rPr lang="zh-CN" altLang="en-US" sz="1400" b="0" dirty="0" smtClean="0"/>
                        <a:t>激活）</a:t>
                      </a:r>
                      <a:endParaRPr lang="en-US" sz="1400" b="0" dirty="0"/>
                    </a:p>
                  </a:txBody>
                  <a:tcPr marL="45720" marR="45720" marT="22860" marB="22860"/>
                </a:tc>
                <a:tc>
                  <a:txBody>
                    <a:bodyPr/>
                    <a:lstStyle/>
                    <a:p>
                      <a:pPr algn="ctr"/>
                      <a:r>
                        <a:rPr lang="en-US" altLang="zh-CN" sz="1400" b="0" dirty="0" smtClean="0"/>
                        <a:t>S6</a:t>
                      </a:r>
                      <a:r>
                        <a:rPr lang="zh-CN" altLang="en-US" sz="1400" b="0" dirty="0" smtClean="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smtClean="0"/>
                        <a:t>充值请求</a:t>
                      </a:r>
                      <a:r>
                        <a:rPr lang="en-US" altLang="zh-CN" sz="1400" dirty="0" smtClean="0"/>
                        <a:t>E01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smtClean="0"/>
                        <a:t>充值拒绝</a:t>
                      </a:r>
                      <a:r>
                        <a:rPr lang="en-US" altLang="zh-CN" sz="1400" dirty="0" smtClean="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S0</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smtClean="0"/>
                        <a:t>充值确认</a:t>
                      </a:r>
                      <a:r>
                        <a:rPr lang="en-US" altLang="zh-CN" sz="1400" dirty="0" smtClean="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smtClean="0"/>
                        <a:t>流转请求</a:t>
                      </a:r>
                      <a:r>
                        <a:rPr lang="en-US" altLang="zh-CN" sz="1400" dirty="0" smtClean="0"/>
                        <a:t>E04</a:t>
                      </a:r>
                      <a:endParaRPr lang="en-US" sz="1400" dirty="0" smtClean="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smtClean="0"/>
                        <a:t>流转拒绝</a:t>
                      </a:r>
                      <a:r>
                        <a:rPr lang="en-US" altLang="zh-CN" sz="1400" dirty="0" smtClean="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smtClean="0"/>
                        <a:t>流转确认</a:t>
                      </a:r>
                      <a:r>
                        <a:rPr lang="en-US" altLang="zh-CN" sz="1400" dirty="0" smtClean="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smtClean="0"/>
                        <a:t>授信请求</a:t>
                      </a:r>
                      <a:r>
                        <a:rPr lang="en-US" altLang="zh-CN" sz="1400" dirty="0" smtClean="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smtClean="0"/>
                        <a:t>授信拒绝</a:t>
                      </a:r>
                      <a:r>
                        <a:rPr lang="en-US" altLang="zh-CN" sz="1400" dirty="0" smtClean="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smtClean="0"/>
                        <a:t>授信确认</a:t>
                      </a:r>
                      <a:r>
                        <a:rPr lang="en-US" altLang="zh-CN" sz="1400" dirty="0" smtClean="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smtClean="0"/>
                        <a:t>提现请求</a:t>
                      </a:r>
                      <a:r>
                        <a:rPr lang="en-US" altLang="zh-CN" sz="1400" dirty="0" smtClean="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smtClean="0"/>
                        <a:t>S4</a:t>
                      </a:r>
                      <a:endParaRPr lang="en-US" sz="1400" dirty="0"/>
                    </a:p>
                  </a:txBody>
                  <a:tcPr marL="45720" marR="45720" marT="22860" marB="22860"/>
                </a:tc>
                <a:tc>
                  <a:txBody>
                    <a:bodyPr/>
                    <a:lstStyle/>
                    <a:p>
                      <a:r>
                        <a:rPr lang="en-US" altLang="zh-CN" sz="1400" dirty="0" smtClean="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smtClean="0"/>
                        <a:t>提现拒绝</a:t>
                      </a:r>
                      <a:r>
                        <a:rPr lang="en-US" altLang="zh-CN" sz="1400" dirty="0" smtClean="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smtClean="0"/>
                        <a:t>提现确认</a:t>
                      </a:r>
                      <a:r>
                        <a:rPr lang="en-US" altLang="zh-CN" sz="1400" dirty="0" smtClean="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smtClean="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状态转换函数（区块链上链数据结构和流程逻辑数据标准基础）：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smtClean="0"/>
              <a:t>Mutual Chain Mortgage </a:t>
            </a:r>
            <a:r>
              <a:rPr lang="en-US" b="1" dirty="0"/>
              <a:t>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smtClean="0"/>
              <a:t>Mutual Chain</a:t>
            </a:r>
            <a:r>
              <a:rPr lang="zh-CN" altLang="en-US" dirty="0"/>
              <a:t> </a:t>
            </a:r>
            <a:r>
              <a:rPr lang="en-US" altLang="zh-CN" dirty="0" smtClean="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2</a:t>
            </a:r>
            <a:r>
              <a:rPr lang="en-US" altLang="zh-CN" baseline="30000" dirty="0" smtClean="0"/>
              <a:t>nd</a:t>
            </a:r>
            <a:r>
              <a:rPr lang="en-US" altLang="zh-CN" dirty="0" smtClean="0"/>
              <a:t> </a:t>
            </a:r>
            <a:r>
              <a:rPr lang="en-US" altLang="zh-CN" dirty="0" err="1" smtClean="0"/>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3</a:t>
            </a:r>
            <a:r>
              <a:rPr lang="en-US" altLang="zh-CN" baseline="30000" dirty="0" smtClean="0"/>
              <a:t>rd</a:t>
            </a:r>
            <a:r>
              <a:rPr lang="en-US" altLang="zh-CN" dirty="0" smtClean="0"/>
              <a:t> </a:t>
            </a:r>
            <a:r>
              <a:rPr lang="en-US" altLang="zh-CN" dirty="0" err="1" smtClean="0"/>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 level </a:t>
            </a:r>
            <a:r>
              <a:rPr lang="en-US" altLang="zh-CN" dirty="0" err="1" smtClean="0"/>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t>
            </a:r>
            <a:r>
              <a:rPr lang="en-US" b="1" dirty="0" smtClean="0"/>
              <a:t>A </a:t>
            </a:r>
            <a:r>
              <a:rPr lang="en-US" b="1" dirty="0"/>
              <a:t>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2920" y="318150"/>
            <a:ext cx="11506200" cy="6791325"/>
          </a:xfrm>
          <a:prstGeom prst="rect">
            <a:avLst/>
          </a:prstGeom>
        </p:spPr>
      </p:pic>
    </p:spTree>
    <p:extLst>
      <p:ext uri="{BB962C8B-B14F-4D97-AF65-F5344CB8AC3E}">
        <p14:creationId xmlns:p14="http://schemas.microsoft.com/office/powerpoint/2010/main" val="398350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42900" y="33337"/>
            <a:ext cx="11506200" cy="6791325"/>
          </a:xfrm>
          <a:prstGeom prst="rect">
            <a:avLst/>
          </a:prstGeom>
        </p:spPr>
      </p:pic>
    </p:spTree>
    <p:extLst>
      <p:ext uri="{BB962C8B-B14F-4D97-AF65-F5344CB8AC3E}">
        <p14:creationId xmlns:p14="http://schemas.microsoft.com/office/powerpoint/2010/main" val="196829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smtClean="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E</a:t>
            </a:r>
            <a:endParaRPr lang="en-US" sz="1200" dirty="0"/>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D</a:t>
            </a:r>
            <a:endParaRPr lang="en-US" sz="1200" dirty="0"/>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smtClean="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Tree>
    <p:extLst>
      <p:ext uri="{BB962C8B-B14F-4D97-AF65-F5344CB8AC3E}">
        <p14:creationId xmlns:p14="http://schemas.microsoft.com/office/powerpoint/2010/main" val="142565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3441700" y="1527175"/>
            <a:ext cx="5308600" cy="3803650"/>
            <a:chOff x="2168" y="962"/>
            <a:chExt cx="3344" cy="2396"/>
          </a:xfrm>
        </p:grpSpPr>
        <p:sp>
          <p:nvSpPr>
            <p:cNvPr id="6" name="AutoShape 3"/>
            <p:cNvSpPr>
              <a:spLocks noChangeAspect="1" noChangeArrowheads="1" noTextEdit="1"/>
            </p:cNvSpPr>
            <p:nvPr/>
          </p:nvSpPr>
          <p:spPr bwMode="auto">
            <a:xfrm>
              <a:off x="2168" y="962"/>
              <a:ext cx="3344"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2663" y="2657"/>
              <a:ext cx="2634" cy="397"/>
              <a:chOff x="2663" y="2657"/>
              <a:chExt cx="2634" cy="397"/>
            </a:xfrm>
          </p:grpSpPr>
          <p:sp>
            <p:nvSpPr>
              <p:cNvPr id="1382" name="Line 5"/>
              <p:cNvSpPr>
                <a:spLocks noChangeShapeType="1"/>
              </p:cNvSpPr>
              <p:nvPr/>
            </p:nvSpPr>
            <p:spPr bwMode="auto">
              <a:xfrm flipH="1">
                <a:off x="3243" y="2938"/>
                <a:ext cx="7" cy="33"/>
              </a:xfrm>
              <a:prstGeom prst="line">
                <a:avLst/>
              </a:prstGeom>
              <a:noFill/>
              <a:ln w="7938" cap="rnd">
                <a:solidFill>
                  <a:srgbClr val="45928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6"/>
              <p:cNvSpPr>
                <a:spLocks noChangeArrowheads="1"/>
              </p:cNvSpPr>
              <p:nvPr/>
            </p:nvSpPr>
            <p:spPr bwMode="auto">
              <a:xfrm>
                <a:off x="3270" y="2868"/>
                <a:ext cx="5" cy="137"/>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7"/>
              <p:cNvSpPr>
                <a:spLocks noChangeArrowheads="1"/>
              </p:cNvSpPr>
              <p:nvPr/>
            </p:nvSpPr>
            <p:spPr bwMode="auto">
              <a:xfrm>
                <a:off x="3275" y="2868"/>
                <a:ext cx="4" cy="137"/>
              </a:xfrm>
              <a:prstGeom prst="rect">
                <a:avLst/>
              </a:prstGeom>
              <a:solidFill>
                <a:srgbClr val="CDF0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Rectangle 8"/>
              <p:cNvSpPr>
                <a:spLocks noChangeArrowheads="1"/>
              </p:cNvSpPr>
              <p:nvPr/>
            </p:nvSpPr>
            <p:spPr bwMode="auto">
              <a:xfrm>
                <a:off x="3279" y="2868"/>
                <a:ext cx="5" cy="137"/>
              </a:xfrm>
              <a:prstGeom prst="rect">
                <a:avLst/>
              </a:prstGeom>
              <a:solidFill>
                <a:srgbClr val="BFE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9"/>
              <p:cNvSpPr>
                <a:spLocks noChangeArrowheads="1"/>
              </p:cNvSpPr>
              <p:nvPr/>
            </p:nvSpPr>
            <p:spPr bwMode="auto">
              <a:xfrm>
                <a:off x="3284" y="2868"/>
                <a:ext cx="5" cy="137"/>
              </a:xfrm>
              <a:prstGeom prst="rect">
                <a:avLst/>
              </a:prstGeom>
              <a:solidFill>
                <a:srgbClr val="A7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
              <p:cNvSpPr>
                <a:spLocks noChangeArrowheads="1"/>
              </p:cNvSpPr>
              <p:nvPr/>
            </p:nvSpPr>
            <p:spPr bwMode="auto">
              <a:xfrm>
                <a:off x="3289" y="2868"/>
                <a:ext cx="5" cy="137"/>
              </a:xfrm>
              <a:prstGeom prst="rect">
                <a:avLst/>
              </a:prstGeom>
              <a:solidFill>
                <a:srgbClr val="89D0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1"/>
              <p:cNvSpPr>
                <a:spLocks noChangeArrowheads="1"/>
              </p:cNvSpPr>
              <p:nvPr/>
            </p:nvSpPr>
            <p:spPr bwMode="auto">
              <a:xfrm>
                <a:off x="3294" y="2868"/>
                <a:ext cx="5" cy="137"/>
              </a:xfrm>
              <a:prstGeom prst="rect">
                <a:avLst/>
              </a:prstGeom>
              <a:solidFill>
                <a:srgbClr val="69C5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2"/>
              <p:cNvSpPr>
                <a:spLocks noChangeArrowheads="1"/>
              </p:cNvSpPr>
              <p:nvPr/>
            </p:nvSpPr>
            <p:spPr bwMode="auto">
              <a:xfrm>
                <a:off x="3299" y="2868"/>
                <a:ext cx="5" cy="137"/>
              </a:xfrm>
              <a:prstGeom prst="rect">
                <a:avLst/>
              </a:prstGeom>
              <a:solidFill>
                <a:srgbClr val="4FBE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3"/>
              <p:cNvSpPr>
                <a:spLocks noChangeArrowheads="1"/>
              </p:cNvSpPr>
              <p:nvPr/>
            </p:nvSpPr>
            <p:spPr bwMode="auto">
              <a:xfrm>
                <a:off x="3304" y="2868"/>
                <a:ext cx="5" cy="137"/>
              </a:xfrm>
              <a:prstGeom prst="rect">
                <a:avLst/>
              </a:prstGeom>
              <a:solidFill>
                <a:srgbClr val="44BB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4"/>
              <p:cNvSpPr>
                <a:spLocks noChangeArrowheads="1"/>
              </p:cNvSpPr>
              <p:nvPr/>
            </p:nvSpPr>
            <p:spPr bwMode="auto">
              <a:xfrm>
                <a:off x="3309" y="2868"/>
                <a:ext cx="5" cy="137"/>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Freeform 15"/>
              <p:cNvSpPr>
                <a:spLocks noEditPoints="1"/>
              </p:cNvSpPr>
              <p:nvPr/>
            </p:nvSpPr>
            <p:spPr bwMode="auto">
              <a:xfrm>
                <a:off x="3177" y="2913"/>
                <a:ext cx="106" cy="137"/>
              </a:xfrm>
              <a:custGeom>
                <a:avLst/>
                <a:gdLst>
                  <a:gd name="T0" fmla="*/ 152 w 346"/>
                  <a:gd name="T1" fmla="*/ 381 h 445"/>
                  <a:gd name="T2" fmla="*/ 316 w 346"/>
                  <a:gd name="T3" fmla="*/ 298 h 445"/>
                  <a:gd name="T4" fmla="*/ 270 w 346"/>
                  <a:gd name="T5" fmla="*/ 281 h 445"/>
                  <a:gd name="T6" fmla="*/ 342 w 346"/>
                  <a:gd name="T7" fmla="*/ 113 h 445"/>
                  <a:gd name="T8" fmla="*/ 199 w 346"/>
                  <a:gd name="T9" fmla="*/ 9 h 445"/>
                  <a:gd name="T10" fmla="*/ 155 w 346"/>
                  <a:gd name="T11" fmla="*/ 30 h 445"/>
                  <a:gd name="T12" fmla="*/ 45 w 346"/>
                  <a:gd name="T13" fmla="*/ 317 h 445"/>
                  <a:gd name="T14" fmla="*/ 13 w 346"/>
                  <a:gd name="T15" fmla="*/ 340 h 445"/>
                  <a:gd name="T16" fmla="*/ 0 w 346"/>
                  <a:gd name="T17" fmla="*/ 364 h 445"/>
                  <a:gd name="T18" fmla="*/ 76 w 346"/>
                  <a:gd name="T19" fmla="*/ 415 h 445"/>
                  <a:gd name="T20" fmla="*/ 115 w 346"/>
                  <a:gd name="T21" fmla="*/ 433 h 445"/>
                  <a:gd name="T22" fmla="*/ 127 w 346"/>
                  <a:gd name="T23" fmla="*/ 439 h 445"/>
                  <a:gd name="T24" fmla="*/ 159 w 346"/>
                  <a:gd name="T25" fmla="*/ 384 h 445"/>
                  <a:gd name="T26" fmla="*/ 250 w 346"/>
                  <a:gd name="T27" fmla="*/ 325 h 445"/>
                  <a:gd name="T28" fmla="*/ 256 w 346"/>
                  <a:gd name="T29" fmla="*/ 321 h 445"/>
                  <a:gd name="T30" fmla="*/ 278 w 346"/>
                  <a:gd name="T31" fmla="*/ 312 h 445"/>
                  <a:gd name="T32" fmla="*/ 292 w 346"/>
                  <a:gd name="T33" fmla="*/ 355 h 445"/>
                  <a:gd name="T34" fmla="*/ 335 w 346"/>
                  <a:gd name="T35" fmla="*/ 343 h 445"/>
                  <a:gd name="T36" fmla="*/ 319 w 346"/>
                  <a:gd name="T37" fmla="*/ 300 h 445"/>
                  <a:gd name="T38" fmla="*/ 68 w 346"/>
                  <a:gd name="T39" fmla="*/ 331 h 445"/>
                  <a:gd name="T40" fmla="*/ 120 w 346"/>
                  <a:gd name="T41" fmla="*/ 294 h 445"/>
                  <a:gd name="T42" fmla="*/ 63 w 346"/>
                  <a:gd name="T43" fmla="*/ 327 h 445"/>
                  <a:gd name="T44" fmla="*/ 54 w 346"/>
                  <a:gd name="T45" fmla="*/ 323 h 445"/>
                  <a:gd name="T46" fmla="*/ 186 w 346"/>
                  <a:gd name="T47" fmla="*/ 288 h 445"/>
                  <a:gd name="T48" fmla="*/ 68 w 346"/>
                  <a:gd name="T49" fmla="*/ 331 h 445"/>
                  <a:gd name="T50" fmla="*/ 46 w 346"/>
                  <a:gd name="T51" fmla="*/ 378 h 445"/>
                  <a:gd name="T52" fmla="*/ 22 w 346"/>
                  <a:gd name="T53" fmla="*/ 374 h 445"/>
                  <a:gd name="T54" fmla="*/ 29 w 346"/>
                  <a:gd name="T55" fmla="*/ 370 h 445"/>
                  <a:gd name="T56" fmla="*/ 54 w 346"/>
                  <a:gd name="T57" fmla="*/ 376 h 445"/>
                  <a:gd name="T58" fmla="*/ 67 w 346"/>
                  <a:gd name="T59" fmla="*/ 399 h 445"/>
                  <a:gd name="T60" fmla="*/ 50 w 346"/>
                  <a:gd name="T61" fmla="*/ 377 h 445"/>
                  <a:gd name="T62" fmla="*/ 69 w 346"/>
                  <a:gd name="T63" fmla="*/ 363 h 445"/>
                  <a:gd name="T64" fmla="*/ 214 w 346"/>
                  <a:gd name="T65" fmla="*/ 303 h 445"/>
                  <a:gd name="T66" fmla="*/ 60 w 346"/>
                  <a:gd name="T67" fmla="*/ 372 h 445"/>
                  <a:gd name="T68" fmla="*/ 69 w 346"/>
                  <a:gd name="T69" fmla="*/ 363 h 445"/>
                  <a:gd name="T70" fmla="*/ 108 w 346"/>
                  <a:gd name="T71" fmla="*/ 394 h 445"/>
                  <a:gd name="T72" fmla="*/ 104 w 346"/>
                  <a:gd name="T73" fmla="*/ 397 h 445"/>
                  <a:gd name="T74" fmla="*/ 217 w 346"/>
                  <a:gd name="T75" fmla="*/ 305 h 445"/>
                  <a:gd name="T76" fmla="*/ 141 w 346"/>
                  <a:gd name="T77" fmla="*/ 375 h 445"/>
                  <a:gd name="T78" fmla="*/ 20 w 346"/>
                  <a:gd name="T79" fmla="*/ 366 h 445"/>
                  <a:gd name="T80" fmla="*/ 11 w 346"/>
                  <a:gd name="T81" fmla="*/ 367 h 445"/>
                  <a:gd name="T82" fmla="*/ 12 w 346"/>
                  <a:gd name="T83" fmla="*/ 354 h 445"/>
                  <a:gd name="T84" fmla="*/ 260 w 346"/>
                  <a:gd name="T85" fmla="*/ 276 h 445"/>
                  <a:gd name="T86" fmla="*/ 148 w 346"/>
                  <a:gd name="T87" fmla="*/ 245 h 445"/>
                  <a:gd name="T88" fmla="*/ 184 w 346"/>
                  <a:gd name="T89" fmla="*/ 17 h 445"/>
                  <a:gd name="T90" fmla="*/ 329 w 346"/>
                  <a:gd name="T91" fmla="*/ 97 h 445"/>
                  <a:gd name="T92" fmla="*/ 315 w 346"/>
                  <a:gd name="T93" fmla="*/ 121 h 445"/>
                  <a:gd name="T94" fmla="*/ 247 w 346"/>
                  <a:gd name="T95" fmla="*/ 311 h 445"/>
                  <a:gd name="T96" fmla="*/ 146 w 346"/>
                  <a:gd name="T97" fmla="*/ 258 h 445"/>
                  <a:gd name="T98" fmla="*/ 181 w 346"/>
                  <a:gd name="T99" fmla="*/ 243 h 445"/>
                  <a:gd name="T100" fmla="*/ 247 w 346"/>
                  <a:gd name="T101" fmla="*/ 311 h 445"/>
                  <a:gd name="T102" fmla="*/ 280 w 346"/>
                  <a:gd name="T103" fmla="*/ 297 h 445"/>
                  <a:gd name="T104" fmla="*/ 267 w 346"/>
                  <a:gd name="T105" fmla="*/ 290 h 445"/>
                  <a:gd name="T106" fmla="*/ 83 w 346"/>
                  <a:gd name="T107" fmla="*/ 408 h 445"/>
                  <a:gd name="T108" fmla="*/ 76 w 346"/>
                  <a:gd name="T109" fmla="*/ 38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45">
                    <a:moveTo>
                      <a:pt x="152" y="381"/>
                    </a:moveTo>
                    <a:lnTo>
                      <a:pt x="152" y="381"/>
                    </a:lnTo>
                    <a:lnTo>
                      <a:pt x="152" y="381"/>
                    </a:lnTo>
                    <a:close/>
                    <a:moveTo>
                      <a:pt x="316" y="298"/>
                    </a:moveTo>
                    <a:cubicBezTo>
                      <a:pt x="310" y="294"/>
                      <a:pt x="303" y="294"/>
                      <a:pt x="297" y="296"/>
                    </a:cubicBezTo>
                    <a:lnTo>
                      <a:pt x="270" y="281"/>
                    </a:lnTo>
                    <a:lnTo>
                      <a:pt x="324" y="128"/>
                    </a:lnTo>
                    <a:cubicBezTo>
                      <a:pt x="332" y="125"/>
                      <a:pt x="338" y="120"/>
                      <a:pt x="342" y="113"/>
                    </a:cubicBezTo>
                    <a:cubicBezTo>
                      <a:pt x="346" y="104"/>
                      <a:pt x="343" y="93"/>
                      <a:pt x="336" y="86"/>
                    </a:cubicBezTo>
                    <a:lnTo>
                      <a:pt x="199" y="9"/>
                    </a:lnTo>
                    <a:cubicBezTo>
                      <a:pt x="185" y="0"/>
                      <a:pt x="167" y="5"/>
                      <a:pt x="159" y="18"/>
                    </a:cubicBezTo>
                    <a:cubicBezTo>
                      <a:pt x="157" y="22"/>
                      <a:pt x="156" y="26"/>
                      <a:pt x="155" y="30"/>
                    </a:cubicBezTo>
                    <a:lnTo>
                      <a:pt x="135" y="255"/>
                    </a:lnTo>
                    <a:lnTo>
                      <a:pt x="45" y="317"/>
                    </a:lnTo>
                    <a:cubicBezTo>
                      <a:pt x="33" y="315"/>
                      <a:pt x="22" y="321"/>
                      <a:pt x="16" y="332"/>
                    </a:cubicBezTo>
                    <a:cubicBezTo>
                      <a:pt x="15" y="334"/>
                      <a:pt x="13" y="337"/>
                      <a:pt x="13" y="340"/>
                    </a:cubicBezTo>
                    <a:lnTo>
                      <a:pt x="8" y="343"/>
                    </a:lnTo>
                    <a:cubicBezTo>
                      <a:pt x="3" y="349"/>
                      <a:pt x="0" y="356"/>
                      <a:pt x="0" y="364"/>
                    </a:cubicBezTo>
                    <a:cubicBezTo>
                      <a:pt x="0" y="369"/>
                      <a:pt x="3" y="373"/>
                      <a:pt x="7" y="375"/>
                    </a:cubicBezTo>
                    <a:lnTo>
                      <a:pt x="76" y="415"/>
                    </a:lnTo>
                    <a:cubicBezTo>
                      <a:pt x="86" y="419"/>
                      <a:pt x="97" y="417"/>
                      <a:pt x="104" y="409"/>
                    </a:cubicBezTo>
                    <a:cubicBezTo>
                      <a:pt x="103" y="419"/>
                      <a:pt x="107" y="428"/>
                      <a:pt x="115" y="433"/>
                    </a:cubicBezTo>
                    <a:cubicBezTo>
                      <a:pt x="118" y="434"/>
                      <a:pt x="120" y="435"/>
                      <a:pt x="123" y="435"/>
                    </a:cubicBezTo>
                    <a:lnTo>
                      <a:pt x="127" y="439"/>
                    </a:lnTo>
                    <a:cubicBezTo>
                      <a:pt x="142" y="445"/>
                      <a:pt x="159" y="439"/>
                      <a:pt x="166" y="424"/>
                    </a:cubicBezTo>
                    <a:cubicBezTo>
                      <a:pt x="175" y="411"/>
                      <a:pt x="172" y="393"/>
                      <a:pt x="159" y="384"/>
                    </a:cubicBezTo>
                    <a:cubicBezTo>
                      <a:pt x="157" y="382"/>
                      <a:pt x="155" y="381"/>
                      <a:pt x="152" y="381"/>
                    </a:cubicBezTo>
                    <a:lnTo>
                      <a:pt x="250" y="325"/>
                    </a:lnTo>
                    <a:cubicBezTo>
                      <a:pt x="252" y="325"/>
                      <a:pt x="254" y="324"/>
                      <a:pt x="255" y="324"/>
                    </a:cubicBezTo>
                    <a:lnTo>
                      <a:pt x="256" y="321"/>
                    </a:lnTo>
                    <a:cubicBezTo>
                      <a:pt x="263" y="315"/>
                      <a:pt x="272" y="310"/>
                      <a:pt x="281" y="307"/>
                    </a:cubicBezTo>
                    <a:lnTo>
                      <a:pt x="278" y="312"/>
                    </a:lnTo>
                    <a:cubicBezTo>
                      <a:pt x="269" y="325"/>
                      <a:pt x="271" y="343"/>
                      <a:pt x="284" y="352"/>
                    </a:cubicBezTo>
                    <a:cubicBezTo>
                      <a:pt x="287" y="354"/>
                      <a:pt x="289" y="355"/>
                      <a:pt x="292" y="355"/>
                    </a:cubicBezTo>
                    <a:lnTo>
                      <a:pt x="295" y="357"/>
                    </a:lnTo>
                    <a:cubicBezTo>
                      <a:pt x="310" y="363"/>
                      <a:pt x="327" y="357"/>
                      <a:pt x="335" y="343"/>
                    </a:cubicBezTo>
                    <a:cubicBezTo>
                      <a:pt x="343" y="330"/>
                      <a:pt x="340" y="312"/>
                      <a:pt x="327" y="302"/>
                    </a:cubicBezTo>
                    <a:cubicBezTo>
                      <a:pt x="325" y="301"/>
                      <a:pt x="322" y="300"/>
                      <a:pt x="319" y="300"/>
                    </a:cubicBezTo>
                    <a:lnTo>
                      <a:pt x="316" y="298"/>
                    </a:lnTo>
                    <a:close/>
                    <a:moveTo>
                      <a:pt x="68" y="331"/>
                    </a:moveTo>
                    <a:lnTo>
                      <a:pt x="122" y="296"/>
                    </a:lnTo>
                    <a:lnTo>
                      <a:pt x="120" y="294"/>
                    </a:lnTo>
                    <a:lnTo>
                      <a:pt x="66" y="329"/>
                    </a:lnTo>
                    <a:lnTo>
                      <a:pt x="63" y="327"/>
                    </a:lnTo>
                    <a:cubicBezTo>
                      <a:pt x="61" y="326"/>
                      <a:pt x="58" y="325"/>
                      <a:pt x="56" y="325"/>
                    </a:cubicBezTo>
                    <a:lnTo>
                      <a:pt x="54" y="323"/>
                    </a:lnTo>
                    <a:lnTo>
                      <a:pt x="140" y="263"/>
                    </a:lnTo>
                    <a:lnTo>
                      <a:pt x="186" y="288"/>
                    </a:lnTo>
                    <a:lnTo>
                      <a:pt x="71" y="358"/>
                    </a:lnTo>
                    <a:cubicBezTo>
                      <a:pt x="75" y="349"/>
                      <a:pt x="74" y="339"/>
                      <a:pt x="68" y="331"/>
                    </a:cubicBezTo>
                    <a:close/>
                    <a:moveTo>
                      <a:pt x="35" y="375"/>
                    </a:moveTo>
                    <a:cubicBezTo>
                      <a:pt x="38" y="377"/>
                      <a:pt x="42" y="378"/>
                      <a:pt x="46" y="378"/>
                    </a:cubicBezTo>
                    <a:cubicBezTo>
                      <a:pt x="45" y="380"/>
                      <a:pt x="43" y="383"/>
                      <a:pt x="42" y="385"/>
                    </a:cubicBezTo>
                    <a:lnTo>
                      <a:pt x="22" y="374"/>
                    </a:lnTo>
                    <a:cubicBezTo>
                      <a:pt x="22" y="372"/>
                      <a:pt x="23" y="370"/>
                      <a:pt x="23" y="368"/>
                    </a:cubicBezTo>
                    <a:lnTo>
                      <a:pt x="29" y="370"/>
                    </a:lnTo>
                    <a:cubicBezTo>
                      <a:pt x="31" y="372"/>
                      <a:pt x="33" y="374"/>
                      <a:pt x="35" y="375"/>
                    </a:cubicBezTo>
                    <a:close/>
                    <a:moveTo>
                      <a:pt x="54" y="376"/>
                    </a:moveTo>
                    <a:lnTo>
                      <a:pt x="73" y="387"/>
                    </a:lnTo>
                    <a:cubicBezTo>
                      <a:pt x="70" y="391"/>
                      <a:pt x="68" y="395"/>
                      <a:pt x="67" y="399"/>
                    </a:cubicBezTo>
                    <a:lnTo>
                      <a:pt x="45" y="387"/>
                    </a:lnTo>
                    <a:cubicBezTo>
                      <a:pt x="46" y="383"/>
                      <a:pt x="48" y="380"/>
                      <a:pt x="50" y="377"/>
                    </a:cubicBezTo>
                    <a:lnTo>
                      <a:pt x="54" y="376"/>
                    </a:lnTo>
                    <a:close/>
                    <a:moveTo>
                      <a:pt x="69" y="363"/>
                    </a:moveTo>
                    <a:lnTo>
                      <a:pt x="189" y="290"/>
                    </a:lnTo>
                    <a:lnTo>
                      <a:pt x="214" y="303"/>
                    </a:lnTo>
                    <a:lnTo>
                      <a:pt x="78" y="382"/>
                    </a:lnTo>
                    <a:lnTo>
                      <a:pt x="60" y="372"/>
                    </a:lnTo>
                    <a:cubicBezTo>
                      <a:pt x="64" y="370"/>
                      <a:pt x="66" y="366"/>
                      <a:pt x="69" y="363"/>
                    </a:cubicBezTo>
                    <a:lnTo>
                      <a:pt x="69" y="363"/>
                    </a:lnTo>
                    <a:close/>
                    <a:moveTo>
                      <a:pt x="109" y="392"/>
                    </a:moveTo>
                    <a:lnTo>
                      <a:pt x="108" y="394"/>
                    </a:lnTo>
                    <a:lnTo>
                      <a:pt x="104" y="396"/>
                    </a:lnTo>
                    <a:cubicBezTo>
                      <a:pt x="104" y="397"/>
                      <a:pt x="104" y="397"/>
                      <a:pt x="104" y="397"/>
                    </a:cubicBezTo>
                    <a:lnTo>
                      <a:pt x="81" y="384"/>
                    </a:lnTo>
                    <a:lnTo>
                      <a:pt x="217" y="305"/>
                    </a:lnTo>
                    <a:lnTo>
                      <a:pt x="241" y="319"/>
                    </a:lnTo>
                    <a:lnTo>
                      <a:pt x="141" y="375"/>
                    </a:lnTo>
                    <a:cubicBezTo>
                      <a:pt x="128" y="374"/>
                      <a:pt x="115" y="380"/>
                      <a:pt x="109" y="392"/>
                    </a:cubicBezTo>
                    <a:close/>
                    <a:moveTo>
                      <a:pt x="20" y="366"/>
                    </a:moveTo>
                    <a:cubicBezTo>
                      <a:pt x="20" y="368"/>
                      <a:pt x="19" y="370"/>
                      <a:pt x="19" y="372"/>
                    </a:cubicBezTo>
                    <a:lnTo>
                      <a:pt x="11" y="367"/>
                    </a:lnTo>
                    <a:cubicBezTo>
                      <a:pt x="11" y="366"/>
                      <a:pt x="10" y="364"/>
                      <a:pt x="10" y="362"/>
                    </a:cubicBezTo>
                    <a:cubicBezTo>
                      <a:pt x="10" y="359"/>
                      <a:pt x="11" y="356"/>
                      <a:pt x="12" y="354"/>
                    </a:cubicBezTo>
                    <a:cubicBezTo>
                      <a:pt x="13" y="359"/>
                      <a:pt x="16" y="363"/>
                      <a:pt x="20" y="366"/>
                    </a:cubicBezTo>
                    <a:close/>
                    <a:moveTo>
                      <a:pt x="260" y="276"/>
                    </a:moveTo>
                    <a:lnTo>
                      <a:pt x="186" y="235"/>
                    </a:lnTo>
                    <a:cubicBezTo>
                      <a:pt x="172" y="232"/>
                      <a:pt x="159" y="236"/>
                      <a:pt x="148" y="245"/>
                    </a:cubicBezTo>
                    <a:lnTo>
                      <a:pt x="167" y="31"/>
                    </a:lnTo>
                    <a:cubicBezTo>
                      <a:pt x="168" y="23"/>
                      <a:pt x="176" y="16"/>
                      <a:pt x="184" y="17"/>
                    </a:cubicBezTo>
                    <a:cubicBezTo>
                      <a:pt x="187" y="17"/>
                      <a:pt x="189" y="18"/>
                      <a:pt x="191" y="19"/>
                    </a:cubicBezTo>
                    <a:lnTo>
                      <a:pt x="329" y="97"/>
                    </a:lnTo>
                    <a:cubicBezTo>
                      <a:pt x="332" y="99"/>
                      <a:pt x="332" y="103"/>
                      <a:pt x="332" y="106"/>
                    </a:cubicBezTo>
                    <a:cubicBezTo>
                      <a:pt x="327" y="112"/>
                      <a:pt x="322" y="117"/>
                      <a:pt x="315" y="121"/>
                    </a:cubicBezTo>
                    <a:lnTo>
                      <a:pt x="260" y="276"/>
                    </a:lnTo>
                    <a:close/>
                    <a:moveTo>
                      <a:pt x="247" y="311"/>
                    </a:moveTo>
                    <a:lnTo>
                      <a:pt x="150" y="257"/>
                    </a:lnTo>
                    <a:lnTo>
                      <a:pt x="146" y="258"/>
                    </a:lnTo>
                    <a:lnTo>
                      <a:pt x="149" y="256"/>
                    </a:lnTo>
                    <a:cubicBezTo>
                      <a:pt x="159" y="249"/>
                      <a:pt x="170" y="244"/>
                      <a:pt x="181" y="243"/>
                    </a:cubicBezTo>
                    <a:lnTo>
                      <a:pt x="256" y="285"/>
                    </a:lnTo>
                    <a:lnTo>
                      <a:pt x="247" y="311"/>
                    </a:lnTo>
                    <a:close/>
                    <a:moveTo>
                      <a:pt x="267" y="290"/>
                    </a:moveTo>
                    <a:lnTo>
                      <a:pt x="280" y="297"/>
                    </a:lnTo>
                    <a:cubicBezTo>
                      <a:pt x="273" y="300"/>
                      <a:pt x="267" y="303"/>
                      <a:pt x="261" y="307"/>
                    </a:cubicBezTo>
                    <a:lnTo>
                      <a:pt x="267" y="290"/>
                    </a:lnTo>
                    <a:close/>
                    <a:moveTo>
                      <a:pt x="98" y="402"/>
                    </a:moveTo>
                    <a:cubicBezTo>
                      <a:pt x="93" y="405"/>
                      <a:pt x="88" y="407"/>
                      <a:pt x="83" y="408"/>
                    </a:cubicBezTo>
                    <a:lnTo>
                      <a:pt x="70" y="401"/>
                    </a:lnTo>
                    <a:cubicBezTo>
                      <a:pt x="71" y="397"/>
                      <a:pt x="73" y="392"/>
                      <a:pt x="76" y="389"/>
                    </a:cubicBezTo>
                    <a:lnTo>
                      <a:pt x="98" y="402"/>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16"/>
              <p:cNvSpPr>
                <a:spLocks noChangeArrowheads="1"/>
              </p:cNvSpPr>
              <p:nvPr/>
            </p:nvSpPr>
            <p:spPr bwMode="auto">
              <a:xfrm>
                <a:off x="3211" y="3030"/>
                <a:ext cx="5"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Rectangle 17"/>
              <p:cNvSpPr>
                <a:spLocks noChangeArrowheads="1"/>
              </p:cNvSpPr>
              <p:nvPr/>
            </p:nvSpPr>
            <p:spPr bwMode="auto">
              <a:xfrm>
                <a:off x="3216" y="3030"/>
                <a:ext cx="5" cy="24"/>
              </a:xfrm>
              <a:prstGeom prst="rect">
                <a:avLst/>
              </a:prstGeom>
              <a:solidFill>
                <a:srgbClr val="D9E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8"/>
              <p:cNvSpPr>
                <a:spLocks noChangeArrowheads="1"/>
              </p:cNvSpPr>
              <p:nvPr/>
            </p:nvSpPr>
            <p:spPr bwMode="auto">
              <a:xfrm>
                <a:off x="3221" y="3030"/>
                <a:ext cx="5" cy="24"/>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9"/>
              <p:cNvSpPr>
                <a:spLocks noChangeArrowheads="1"/>
              </p:cNvSpPr>
              <p:nvPr/>
            </p:nvSpPr>
            <p:spPr bwMode="auto">
              <a:xfrm>
                <a:off x="3226" y="3030"/>
                <a:ext cx="4" cy="24"/>
              </a:xfrm>
              <a:prstGeom prst="rect">
                <a:avLst/>
              </a:prstGeom>
              <a:solidFill>
                <a:srgbClr val="4F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20"/>
              <p:cNvSpPr>
                <a:spLocks noChangeArrowheads="1"/>
              </p:cNvSpPr>
              <p:nvPr/>
            </p:nvSpPr>
            <p:spPr bwMode="auto">
              <a:xfrm>
                <a:off x="3230" y="3030"/>
                <a:ext cx="5" cy="24"/>
              </a:xfrm>
              <a:prstGeom prst="rect">
                <a:avLst/>
              </a:prstGeom>
              <a:solidFill>
                <a:srgbClr val="ABD8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Freeform 21"/>
              <p:cNvSpPr>
                <a:spLocks/>
              </p:cNvSpPr>
              <p:nvPr/>
            </p:nvSpPr>
            <p:spPr bwMode="auto">
              <a:xfrm>
                <a:off x="3212" y="3030"/>
                <a:ext cx="16" cy="17"/>
              </a:xfrm>
              <a:custGeom>
                <a:avLst/>
                <a:gdLst>
                  <a:gd name="T0" fmla="*/ 14 w 16"/>
                  <a:gd name="T1" fmla="*/ 12 h 17"/>
                  <a:gd name="T2" fmla="*/ 4 w 16"/>
                  <a:gd name="T3" fmla="*/ 16 h 17"/>
                  <a:gd name="T4" fmla="*/ 2 w 16"/>
                  <a:gd name="T5" fmla="*/ 5 h 17"/>
                  <a:gd name="T6" fmla="*/ 12 w 16"/>
                  <a:gd name="T7" fmla="*/ 2 h 17"/>
                  <a:gd name="T8" fmla="*/ 14 w 16"/>
                  <a:gd name="T9" fmla="*/ 12 h 17"/>
                </a:gdLst>
                <a:ahLst/>
                <a:cxnLst>
                  <a:cxn ang="0">
                    <a:pos x="T0" y="T1"/>
                  </a:cxn>
                  <a:cxn ang="0">
                    <a:pos x="T2" y="T3"/>
                  </a:cxn>
                  <a:cxn ang="0">
                    <a:pos x="T4" y="T5"/>
                  </a:cxn>
                  <a:cxn ang="0">
                    <a:pos x="T6" y="T7"/>
                  </a:cxn>
                  <a:cxn ang="0">
                    <a:pos x="T8" y="T9"/>
                  </a:cxn>
                </a:cxnLst>
                <a:rect l="0" t="0" r="r" b="b"/>
                <a:pathLst>
                  <a:path w="16" h="17">
                    <a:moveTo>
                      <a:pt x="14" y="12"/>
                    </a:moveTo>
                    <a:cubicBezTo>
                      <a:pt x="12" y="16"/>
                      <a:pt x="7" y="17"/>
                      <a:pt x="4" y="16"/>
                    </a:cubicBezTo>
                    <a:cubicBezTo>
                      <a:pt x="1" y="13"/>
                      <a:pt x="0" y="9"/>
                      <a:pt x="2" y="5"/>
                    </a:cubicBezTo>
                    <a:cubicBezTo>
                      <a:pt x="4" y="2"/>
                      <a:pt x="8" y="0"/>
                      <a:pt x="12" y="2"/>
                    </a:cubicBezTo>
                    <a:cubicBezTo>
                      <a:pt x="15" y="4"/>
                      <a:pt x="16" y="9"/>
                      <a:pt x="14"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22"/>
              <p:cNvSpPr>
                <a:spLocks noChangeArrowheads="1"/>
              </p:cNvSpPr>
              <p:nvPr/>
            </p:nvSpPr>
            <p:spPr bwMode="auto">
              <a:xfrm>
                <a:off x="3260" y="3005"/>
                <a:ext cx="5" cy="25"/>
              </a:xfrm>
              <a:prstGeom prst="rect">
                <a:avLst/>
              </a:prstGeom>
              <a:solidFill>
                <a:srgbClr val="F8F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23"/>
              <p:cNvSpPr>
                <a:spLocks noChangeArrowheads="1"/>
              </p:cNvSpPr>
              <p:nvPr/>
            </p:nvSpPr>
            <p:spPr bwMode="auto">
              <a:xfrm>
                <a:off x="3265" y="3005"/>
                <a:ext cx="5" cy="25"/>
              </a:xfrm>
              <a:prstGeom prst="rect">
                <a:avLst/>
              </a:prstGeom>
              <a:solidFill>
                <a:srgbClr val="F5FA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24"/>
              <p:cNvSpPr>
                <a:spLocks noChangeArrowheads="1"/>
              </p:cNvSpPr>
              <p:nvPr/>
            </p:nvSpPr>
            <p:spPr bwMode="auto">
              <a:xfrm>
                <a:off x="3270" y="3005"/>
                <a:ext cx="5" cy="25"/>
              </a:xfrm>
              <a:prstGeom prst="rect">
                <a:avLst/>
              </a:prstGeom>
              <a:solidFill>
                <a:srgbClr val="B5D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25"/>
              <p:cNvSpPr>
                <a:spLocks noChangeArrowheads="1"/>
              </p:cNvSpPr>
              <p:nvPr/>
            </p:nvSpPr>
            <p:spPr bwMode="auto">
              <a:xfrm>
                <a:off x="3275" y="3005"/>
                <a:ext cx="4" cy="25"/>
              </a:xfrm>
              <a:prstGeom prst="rect">
                <a:avLst/>
              </a:prstGeom>
              <a:solidFill>
                <a:srgbClr val="56BE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26"/>
              <p:cNvSpPr>
                <a:spLocks noChangeArrowheads="1"/>
              </p:cNvSpPr>
              <p:nvPr/>
            </p:nvSpPr>
            <p:spPr bwMode="auto">
              <a:xfrm>
                <a:off x="3279" y="3005"/>
                <a:ext cx="5" cy="25"/>
              </a:xfrm>
              <a:prstGeom prst="rect">
                <a:avLst/>
              </a:prstGeom>
              <a:solidFill>
                <a:srgbClr val="71C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27"/>
              <p:cNvSpPr>
                <a:spLocks/>
              </p:cNvSpPr>
              <p:nvPr/>
            </p:nvSpPr>
            <p:spPr bwMode="auto">
              <a:xfrm>
                <a:off x="3264" y="3006"/>
                <a:ext cx="16" cy="17"/>
              </a:xfrm>
              <a:custGeom>
                <a:avLst/>
                <a:gdLst>
                  <a:gd name="T0" fmla="*/ 13 w 16"/>
                  <a:gd name="T1" fmla="*/ 12 h 17"/>
                  <a:gd name="T2" fmla="*/ 4 w 16"/>
                  <a:gd name="T3" fmla="*/ 15 h 17"/>
                  <a:gd name="T4" fmla="*/ 2 w 16"/>
                  <a:gd name="T5" fmla="*/ 5 h 17"/>
                  <a:gd name="T6" fmla="*/ 12 w 16"/>
                  <a:gd name="T7" fmla="*/ 1 h 17"/>
                  <a:gd name="T8" fmla="*/ 13 w 16"/>
                  <a:gd name="T9" fmla="*/ 12 h 17"/>
                </a:gdLst>
                <a:ahLst/>
                <a:cxnLst>
                  <a:cxn ang="0">
                    <a:pos x="T0" y="T1"/>
                  </a:cxn>
                  <a:cxn ang="0">
                    <a:pos x="T2" y="T3"/>
                  </a:cxn>
                  <a:cxn ang="0">
                    <a:pos x="T4" y="T5"/>
                  </a:cxn>
                  <a:cxn ang="0">
                    <a:pos x="T6" y="T7"/>
                  </a:cxn>
                  <a:cxn ang="0">
                    <a:pos x="T8" y="T9"/>
                  </a:cxn>
                </a:cxnLst>
                <a:rect l="0" t="0" r="r" b="b"/>
                <a:pathLst>
                  <a:path w="16" h="17">
                    <a:moveTo>
                      <a:pt x="13" y="12"/>
                    </a:moveTo>
                    <a:cubicBezTo>
                      <a:pt x="12" y="15"/>
                      <a:pt x="7" y="17"/>
                      <a:pt x="4" y="15"/>
                    </a:cubicBezTo>
                    <a:cubicBezTo>
                      <a:pt x="0" y="13"/>
                      <a:pt x="0" y="8"/>
                      <a:pt x="2" y="5"/>
                    </a:cubicBezTo>
                    <a:cubicBezTo>
                      <a:pt x="4" y="1"/>
                      <a:pt x="8" y="0"/>
                      <a:pt x="12" y="1"/>
                    </a:cubicBezTo>
                    <a:cubicBezTo>
                      <a:pt x="15" y="4"/>
                      <a:pt x="16" y="8"/>
                      <a:pt x="13"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28"/>
              <p:cNvSpPr>
                <a:spLocks noChangeArrowheads="1"/>
              </p:cNvSpPr>
              <p:nvPr/>
            </p:nvSpPr>
            <p:spPr bwMode="auto">
              <a:xfrm>
                <a:off x="3167" y="2961"/>
                <a:ext cx="5" cy="59"/>
              </a:xfrm>
              <a:prstGeom prst="rect">
                <a:avLst/>
              </a:prstGeom>
              <a:solidFill>
                <a:srgbClr val="FC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29"/>
              <p:cNvSpPr>
                <a:spLocks noChangeArrowheads="1"/>
              </p:cNvSpPr>
              <p:nvPr/>
            </p:nvSpPr>
            <p:spPr bwMode="auto">
              <a:xfrm>
                <a:off x="3172" y="2961"/>
                <a:ext cx="5" cy="59"/>
              </a:xfrm>
              <a:prstGeom prst="rect">
                <a:avLst/>
              </a:prstGeom>
              <a:solidFill>
                <a:srgbClr val="F3F9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30"/>
              <p:cNvSpPr>
                <a:spLocks noChangeArrowheads="1"/>
              </p:cNvSpPr>
              <p:nvPr/>
            </p:nvSpPr>
            <p:spPr bwMode="auto">
              <a:xfrm>
                <a:off x="3177" y="2961"/>
                <a:ext cx="5" cy="59"/>
              </a:xfrm>
              <a:prstGeom prst="rect">
                <a:avLst/>
              </a:prstGeom>
              <a:solidFill>
                <a:srgbClr val="E2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31"/>
              <p:cNvSpPr>
                <a:spLocks noChangeArrowheads="1"/>
              </p:cNvSpPr>
              <p:nvPr/>
            </p:nvSpPr>
            <p:spPr bwMode="auto">
              <a:xfrm>
                <a:off x="3182" y="2961"/>
                <a:ext cx="4" cy="59"/>
              </a:xfrm>
              <a:prstGeom prst="rect">
                <a:avLst/>
              </a:prstGeom>
              <a:solidFill>
                <a:srgbClr val="C6E4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32"/>
              <p:cNvSpPr>
                <a:spLocks noChangeArrowheads="1"/>
              </p:cNvSpPr>
              <p:nvPr/>
            </p:nvSpPr>
            <p:spPr bwMode="auto">
              <a:xfrm>
                <a:off x="3186" y="2961"/>
                <a:ext cx="5" cy="59"/>
              </a:xfrm>
              <a:prstGeom prst="rect">
                <a:avLst/>
              </a:prstGeom>
              <a:solidFill>
                <a:srgbClr val="A2D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33"/>
              <p:cNvSpPr>
                <a:spLocks noChangeArrowheads="1"/>
              </p:cNvSpPr>
              <p:nvPr/>
            </p:nvSpPr>
            <p:spPr bwMode="auto">
              <a:xfrm>
                <a:off x="3191" y="2961"/>
                <a:ext cx="5" cy="59"/>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34"/>
              <p:cNvSpPr>
                <a:spLocks noChangeArrowheads="1"/>
              </p:cNvSpPr>
              <p:nvPr/>
            </p:nvSpPr>
            <p:spPr bwMode="auto">
              <a:xfrm>
                <a:off x="3196" y="2961"/>
                <a:ext cx="5" cy="59"/>
              </a:xfrm>
              <a:prstGeom prst="rect">
                <a:avLst/>
              </a:prstGeom>
              <a:solidFill>
                <a:srgbClr val="59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35"/>
              <p:cNvSpPr>
                <a:spLocks noChangeArrowheads="1"/>
              </p:cNvSpPr>
              <p:nvPr/>
            </p:nvSpPr>
            <p:spPr bwMode="auto">
              <a:xfrm>
                <a:off x="3201" y="2961"/>
                <a:ext cx="5" cy="5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36"/>
              <p:cNvSpPr>
                <a:spLocks noChangeArrowheads="1"/>
              </p:cNvSpPr>
              <p:nvPr/>
            </p:nvSpPr>
            <p:spPr bwMode="auto">
              <a:xfrm>
                <a:off x="3206" y="2961"/>
                <a:ext cx="5" cy="59"/>
              </a:xfrm>
              <a:prstGeom prst="rect">
                <a:avLst/>
              </a:prstGeom>
              <a:solidFill>
                <a:srgbClr val="58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7" name="Rectangle 39"/>
              <p:cNvSpPr>
                <a:spLocks noChangeArrowheads="1"/>
              </p:cNvSpPr>
              <p:nvPr/>
            </p:nvSpPr>
            <p:spPr bwMode="auto">
              <a:xfrm>
                <a:off x="3167" y="2922"/>
                <a:ext cx="5" cy="7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40"/>
              <p:cNvSpPr>
                <a:spLocks noChangeArrowheads="1"/>
              </p:cNvSpPr>
              <p:nvPr/>
            </p:nvSpPr>
            <p:spPr bwMode="auto">
              <a:xfrm>
                <a:off x="3172" y="2922"/>
                <a:ext cx="5" cy="78"/>
              </a:xfrm>
              <a:prstGeom prst="rect">
                <a:avLst/>
              </a:prstGeom>
              <a:solidFill>
                <a:srgbClr val="FA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Rectangle 41"/>
              <p:cNvSpPr>
                <a:spLocks noChangeArrowheads="1"/>
              </p:cNvSpPr>
              <p:nvPr/>
            </p:nvSpPr>
            <p:spPr bwMode="auto">
              <a:xfrm>
                <a:off x="3177" y="2922"/>
                <a:ext cx="5" cy="78"/>
              </a:xfrm>
              <a:prstGeom prst="rect">
                <a:avLst/>
              </a:prstGeom>
              <a:solidFill>
                <a:srgbClr val="F3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42"/>
              <p:cNvSpPr>
                <a:spLocks noChangeArrowheads="1"/>
              </p:cNvSpPr>
              <p:nvPr/>
            </p:nvSpPr>
            <p:spPr bwMode="auto">
              <a:xfrm>
                <a:off x="3182" y="2922"/>
                <a:ext cx="4" cy="78"/>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43"/>
              <p:cNvSpPr>
                <a:spLocks noChangeArrowheads="1"/>
              </p:cNvSpPr>
              <p:nvPr/>
            </p:nvSpPr>
            <p:spPr bwMode="auto">
              <a:xfrm>
                <a:off x="3186" y="2922"/>
                <a:ext cx="5" cy="78"/>
              </a:xfrm>
              <a:prstGeom prst="rect">
                <a:avLst/>
              </a:prstGeom>
              <a:solidFill>
                <a:srgbClr val="DAE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44"/>
              <p:cNvSpPr>
                <a:spLocks noChangeArrowheads="1"/>
              </p:cNvSpPr>
              <p:nvPr/>
            </p:nvSpPr>
            <p:spPr bwMode="auto">
              <a:xfrm>
                <a:off x="3191" y="2922"/>
                <a:ext cx="5" cy="78"/>
              </a:xfrm>
              <a:prstGeom prst="rect">
                <a:avLst/>
              </a:prstGeom>
              <a:solidFill>
                <a:srgbClr val="C8E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45"/>
              <p:cNvSpPr>
                <a:spLocks noChangeArrowheads="1"/>
              </p:cNvSpPr>
              <p:nvPr/>
            </p:nvSpPr>
            <p:spPr bwMode="auto">
              <a:xfrm>
                <a:off x="3196" y="2922"/>
                <a:ext cx="5" cy="78"/>
              </a:xfrm>
              <a:prstGeom prst="rect">
                <a:avLst/>
              </a:prstGeom>
              <a:solidFill>
                <a:srgbClr val="B3D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46"/>
              <p:cNvSpPr>
                <a:spLocks noChangeArrowheads="1"/>
              </p:cNvSpPr>
              <p:nvPr/>
            </p:nvSpPr>
            <p:spPr bwMode="auto">
              <a:xfrm>
                <a:off x="3201" y="2922"/>
                <a:ext cx="5" cy="78"/>
              </a:xfrm>
              <a:prstGeom prst="rect">
                <a:avLst/>
              </a:prstGeom>
              <a:solidFill>
                <a:srgbClr val="9AD2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47"/>
              <p:cNvSpPr>
                <a:spLocks noChangeArrowheads="1"/>
              </p:cNvSpPr>
              <p:nvPr/>
            </p:nvSpPr>
            <p:spPr bwMode="auto">
              <a:xfrm>
                <a:off x="3206" y="2922"/>
                <a:ext cx="5" cy="78"/>
              </a:xfrm>
              <a:prstGeom prst="rect">
                <a:avLst/>
              </a:prstGeom>
              <a:solidFill>
                <a:srgbClr val="82C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48"/>
              <p:cNvSpPr>
                <a:spLocks noChangeArrowheads="1"/>
              </p:cNvSpPr>
              <p:nvPr/>
            </p:nvSpPr>
            <p:spPr bwMode="auto">
              <a:xfrm>
                <a:off x="3211" y="2922"/>
                <a:ext cx="5" cy="78"/>
              </a:xfrm>
              <a:prstGeom prst="rect">
                <a:avLst/>
              </a:prstGeom>
              <a:solidFill>
                <a:srgbClr val="6BC3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49"/>
              <p:cNvSpPr>
                <a:spLocks noChangeArrowheads="1"/>
              </p:cNvSpPr>
              <p:nvPr/>
            </p:nvSpPr>
            <p:spPr bwMode="auto">
              <a:xfrm>
                <a:off x="3216" y="2922"/>
                <a:ext cx="5" cy="78"/>
              </a:xfrm>
              <a:prstGeom prst="rect">
                <a:avLst/>
              </a:prstGeom>
              <a:solidFill>
                <a:srgbClr val="57BF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50"/>
              <p:cNvSpPr>
                <a:spLocks noChangeArrowheads="1"/>
              </p:cNvSpPr>
              <p:nvPr/>
            </p:nvSpPr>
            <p:spPr bwMode="auto">
              <a:xfrm>
                <a:off x="3221" y="2922"/>
                <a:ext cx="5" cy="78"/>
              </a:xfrm>
              <a:prstGeom prst="rect">
                <a:avLst/>
              </a:prstGeom>
              <a:solidFill>
                <a:srgbClr val="47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Rectangle 51"/>
              <p:cNvSpPr>
                <a:spLocks noChangeArrowheads="1"/>
              </p:cNvSpPr>
              <p:nvPr/>
            </p:nvSpPr>
            <p:spPr bwMode="auto">
              <a:xfrm>
                <a:off x="3226" y="2922"/>
                <a:ext cx="4" cy="78"/>
              </a:xfrm>
              <a:prstGeom prst="rect">
                <a:avLst/>
              </a:prstGeom>
              <a:solidFill>
                <a:srgbClr val="48B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 y="294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 name="Freeform 53"/>
              <p:cNvSpPr>
                <a:spLocks/>
              </p:cNvSpPr>
              <p:nvPr/>
            </p:nvSpPr>
            <p:spPr bwMode="auto">
              <a:xfrm>
                <a:off x="3178" y="2947"/>
                <a:ext cx="34" cy="56"/>
              </a:xfrm>
              <a:custGeom>
                <a:avLst/>
                <a:gdLst>
                  <a:gd name="T0" fmla="*/ 0 w 34"/>
                  <a:gd name="T1" fmla="*/ 0 h 56"/>
                  <a:gd name="T2" fmla="*/ 34 w 34"/>
                  <a:gd name="T3" fmla="*/ 19 h 56"/>
                  <a:gd name="T4" fmla="*/ 34 w 34"/>
                  <a:gd name="T5" fmla="*/ 56 h 56"/>
                  <a:gd name="T6" fmla="*/ 1 w 34"/>
                  <a:gd name="T7" fmla="*/ 37 h 56"/>
                  <a:gd name="T8" fmla="*/ 0 w 34"/>
                  <a:gd name="T9" fmla="*/ 0 h 56"/>
                </a:gdLst>
                <a:ahLst/>
                <a:cxnLst>
                  <a:cxn ang="0">
                    <a:pos x="T0" y="T1"/>
                  </a:cxn>
                  <a:cxn ang="0">
                    <a:pos x="T2" y="T3"/>
                  </a:cxn>
                  <a:cxn ang="0">
                    <a:pos x="T4" y="T5"/>
                  </a:cxn>
                  <a:cxn ang="0">
                    <a:pos x="T6" y="T7"/>
                  </a:cxn>
                  <a:cxn ang="0">
                    <a:pos x="T8" y="T9"/>
                  </a:cxn>
                </a:cxnLst>
                <a:rect l="0" t="0" r="r" b="b"/>
                <a:pathLst>
                  <a:path w="34" h="56">
                    <a:moveTo>
                      <a:pt x="0" y="0"/>
                    </a:moveTo>
                    <a:lnTo>
                      <a:pt x="34" y="19"/>
                    </a:lnTo>
                    <a:lnTo>
                      <a:pt x="34" y="56"/>
                    </a:lnTo>
                    <a:lnTo>
                      <a:pt x="1" y="37"/>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Freeform 54"/>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55"/>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56"/>
              <p:cNvSpPr>
                <a:spLocks noChangeArrowheads="1"/>
              </p:cNvSpPr>
              <p:nvPr/>
            </p:nvSpPr>
            <p:spPr bwMode="auto">
              <a:xfrm>
                <a:off x="3177" y="2927"/>
                <a:ext cx="5"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57"/>
              <p:cNvSpPr>
                <a:spLocks noChangeArrowheads="1"/>
              </p:cNvSpPr>
              <p:nvPr/>
            </p:nvSpPr>
            <p:spPr bwMode="auto">
              <a:xfrm>
                <a:off x="3182" y="2927"/>
                <a:ext cx="4" cy="44"/>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58"/>
              <p:cNvSpPr>
                <a:spLocks noChangeArrowheads="1"/>
              </p:cNvSpPr>
              <p:nvPr/>
            </p:nvSpPr>
            <p:spPr bwMode="auto">
              <a:xfrm>
                <a:off x="3186" y="2927"/>
                <a:ext cx="5" cy="44"/>
              </a:xfrm>
              <a:prstGeom prst="rect">
                <a:avLst/>
              </a:prstGeom>
              <a:solidFill>
                <a:srgbClr val="FD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59"/>
              <p:cNvSpPr>
                <a:spLocks noChangeArrowheads="1"/>
              </p:cNvSpPr>
              <p:nvPr/>
            </p:nvSpPr>
            <p:spPr bwMode="auto">
              <a:xfrm>
                <a:off x="3191" y="2927"/>
                <a:ext cx="5" cy="44"/>
              </a:xfrm>
              <a:prstGeom prst="rect">
                <a:avLst/>
              </a:prstGeom>
              <a:solidFill>
                <a:srgbClr val="FB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60"/>
              <p:cNvSpPr>
                <a:spLocks noChangeArrowheads="1"/>
              </p:cNvSpPr>
              <p:nvPr/>
            </p:nvSpPr>
            <p:spPr bwMode="auto">
              <a:xfrm>
                <a:off x="3196" y="2927"/>
                <a:ext cx="5" cy="44"/>
              </a:xfrm>
              <a:prstGeom prst="rect">
                <a:avLst/>
              </a:prstGeom>
              <a:solidFill>
                <a:srgbClr val="F8F3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61"/>
              <p:cNvSpPr>
                <a:spLocks noChangeArrowheads="1"/>
              </p:cNvSpPr>
              <p:nvPr/>
            </p:nvSpPr>
            <p:spPr bwMode="auto">
              <a:xfrm>
                <a:off x="3201" y="2927"/>
                <a:ext cx="5" cy="44"/>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62"/>
              <p:cNvSpPr>
                <a:spLocks noChangeArrowheads="1"/>
              </p:cNvSpPr>
              <p:nvPr/>
            </p:nvSpPr>
            <p:spPr bwMode="auto">
              <a:xfrm>
                <a:off x="3206" y="2927"/>
                <a:ext cx="5" cy="44"/>
              </a:xfrm>
              <a:prstGeom prst="rect">
                <a:avLst/>
              </a:prstGeom>
              <a:solidFill>
                <a:srgbClr val="F0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63"/>
              <p:cNvSpPr>
                <a:spLocks noChangeArrowheads="1"/>
              </p:cNvSpPr>
              <p:nvPr/>
            </p:nvSpPr>
            <p:spPr bwMode="auto">
              <a:xfrm>
                <a:off x="3211" y="2927"/>
                <a:ext cx="5" cy="44"/>
              </a:xfrm>
              <a:prstGeom prst="rect">
                <a:avLst/>
              </a:prstGeom>
              <a:solidFill>
                <a:srgbClr val="ECD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64"/>
              <p:cNvSpPr>
                <a:spLocks noChangeArrowheads="1"/>
              </p:cNvSpPr>
              <p:nvPr/>
            </p:nvSpPr>
            <p:spPr bwMode="auto">
              <a:xfrm>
                <a:off x="3216" y="2927"/>
                <a:ext cx="5" cy="44"/>
              </a:xfrm>
              <a:prstGeom prst="rect">
                <a:avLst/>
              </a:prstGeom>
              <a:solidFill>
                <a:srgbClr val="E7D4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65"/>
              <p:cNvSpPr>
                <a:spLocks noChangeArrowheads="1"/>
              </p:cNvSpPr>
              <p:nvPr/>
            </p:nvSpPr>
            <p:spPr bwMode="auto">
              <a:xfrm>
                <a:off x="3221" y="2927"/>
                <a:ext cx="5" cy="44"/>
              </a:xfrm>
              <a:prstGeom prst="rect">
                <a:avLst/>
              </a:prstGeom>
              <a:solidFill>
                <a:srgbClr val="E3CC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66"/>
              <p:cNvSpPr>
                <a:spLocks noChangeArrowheads="1"/>
              </p:cNvSpPr>
              <p:nvPr/>
            </p:nvSpPr>
            <p:spPr bwMode="auto">
              <a:xfrm>
                <a:off x="3226" y="2927"/>
                <a:ext cx="4" cy="44"/>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67"/>
              <p:cNvSpPr>
                <a:spLocks noChangeArrowheads="1"/>
              </p:cNvSpPr>
              <p:nvPr/>
            </p:nvSpPr>
            <p:spPr bwMode="auto">
              <a:xfrm>
                <a:off x="3230" y="2927"/>
                <a:ext cx="5" cy="44"/>
              </a:xfrm>
              <a:prstGeom prst="rect">
                <a:avLst/>
              </a:prstGeom>
              <a:solidFill>
                <a:srgbClr val="DDC0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68"/>
              <p:cNvSpPr>
                <a:spLocks noChangeArrowheads="1"/>
              </p:cNvSpPr>
              <p:nvPr/>
            </p:nvSpPr>
            <p:spPr bwMode="auto">
              <a:xfrm>
                <a:off x="3235" y="2927"/>
                <a:ext cx="5" cy="44"/>
              </a:xfrm>
              <a:prstGeom prst="rect">
                <a:avLst/>
              </a:prstGeom>
              <a:solidFill>
                <a:srgbClr val="DBBC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69"/>
              <p:cNvSpPr>
                <a:spLocks noChangeArrowheads="1"/>
              </p:cNvSpPr>
              <p:nvPr/>
            </p:nvSpPr>
            <p:spPr bwMode="auto">
              <a:xfrm>
                <a:off x="3240" y="2927"/>
                <a:ext cx="5" cy="44"/>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Rectangle 70"/>
              <p:cNvSpPr>
                <a:spLocks noChangeArrowheads="1"/>
              </p:cNvSpPr>
              <p:nvPr/>
            </p:nvSpPr>
            <p:spPr bwMode="auto">
              <a:xfrm>
                <a:off x="3245" y="2927"/>
                <a:ext cx="5" cy="44"/>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71"/>
              <p:cNvSpPr>
                <a:spLocks/>
              </p:cNvSpPr>
              <p:nvPr/>
            </p:nvSpPr>
            <p:spPr bwMode="auto">
              <a:xfrm>
                <a:off x="3195" y="2928"/>
                <a:ext cx="50" cy="29"/>
              </a:xfrm>
              <a:custGeom>
                <a:avLst/>
                <a:gdLst>
                  <a:gd name="T0" fmla="*/ 50 w 50"/>
                  <a:gd name="T1" fmla="*/ 19 h 29"/>
                  <a:gd name="T2" fmla="*/ 17 w 50"/>
                  <a:gd name="T3" fmla="*/ 0 h 29"/>
                  <a:gd name="T4" fmla="*/ 0 w 50"/>
                  <a:gd name="T5" fmla="*/ 10 h 29"/>
                  <a:gd name="T6" fmla="*/ 33 w 50"/>
                  <a:gd name="T7" fmla="*/ 29 h 29"/>
                  <a:gd name="T8" fmla="*/ 50 w 50"/>
                  <a:gd name="T9" fmla="*/ 19 h 29"/>
                </a:gdLst>
                <a:ahLst/>
                <a:cxnLst>
                  <a:cxn ang="0">
                    <a:pos x="T0" y="T1"/>
                  </a:cxn>
                  <a:cxn ang="0">
                    <a:pos x="T2" y="T3"/>
                  </a:cxn>
                  <a:cxn ang="0">
                    <a:pos x="T4" y="T5"/>
                  </a:cxn>
                  <a:cxn ang="0">
                    <a:pos x="T6" y="T7"/>
                  </a:cxn>
                  <a:cxn ang="0">
                    <a:pos x="T8" y="T9"/>
                  </a:cxn>
                </a:cxnLst>
                <a:rect l="0" t="0" r="r" b="b"/>
                <a:pathLst>
                  <a:path w="50" h="29">
                    <a:moveTo>
                      <a:pt x="50" y="19"/>
                    </a:moveTo>
                    <a:lnTo>
                      <a:pt x="17" y="0"/>
                    </a:lnTo>
                    <a:lnTo>
                      <a:pt x="0" y="10"/>
                    </a:lnTo>
                    <a:lnTo>
                      <a:pt x="33" y="29"/>
                    </a:lnTo>
                    <a:lnTo>
                      <a:pt x="5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Freeform 72"/>
              <p:cNvSpPr>
                <a:spLocks/>
              </p:cNvSpPr>
              <p:nvPr/>
            </p:nvSpPr>
            <p:spPr bwMode="auto">
              <a:xfrm>
                <a:off x="3179" y="2938"/>
                <a:ext cx="49" cy="28"/>
              </a:xfrm>
              <a:custGeom>
                <a:avLst/>
                <a:gdLst>
                  <a:gd name="T0" fmla="*/ 49 w 49"/>
                  <a:gd name="T1" fmla="*/ 18 h 28"/>
                  <a:gd name="T2" fmla="*/ 16 w 49"/>
                  <a:gd name="T3" fmla="*/ 0 h 28"/>
                  <a:gd name="T4" fmla="*/ 0 w 49"/>
                  <a:gd name="T5" fmla="*/ 9 h 28"/>
                  <a:gd name="T6" fmla="*/ 33 w 49"/>
                  <a:gd name="T7" fmla="*/ 28 h 28"/>
                  <a:gd name="T8" fmla="*/ 49 w 49"/>
                  <a:gd name="T9" fmla="*/ 18 h 28"/>
                </a:gdLst>
                <a:ahLst/>
                <a:cxnLst>
                  <a:cxn ang="0">
                    <a:pos x="T0" y="T1"/>
                  </a:cxn>
                  <a:cxn ang="0">
                    <a:pos x="T2" y="T3"/>
                  </a:cxn>
                  <a:cxn ang="0">
                    <a:pos x="T4" y="T5"/>
                  </a:cxn>
                  <a:cxn ang="0">
                    <a:pos x="T6" y="T7"/>
                  </a:cxn>
                  <a:cxn ang="0">
                    <a:pos x="T8" y="T9"/>
                  </a:cxn>
                </a:cxnLst>
                <a:rect l="0" t="0" r="r" b="b"/>
                <a:pathLst>
                  <a:path w="49" h="28">
                    <a:moveTo>
                      <a:pt x="49" y="18"/>
                    </a:moveTo>
                    <a:lnTo>
                      <a:pt x="16" y="0"/>
                    </a:lnTo>
                    <a:lnTo>
                      <a:pt x="0" y="9"/>
                    </a:lnTo>
                    <a:lnTo>
                      <a:pt x="33" y="28"/>
                    </a:lnTo>
                    <a:lnTo>
                      <a:pt x="49" y="18"/>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Freeform 73"/>
              <p:cNvSpPr>
                <a:spLocks noEditPoints="1"/>
              </p:cNvSpPr>
              <p:nvPr/>
            </p:nvSpPr>
            <p:spPr bwMode="auto">
              <a:xfrm>
                <a:off x="3191" y="2935"/>
                <a:ext cx="41" cy="61"/>
              </a:xfrm>
              <a:custGeom>
                <a:avLst/>
                <a:gdLst>
                  <a:gd name="T0" fmla="*/ 41 w 41"/>
                  <a:gd name="T1" fmla="*/ 31 h 61"/>
                  <a:gd name="T2" fmla="*/ 41 w 41"/>
                  <a:gd name="T3" fmla="*/ 19 h 61"/>
                  <a:gd name="T4" fmla="*/ 8 w 41"/>
                  <a:gd name="T5" fmla="*/ 0 h 61"/>
                  <a:gd name="T6" fmla="*/ 0 w 41"/>
                  <a:gd name="T7" fmla="*/ 5 h 61"/>
                  <a:gd name="T8" fmla="*/ 33 w 41"/>
                  <a:gd name="T9" fmla="*/ 24 h 61"/>
                  <a:gd name="T10" fmla="*/ 33 w 41"/>
                  <a:gd name="T11" fmla="*/ 36 h 61"/>
                  <a:gd name="T12" fmla="*/ 41 w 41"/>
                  <a:gd name="T13" fmla="*/ 31 h 61"/>
                  <a:gd name="T14" fmla="*/ 41 w 41"/>
                  <a:gd name="T15" fmla="*/ 56 h 61"/>
                  <a:gd name="T16" fmla="*/ 41 w 41"/>
                  <a:gd name="T17" fmla="*/ 44 h 61"/>
                  <a:gd name="T18" fmla="*/ 33 w 41"/>
                  <a:gd name="T19" fmla="*/ 48 h 61"/>
                  <a:gd name="T20" fmla="*/ 33 w 41"/>
                  <a:gd name="T21" fmla="*/ 61 h 61"/>
                  <a:gd name="T22" fmla="*/ 41 w 41"/>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61">
                    <a:moveTo>
                      <a:pt x="41" y="31"/>
                    </a:moveTo>
                    <a:lnTo>
                      <a:pt x="41" y="19"/>
                    </a:lnTo>
                    <a:lnTo>
                      <a:pt x="8" y="0"/>
                    </a:lnTo>
                    <a:lnTo>
                      <a:pt x="0" y="5"/>
                    </a:lnTo>
                    <a:lnTo>
                      <a:pt x="33" y="24"/>
                    </a:lnTo>
                    <a:lnTo>
                      <a:pt x="33" y="36"/>
                    </a:lnTo>
                    <a:lnTo>
                      <a:pt x="41" y="31"/>
                    </a:lnTo>
                    <a:close/>
                    <a:moveTo>
                      <a:pt x="41" y="56"/>
                    </a:moveTo>
                    <a:lnTo>
                      <a:pt x="41" y="44"/>
                    </a:lnTo>
                    <a:lnTo>
                      <a:pt x="33" y="48"/>
                    </a:lnTo>
                    <a:lnTo>
                      <a:pt x="33" y="61"/>
                    </a:lnTo>
                    <a:lnTo>
                      <a:pt x="41" y="56"/>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74"/>
              <p:cNvSpPr>
                <a:spLocks/>
              </p:cNvSpPr>
              <p:nvPr/>
            </p:nvSpPr>
            <p:spPr bwMode="auto">
              <a:xfrm>
                <a:off x="3191" y="2935"/>
                <a:ext cx="41" cy="36"/>
              </a:xfrm>
              <a:custGeom>
                <a:avLst/>
                <a:gdLst>
                  <a:gd name="T0" fmla="*/ 41 w 41"/>
                  <a:gd name="T1" fmla="*/ 31 h 36"/>
                  <a:gd name="T2" fmla="*/ 41 w 41"/>
                  <a:gd name="T3" fmla="*/ 19 h 36"/>
                  <a:gd name="T4" fmla="*/ 8 w 41"/>
                  <a:gd name="T5" fmla="*/ 0 h 36"/>
                  <a:gd name="T6" fmla="*/ 0 w 41"/>
                  <a:gd name="T7" fmla="*/ 5 h 36"/>
                  <a:gd name="T8" fmla="*/ 33 w 41"/>
                  <a:gd name="T9" fmla="*/ 24 h 36"/>
                  <a:gd name="T10" fmla="*/ 33 w 41"/>
                  <a:gd name="T11" fmla="*/ 36 h 36"/>
                  <a:gd name="T12" fmla="*/ 41 w 41"/>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41" y="31"/>
                    </a:moveTo>
                    <a:lnTo>
                      <a:pt x="41" y="19"/>
                    </a:lnTo>
                    <a:lnTo>
                      <a:pt x="8" y="0"/>
                    </a:lnTo>
                    <a:lnTo>
                      <a:pt x="0" y="5"/>
                    </a:lnTo>
                    <a:lnTo>
                      <a:pt x="33" y="24"/>
                    </a:lnTo>
                    <a:lnTo>
                      <a:pt x="33" y="36"/>
                    </a:lnTo>
                    <a:lnTo>
                      <a:pt x="41" y="31"/>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Freeform 75"/>
              <p:cNvSpPr>
                <a:spLocks/>
              </p:cNvSpPr>
              <p:nvPr/>
            </p:nvSpPr>
            <p:spPr bwMode="auto">
              <a:xfrm>
                <a:off x="3224" y="2979"/>
                <a:ext cx="8" cy="17"/>
              </a:xfrm>
              <a:custGeom>
                <a:avLst/>
                <a:gdLst>
                  <a:gd name="T0" fmla="*/ 8 w 8"/>
                  <a:gd name="T1" fmla="*/ 12 h 17"/>
                  <a:gd name="T2" fmla="*/ 8 w 8"/>
                  <a:gd name="T3" fmla="*/ 0 h 17"/>
                  <a:gd name="T4" fmla="*/ 0 w 8"/>
                  <a:gd name="T5" fmla="*/ 4 h 17"/>
                  <a:gd name="T6" fmla="*/ 0 w 8"/>
                  <a:gd name="T7" fmla="*/ 17 h 17"/>
                  <a:gd name="T8" fmla="*/ 8 w 8"/>
                  <a:gd name="T9" fmla="*/ 12 h 17"/>
                </a:gdLst>
                <a:ahLst/>
                <a:cxnLst>
                  <a:cxn ang="0">
                    <a:pos x="T0" y="T1"/>
                  </a:cxn>
                  <a:cxn ang="0">
                    <a:pos x="T2" y="T3"/>
                  </a:cxn>
                  <a:cxn ang="0">
                    <a:pos x="T4" y="T5"/>
                  </a:cxn>
                  <a:cxn ang="0">
                    <a:pos x="T6" y="T7"/>
                  </a:cxn>
                  <a:cxn ang="0">
                    <a:pos x="T8" y="T9"/>
                  </a:cxn>
                </a:cxnLst>
                <a:rect l="0" t="0" r="r" b="b"/>
                <a:pathLst>
                  <a:path w="8" h="17">
                    <a:moveTo>
                      <a:pt x="8" y="12"/>
                    </a:moveTo>
                    <a:lnTo>
                      <a:pt x="8" y="0"/>
                    </a:lnTo>
                    <a:lnTo>
                      <a:pt x="0" y="4"/>
                    </a:lnTo>
                    <a:lnTo>
                      <a:pt x="0" y="17"/>
                    </a:lnTo>
                    <a:lnTo>
                      <a:pt x="8" y="1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Freeform 76"/>
              <p:cNvSpPr>
                <a:spLocks noEditPoints="1"/>
              </p:cNvSpPr>
              <p:nvPr/>
            </p:nvSpPr>
            <p:spPr bwMode="auto">
              <a:xfrm>
                <a:off x="3196" y="2938"/>
                <a:ext cx="36" cy="58"/>
              </a:xfrm>
              <a:custGeom>
                <a:avLst/>
                <a:gdLst>
                  <a:gd name="T0" fmla="*/ 28 w 36"/>
                  <a:gd name="T1" fmla="*/ 58 h 58"/>
                  <a:gd name="T2" fmla="*/ 36 w 36"/>
                  <a:gd name="T3" fmla="*/ 53 h 58"/>
                  <a:gd name="T4" fmla="*/ 0 w 36"/>
                  <a:gd name="T5" fmla="*/ 0 h 58"/>
                  <a:gd name="T6" fmla="*/ 32 w 36"/>
                  <a:gd name="T7" fmla="*/ 18 h 58"/>
                </a:gdLst>
                <a:ahLst/>
                <a:cxnLst>
                  <a:cxn ang="0">
                    <a:pos x="T0" y="T1"/>
                  </a:cxn>
                  <a:cxn ang="0">
                    <a:pos x="T2" y="T3"/>
                  </a:cxn>
                  <a:cxn ang="0">
                    <a:pos x="T4" y="T5"/>
                  </a:cxn>
                  <a:cxn ang="0">
                    <a:pos x="T6" y="T7"/>
                  </a:cxn>
                </a:cxnLst>
                <a:rect l="0" t="0" r="r" b="b"/>
                <a:pathLst>
                  <a:path w="36" h="58">
                    <a:moveTo>
                      <a:pt x="28" y="58"/>
                    </a:moveTo>
                    <a:lnTo>
                      <a:pt x="36" y="53"/>
                    </a:lnTo>
                    <a:moveTo>
                      <a:pt x="0" y="0"/>
                    </a:moveTo>
                    <a:lnTo>
                      <a:pt x="32" y="18"/>
                    </a:lnTo>
                  </a:path>
                </a:pathLst>
              </a:custGeom>
              <a:noFill/>
              <a:ln w="7938" cap="rnd">
                <a:solidFill>
                  <a:srgbClr val="6480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Freeform 77"/>
              <p:cNvSpPr>
                <a:spLocks noEditPoints="1"/>
              </p:cNvSpPr>
              <p:nvPr/>
            </p:nvSpPr>
            <p:spPr bwMode="auto">
              <a:xfrm>
                <a:off x="3167" y="2958"/>
                <a:ext cx="101" cy="54"/>
              </a:xfrm>
              <a:custGeom>
                <a:avLst/>
                <a:gdLst>
                  <a:gd name="T0" fmla="*/ 0 w 101"/>
                  <a:gd name="T1" fmla="*/ 4 h 54"/>
                  <a:gd name="T2" fmla="*/ 2 w 101"/>
                  <a:gd name="T3" fmla="*/ 35 h 54"/>
                  <a:gd name="T4" fmla="*/ 11 w 101"/>
                  <a:gd name="T5" fmla="*/ 15 h 54"/>
                  <a:gd name="T6" fmla="*/ 1 w 101"/>
                  <a:gd name="T7" fmla="*/ 21 h 54"/>
                  <a:gd name="T8" fmla="*/ 36 w 101"/>
                  <a:gd name="T9" fmla="*/ 41 h 54"/>
                  <a:gd name="T10" fmla="*/ 101 w 101"/>
                  <a:gd name="T11" fmla="*/ 13 h 54"/>
                  <a:gd name="T12" fmla="*/ 78 w 101"/>
                  <a:gd name="T13" fmla="*/ 0 h 54"/>
                  <a:gd name="T14" fmla="*/ 15 w 101"/>
                  <a:gd name="T15" fmla="*/ 29 h 54"/>
                  <a:gd name="T16" fmla="*/ 2 w 101"/>
                  <a:gd name="T17" fmla="*/ 35 h 54"/>
                  <a:gd name="T18" fmla="*/ 35 w 101"/>
                  <a:gd name="T19" fmla="*/ 54 h 54"/>
                  <a:gd name="T20" fmla="*/ 93 w 101"/>
                  <a:gd name="T21" fmla="*/ 35 h 54"/>
                  <a:gd name="T22" fmla="*/ 78 w 101"/>
                  <a:gd name="T23" fmla="*/ 25 h 54"/>
                  <a:gd name="T24" fmla="*/ 33 w 101"/>
                  <a:gd name="T25" fmla="*/ 39 h 54"/>
                  <a:gd name="T26" fmla="*/ 19 w 101"/>
                  <a:gd name="T27" fmla="*/ 45 h 54"/>
                  <a:gd name="T28" fmla="*/ 19 w 101"/>
                  <a:gd name="T29" fmla="*/ 15 h 54"/>
                  <a:gd name="T30" fmla="*/ 37 w 101"/>
                  <a:gd name="T31" fmla="*/ 24 h 54"/>
                  <a:gd name="T32" fmla="*/ 35 w 101"/>
                  <a:gd name="T33" fmla="*/ 54 h 54"/>
                  <a:gd name="T34" fmla="*/ 60 w 101"/>
                  <a:gd name="T35" fmla="*/ 15 h 54"/>
                  <a:gd name="T36" fmla="*/ 52 w 101"/>
                  <a:gd name="T37" fmla="*/ 48 h 54"/>
                  <a:gd name="T38" fmla="*/ 84 w 101"/>
                  <a:gd name="T39" fmla="*/ 3 h 54"/>
                  <a:gd name="T40" fmla="*/ 74 w 101"/>
                  <a:gd name="T4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54">
                    <a:moveTo>
                      <a:pt x="0" y="4"/>
                    </a:moveTo>
                    <a:lnTo>
                      <a:pt x="2" y="35"/>
                    </a:lnTo>
                    <a:moveTo>
                      <a:pt x="11" y="15"/>
                    </a:moveTo>
                    <a:lnTo>
                      <a:pt x="1" y="21"/>
                    </a:lnTo>
                    <a:lnTo>
                      <a:pt x="36" y="41"/>
                    </a:lnTo>
                    <a:lnTo>
                      <a:pt x="101" y="13"/>
                    </a:lnTo>
                    <a:lnTo>
                      <a:pt x="78" y="0"/>
                    </a:lnTo>
                    <a:moveTo>
                      <a:pt x="15" y="29"/>
                    </a:moveTo>
                    <a:lnTo>
                      <a:pt x="2" y="35"/>
                    </a:lnTo>
                    <a:lnTo>
                      <a:pt x="35" y="54"/>
                    </a:lnTo>
                    <a:lnTo>
                      <a:pt x="93" y="35"/>
                    </a:lnTo>
                    <a:lnTo>
                      <a:pt x="78" y="25"/>
                    </a:lnTo>
                    <a:moveTo>
                      <a:pt x="33" y="39"/>
                    </a:moveTo>
                    <a:lnTo>
                      <a:pt x="19" y="45"/>
                    </a:lnTo>
                    <a:lnTo>
                      <a:pt x="19" y="15"/>
                    </a:lnTo>
                    <a:moveTo>
                      <a:pt x="37" y="24"/>
                    </a:moveTo>
                    <a:lnTo>
                      <a:pt x="35" y="54"/>
                    </a:lnTo>
                    <a:moveTo>
                      <a:pt x="60" y="15"/>
                    </a:moveTo>
                    <a:lnTo>
                      <a:pt x="52" y="48"/>
                    </a:lnTo>
                    <a:moveTo>
                      <a:pt x="84" y="3"/>
                    </a:moveTo>
                    <a:lnTo>
                      <a:pt x="74" y="41"/>
                    </a:lnTo>
                  </a:path>
                </a:pathLst>
              </a:custGeom>
              <a:noFill/>
              <a:ln w="7938" cap="rnd">
                <a:solidFill>
                  <a:srgbClr val="45928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Freeform 78"/>
              <p:cNvSpPr>
                <a:spLocks noEditPoints="1"/>
              </p:cNvSpPr>
              <p:nvPr/>
            </p:nvSpPr>
            <p:spPr bwMode="auto">
              <a:xfrm>
                <a:off x="3167" y="2924"/>
                <a:ext cx="107" cy="88"/>
              </a:xfrm>
              <a:custGeom>
                <a:avLst/>
                <a:gdLst>
                  <a:gd name="T0" fmla="*/ 11 w 107"/>
                  <a:gd name="T1" fmla="*/ 30 h 88"/>
                  <a:gd name="T2" fmla="*/ 0 w 107"/>
                  <a:gd name="T3" fmla="*/ 38 h 88"/>
                  <a:gd name="T4" fmla="*/ 32 w 107"/>
                  <a:gd name="T5" fmla="*/ 55 h 88"/>
                  <a:gd name="T6" fmla="*/ 32 w 107"/>
                  <a:gd name="T7" fmla="*/ 55 h 88"/>
                  <a:gd name="T8" fmla="*/ 37 w 107"/>
                  <a:gd name="T9" fmla="*/ 58 h 88"/>
                  <a:gd name="T10" fmla="*/ 107 w 107"/>
                  <a:gd name="T11" fmla="*/ 28 h 88"/>
                  <a:gd name="T12" fmla="*/ 59 w 107"/>
                  <a:gd name="T13" fmla="*/ 0 h 88"/>
                  <a:gd name="T14" fmla="*/ 48 w 107"/>
                  <a:gd name="T15" fmla="*/ 6 h 88"/>
                  <a:gd name="T16" fmla="*/ 20 w 107"/>
                  <a:gd name="T17" fmla="*/ 79 h 88"/>
                  <a:gd name="T18" fmla="*/ 35 w 107"/>
                  <a:gd name="T19" fmla="*/ 88 h 88"/>
                  <a:gd name="T20" fmla="*/ 92 w 107"/>
                  <a:gd name="T2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8">
                    <a:moveTo>
                      <a:pt x="11" y="30"/>
                    </a:moveTo>
                    <a:lnTo>
                      <a:pt x="0" y="38"/>
                    </a:lnTo>
                    <a:lnTo>
                      <a:pt x="32" y="55"/>
                    </a:lnTo>
                    <a:moveTo>
                      <a:pt x="32" y="55"/>
                    </a:moveTo>
                    <a:lnTo>
                      <a:pt x="37" y="58"/>
                    </a:lnTo>
                    <a:lnTo>
                      <a:pt x="107" y="28"/>
                    </a:lnTo>
                    <a:lnTo>
                      <a:pt x="59" y="0"/>
                    </a:lnTo>
                    <a:lnTo>
                      <a:pt x="48" y="6"/>
                    </a:lnTo>
                    <a:moveTo>
                      <a:pt x="20" y="79"/>
                    </a:moveTo>
                    <a:lnTo>
                      <a:pt x="35" y="88"/>
                    </a:lnTo>
                    <a:lnTo>
                      <a:pt x="92" y="70"/>
                    </a:lnTo>
                  </a:path>
                </a:pathLst>
              </a:custGeom>
              <a:noFill/>
              <a:ln w="7938" cap="flat">
                <a:solidFill>
                  <a:srgbClr val="3678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79"/>
              <p:cNvSpPr>
                <a:spLocks noChangeArrowheads="1"/>
              </p:cNvSpPr>
              <p:nvPr/>
            </p:nvSpPr>
            <p:spPr bwMode="auto">
              <a:xfrm>
                <a:off x="3275" y="2863"/>
                <a:ext cx="4" cy="34"/>
              </a:xfrm>
              <a:prstGeom prst="rect">
                <a:avLst/>
              </a:prstGeom>
              <a:solidFill>
                <a:srgbClr val="F6F3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80"/>
              <p:cNvSpPr>
                <a:spLocks noChangeArrowheads="1"/>
              </p:cNvSpPr>
              <p:nvPr/>
            </p:nvSpPr>
            <p:spPr bwMode="auto">
              <a:xfrm>
                <a:off x="3279" y="2863"/>
                <a:ext cx="5" cy="34"/>
              </a:xfrm>
              <a:prstGeom prst="rect">
                <a:avLst/>
              </a:prstGeom>
              <a:solidFill>
                <a:srgbClr val="F1F2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81"/>
              <p:cNvSpPr>
                <a:spLocks noChangeArrowheads="1"/>
              </p:cNvSpPr>
              <p:nvPr/>
            </p:nvSpPr>
            <p:spPr bwMode="auto">
              <a:xfrm>
                <a:off x="3284" y="2863"/>
                <a:ext cx="5" cy="34"/>
              </a:xfrm>
              <a:prstGeom prst="rect">
                <a:avLst/>
              </a:prstGeom>
              <a:solidFill>
                <a:srgbClr val="E7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82"/>
              <p:cNvSpPr>
                <a:spLocks noChangeArrowheads="1"/>
              </p:cNvSpPr>
              <p:nvPr/>
            </p:nvSpPr>
            <p:spPr bwMode="auto">
              <a:xfrm>
                <a:off x="3289" y="2863"/>
                <a:ext cx="5" cy="34"/>
              </a:xfrm>
              <a:prstGeom prst="rect">
                <a:avLst/>
              </a:prstGeom>
              <a:solidFill>
                <a:srgbClr val="D8EE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83"/>
              <p:cNvSpPr>
                <a:spLocks noChangeArrowheads="1"/>
              </p:cNvSpPr>
              <p:nvPr/>
            </p:nvSpPr>
            <p:spPr bwMode="auto">
              <a:xfrm>
                <a:off x="3294" y="2863"/>
                <a:ext cx="5" cy="34"/>
              </a:xfrm>
              <a:prstGeom prst="rect">
                <a:avLst/>
              </a:prstGeom>
              <a:solidFill>
                <a:srgbClr val="C6E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84"/>
              <p:cNvSpPr>
                <a:spLocks noChangeArrowheads="1"/>
              </p:cNvSpPr>
              <p:nvPr/>
            </p:nvSpPr>
            <p:spPr bwMode="auto">
              <a:xfrm>
                <a:off x="3299" y="2863"/>
                <a:ext cx="5" cy="34"/>
              </a:xfrm>
              <a:prstGeom prst="rect">
                <a:avLst/>
              </a:prstGeom>
              <a:solidFill>
                <a:srgbClr val="B4EA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85"/>
              <p:cNvSpPr>
                <a:spLocks noChangeArrowheads="1"/>
              </p:cNvSpPr>
              <p:nvPr/>
            </p:nvSpPr>
            <p:spPr bwMode="auto">
              <a:xfrm>
                <a:off x="3304" y="2863"/>
                <a:ext cx="5" cy="34"/>
              </a:xfrm>
              <a:prstGeom prst="rect">
                <a:avLst/>
              </a:prstGeom>
              <a:solidFill>
                <a:srgbClr val="A5E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86"/>
              <p:cNvSpPr>
                <a:spLocks noChangeArrowheads="1"/>
              </p:cNvSpPr>
              <p:nvPr/>
            </p:nvSpPr>
            <p:spPr bwMode="auto">
              <a:xfrm>
                <a:off x="3309" y="2863"/>
                <a:ext cx="5" cy="34"/>
              </a:xfrm>
              <a:prstGeom prst="rect">
                <a:avLst/>
              </a:prstGeom>
              <a:solidFill>
                <a:srgbClr val="9BE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87"/>
              <p:cNvSpPr>
                <a:spLocks noChangeArrowheads="1"/>
              </p:cNvSpPr>
              <p:nvPr/>
            </p:nvSpPr>
            <p:spPr bwMode="auto">
              <a:xfrm>
                <a:off x="3314" y="2863"/>
                <a:ext cx="5" cy="34"/>
              </a:xfrm>
              <a:prstGeom prst="rect">
                <a:avLst/>
              </a:prstGeom>
              <a:solidFill>
                <a:srgbClr val="99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Rectangle 88"/>
              <p:cNvSpPr>
                <a:spLocks noChangeArrowheads="1"/>
              </p:cNvSpPr>
              <p:nvPr/>
            </p:nvSpPr>
            <p:spPr bwMode="auto">
              <a:xfrm>
                <a:off x="3319" y="2863"/>
                <a:ext cx="5" cy="34"/>
              </a:xfrm>
              <a:prstGeom prst="rect">
                <a:avLst/>
              </a:prstGeom>
              <a:solidFill>
                <a:srgbClr val="A1E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3"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9" y="2883"/>
                <a:ext cx="20"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 name="Freeform 90"/>
              <p:cNvSpPr>
                <a:spLocks noEditPoints="1"/>
              </p:cNvSpPr>
              <p:nvPr/>
            </p:nvSpPr>
            <p:spPr bwMode="auto">
              <a:xfrm>
                <a:off x="3253" y="2899"/>
                <a:ext cx="62" cy="105"/>
              </a:xfrm>
              <a:custGeom>
                <a:avLst/>
                <a:gdLst>
                  <a:gd name="T0" fmla="*/ 75 w 200"/>
                  <a:gd name="T1" fmla="*/ 0 h 343"/>
                  <a:gd name="T2" fmla="*/ 3 w 200"/>
                  <a:gd name="T3" fmla="*/ 41 h 343"/>
                  <a:gd name="T4" fmla="*/ 0 w 200"/>
                  <a:gd name="T5" fmla="*/ 68 h 343"/>
                  <a:gd name="T6" fmla="*/ 24 w 200"/>
                  <a:gd name="T7" fmla="*/ 65 h 343"/>
                  <a:gd name="T8" fmla="*/ 76 w 200"/>
                  <a:gd name="T9" fmla="*/ 34 h 343"/>
                  <a:gd name="T10" fmla="*/ 75 w 200"/>
                  <a:gd name="T11" fmla="*/ 0 h 343"/>
                  <a:gd name="T12" fmla="*/ 166 w 200"/>
                  <a:gd name="T13" fmla="*/ 51 h 343"/>
                  <a:gd name="T14" fmla="*/ 95 w 200"/>
                  <a:gd name="T15" fmla="*/ 93 h 343"/>
                  <a:gd name="T16" fmla="*/ 92 w 200"/>
                  <a:gd name="T17" fmla="*/ 120 h 343"/>
                  <a:gd name="T18" fmla="*/ 116 w 200"/>
                  <a:gd name="T19" fmla="*/ 117 h 343"/>
                  <a:gd name="T20" fmla="*/ 169 w 200"/>
                  <a:gd name="T21" fmla="*/ 86 h 343"/>
                  <a:gd name="T22" fmla="*/ 166 w 200"/>
                  <a:gd name="T23" fmla="*/ 51 h 343"/>
                  <a:gd name="T24" fmla="*/ 97 w 200"/>
                  <a:gd name="T25" fmla="*/ 311 h 343"/>
                  <a:gd name="T26" fmla="*/ 79 w 200"/>
                  <a:gd name="T27" fmla="*/ 322 h 343"/>
                  <a:gd name="T28" fmla="*/ 80 w 200"/>
                  <a:gd name="T29" fmla="*/ 312 h 343"/>
                  <a:gd name="T30" fmla="*/ 112 w 200"/>
                  <a:gd name="T31" fmla="*/ 277 h 343"/>
                  <a:gd name="T32" fmla="*/ 117 w 200"/>
                  <a:gd name="T33" fmla="*/ 124 h 343"/>
                  <a:gd name="T34" fmla="*/ 126 w 200"/>
                  <a:gd name="T35" fmla="*/ 129 h 343"/>
                  <a:gd name="T36" fmla="*/ 129 w 200"/>
                  <a:gd name="T37" fmla="*/ 280 h 343"/>
                  <a:gd name="T38" fmla="*/ 97 w 200"/>
                  <a:gd name="T39" fmla="*/ 311 h 343"/>
                  <a:gd name="T40" fmla="*/ 169 w 200"/>
                  <a:gd name="T41" fmla="*/ 86 h 343"/>
                  <a:gd name="T42" fmla="*/ 168 w 200"/>
                  <a:gd name="T43" fmla="*/ 81 h 343"/>
                  <a:gd name="T44" fmla="*/ 200 w 200"/>
                  <a:gd name="T45" fmla="*/ 67 h 343"/>
                  <a:gd name="T46" fmla="*/ 189 w 200"/>
                  <a:gd name="T47" fmla="*/ 270 h 343"/>
                  <a:gd name="T48" fmla="*/ 188 w 200"/>
                  <a:gd name="T49" fmla="*/ 303 h 343"/>
                  <a:gd name="T50" fmla="*/ 116 w 200"/>
                  <a:gd name="T51" fmla="*/ 343 h 343"/>
                  <a:gd name="T52" fmla="*/ 116 w 200"/>
                  <a:gd name="T53" fmla="*/ 329 h 343"/>
                  <a:gd name="T54" fmla="*/ 152 w 200"/>
                  <a:gd name="T55" fmla="*/ 289 h 343"/>
                  <a:gd name="T56" fmla="*/ 163 w 200"/>
                  <a:gd name="T57" fmla="*/ 89 h 343"/>
                  <a:gd name="T58" fmla="*/ 169 w 200"/>
                  <a:gd name="T59" fmla="*/ 8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343">
                    <a:moveTo>
                      <a:pt x="75" y="0"/>
                    </a:moveTo>
                    <a:lnTo>
                      <a:pt x="3" y="41"/>
                    </a:lnTo>
                    <a:cubicBezTo>
                      <a:pt x="9" y="49"/>
                      <a:pt x="8" y="61"/>
                      <a:pt x="0" y="68"/>
                    </a:cubicBezTo>
                    <a:cubicBezTo>
                      <a:pt x="7" y="74"/>
                      <a:pt x="18" y="72"/>
                      <a:pt x="24" y="65"/>
                    </a:cubicBezTo>
                    <a:lnTo>
                      <a:pt x="76" y="34"/>
                    </a:lnTo>
                    <a:lnTo>
                      <a:pt x="75" y="0"/>
                    </a:lnTo>
                    <a:close/>
                    <a:moveTo>
                      <a:pt x="166" y="51"/>
                    </a:moveTo>
                    <a:lnTo>
                      <a:pt x="95" y="93"/>
                    </a:lnTo>
                    <a:cubicBezTo>
                      <a:pt x="101" y="101"/>
                      <a:pt x="100" y="113"/>
                      <a:pt x="92" y="120"/>
                    </a:cubicBezTo>
                    <a:cubicBezTo>
                      <a:pt x="99" y="126"/>
                      <a:pt x="110" y="124"/>
                      <a:pt x="116" y="117"/>
                    </a:cubicBezTo>
                    <a:lnTo>
                      <a:pt x="169" y="86"/>
                    </a:lnTo>
                    <a:lnTo>
                      <a:pt x="166" y="51"/>
                    </a:lnTo>
                    <a:close/>
                    <a:moveTo>
                      <a:pt x="97" y="311"/>
                    </a:moveTo>
                    <a:lnTo>
                      <a:pt x="79" y="322"/>
                    </a:lnTo>
                    <a:cubicBezTo>
                      <a:pt x="79" y="319"/>
                      <a:pt x="79" y="315"/>
                      <a:pt x="80" y="312"/>
                    </a:cubicBezTo>
                    <a:cubicBezTo>
                      <a:pt x="89" y="298"/>
                      <a:pt x="99" y="286"/>
                      <a:pt x="112" y="277"/>
                    </a:cubicBezTo>
                    <a:lnTo>
                      <a:pt x="117" y="124"/>
                    </a:lnTo>
                    <a:lnTo>
                      <a:pt x="126" y="129"/>
                    </a:lnTo>
                    <a:lnTo>
                      <a:pt x="129" y="280"/>
                    </a:lnTo>
                    <a:cubicBezTo>
                      <a:pt x="118" y="290"/>
                      <a:pt x="108" y="300"/>
                      <a:pt x="97" y="311"/>
                    </a:cubicBezTo>
                    <a:close/>
                    <a:moveTo>
                      <a:pt x="169" y="86"/>
                    </a:moveTo>
                    <a:lnTo>
                      <a:pt x="168" y="81"/>
                    </a:lnTo>
                    <a:lnTo>
                      <a:pt x="200" y="67"/>
                    </a:lnTo>
                    <a:lnTo>
                      <a:pt x="189" y="270"/>
                    </a:lnTo>
                    <a:lnTo>
                      <a:pt x="188" y="303"/>
                    </a:lnTo>
                    <a:lnTo>
                      <a:pt x="116" y="343"/>
                    </a:lnTo>
                    <a:cubicBezTo>
                      <a:pt x="116" y="338"/>
                      <a:pt x="116" y="333"/>
                      <a:pt x="116" y="329"/>
                    </a:cubicBezTo>
                    <a:cubicBezTo>
                      <a:pt x="126" y="314"/>
                      <a:pt x="138" y="300"/>
                      <a:pt x="152" y="289"/>
                    </a:cubicBezTo>
                    <a:lnTo>
                      <a:pt x="163" y="89"/>
                    </a:lnTo>
                    <a:lnTo>
                      <a:pt x="169" y="86"/>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91"/>
              <p:cNvSpPr>
                <a:spLocks noEditPoints="1"/>
              </p:cNvSpPr>
              <p:nvPr/>
            </p:nvSpPr>
            <p:spPr bwMode="auto">
              <a:xfrm>
                <a:off x="3250" y="2896"/>
                <a:ext cx="54" cy="32"/>
              </a:xfrm>
              <a:custGeom>
                <a:avLst/>
                <a:gdLst>
                  <a:gd name="T0" fmla="*/ 85 w 176"/>
                  <a:gd name="T1" fmla="*/ 10 h 103"/>
                  <a:gd name="T2" fmla="*/ 14 w 176"/>
                  <a:gd name="T3" fmla="*/ 51 h 103"/>
                  <a:gd name="T4" fmla="*/ 0 w 176"/>
                  <a:gd name="T5" fmla="*/ 45 h 103"/>
                  <a:gd name="T6" fmla="*/ 4 w 176"/>
                  <a:gd name="T7" fmla="*/ 37 h 103"/>
                  <a:gd name="T8" fmla="*/ 68 w 176"/>
                  <a:gd name="T9" fmla="*/ 0 h 103"/>
                  <a:gd name="T10" fmla="*/ 85 w 176"/>
                  <a:gd name="T11" fmla="*/ 10 h 103"/>
                  <a:gd name="T12" fmla="*/ 176 w 176"/>
                  <a:gd name="T13" fmla="*/ 61 h 103"/>
                  <a:gd name="T14" fmla="*/ 105 w 176"/>
                  <a:gd name="T15" fmla="*/ 103 h 103"/>
                  <a:gd name="T16" fmla="*/ 92 w 176"/>
                  <a:gd name="T17" fmla="*/ 96 h 103"/>
                  <a:gd name="T18" fmla="*/ 96 w 176"/>
                  <a:gd name="T19" fmla="*/ 88 h 103"/>
                  <a:gd name="T20" fmla="*/ 160 w 176"/>
                  <a:gd name="T21" fmla="*/ 52 h 103"/>
                  <a:gd name="T22" fmla="*/ 176 w 176"/>
                  <a:gd name="T23"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03">
                    <a:moveTo>
                      <a:pt x="85" y="10"/>
                    </a:moveTo>
                    <a:lnTo>
                      <a:pt x="14" y="51"/>
                    </a:lnTo>
                    <a:cubicBezTo>
                      <a:pt x="10" y="47"/>
                      <a:pt x="6" y="45"/>
                      <a:pt x="0" y="45"/>
                    </a:cubicBezTo>
                    <a:cubicBezTo>
                      <a:pt x="0" y="41"/>
                      <a:pt x="1" y="38"/>
                      <a:pt x="4" y="37"/>
                    </a:cubicBezTo>
                    <a:cubicBezTo>
                      <a:pt x="26" y="25"/>
                      <a:pt x="47" y="13"/>
                      <a:pt x="68" y="0"/>
                    </a:cubicBezTo>
                    <a:lnTo>
                      <a:pt x="85" y="10"/>
                    </a:lnTo>
                    <a:close/>
                    <a:moveTo>
                      <a:pt x="176" y="61"/>
                    </a:moveTo>
                    <a:lnTo>
                      <a:pt x="105" y="103"/>
                    </a:lnTo>
                    <a:cubicBezTo>
                      <a:pt x="102" y="99"/>
                      <a:pt x="97" y="96"/>
                      <a:pt x="92" y="96"/>
                    </a:cubicBezTo>
                    <a:cubicBezTo>
                      <a:pt x="91" y="93"/>
                      <a:pt x="93" y="89"/>
                      <a:pt x="96" y="88"/>
                    </a:cubicBezTo>
                    <a:cubicBezTo>
                      <a:pt x="117" y="76"/>
                      <a:pt x="138" y="64"/>
                      <a:pt x="160" y="52"/>
                    </a:cubicBezTo>
                    <a:lnTo>
                      <a:pt x="176" y="6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Rectangle 92"/>
              <p:cNvSpPr>
                <a:spLocks noChangeArrowheads="1"/>
              </p:cNvSpPr>
              <p:nvPr/>
            </p:nvSpPr>
            <p:spPr bwMode="auto">
              <a:xfrm>
                <a:off x="3284" y="2868"/>
                <a:ext cx="5" cy="15"/>
              </a:xfrm>
              <a:prstGeom prst="rect">
                <a:avLst/>
              </a:prstGeom>
              <a:solidFill>
                <a:srgbClr val="42BA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Rectangle 93"/>
              <p:cNvSpPr>
                <a:spLocks noChangeArrowheads="1"/>
              </p:cNvSpPr>
              <p:nvPr/>
            </p:nvSpPr>
            <p:spPr bwMode="auto">
              <a:xfrm>
                <a:off x="3289" y="2868"/>
                <a:ext cx="5" cy="15"/>
              </a:xfrm>
              <a:prstGeom prst="rect">
                <a:avLst/>
              </a:prstGeom>
              <a:solidFill>
                <a:srgbClr val="43AE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94"/>
              <p:cNvSpPr>
                <a:spLocks noChangeArrowheads="1"/>
              </p:cNvSpPr>
              <p:nvPr/>
            </p:nvSpPr>
            <p:spPr bwMode="auto">
              <a:xfrm>
                <a:off x="3294" y="2868"/>
                <a:ext cx="5" cy="15"/>
              </a:xfrm>
              <a:prstGeom prst="rect">
                <a:avLst/>
              </a:prstGeom>
              <a:solidFill>
                <a:srgbClr val="459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95"/>
              <p:cNvSpPr>
                <a:spLocks noChangeArrowheads="1"/>
              </p:cNvSpPr>
              <p:nvPr/>
            </p:nvSpPr>
            <p:spPr bwMode="auto">
              <a:xfrm>
                <a:off x="3299" y="2868"/>
                <a:ext cx="5" cy="15"/>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1"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Freeform 98"/>
              <p:cNvSpPr>
                <a:spLocks/>
              </p:cNvSpPr>
              <p:nvPr/>
            </p:nvSpPr>
            <p:spPr bwMode="auto">
              <a:xfrm>
                <a:off x="3284" y="2867"/>
                <a:ext cx="17" cy="5"/>
              </a:xfrm>
              <a:custGeom>
                <a:avLst/>
                <a:gdLst>
                  <a:gd name="T0" fmla="*/ 17 w 17"/>
                  <a:gd name="T1" fmla="*/ 2 h 5"/>
                  <a:gd name="T2" fmla="*/ 9 w 17"/>
                  <a:gd name="T3" fmla="*/ 5 h 5"/>
                  <a:gd name="T4" fmla="*/ 0 w 17"/>
                  <a:gd name="T5" fmla="*/ 0 h 5"/>
                </a:gdLst>
                <a:ahLst/>
                <a:cxnLst>
                  <a:cxn ang="0">
                    <a:pos x="T0" y="T1"/>
                  </a:cxn>
                  <a:cxn ang="0">
                    <a:pos x="T2" y="T3"/>
                  </a:cxn>
                  <a:cxn ang="0">
                    <a:pos x="T4" y="T5"/>
                  </a:cxn>
                </a:cxnLst>
                <a:rect l="0" t="0" r="r" b="b"/>
                <a:pathLst>
                  <a:path w="17" h="5">
                    <a:moveTo>
                      <a:pt x="17" y="2"/>
                    </a:moveTo>
                    <a:cubicBezTo>
                      <a:pt x="15" y="4"/>
                      <a:pt x="12" y="5"/>
                      <a:pt x="9" y="5"/>
                    </a:cubicBezTo>
                    <a:cubicBezTo>
                      <a:pt x="5"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3"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4"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5"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Freeform 103"/>
              <p:cNvSpPr>
                <a:spLocks noEditPoints="1"/>
              </p:cNvSpPr>
              <p:nvPr/>
            </p:nvSpPr>
            <p:spPr bwMode="auto">
              <a:xfrm>
                <a:off x="3239" y="2890"/>
                <a:ext cx="78" cy="104"/>
              </a:xfrm>
              <a:custGeom>
                <a:avLst/>
                <a:gdLst>
                  <a:gd name="T0" fmla="*/ 11 w 254"/>
                  <a:gd name="T1" fmla="*/ 106 h 341"/>
                  <a:gd name="T2" fmla="*/ 0 w 254"/>
                  <a:gd name="T3" fmla="*/ 88 h 341"/>
                  <a:gd name="T4" fmla="*/ 48 w 254"/>
                  <a:gd name="T5" fmla="*/ 99 h 341"/>
                  <a:gd name="T6" fmla="*/ 11 w 254"/>
                  <a:gd name="T7" fmla="*/ 106 h 341"/>
                  <a:gd name="T8" fmla="*/ 254 w 254"/>
                  <a:gd name="T9" fmla="*/ 93 h 341"/>
                  <a:gd name="T10" fmla="*/ 163 w 254"/>
                  <a:gd name="T11" fmla="*/ 147 h 341"/>
                  <a:gd name="T12" fmla="*/ 139 w 254"/>
                  <a:gd name="T13" fmla="*/ 150 h 341"/>
                  <a:gd name="T14" fmla="*/ 102 w 254"/>
                  <a:gd name="T15" fmla="*/ 157 h 341"/>
                  <a:gd name="T16" fmla="*/ 92 w 254"/>
                  <a:gd name="T17" fmla="*/ 139 h 341"/>
                  <a:gd name="T18" fmla="*/ 173 w 254"/>
                  <a:gd name="T19" fmla="*/ 159 h 341"/>
                  <a:gd name="T20" fmla="*/ 175 w 254"/>
                  <a:gd name="T21" fmla="*/ 310 h 341"/>
                  <a:gd name="T22" fmla="*/ 144 w 254"/>
                  <a:gd name="T23" fmla="*/ 341 h 341"/>
                  <a:gd name="T24" fmla="*/ 126 w 254"/>
                  <a:gd name="T25" fmla="*/ 115 h 341"/>
                  <a:gd name="T26" fmla="*/ 136 w 254"/>
                  <a:gd name="T27" fmla="*/ 107 h 341"/>
                  <a:gd name="T28" fmla="*/ 196 w 254"/>
                  <a:gd name="T29" fmla="*/ 71 h 341"/>
                  <a:gd name="T30" fmla="*/ 196 w 254"/>
                  <a:gd name="T31" fmla="*/ 44 h 341"/>
                  <a:gd name="T32" fmla="*/ 126 w 254"/>
                  <a:gd name="T33" fmla="*/ 114 h 341"/>
                  <a:gd name="T34" fmla="*/ 121 w 254"/>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341">
                    <a:moveTo>
                      <a:pt x="11" y="106"/>
                    </a:moveTo>
                    <a:cubicBezTo>
                      <a:pt x="4" y="102"/>
                      <a:pt x="0" y="95"/>
                      <a:pt x="0" y="88"/>
                    </a:cubicBezTo>
                    <a:moveTo>
                      <a:pt x="48" y="99"/>
                    </a:moveTo>
                    <a:cubicBezTo>
                      <a:pt x="38" y="108"/>
                      <a:pt x="24" y="111"/>
                      <a:pt x="11" y="106"/>
                    </a:cubicBezTo>
                    <a:moveTo>
                      <a:pt x="254" y="93"/>
                    </a:moveTo>
                    <a:lnTo>
                      <a:pt x="163" y="147"/>
                    </a:lnTo>
                    <a:cubicBezTo>
                      <a:pt x="157" y="154"/>
                      <a:pt x="146" y="156"/>
                      <a:pt x="139" y="150"/>
                    </a:cubicBezTo>
                    <a:cubicBezTo>
                      <a:pt x="129" y="159"/>
                      <a:pt x="115" y="161"/>
                      <a:pt x="102" y="157"/>
                    </a:cubicBezTo>
                    <a:cubicBezTo>
                      <a:pt x="96" y="153"/>
                      <a:pt x="92" y="146"/>
                      <a:pt x="92" y="139"/>
                    </a:cubicBezTo>
                    <a:moveTo>
                      <a:pt x="173" y="159"/>
                    </a:moveTo>
                    <a:lnTo>
                      <a:pt x="175" y="310"/>
                    </a:lnTo>
                    <a:cubicBezTo>
                      <a:pt x="164" y="320"/>
                      <a:pt x="154" y="330"/>
                      <a:pt x="144" y="341"/>
                    </a:cubicBezTo>
                    <a:moveTo>
                      <a:pt x="126" y="115"/>
                    </a:moveTo>
                    <a:cubicBezTo>
                      <a:pt x="129" y="112"/>
                      <a:pt x="132" y="109"/>
                      <a:pt x="136" y="107"/>
                    </a:cubicBezTo>
                    <a:lnTo>
                      <a:pt x="196" y="71"/>
                    </a:lnTo>
                    <a:lnTo>
                      <a:pt x="196" y="44"/>
                    </a:lnTo>
                    <a:moveTo>
                      <a:pt x="126" y="114"/>
                    </a:moveTo>
                    <a:lnTo>
                      <a:pt x="121" y="0"/>
                    </a:lnTo>
                  </a:path>
                </a:pathLst>
              </a:custGeom>
              <a:noFill/>
              <a:ln w="7938" cap="rnd">
                <a:solidFill>
                  <a:srgbClr val="2064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04"/>
              <p:cNvSpPr>
                <a:spLocks noEditPoints="1"/>
              </p:cNvSpPr>
              <p:nvPr/>
            </p:nvSpPr>
            <p:spPr bwMode="auto">
              <a:xfrm>
                <a:off x="3167" y="2841"/>
                <a:ext cx="150" cy="209"/>
              </a:xfrm>
              <a:custGeom>
                <a:avLst/>
                <a:gdLst>
                  <a:gd name="T0" fmla="*/ 356 w 490"/>
                  <a:gd name="T1" fmla="*/ 363 h 680"/>
                  <a:gd name="T2" fmla="*/ 329 w 490"/>
                  <a:gd name="T3" fmla="*/ 531 h 680"/>
                  <a:gd name="T4" fmla="*/ 359 w 490"/>
                  <a:gd name="T5" fmla="*/ 537 h 680"/>
                  <a:gd name="T6" fmla="*/ 327 w 490"/>
                  <a:gd name="T7" fmla="*/ 593 h 680"/>
                  <a:gd name="T8" fmla="*/ 313 w 490"/>
                  <a:gd name="T9" fmla="*/ 542 h 680"/>
                  <a:gd name="T10" fmla="*/ 284 w 490"/>
                  <a:gd name="T11" fmla="*/ 560 h 680"/>
                  <a:gd name="T12" fmla="*/ 198 w 490"/>
                  <a:gd name="T13" fmla="*/ 607 h 680"/>
                  <a:gd name="T14" fmla="*/ 191 w 490"/>
                  <a:gd name="T15" fmla="*/ 619 h 680"/>
                  <a:gd name="T16" fmla="*/ 198 w 490"/>
                  <a:gd name="T17" fmla="*/ 659 h 680"/>
                  <a:gd name="T18" fmla="*/ 155 w 490"/>
                  <a:gd name="T19" fmla="*/ 670 h 680"/>
                  <a:gd name="T20" fmla="*/ 136 w 490"/>
                  <a:gd name="T21" fmla="*/ 644 h 680"/>
                  <a:gd name="T22" fmla="*/ 44 w 490"/>
                  <a:gd name="T23" fmla="*/ 613 h 680"/>
                  <a:gd name="T24" fmla="*/ 38 w 490"/>
                  <a:gd name="T25" fmla="*/ 581 h 680"/>
                  <a:gd name="T26" fmla="*/ 77 w 490"/>
                  <a:gd name="T27" fmla="*/ 552 h 680"/>
                  <a:gd name="T28" fmla="*/ 6 w 490"/>
                  <a:gd name="T29" fmla="*/ 495 h 680"/>
                  <a:gd name="T30" fmla="*/ 38 w 490"/>
                  <a:gd name="T31" fmla="*/ 369 h 680"/>
                  <a:gd name="T32" fmla="*/ 147 w 490"/>
                  <a:gd name="T33" fmla="*/ 284 h 680"/>
                  <a:gd name="T34" fmla="*/ 187 w 490"/>
                  <a:gd name="T35" fmla="*/ 272 h 680"/>
                  <a:gd name="T36" fmla="*/ 236 w 490"/>
                  <a:gd name="T37" fmla="*/ 247 h 680"/>
                  <a:gd name="T38" fmla="*/ 370 w 490"/>
                  <a:gd name="T39" fmla="*/ 452 h 680"/>
                  <a:gd name="T40" fmla="*/ 338 w 490"/>
                  <a:gd name="T41" fmla="*/ 497 h 680"/>
                  <a:gd name="T42" fmla="*/ 377 w 490"/>
                  <a:gd name="T43" fmla="*/ 501 h 680"/>
                  <a:gd name="T44" fmla="*/ 399 w 490"/>
                  <a:gd name="T45" fmla="*/ 532 h 680"/>
                  <a:gd name="T46" fmla="*/ 471 w 490"/>
                  <a:gd name="T47" fmla="*/ 463 h 680"/>
                  <a:gd name="T48" fmla="*/ 490 w 490"/>
                  <a:gd name="T49" fmla="*/ 252 h 680"/>
                  <a:gd name="T50" fmla="*/ 454 w 490"/>
                  <a:gd name="T51" fmla="*/ 111 h 680"/>
                  <a:gd name="T52" fmla="*/ 437 w 490"/>
                  <a:gd name="T53" fmla="*/ 92 h 680"/>
                  <a:gd name="T54" fmla="*/ 412 w 490"/>
                  <a:gd name="T55" fmla="*/ 0 h 680"/>
                  <a:gd name="T56" fmla="*/ 388 w 490"/>
                  <a:gd name="T57" fmla="*/ 92 h 680"/>
                  <a:gd name="T58" fmla="*/ 341 w 490"/>
                  <a:gd name="T59" fmla="*/ 133 h 680"/>
                  <a:gd name="T60" fmla="*/ 276 w 490"/>
                  <a:gd name="T61" fmla="*/ 216 h 680"/>
                  <a:gd name="T62" fmla="*/ 236 w 490"/>
                  <a:gd name="T63" fmla="*/ 247 h 680"/>
                  <a:gd name="T64" fmla="*/ 310 w 490"/>
                  <a:gd name="T65" fmla="*/ 253 h 680"/>
                  <a:gd name="T66" fmla="*/ 359 w 490"/>
                  <a:gd name="T67" fmla="*/ 223 h 680"/>
                  <a:gd name="T68" fmla="*/ 328 w 490"/>
                  <a:gd name="T69" fmla="*/ 299 h 680"/>
                  <a:gd name="T70" fmla="*/ 286 w 490"/>
                  <a:gd name="T71" fmla="*/ 257 h 680"/>
                  <a:gd name="T72" fmla="*/ 375 w 490"/>
                  <a:gd name="T73" fmla="*/ 34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680">
                    <a:moveTo>
                      <a:pt x="367" y="356"/>
                    </a:moveTo>
                    <a:lnTo>
                      <a:pt x="356" y="363"/>
                    </a:lnTo>
                    <a:lnTo>
                      <a:pt x="302" y="516"/>
                    </a:lnTo>
                    <a:lnTo>
                      <a:pt x="329" y="531"/>
                    </a:lnTo>
                    <a:cubicBezTo>
                      <a:pt x="336" y="527"/>
                      <a:pt x="345" y="529"/>
                      <a:pt x="351" y="535"/>
                    </a:cubicBezTo>
                    <a:cubicBezTo>
                      <a:pt x="354" y="535"/>
                      <a:pt x="357" y="536"/>
                      <a:pt x="359" y="537"/>
                    </a:cubicBezTo>
                    <a:cubicBezTo>
                      <a:pt x="372" y="547"/>
                      <a:pt x="375" y="565"/>
                      <a:pt x="367" y="578"/>
                    </a:cubicBezTo>
                    <a:cubicBezTo>
                      <a:pt x="359" y="593"/>
                      <a:pt x="342" y="599"/>
                      <a:pt x="327" y="593"/>
                    </a:cubicBezTo>
                    <a:cubicBezTo>
                      <a:pt x="323" y="591"/>
                      <a:pt x="319" y="589"/>
                      <a:pt x="315" y="588"/>
                    </a:cubicBezTo>
                    <a:cubicBezTo>
                      <a:pt x="302" y="576"/>
                      <a:pt x="301" y="556"/>
                      <a:pt x="313" y="542"/>
                    </a:cubicBezTo>
                    <a:cubicBezTo>
                      <a:pt x="305" y="546"/>
                      <a:pt x="297" y="550"/>
                      <a:pt x="289" y="555"/>
                    </a:cubicBezTo>
                    <a:cubicBezTo>
                      <a:pt x="289" y="557"/>
                      <a:pt x="287" y="560"/>
                      <a:pt x="284" y="560"/>
                    </a:cubicBezTo>
                    <a:cubicBezTo>
                      <a:pt x="284" y="560"/>
                      <a:pt x="283" y="560"/>
                      <a:pt x="282" y="560"/>
                    </a:cubicBezTo>
                    <a:cubicBezTo>
                      <a:pt x="254" y="576"/>
                      <a:pt x="226" y="592"/>
                      <a:pt x="198" y="607"/>
                    </a:cubicBezTo>
                    <a:lnTo>
                      <a:pt x="184" y="616"/>
                    </a:lnTo>
                    <a:cubicBezTo>
                      <a:pt x="187" y="615"/>
                      <a:pt x="189" y="616"/>
                      <a:pt x="191" y="619"/>
                    </a:cubicBezTo>
                    <a:cubicBezTo>
                      <a:pt x="204" y="627"/>
                      <a:pt x="208" y="645"/>
                      <a:pt x="199" y="658"/>
                    </a:cubicBezTo>
                    <a:cubicBezTo>
                      <a:pt x="198" y="658"/>
                      <a:pt x="198" y="659"/>
                      <a:pt x="198" y="659"/>
                    </a:cubicBezTo>
                    <a:cubicBezTo>
                      <a:pt x="191" y="674"/>
                      <a:pt x="173" y="680"/>
                      <a:pt x="158" y="673"/>
                    </a:cubicBezTo>
                    <a:cubicBezTo>
                      <a:pt x="157" y="672"/>
                      <a:pt x="156" y="671"/>
                      <a:pt x="155" y="670"/>
                    </a:cubicBezTo>
                    <a:cubicBezTo>
                      <a:pt x="152" y="669"/>
                      <a:pt x="150" y="668"/>
                      <a:pt x="147" y="668"/>
                    </a:cubicBezTo>
                    <a:cubicBezTo>
                      <a:pt x="140" y="663"/>
                      <a:pt x="135" y="654"/>
                      <a:pt x="136" y="644"/>
                    </a:cubicBezTo>
                    <a:cubicBezTo>
                      <a:pt x="127" y="654"/>
                      <a:pt x="113" y="655"/>
                      <a:pt x="102" y="647"/>
                    </a:cubicBezTo>
                    <a:lnTo>
                      <a:pt x="44" y="613"/>
                    </a:lnTo>
                    <a:cubicBezTo>
                      <a:pt x="34" y="610"/>
                      <a:pt x="29" y="600"/>
                      <a:pt x="31" y="590"/>
                    </a:cubicBezTo>
                    <a:cubicBezTo>
                      <a:pt x="32" y="586"/>
                      <a:pt x="35" y="583"/>
                      <a:pt x="38" y="581"/>
                    </a:cubicBezTo>
                    <a:lnTo>
                      <a:pt x="45" y="575"/>
                    </a:lnTo>
                    <a:cubicBezTo>
                      <a:pt x="48" y="560"/>
                      <a:pt x="62" y="550"/>
                      <a:pt x="77" y="552"/>
                    </a:cubicBezTo>
                    <a:lnTo>
                      <a:pt x="90" y="543"/>
                    </a:lnTo>
                    <a:lnTo>
                      <a:pt x="6" y="495"/>
                    </a:lnTo>
                    <a:lnTo>
                      <a:pt x="0" y="395"/>
                    </a:lnTo>
                    <a:lnTo>
                      <a:pt x="38" y="369"/>
                    </a:lnTo>
                    <a:lnTo>
                      <a:pt x="39" y="346"/>
                    </a:lnTo>
                    <a:lnTo>
                      <a:pt x="147" y="284"/>
                    </a:lnTo>
                    <a:lnTo>
                      <a:pt x="158" y="290"/>
                    </a:lnTo>
                    <a:lnTo>
                      <a:pt x="187" y="272"/>
                    </a:lnTo>
                    <a:cubicBezTo>
                      <a:pt x="185" y="256"/>
                      <a:pt x="196" y="241"/>
                      <a:pt x="212" y="239"/>
                    </a:cubicBezTo>
                    <a:cubicBezTo>
                      <a:pt x="221" y="238"/>
                      <a:pt x="230" y="241"/>
                      <a:pt x="236" y="247"/>
                    </a:cubicBezTo>
                    <a:moveTo>
                      <a:pt x="366" y="357"/>
                    </a:moveTo>
                    <a:lnTo>
                      <a:pt x="370" y="452"/>
                    </a:lnTo>
                    <a:cubicBezTo>
                      <a:pt x="360" y="462"/>
                      <a:pt x="350" y="473"/>
                      <a:pt x="341" y="483"/>
                    </a:cubicBezTo>
                    <a:cubicBezTo>
                      <a:pt x="337" y="487"/>
                      <a:pt x="337" y="493"/>
                      <a:pt x="338" y="497"/>
                    </a:cubicBezTo>
                    <a:lnTo>
                      <a:pt x="362" y="511"/>
                    </a:lnTo>
                    <a:lnTo>
                      <a:pt x="377" y="501"/>
                    </a:lnTo>
                    <a:cubicBezTo>
                      <a:pt x="373" y="506"/>
                      <a:pt x="372" y="513"/>
                      <a:pt x="376" y="518"/>
                    </a:cubicBezTo>
                    <a:lnTo>
                      <a:pt x="399" y="532"/>
                    </a:lnTo>
                    <a:lnTo>
                      <a:pt x="471" y="492"/>
                    </a:lnTo>
                    <a:lnTo>
                      <a:pt x="471" y="463"/>
                    </a:lnTo>
                    <a:lnTo>
                      <a:pt x="483" y="256"/>
                    </a:lnTo>
                    <a:lnTo>
                      <a:pt x="490" y="252"/>
                    </a:lnTo>
                    <a:cubicBezTo>
                      <a:pt x="489" y="224"/>
                      <a:pt x="488" y="196"/>
                      <a:pt x="486" y="168"/>
                    </a:cubicBezTo>
                    <a:cubicBezTo>
                      <a:pt x="484" y="146"/>
                      <a:pt x="472" y="125"/>
                      <a:pt x="454" y="111"/>
                    </a:cubicBezTo>
                    <a:cubicBezTo>
                      <a:pt x="448" y="107"/>
                      <a:pt x="443" y="103"/>
                      <a:pt x="437" y="98"/>
                    </a:cubicBezTo>
                    <a:lnTo>
                      <a:pt x="437" y="92"/>
                    </a:lnTo>
                    <a:cubicBezTo>
                      <a:pt x="448" y="81"/>
                      <a:pt x="455" y="67"/>
                      <a:pt x="454" y="51"/>
                    </a:cubicBezTo>
                    <a:cubicBezTo>
                      <a:pt x="456" y="26"/>
                      <a:pt x="437" y="3"/>
                      <a:pt x="412" y="0"/>
                    </a:cubicBezTo>
                    <a:cubicBezTo>
                      <a:pt x="386" y="3"/>
                      <a:pt x="367" y="26"/>
                      <a:pt x="369" y="51"/>
                    </a:cubicBezTo>
                    <a:cubicBezTo>
                      <a:pt x="368" y="67"/>
                      <a:pt x="375" y="82"/>
                      <a:pt x="388" y="92"/>
                    </a:cubicBezTo>
                    <a:lnTo>
                      <a:pt x="351" y="112"/>
                    </a:lnTo>
                    <a:cubicBezTo>
                      <a:pt x="345" y="117"/>
                      <a:pt x="341" y="125"/>
                      <a:pt x="341" y="133"/>
                    </a:cubicBezTo>
                    <a:lnTo>
                      <a:pt x="338" y="179"/>
                    </a:lnTo>
                    <a:cubicBezTo>
                      <a:pt x="317" y="192"/>
                      <a:pt x="297" y="204"/>
                      <a:pt x="276" y="216"/>
                    </a:cubicBezTo>
                    <a:cubicBezTo>
                      <a:pt x="273" y="217"/>
                      <a:pt x="272" y="219"/>
                      <a:pt x="270" y="221"/>
                    </a:cubicBezTo>
                    <a:cubicBezTo>
                      <a:pt x="254" y="220"/>
                      <a:pt x="240" y="231"/>
                      <a:pt x="236" y="247"/>
                    </a:cubicBezTo>
                    <a:moveTo>
                      <a:pt x="284" y="258"/>
                    </a:moveTo>
                    <a:cubicBezTo>
                      <a:pt x="293" y="260"/>
                      <a:pt x="302" y="258"/>
                      <a:pt x="310" y="253"/>
                    </a:cubicBezTo>
                    <a:moveTo>
                      <a:pt x="310" y="253"/>
                    </a:moveTo>
                    <a:lnTo>
                      <a:pt x="359" y="223"/>
                    </a:lnTo>
                    <a:lnTo>
                      <a:pt x="362" y="273"/>
                    </a:lnTo>
                    <a:cubicBezTo>
                      <a:pt x="345" y="271"/>
                      <a:pt x="330" y="283"/>
                      <a:pt x="328" y="299"/>
                    </a:cubicBezTo>
                    <a:lnTo>
                      <a:pt x="269" y="266"/>
                    </a:lnTo>
                    <a:cubicBezTo>
                      <a:pt x="275" y="264"/>
                      <a:pt x="281" y="261"/>
                      <a:pt x="286" y="257"/>
                    </a:cubicBezTo>
                    <a:moveTo>
                      <a:pt x="362" y="318"/>
                    </a:moveTo>
                    <a:cubicBezTo>
                      <a:pt x="373" y="322"/>
                      <a:pt x="379" y="334"/>
                      <a:pt x="375" y="346"/>
                    </a:cubicBezTo>
                    <a:cubicBezTo>
                      <a:pt x="374" y="350"/>
                      <a:pt x="371" y="354"/>
                      <a:pt x="367" y="357"/>
                    </a:cubicBezTo>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9"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 name="Picture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 name="Picture 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09"/>
              <p:cNvSpPr>
                <a:spLocks noChangeShapeType="1"/>
              </p:cNvSpPr>
              <p:nvPr/>
            </p:nvSpPr>
            <p:spPr bwMode="auto">
              <a:xfrm flipH="1">
                <a:off x="2754" y="2919"/>
                <a:ext cx="9"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110"/>
              <p:cNvSpPr>
                <a:spLocks noChangeArrowheads="1"/>
              </p:cNvSpPr>
              <p:nvPr/>
            </p:nvSpPr>
            <p:spPr bwMode="auto">
              <a:xfrm>
                <a:off x="2785" y="2839"/>
                <a:ext cx="5" cy="156"/>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111"/>
              <p:cNvSpPr>
                <a:spLocks noChangeArrowheads="1"/>
              </p:cNvSpPr>
              <p:nvPr/>
            </p:nvSpPr>
            <p:spPr bwMode="auto">
              <a:xfrm>
                <a:off x="2790" y="2839"/>
                <a:ext cx="5" cy="156"/>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112"/>
              <p:cNvSpPr>
                <a:spLocks noChangeArrowheads="1"/>
              </p:cNvSpPr>
              <p:nvPr/>
            </p:nvSpPr>
            <p:spPr bwMode="auto">
              <a:xfrm>
                <a:off x="2795" y="2839"/>
                <a:ext cx="5" cy="156"/>
              </a:xfrm>
              <a:prstGeom prst="rect">
                <a:avLst/>
              </a:prstGeom>
              <a:solidFill>
                <a:srgbClr val="AE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113"/>
              <p:cNvSpPr>
                <a:spLocks noChangeArrowheads="1"/>
              </p:cNvSpPr>
              <p:nvPr/>
            </p:nvSpPr>
            <p:spPr bwMode="auto">
              <a:xfrm>
                <a:off x="2800" y="2839"/>
                <a:ext cx="5" cy="156"/>
              </a:xfrm>
              <a:prstGeom prst="rect">
                <a:avLst/>
              </a:prstGeom>
              <a:solidFill>
                <a:srgbClr val="9DD8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114"/>
              <p:cNvSpPr>
                <a:spLocks noChangeArrowheads="1"/>
              </p:cNvSpPr>
              <p:nvPr/>
            </p:nvSpPr>
            <p:spPr bwMode="auto">
              <a:xfrm>
                <a:off x="2805" y="2839"/>
                <a:ext cx="4" cy="156"/>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115"/>
              <p:cNvSpPr>
                <a:spLocks noChangeArrowheads="1"/>
              </p:cNvSpPr>
              <p:nvPr/>
            </p:nvSpPr>
            <p:spPr bwMode="auto">
              <a:xfrm>
                <a:off x="2809" y="2839"/>
                <a:ext cx="5" cy="156"/>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16"/>
              <p:cNvSpPr>
                <a:spLocks noChangeArrowheads="1"/>
              </p:cNvSpPr>
              <p:nvPr/>
            </p:nvSpPr>
            <p:spPr bwMode="auto">
              <a:xfrm>
                <a:off x="2814" y="2839"/>
                <a:ext cx="5" cy="156"/>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17"/>
              <p:cNvSpPr>
                <a:spLocks noChangeArrowheads="1"/>
              </p:cNvSpPr>
              <p:nvPr/>
            </p:nvSpPr>
            <p:spPr bwMode="auto">
              <a:xfrm>
                <a:off x="2819" y="2839"/>
                <a:ext cx="5" cy="156"/>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18"/>
              <p:cNvSpPr>
                <a:spLocks noChangeArrowheads="1"/>
              </p:cNvSpPr>
              <p:nvPr/>
            </p:nvSpPr>
            <p:spPr bwMode="auto">
              <a:xfrm>
                <a:off x="2824" y="2839"/>
                <a:ext cx="5" cy="156"/>
              </a:xfrm>
              <a:prstGeom prst="rect">
                <a:avLst/>
              </a:prstGeom>
              <a:solidFill>
                <a:srgbClr val="02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19"/>
              <p:cNvSpPr>
                <a:spLocks noChangeArrowheads="1"/>
              </p:cNvSpPr>
              <p:nvPr/>
            </p:nvSpPr>
            <p:spPr bwMode="auto">
              <a:xfrm>
                <a:off x="2829" y="2839"/>
                <a:ext cx="5" cy="156"/>
              </a:xfrm>
              <a:prstGeom prst="rect">
                <a:avLst/>
              </a:prstGeom>
              <a:solidFill>
                <a:srgbClr val="2F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20"/>
              <p:cNvSpPr>
                <a:spLocks noChangeArrowheads="1"/>
              </p:cNvSpPr>
              <p:nvPr/>
            </p:nvSpPr>
            <p:spPr bwMode="auto">
              <a:xfrm>
                <a:off x="2834" y="2839"/>
                <a:ext cx="5" cy="156"/>
              </a:xfrm>
              <a:prstGeom prst="rect">
                <a:avLst/>
              </a:prstGeom>
              <a:solidFill>
                <a:srgbClr val="4E9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1"/>
              <p:cNvSpPr>
                <a:spLocks noEditPoints="1"/>
              </p:cNvSpPr>
              <p:nvPr/>
            </p:nvSpPr>
            <p:spPr bwMode="auto">
              <a:xfrm>
                <a:off x="2678" y="2890"/>
                <a:ext cx="122" cy="156"/>
              </a:xfrm>
              <a:custGeom>
                <a:avLst/>
                <a:gdLst>
                  <a:gd name="T0" fmla="*/ 175 w 398"/>
                  <a:gd name="T1" fmla="*/ 437 h 511"/>
                  <a:gd name="T2" fmla="*/ 364 w 398"/>
                  <a:gd name="T3" fmla="*/ 341 h 511"/>
                  <a:gd name="T4" fmla="*/ 310 w 398"/>
                  <a:gd name="T5" fmla="*/ 323 h 511"/>
                  <a:gd name="T6" fmla="*/ 394 w 398"/>
                  <a:gd name="T7" fmla="*/ 129 h 511"/>
                  <a:gd name="T8" fmla="*/ 229 w 398"/>
                  <a:gd name="T9" fmla="*/ 10 h 511"/>
                  <a:gd name="T10" fmla="*/ 179 w 398"/>
                  <a:gd name="T11" fmla="*/ 34 h 511"/>
                  <a:gd name="T12" fmla="*/ 52 w 398"/>
                  <a:gd name="T13" fmla="*/ 364 h 511"/>
                  <a:gd name="T14" fmla="*/ 15 w 398"/>
                  <a:gd name="T15" fmla="*/ 390 h 511"/>
                  <a:gd name="T16" fmla="*/ 0 w 398"/>
                  <a:gd name="T17" fmla="*/ 417 h 511"/>
                  <a:gd name="T18" fmla="*/ 87 w 398"/>
                  <a:gd name="T19" fmla="*/ 477 h 511"/>
                  <a:gd name="T20" fmla="*/ 133 w 398"/>
                  <a:gd name="T21" fmla="*/ 497 h 511"/>
                  <a:gd name="T22" fmla="*/ 146 w 398"/>
                  <a:gd name="T23" fmla="*/ 503 h 511"/>
                  <a:gd name="T24" fmla="*/ 184 w 398"/>
                  <a:gd name="T25" fmla="*/ 440 h 511"/>
                  <a:gd name="T26" fmla="*/ 288 w 398"/>
                  <a:gd name="T27" fmla="*/ 372 h 511"/>
                  <a:gd name="T28" fmla="*/ 294 w 398"/>
                  <a:gd name="T29" fmla="*/ 368 h 511"/>
                  <a:gd name="T30" fmla="*/ 320 w 398"/>
                  <a:gd name="T31" fmla="*/ 358 h 511"/>
                  <a:gd name="T32" fmla="*/ 336 w 398"/>
                  <a:gd name="T33" fmla="*/ 407 h 511"/>
                  <a:gd name="T34" fmla="*/ 385 w 398"/>
                  <a:gd name="T35" fmla="*/ 394 h 511"/>
                  <a:gd name="T36" fmla="*/ 367 w 398"/>
                  <a:gd name="T37" fmla="*/ 344 h 511"/>
                  <a:gd name="T38" fmla="*/ 78 w 398"/>
                  <a:gd name="T39" fmla="*/ 380 h 511"/>
                  <a:gd name="T40" fmla="*/ 138 w 398"/>
                  <a:gd name="T41" fmla="*/ 337 h 511"/>
                  <a:gd name="T42" fmla="*/ 73 w 398"/>
                  <a:gd name="T43" fmla="*/ 376 h 511"/>
                  <a:gd name="T44" fmla="*/ 62 w 398"/>
                  <a:gd name="T45" fmla="*/ 370 h 511"/>
                  <a:gd name="T46" fmla="*/ 214 w 398"/>
                  <a:gd name="T47" fmla="*/ 331 h 511"/>
                  <a:gd name="T48" fmla="*/ 78 w 398"/>
                  <a:gd name="T49" fmla="*/ 380 h 511"/>
                  <a:gd name="T50" fmla="*/ 53 w 398"/>
                  <a:gd name="T51" fmla="*/ 433 h 511"/>
                  <a:gd name="T52" fmla="*/ 26 w 398"/>
                  <a:gd name="T53" fmla="*/ 429 h 511"/>
                  <a:gd name="T54" fmla="*/ 34 w 398"/>
                  <a:gd name="T55" fmla="*/ 424 h 511"/>
                  <a:gd name="T56" fmla="*/ 62 w 398"/>
                  <a:gd name="T57" fmla="*/ 431 h 511"/>
                  <a:gd name="T58" fmla="*/ 77 w 398"/>
                  <a:gd name="T59" fmla="*/ 458 h 511"/>
                  <a:gd name="T60" fmla="*/ 57 w 398"/>
                  <a:gd name="T61" fmla="*/ 433 h 511"/>
                  <a:gd name="T62" fmla="*/ 79 w 398"/>
                  <a:gd name="T63" fmla="*/ 416 h 511"/>
                  <a:gd name="T64" fmla="*/ 246 w 398"/>
                  <a:gd name="T65" fmla="*/ 348 h 511"/>
                  <a:gd name="T66" fmla="*/ 70 w 398"/>
                  <a:gd name="T67" fmla="*/ 427 h 511"/>
                  <a:gd name="T68" fmla="*/ 79 w 398"/>
                  <a:gd name="T69" fmla="*/ 416 h 511"/>
                  <a:gd name="T70" fmla="*/ 125 w 398"/>
                  <a:gd name="T71" fmla="*/ 452 h 511"/>
                  <a:gd name="T72" fmla="*/ 119 w 398"/>
                  <a:gd name="T73" fmla="*/ 456 h 511"/>
                  <a:gd name="T74" fmla="*/ 249 w 398"/>
                  <a:gd name="T75" fmla="*/ 350 h 511"/>
                  <a:gd name="T76" fmla="*/ 163 w 398"/>
                  <a:gd name="T77" fmla="*/ 431 h 511"/>
                  <a:gd name="T78" fmla="*/ 24 w 398"/>
                  <a:gd name="T79" fmla="*/ 420 h 511"/>
                  <a:gd name="T80" fmla="*/ 13 w 398"/>
                  <a:gd name="T81" fmla="*/ 422 h 511"/>
                  <a:gd name="T82" fmla="*/ 15 w 398"/>
                  <a:gd name="T83" fmla="*/ 406 h 511"/>
                  <a:gd name="T84" fmla="*/ 299 w 398"/>
                  <a:gd name="T85" fmla="*/ 316 h 511"/>
                  <a:gd name="T86" fmla="*/ 171 w 398"/>
                  <a:gd name="T87" fmla="*/ 281 h 511"/>
                  <a:gd name="T88" fmla="*/ 212 w 398"/>
                  <a:gd name="T89" fmla="*/ 19 h 511"/>
                  <a:gd name="T90" fmla="*/ 378 w 398"/>
                  <a:gd name="T91" fmla="*/ 111 h 511"/>
                  <a:gd name="T92" fmla="*/ 362 w 398"/>
                  <a:gd name="T93" fmla="*/ 138 h 511"/>
                  <a:gd name="T94" fmla="*/ 284 w 398"/>
                  <a:gd name="T95" fmla="*/ 356 h 511"/>
                  <a:gd name="T96" fmla="*/ 169 w 398"/>
                  <a:gd name="T97" fmla="*/ 296 h 511"/>
                  <a:gd name="T98" fmla="*/ 209 w 398"/>
                  <a:gd name="T99" fmla="*/ 279 h 511"/>
                  <a:gd name="T100" fmla="*/ 284 w 398"/>
                  <a:gd name="T101" fmla="*/ 356 h 511"/>
                  <a:gd name="T102" fmla="*/ 322 w 398"/>
                  <a:gd name="T103" fmla="*/ 341 h 511"/>
                  <a:gd name="T104" fmla="*/ 307 w 398"/>
                  <a:gd name="T105" fmla="*/ 333 h 511"/>
                  <a:gd name="T106" fmla="*/ 96 w 398"/>
                  <a:gd name="T107" fmla="*/ 468 h 511"/>
                  <a:gd name="T108" fmla="*/ 87 w 398"/>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511">
                    <a:moveTo>
                      <a:pt x="175" y="437"/>
                    </a:moveTo>
                    <a:lnTo>
                      <a:pt x="175" y="437"/>
                    </a:lnTo>
                    <a:lnTo>
                      <a:pt x="175" y="437"/>
                    </a:lnTo>
                    <a:close/>
                    <a:moveTo>
                      <a:pt x="364" y="341"/>
                    </a:moveTo>
                    <a:cubicBezTo>
                      <a:pt x="357" y="338"/>
                      <a:pt x="349" y="337"/>
                      <a:pt x="341" y="340"/>
                    </a:cubicBezTo>
                    <a:lnTo>
                      <a:pt x="310" y="323"/>
                    </a:lnTo>
                    <a:lnTo>
                      <a:pt x="373" y="147"/>
                    </a:lnTo>
                    <a:cubicBezTo>
                      <a:pt x="381" y="143"/>
                      <a:pt x="389" y="137"/>
                      <a:pt x="394" y="129"/>
                    </a:cubicBezTo>
                    <a:cubicBezTo>
                      <a:pt x="398" y="119"/>
                      <a:pt x="395" y="106"/>
                      <a:pt x="386" y="99"/>
                    </a:cubicBezTo>
                    <a:lnTo>
                      <a:pt x="229" y="10"/>
                    </a:lnTo>
                    <a:cubicBezTo>
                      <a:pt x="213" y="0"/>
                      <a:pt x="193" y="5"/>
                      <a:pt x="183" y="20"/>
                    </a:cubicBezTo>
                    <a:cubicBezTo>
                      <a:pt x="181" y="25"/>
                      <a:pt x="179" y="29"/>
                      <a:pt x="179" y="34"/>
                    </a:cubicBezTo>
                    <a:lnTo>
                      <a:pt x="156" y="292"/>
                    </a:lnTo>
                    <a:lnTo>
                      <a:pt x="52" y="364"/>
                    </a:lnTo>
                    <a:cubicBezTo>
                      <a:pt x="39" y="362"/>
                      <a:pt x="25" y="368"/>
                      <a:pt x="19" y="381"/>
                    </a:cubicBezTo>
                    <a:cubicBezTo>
                      <a:pt x="17" y="383"/>
                      <a:pt x="16" y="387"/>
                      <a:pt x="15" y="390"/>
                    </a:cubicBezTo>
                    <a:lnTo>
                      <a:pt x="10" y="393"/>
                    </a:lnTo>
                    <a:cubicBezTo>
                      <a:pt x="4" y="400"/>
                      <a:pt x="1" y="409"/>
                      <a:pt x="0" y="417"/>
                    </a:cubicBezTo>
                    <a:cubicBezTo>
                      <a:pt x="0" y="423"/>
                      <a:pt x="3" y="428"/>
                      <a:pt x="8" y="430"/>
                    </a:cubicBezTo>
                    <a:lnTo>
                      <a:pt x="87" y="477"/>
                    </a:lnTo>
                    <a:cubicBezTo>
                      <a:pt x="99" y="481"/>
                      <a:pt x="111" y="478"/>
                      <a:pt x="120" y="469"/>
                    </a:cubicBezTo>
                    <a:cubicBezTo>
                      <a:pt x="119" y="480"/>
                      <a:pt x="124" y="491"/>
                      <a:pt x="133" y="497"/>
                    </a:cubicBezTo>
                    <a:cubicBezTo>
                      <a:pt x="136" y="498"/>
                      <a:pt x="138" y="499"/>
                      <a:pt x="141" y="500"/>
                    </a:cubicBezTo>
                    <a:lnTo>
                      <a:pt x="146" y="503"/>
                    </a:lnTo>
                    <a:cubicBezTo>
                      <a:pt x="163" y="511"/>
                      <a:pt x="183" y="504"/>
                      <a:pt x="191" y="487"/>
                    </a:cubicBezTo>
                    <a:cubicBezTo>
                      <a:pt x="201" y="472"/>
                      <a:pt x="198" y="451"/>
                      <a:pt x="184" y="440"/>
                    </a:cubicBezTo>
                    <a:cubicBezTo>
                      <a:pt x="181" y="439"/>
                      <a:pt x="178" y="438"/>
                      <a:pt x="175" y="437"/>
                    </a:cubicBezTo>
                    <a:lnTo>
                      <a:pt x="288" y="372"/>
                    </a:lnTo>
                    <a:cubicBezTo>
                      <a:pt x="290" y="373"/>
                      <a:pt x="292" y="372"/>
                      <a:pt x="293" y="371"/>
                    </a:cubicBezTo>
                    <a:lnTo>
                      <a:pt x="294" y="368"/>
                    </a:lnTo>
                    <a:cubicBezTo>
                      <a:pt x="303" y="361"/>
                      <a:pt x="313" y="356"/>
                      <a:pt x="323" y="353"/>
                    </a:cubicBezTo>
                    <a:lnTo>
                      <a:pt x="320" y="358"/>
                    </a:lnTo>
                    <a:cubicBezTo>
                      <a:pt x="309" y="372"/>
                      <a:pt x="312" y="393"/>
                      <a:pt x="327" y="404"/>
                    </a:cubicBezTo>
                    <a:cubicBezTo>
                      <a:pt x="330" y="406"/>
                      <a:pt x="333" y="407"/>
                      <a:pt x="336" y="407"/>
                    </a:cubicBezTo>
                    <a:lnTo>
                      <a:pt x="339" y="410"/>
                    </a:lnTo>
                    <a:cubicBezTo>
                      <a:pt x="356" y="417"/>
                      <a:pt x="376" y="410"/>
                      <a:pt x="385" y="394"/>
                    </a:cubicBezTo>
                    <a:cubicBezTo>
                      <a:pt x="394" y="378"/>
                      <a:pt x="391" y="358"/>
                      <a:pt x="376" y="347"/>
                    </a:cubicBezTo>
                    <a:cubicBezTo>
                      <a:pt x="373" y="345"/>
                      <a:pt x="370" y="344"/>
                      <a:pt x="367" y="344"/>
                    </a:cubicBezTo>
                    <a:lnTo>
                      <a:pt x="364" y="341"/>
                    </a:lnTo>
                    <a:close/>
                    <a:moveTo>
                      <a:pt x="78" y="380"/>
                    </a:moveTo>
                    <a:lnTo>
                      <a:pt x="140" y="340"/>
                    </a:lnTo>
                    <a:lnTo>
                      <a:pt x="138" y="337"/>
                    </a:lnTo>
                    <a:lnTo>
                      <a:pt x="76" y="378"/>
                    </a:lnTo>
                    <a:lnTo>
                      <a:pt x="73" y="376"/>
                    </a:lnTo>
                    <a:cubicBezTo>
                      <a:pt x="70" y="374"/>
                      <a:pt x="68" y="373"/>
                      <a:pt x="64" y="373"/>
                    </a:cubicBezTo>
                    <a:lnTo>
                      <a:pt x="62" y="370"/>
                    </a:lnTo>
                    <a:lnTo>
                      <a:pt x="161" y="301"/>
                    </a:lnTo>
                    <a:lnTo>
                      <a:pt x="214" y="331"/>
                    </a:lnTo>
                    <a:lnTo>
                      <a:pt x="82" y="410"/>
                    </a:lnTo>
                    <a:cubicBezTo>
                      <a:pt x="86" y="400"/>
                      <a:pt x="85" y="389"/>
                      <a:pt x="78" y="380"/>
                    </a:cubicBezTo>
                    <a:close/>
                    <a:moveTo>
                      <a:pt x="41" y="430"/>
                    </a:moveTo>
                    <a:cubicBezTo>
                      <a:pt x="44" y="433"/>
                      <a:pt x="49" y="434"/>
                      <a:pt x="53" y="433"/>
                    </a:cubicBezTo>
                    <a:cubicBezTo>
                      <a:pt x="52" y="436"/>
                      <a:pt x="50" y="439"/>
                      <a:pt x="49" y="442"/>
                    </a:cubicBezTo>
                    <a:lnTo>
                      <a:pt x="26" y="429"/>
                    </a:lnTo>
                    <a:cubicBezTo>
                      <a:pt x="26" y="427"/>
                      <a:pt x="27" y="424"/>
                      <a:pt x="27" y="422"/>
                    </a:cubicBezTo>
                    <a:lnTo>
                      <a:pt x="34" y="424"/>
                    </a:lnTo>
                    <a:cubicBezTo>
                      <a:pt x="36" y="427"/>
                      <a:pt x="38" y="429"/>
                      <a:pt x="41" y="430"/>
                    </a:cubicBezTo>
                    <a:close/>
                    <a:moveTo>
                      <a:pt x="62" y="431"/>
                    </a:moveTo>
                    <a:lnTo>
                      <a:pt x="84" y="444"/>
                    </a:lnTo>
                    <a:cubicBezTo>
                      <a:pt x="81" y="448"/>
                      <a:pt x="79" y="453"/>
                      <a:pt x="77" y="458"/>
                    </a:cubicBezTo>
                    <a:lnTo>
                      <a:pt x="52" y="444"/>
                    </a:lnTo>
                    <a:cubicBezTo>
                      <a:pt x="54" y="440"/>
                      <a:pt x="55" y="436"/>
                      <a:pt x="57" y="433"/>
                    </a:cubicBezTo>
                    <a:lnTo>
                      <a:pt x="62" y="431"/>
                    </a:lnTo>
                    <a:close/>
                    <a:moveTo>
                      <a:pt x="79" y="416"/>
                    </a:moveTo>
                    <a:lnTo>
                      <a:pt x="218" y="333"/>
                    </a:lnTo>
                    <a:lnTo>
                      <a:pt x="246" y="348"/>
                    </a:lnTo>
                    <a:lnTo>
                      <a:pt x="90" y="439"/>
                    </a:lnTo>
                    <a:lnTo>
                      <a:pt x="70" y="427"/>
                    </a:lnTo>
                    <a:cubicBezTo>
                      <a:pt x="74" y="424"/>
                      <a:pt x="77" y="420"/>
                      <a:pt x="79" y="416"/>
                    </a:cubicBezTo>
                    <a:lnTo>
                      <a:pt x="79" y="416"/>
                    </a:lnTo>
                    <a:close/>
                    <a:moveTo>
                      <a:pt x="126" y="450"/>
                    </a:moveTo>
                    <a:lnTo>
                      <a:pt x="125" y="452"/>
                    </a:lnTo>
                    <a:lnTo>
                      <a:pt x="120" y="455"/>
                    </a:lnTo>
                    <a:cubicBezTo>
                      <a:pt x="120" y="455"/>
                      <a:pt x="120" y="455"/>
                      <a:pt x="119" y="456"/>
                    </a:cubicBezTo>
                    <a:lnTo>
                      <a:pt x="93" y="441"/>
                    </a:lnTo>
                    <a:lnTo>
                      <a:pt x="249" y="350"/>
                    </a:lnTo>
                    <a:lnTo>
                      <a:pt x="277" y="366"/>
                    </a:lnTo>
                    <a:lnTo>
                      <a:pt x="163" y="431"/>
                    </a:lnTo>
                    <a:cubicBezTo>
                      <a:pt x="148" y="429"/>
                      <a:pt x="133" y="436"/>
                      <a:pt x="126" y="450"/>
                    </a:cubicBezTo>
                    <a:close/>
                    <a:moveTo>
                      <a:pt x="24" y="420"/>
                    </a:moveTo>
                    <a:cubicBezTo>
                      <a:pt x="23" y="422"/>
                      <a:pt x="23" y="425"/>
                      <a:pt x="22" y="427"/>
                    </a:cubicBezTo>
                    <a:lnTo>
                      <a:pt x="13" y="422"/>
                    </a:lnTo>
                    <a:cubicBezTo>
                      <a:pt x="13" y="420"/>
                      <a:pt x="12" y="417"/>
                      <a:pt x="12" y="415"/>
                    </a:cubicBezTo>
                    <a:cubicBezTo>
                      <a:pt x="12" y="412"/>
                      <a:pt x="13" y="409"/>
                      <a:pt x="15" y="406"/>
                    </a:cubicBezTo>
                    <a:cubicBezTo>
                      <a:pt x="16" y="412"/>
                      <a:pt x="19" y="417"/>
                      <a:pt x="24" y="420"/>
                    </a:cubicBezTo>
                    <a:close/>
                    <a:moveTo>
                      <a:pt x="299" y="316"/>
                    </a:moveTo>
                    <a:lnTo>
                      <a:pt x="214" y="269"/>
                    </a:lnTo>
                    <a:cubicBezTo>
                      <a:pt x="199" y="266"/>
                      <a:pt x="183" y="271"/>
                      <a:pt x="171" y="281"/>
                    </a:cubicBezTo>
                    <a:lnTo>
                      <a:pt x="193" y="36"/>
                    </a:lnTo>
                    <a:cubicBezTo>
                      <a:pt x="194" y="26"/>
                      <a:pt x="202" y="18"/>
                      <a:pt x="212" y="19"/>
                    </a:cubicBezTo>
                    <a:cubicBezTo>
                      <a:pt x="215" y="19"/>
                      <a:pt x="218" y="20"/>
                      <a:pt x="220" y="22"/>
                    </a:cubicBezTo>
                    <a:lnTo>
                      <a:pt x="378" y="111"/>
                    </a:lnTo>
                    <a:cubicBezTo>
                      <a:pt x="381" y="114"/>
                      <a:pt x="382" y="117"/>
                      <a:pt x="381" y="121"/>
                    </a:cubicBezTo>
                    <a:cubicBezTo>
                      <a:pt x="376" y="128"/>
                      <a:pt x="370" y="134"/>
                      <a:pt x="362" y="138"/>
                    </a:cubicBezTo>
                    <a:lnTo>
                      <a:pt x="299" y="316"/>
                    </a:lnTo>
                    <a:close/>
                    <a:moveTo>
                      <a:pt x="284" y="356"/>
                    </a:moveTo>
                    <a:lnTo>
                      <a:pt x="173" y="295"/>
                    </a:lnTo>
                    <a:lnTo>
                      <a:pt x="169" y="296"/>
                    </a:lnTo>
                    <a:lnTo>
                      <a:pt x="172" y="294"/>
                    </a:lnTo>
                    <a:cubicBezTo>
                      <a:pt x="183" y="285"/>
                      <a:pt x="195" y="280"/>
                      <a:pt x="209" y="279"/>
                    </a:cubicBezTo>
                    <a:lnTo>
                      <a:pt x="295" y="326"/>
                    </a:lnTo>
                    <a:lnTo>
                      <a:pt x="284" y="356"/>
                    </a:lnTo>
                    <a:close/>
                    <a:moveTo>
                      <a:pt x="307" y="333"/>
                    </a:moveTo>
                    <a:lnTo>
                      <a:pt x="322" y="341"/>
                    </a:lnTo>
                    <a:cubicBezTo>
                      <a:pt x="314" y="344"/>
                      <a:pt x="307" y="348"/>
                      <a:pt x="300" y="352"/>
                    </a:cubicBezTo>
                    <a:lnTo>
                      <a:pt x="307" y="333"/>
                    </a:lnTo>
                    <a:close/>
                    <a:moveTo>
                      <a:pt x="113" y="461"/>
                    </a:moveTo>
                    <a:cubicBezTo>
                      <a:pt x="108" y="464"/>
                      <a:pt x="102" y="467"/>
                      <a:pt x="96" y="468"/>
                    </a:cubicBezTo>
                    <a:lnTo>
                      <a:pt x="81" y="460"/>
                    </a:lnTo>
                    <a:cubicBezTo>
                      <a:pt x="82" y="455"/>
                      <a:pt x="85" y="450"/>
                      <a:pt x="87" y="446"/>
                    </a:cubicBezTo>
                    <a:lnTo>
                      <a:pt x="113"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22"/>
              <p:cNvSpPr>
                <a:spLocks noChangeArrowheads="1"/>
              </p:cNvSpPr>
              <p:nvPr/>
            </p:nvSpPr>
            <p:spPr bwMode="auto">
              <a:xfrm>
                <a:off x="2716" y="3020"/>
                <a:ext cx="5" cy="24"/>
              </a:xfrm>
              <a:prstGeom prst="rect">
                <a:avLst/>
              </a:prstGeom>
              <a:solidFill>
                <a:srgbClr val="FD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23"/>
              <p:cNvSpPr>
                <a:spLocks noChangeArrowheads="1"/>
              </p:cNvSpPr>
              <p:nvPr/>
            </p:nvSpPr>
            <p:spPr bwMode="auto">
              <a:xfrm>
                <a:off x="2721" y="3020"/>
                <a:ext cx="5" cy="24"/>
              </a:xfrm>
              <a:prstGeom prst="rect">
                <a:avLst/>
              </a:prstGeom>
              <a:solidFill>
                <a:srgbClr val="EFF3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24"/>
              <p:cNvSpPr>
                <a:spLocks noChangeArrowheads="1"/>
              </p:cNvSpPr>
              <p:nvPr/>
            </p:nvSpPr>
            <p:spPr bwMode="auto">
              <a:xfrm>
                <a:off x="2726" y="3020"/>
                <a:ext cx="5" cy="24"/>
              </a:xfrm>
              <a:prstGeom prst="rect">
                <a:avLst/>
              </a:prstGeom>
              <a:solidFill>
                <a:srgbClr val="ADC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25"/>
              <p:cNvSpPr>
                <a:spLocks noChangeArrowheads="1"/>
              </p:cNvSpPr>
              <p:nvPr/>
            </p:nvSpPr>
            <p:spPr bwMode="auto">
              <a:xfrm>
                <a:off x="2731" y="3020"/>
                <a:ext cx="5" cy="24"/>
              </a:xfrm>
              <a:prstGeom prst="rect">
                <a:avLst/>
              </a:prstGeom>
              <a:solidFill>
                <a:srgbClr val="49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26"/>
              <p:cNvSpPr>
                <a:spLocks noChangeArrowheads="1"/>
              </p:cNvSpPr>
              <p:nvPr/>
            </p:nvSpPr>
            <p:spPr bwMode="auto">
              <a:xfrm>
                <a:off x="2736" y="3020"/>
                <a:ext cx="5" cy="24"/>
              </a:xfrm>
              <a:prstGeom prst="rect">
                <a:avLst/>
              </a:prstGeom>
              <a:solidFill>
                <a:srgbClr val="478E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7"/>
              <p:cNvSpPr>
                <a:spLocks/>
              </p:cNvSpPr>
              <p:nvPr/>
            </p:nvSpPr>
            <p:spPr bwMode="auto">
              <a:xfrm>
                <a:off x="2719" y="3024"/>
                <a:ext cx="18" cy="19"/>
              </a:xfrm>
              <a:custGeom>
                <a:avLst/>
                <a:gdLst>
                  <a:gd name="T0" fmla="*/ 15 w 18"/>
                  <a:gd name="T1" fmla="*/ 14 h 19"/>
                  <a:gd name="T2" fmla="*/ 4 w 18"/>
                  <a:gd name="T3" fmla="*/ 18 h 19"/>
                  <a:gd name="T4" fmla="*/ 3 w 18"/>
                  <a:gd name="T5" fmla="*/ 6 h 19"/>
                  <a:gd name="T6" fmla="*/ 14 w 18"/>
                  <a:gd name="T7" fmla="*/ 2 h 19"/>
                  <a:gd name="T8" fmla="*/ 15 w 18"/>
                  <a:gd name="T9" fmla="*/ 14 h 19"/>
                </a:gdLst>
                <a:ahLst/>
                <a:cxnLst>
                  <a:cxn ang="0">
                    <a:pos x="T0" y="T1"/>
                  </a:cxn>
                  <a:cxn ang="0">
                    <a:pos x="T2" y="T3"/>
                  </a:cxn>
                  <a:cxn ang="0">
                    <a:pos x="T4" y="T5"/>
                  </a:cxn>
                  <a:cxn ang="0">
                    <a:pos x="T6" y="T7"/>
                  </a:cxn>
                  <a:cxn ang="0">
                    <a:pos x="T8" y="T9"/>
                  </a:cxn>
                </a:cxnLst>
                <a:rect l="0" t="0" r="r" b="b"/>
                <a:pathLst>
                  <a:path w="18" h="19">
                    <a:moveTo>
                      <a:pt x="15" y="14"/>
                    </a:moveTo>
                    <a:cubicBezTo>
                      <a:pt x="14" y="18"/>
                      <a:pt x="9" y="19"/>
                      <a:pt x="4" y="18"/>
                    </a:cubicBezTo>
                    <a:cubicBezTo>
                      <a:pt x="1" y="15"/>
                      <a:pt x="0" y="10"/>
                      <a:pt x="3" y="6"/>
                    </a:cubicBezTo>
                    <a:cubicBezTo>
                      <a:pt x="5" y="2"/>
                      <a:pt x="10" y="0"/>
                      <a:pt x="14" y="2"/>
                    </a:cubicBezTo>
                    <a:cubicBezTo>
                      <a:pt x="18" y="4"/>
                      <a:pt x="18" y="10"/>
                      <a:pt x="15"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28"/>
              <p:cNvSpPr>
                <a:spLocks noChangeArrowheads="1"/>
              </p:cNvSpPr>
              <p:nvPr/>
            </p:nvSpPr>
            <p:spPr bwMode="auto">
              <a:xfrm>
                <a:off x="2775" y="2995"/>
                <a:ext cx="5" cy="25"/>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29"/>
              <p:cNvSpPr>
                <a:spLocks noChangeArrowheads="1"/>
              </p:cNvSpPr>
              <p:nvPr/>
            </p:nvSpPr>
            <p:spPr bwMode="auto">
              <a:xfrm>
                <a:off x="2780" y="2995"/>
                <a:ext cx="5" cy="25"/>
              </a:xfrm>
              <a:prstGeom prst="rect">
                <a:avLst/>
              </a:prstGeom>
              <a:solidFill>
                <a:srgbClr val="F4F6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30"/>
              <p:cNvSpPr>
                <a:spLocks noChangeArrowheads="1"/>
              </p:cNvSpPr>
              <p:nvPr/>
            </p:nvSpPr>
            <p:spPr bwMode="auto">
              <a:xfrm>
                <a:off x="2785" y="2995"/>
                <a:ext cx="5" cy="25"/>
              </a:xfrm>
              <a:prstGeom prst="rect">
                <a:avLst/>
              </a:prstGeom>
              <a:solidFill>
                <a:srgbClr val="BAC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131"/>
              <p:cNvSpPr>
                <a:spLocks noChangeArrowheads="1"/>
              </p:cNvSpPr>
              <p:nvPr/>
            </p:nvSpPr>
            <p:spPr bwMode="auto">
              <a:xfrm>
                <a:off x="2790" y="2995"/>
                <a:ext cx="5" cy="25"/>
              </a:xfrm>
              <a:prstGeom prst="rect">
                <a:avLst/>
              </a:prstGeom>
              <a:solidFill>
                <a:srgbClr val="5793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32"/>
              <p:cNvSpPr>
                <a:spLocks noChangeArrowheads="1"/>
              </p:cNvSpPr>
              <p:nvPr/>
            </p:nvSpPr>
            <p:spPr bwMode="auto">
              <a:xfrm>
                <a:off x="2795" y="2995"/>
                <a:ext cx="5" cy="25"/>
              </a:xfrm>
              <a:prstGeom prst="rect">
                <a:avLst/>
              </a:prstGeom>
              <a:solidFill>
                <a:srgbClr val="39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133"/>
              <p:cNvSpPr>
                <a:spLocks/>
              </p:cNvSpPr>
              <p:nvPr/>
            </p:nvSpPr>
            <p:spPr bwMode="auto">
              <a:xfrm>
                <a:off x="2778" y="2996"/>
                <a:ext cx="19" cy="19"/>
              </a:xfrm>
              <a:custGeom>
                <a:avLst/>
                <a:gdLst>
                  <a:gd name="T0" fmla="*/ 16 w 19"/>
                  <a:gd name="T1" fmla="*/ 13 h 19"/>
                  <a:gd name="T2" fmla="*/ 5 w 19"/>
                  <a:gd name="T3" fmla="*/ 17 h 19"/>
                  <a:gd name="T4" fmla="*/ 3 w 19"/>
                  <a:gd name="T5" fmla="*/ 6 h 19"/>
                  <a:gd name="T6" fmla="*/ 14 w 19"/>
                  <a:gd name="T7" fmla="*/ 2 h 19"/>
                  <a:gd name="T8" fmla="*/ 16 w 19"/>
                  <a:gd name="T9" fmla="*/ 13 h 19"/>
                </a:gdLst>
                <a:ahLst/>
                <a:cxnLst>
                  <a:cxn ang="0">
                    <a:pos x="T0" y="T1"/>
                  </a:cxn>
                  <a:cxn ang="0">
                    <a:pos x="T2" y="T3"/>
                  </a:cxn>
                  <a:cxn ang="0">
                    <a:pos x="T4" y="T5"/>
                  </a:cxn>
                  <a:cxn ang="0">
                    <a:pos x="T6" y="T7"/>
                  </a:cxn>
                  <a:cxn ang="0">
                    <a:pos x="T8" y="T9"/>
                  </a:cxn>
                </a:cxnLst>
                <a:rect l="0" t="0" r="r" b="b"/>
                <a:pathLst>
                  <a:path w="19" h="19">
                    <a:moveTo>
                      <a:pt x="16" y="13"/>
                    </a:moveTo>
                    <a:cubicBezTo>
                      <a:pt x="14" y="17"/>
                      <a:pt x="9" y="19"/>
                      <a:pt x="5" y="17"/>
                    </a:cubicBezTo>
                    <a:cubicBezTo>
                      <a:pt x="1" y="15"/>
                      <a:pt x="0" y="9"/>
                      <a:pt x="3" y="6"/>
                    </a:cubicBezTo>
                    <a:cubicBezTo>
                      <a:pt x="5" y="2"/>
                      <a:pt x="10" y="0"/>
                      <a:pt x="14" y="2"/>
                    </a:cubicBezTo>
                    <a:cubicBezTo>
                      <a:pt x="18" y="4"/>
                      <a:pt x="19" y="9"/>
                      <a:pt x="16"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34"/>
              <p:cNvSpPr>
                <a:spLocks noChangeArrowheads="1"/>
              </p:cNvSpPr>
              <p:nvPr/>
            </p:nvSpPr>
            <p:spPr bwMode="auto">
              <a:xfrm>
                <a:off x="2663" y="2941"/>
                <a:ext cx="4"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35"/>
              <p:cNvSpPr>
                <a:spLocks noChangeArrowheads="1"/>
              </p:cNvSpPr>
              <p:nvPr/>
            </p:nvSpPr>
            <p:spPr bwMode="auto">
              <a:xfrm>
                <a:off x="2667" y="2941"/>
                <a:ext cx="5" cy="64"/>
              </a:xfrm>
              <a:prstGeom prst="rect">
                <a:avLst/>
              </a:prstGeom>
              <a:solidFill>
                <a:srgbClr val="FC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36"/>
              <p:cNvSpPr>
                <a:spLocks noChangeArrowheads="1"/>
              </p:cNvSpPr>
              <p:nvPr/>
            </p:nvSpPr>
            <p:spPr bwMode="auto">
              <a:xfrm>
                <a:off x="2672" y="2941"/>
                <a:ext cx="5" cy="64"/>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37"/>
              <p:cNvSpPr>
                <a:spLocks noChangeArrowheads="1"/>
              </p:cNvSpPr>
              <p:nvPr/>
            </p:nvSpPr>
            <p:spPr bwMode="auto">
              <a:xfrm>
                <a:off x="2677" y="2941"/>
                <a:ext cx="5" cy="64"/>
              </a:xfrm>
              <a:prstGeom prst="rect">
                <a:avLst/>
              </a:prstGeom>
              <a:solidFill>
                <a:srgbClr val="E6E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38"/>
              <p:cNvSpPr>
                <a:spLocks noChangeArrowheads="1"/>
              </p:cNvSpPr>
              <p:nvPr/>
            </p:nvSpPr>
            <p:spPr bwMode="auto">
              <a:xfrm>
                <a:off x="2682" y="2941"/>
                <a:ext cx="5" cy="64"/>
              </a:xfrm>
              <a:prstGeom prst="rect">
                <a:avLst/>
              </a:prstGeom>
              <a:solidFill>
                <a:srgbClr val="CFDB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39"/>
              <p:cNvSpPr>
                <a:spLocks noChangeArrowheads="1"/>
              </p:cNvSpPr>
              <p:nvPr/>
            </p:nvSpPr>
            <p:spPr bwMode="auto">
              <a:xfrm>
                <a:off x="2687" y="2941"/>
                <a:ext cx="5" cy="64"/>
              </a:xfrm>
              <a:prstGeom prst="rect">
                <a:avLst/>
              </a:prstGeom>
              <a:solidFill>
                <a:srgbClr val="B1C6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0"/>
              <p:cNvSpPr>
                <a:spLocks noChangeArrowheads="1"/>
              </p:cNvSpPr>
              <p:nvPr/>
            </p:nvSpPr>
            <p:spPr bwMode="auto">
              <a:xfrm>
                <a:off x="2692" y="2941"/>
                <a:ext cx="5" cy="64"/>
              </a:xfrm>
              <a:prstGeom prst="rect">
                <a:avLst/>
              </a:prstGeom>
              <a:solidFill>
                <a:srgbClr val="8CAE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1"/>
              <p:cNvSpPr>
                <a:spLocks noChangeArrowheads="1"/>
              </p:cNvSpPr>
              <p:nvPr/>
            </p:nvSpPr>
            <p:spPr bwMode="auto">
              <a:xfrm>
                <a:off x="2697" y="2941"/>
                <a:ext cx="5" cy="64"/>
              </a:xfrm>
              <a:prstGeom prst="rect">
                <a:avLst/>
              </a:prstGeom>
              <a:solidFill>
                <a:srgbClr val="659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2"/>
              <p:cNvSpPr>
                <a:spLocks noChangeArrowheads="1"/>
              </p:cNvSpPr>
              <p:nvPr/>
            </p:nvSpPr>
            <p:spPr bwMode="auto">
              <a:xfrm>
                <a:off x="2702" y="2941"/>
                <a:ext cx="5" cy="64"/>
              </a:xfrm>
              <a:prstGeom prst="rect">
                <a:avLst/>
              </a:prstGeom>
              <a:solidFill>
                <a:srgbClr val="3E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3"/>
              <p:cNvSpPr>
                <a:spLocks noChangeArrowheads="1"/>
              </p:cNvSpPr>
              <p:nvPr/>
            </p:nvSpPr>
            <p:spPr bwMode="auto">
              <a:xfrm>
                <a:off x="2707" y="2941"/>
                <a:ext cx="4" cy="64"/>
              </a:xfrm>
              <a:prstGeom prst="rect">
                <a:avLst/>
              </a:prstGeom>
              <a:solidFill>
                <a:srgbClr val="0E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68"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9" name="Picture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Rectangle 146"/>
              <p:cNvSpPr>
                <a:spLocks noChangeArrowheads="1"/>
              </p:cNvSpPr>
              <p:nvPr/>
            </p:nvSpPr>
            <p:spPr bwMode="auto">
              <a:xfrm>
                <a:off x="2663" y="2897"/>
                <a:ext cx="4"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7"/>
              <p:cNvSpPr>
                <a:spLocks noChangeArrowheads="1"/>
              </p:cNvSpPr>
              <p:nvPr/>
            </p:nvSpPr>
            <p:spPr bwMode="auto">
              <a:xfrm>
                <a:off x="2667" y="2897"/>
                <a:ext cx="5" cy="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8"/>
              <p:cNvSpPr>
                <a:spLocks noChangeArrowheads="1"/>
              </p:cNvSpPr>
              <p:nvPr/>
            </p:nvSpPr>
            <p:spPr bwMode="auto">
              <a:xfrm>
                <a:off x="2672" y="2897"/>
                <a:ext cx="5" cy="89"/>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9"/>
              <p:cNvSpPr>
                <a:spLocks noChangeArrowheads="1"/>
              </p:cNvSpPr>
              <p:nvPr/>
            </p:nvSpPr>
            <p:spPr bwMode="auto">
              <a:xfrm>
                <a:off x="2677" y="2897"/>
                <a:ext cx="5" cy="89"/>
              </a:xfrm>
              <a:prstGeom prst="rect">
                <a:avLst/>
              </a:prstGeom>
              <a:solidFill>
                <a:srgbClr val="F4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50"/>
              <p:cNvSpPr>
                <a:spLocks noChangeArrowheads="1"/>
              </p:cNvSpPr>
              <p:nvPr/>
            </p:nvSpPr>
            <p:spPr bwMode="auto">
              <a:xfrm>
                <a:off x="2682" y="2897"/>
                <a:ext cx="5" cy="89"/>
              </a:xfrm>
              <a:prstGeom prst="rect">
                <a:avLst/>
              </a:prstGeom>
              <a:solidFill>
                <a:srgbClr val="ECF1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Rectangle 151"/>
              <p:cNvSpPr>
                <a:spLocks noChangeArrowheads="1"/>
              </p:cNvSpPr>
              <p:nvPr/>
            </p:nvSpPr>
            <p:spPr bwMode="auto">
              <a:xfrm>
                <a:off x="2687" y="2897"/>
                <a:ext cx="5" cy="89"/>
              </a:xfrm>
              <a:prstGeom prst="rect">
                <a:avLst/>
              </a:prstGeom>
              <a:solidFill>
                <a:srgbClr val="E1E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52"/>
              <p:cNvSpPr>
                <a:spLocks noChangeArrowheads="1"/>
              </p:cNvSpPr>
              <p:nvPr/>
            </p:nvSpPr>
            <p:spPr bwMode="auto">
              <a:xfrm>
                <a:off x="2692" y="2897"/>
                <a:ext cx="5" cy="89"/>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53"/>
              <p:cNvSpPr>
                <a:spLocks noChangeArrowheads="1"/>
              </p:cNvSpPr>
              <p:nvPr/>
            </p:nvSpPr>
            <p:spPr bwMode="auto">
              <a:xfrm>
                <a:off x="2697" y="2897"/>
                <a:ext cx="5" cy="89"/>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54"/>
              <p:cNvSpPr>
                <a:spLocks noChangeArrowheads="1"/>
              </p:cNvSpPr>
              <p:nvPr/>
            </p:nvSpPr>
            <p:spPr bwMode="auto">
              <a:xfrm>
                <a:off x="2702" y="2897"/>
                <a:ext cx="5" cy="89"/>
              </a:xfrm>
              <a:prstGeom prst="rect">
                <a:avLst/>
              </a:prstGeom>
              <a:solidFill>
                <a:srgbClr val="AB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55"/>
              <p:cNvSpPr>
                <a:spLocks noChangeArrowheads="1"/>
              </p:cNvSpPr>
              <p:nvPr/>
            </p:nvSpPr>
            <p:spPr bwMode="auto">
              <a:xfrm>
                <a:off x="2707" y="2897"/>
                <a:ext cx="4" cy="89"/>
              </a:xfrm>
              <a:prstGeom prst="rect">
                <a:avLst/>
              </a:prstGeom>
              <a:solidFill>
                <a:srgbClr val="93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56"/>
              <p:cNvSpPr>
                <a:spLocks noChangeArrowheads="1"/>
              </p:cNvSpPr>
              <p:nvPr/>
            </p:nvSpPr>
            <p:spPr bwMode="auto">
              <a:xfrm>
                <a:off x="2711" y="2897"/>
                <a:ext cx="5" cy="89"/>
              </a:xfrm>
              <a:prstGeom prst="rect">
                <a:avLst/>
              </a:prstGeom>
              <a:solidFill>
                <a:srgbClr val="7CA5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57"/>
              <p:cNvSpPr>
                <a:spLocks noChangeArrowheads="1"/>
              </p:cNvSpPr>
              <p:nvPr/>
            </p:nvSpPr>
            <p:spPr bwMode="auto">
              <a:xfrm>
                <a:off x="2716" y="2897"/>
                <a:ext cx="5" cy="89"/>
              </a:xfrm>
              <a:prstGeom prst="rect">
                <a:avLst/>
              </a:prstGeom>
              <a:solidFill>
                <a:srgbClr val="629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58"/>
              <p:cNvSpPr>
                <a:spLocks noChangeArrowheads="1"/>
              </p:cNvSpPr>
              <p:nvPr/>
            </p:nvSpPr>
            <p:spPr bwMode="auto">
              <a:xfrm>
                <a:off x="2721" y="2897"/>
                <a:ext cx="5" cy="89"/>
              </a:xfrm>
              <a:prstGeom prst="rect">
                <a:avLst/>
              </a:prstGeom>
              <a:solidFill>
                <a:srgbClr val="4A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59"/>
              <p:cNvSpPr>
                <a:spLocks noChangeArrowheads="1"/>
              </p:cNvSpPr>
              <p:nvPr/>
            </p:nvSpPr>
            <p:spPr bwMode="auto">
              <a:xfrm>
                <a:off x="2726" y="2897"/>
                <a:ext cx="5" cy="89"/>
              </a:xfrm>
              <a:prstGeom prst="rect">
                <a:avLst/>
              </a:prstGeom>
              <a:solidFill>
                <a:srgbClr val="32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160"/>
              <p:cNvSpPr>
                <a:spLocks noChangeArrowheads="1"/>
              </p:cNvSpPr>
              <p:nvPr/>
            </p:nvSpPr>
            <p:spPr bwMode="auto">
              <a:xfrm>
                <a:off x="2731" y="2897"/>
                <a:ext cx="5" cy="89"/>
              </a:xfrm>
              <a:prstGeom prst="rect">
                <a:avLst/>
              </a:prstGeom>
              <a:solidFill>
                <a:srgbClr val="13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85"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7"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2" name="Freeform 162"/>
              <p:cNvSpPr>
                <a:spLocks/>
              </p:cNvSpPr>
              <p:nvPr/>
            </p:nvSpPr>
            <p:spPr bwMode="auto">
              <a:xfrm>
                <a:off x="2681" y="2929"/>
                <a:ext cx="37" cy="64"/>
              </a:xfrm>
              <a:custGeom>
                <a:avLst/>
                <a:gdLst>
                  <a:gd name="T0" fmla="*/ 0 w 37"/>
                  <a:gd name="T1" fmla="*/ 0 h 64"/>
                  <a:gd name="T2" fmla="*/ 37 w 37"/>
                  <a:gd name="T3" fmla="*/ 21 h 64"/>
                  <a:gd name="T4" fmla="*/ 37 w 37"/>
                  <a:gd name="T5" fmla="*/ 64 h 64"/>
                  <a:gd name="T6" fmla="*/ 0 w 37"/>
                  <a:gd name="T7" fmla="*/ 42 h 64"/>
                  <a:gd name="T8" fmla="*/ 0 w 37"/>
                  <a:gd name="T9" fmla="*/ 0 h 64"/>
                </a:gdLst>
                <a:ahLst/>
                <a:cxnLst>
                  <a:cxn ang="0">
                    <a:pos x="T0" y="T1"/>
                  </a:cxn>
                  <a:cxn ang="0">
                    <a:pos x="T2" y="T3"/>
                  </a:cxn>
                  <a:cxn ang="0">
                    <a:pos x="T4" y="T5"/>
                  </a:cxn>
                  <a:cxn ang="0">
                    <a:pos x="T6" y="T7"/>
                  </a:cxn>
                  <a:cxn ang="0">
                    <a:pos x="T8" y="T9"/>
                  </a:cxn>
                </a:cxnLst>
                <a:rect l="0" t="0" r="r" b="b"/>
                <a:pathLst>
                  <a:path w="37" h="64">
                    <a:moveTo>
                      <a:pt x="0" y="0"/>
                    </a:moveTo>
                    <a:lnTo>
                      <a:pt x="37" y="21"/>
                    </a:lnTo>
                    <a:lnTo>
                      <a:pt x="37"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163"/>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164"/>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65"/>
              <p:cNvSpPr>
                <a:spLocks noChangeArrowheads="1"/>
              </p:cNvSpPr>
              <p:nvPr/>
            </p:nvSpPr>
            <p:spPr bwMode="auto">
              <a:xfrm>
                <a:off x="2677" y="2902"/>
                <a:ext cx="5" cy="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66"/>
              <p:cNvSpPr>
                <a:spLocks noChangeArrowheads="1"/>
              </p:cNvSpPr>
              <p:nvPr/>
            </p:nvSpPr>
            <p:spPr bwMode="auto">
              <a:xfrm>
                <a:off x="2682" y="2902"/>
                <a:ext cx="5" cy="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67"/>
              <p:cNvSpPr>
                <a:spLocks noChangeArrowheads="1"/>
              </p:cNvSpPr>
              <p:nvPr/>
            </p:nvSpPr>
            <p:spPr bwMode="auto">
              <a:xfrm>
                <a:off x="2687" y="2902"/>
                <a:ext cx="5" cy="49"/>
              </a:xfrm>
              <a:prstGeom prst="rect">
                <a:avLst/>
              </a:prstGeom>
              <a:solidFill>
                <a:srgbClr val="FE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68"/>
              <p:cNvSpPr>
                <a:spLocks noChangeArrowheads="1"/>
              </p:cNvSpPr>
              <p:nvPr/>
            </p:nvSpPr>
            <p:spPr bwMode="auto">
              <a:xfrm>
                <a:off x="2692" y="2902"/>
                <a:ext cx="5" cy="49"/>
              </a:xfrm>
              <a:prstGeom prst="rect">
                <a:avLst/>
              </a:prstGeom>
              <a:solidFill>
                <a:srgbClr val="FC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69"/>
              <p:cNvSpPr>
                <a:spLocks noChangeArrowheads="1"/>
              </p:cNvSpPr>
              <p:nvPr/>
            </p:nvSpPr>
            <p:spPr bwMode="auto">
              <a:xfrm>
                <a:off x="2697" y="2902"/>
                <a:ext cx="5" cy="49"/>
              </a:xfrm>
              <a:prstGeom prst="rect">
                <a:avLst/>
              </a:prstGeom>
              <a:solidFill>
                <a:srgbClr val="FA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70"/>
              <p:cNvSpPr>
                <a:spLocks noChangeArrowheads="1"/>
              </p:cNvSpPr>
              <p:nvPr/>
            </p:nvSpPr>
            <p:spPr bwMode="auto">
              <a:xfrm>
                <a:off x="2702" y="2902"/>
                <a:ext cx="5" cy="49"/>
              </a:xfrm>
              <a:prstGeom prst="rect">
                <a:avLst/>
              </a:prstGeom>
              <a:solidFill>
                <a:srgbClr val="F8F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171"/>
              <p:cNvSpPr>
                <a:spLocks noChangeArrowheads="1"/>
              </p:cNvSpPr>
              <p:nvPr/>
            </p:nvSpPr>
            <p:spPr bwMode="auto">
              <a:xfrm>
                <a:off x="2707" y="2902"/>
                <a:ext cx="4" cy="49"/>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72"/>
              <p:cNvSpPr>
                <a:spLocks noChangeArrowheads="1"/>
              </p:cNvSpPr>
              <p:nvPr/>
            </p:nvSpPr>
            <p:spPr bwMode="auto">
              <a:xfrm>
                <a:off x="2711" y="2902"/>
                <a:ext cx="5" cy="49"/>
              </a:xfrm>
              <a:prstGeom prst="rect">
                <a:avLst/>
              </a:prstGeom>
              <a:solidFill>
                <a:srgbClr val="F1E6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73"/>
              <p:cNvSpPr>
                <a:spLocks noChangeArrowheads="1"/>
              </p:cNvSpPr>
              <p:nvPr/>
            </p:nvSpPr>
            <p:spPr bwMode="auto">
              <a:xfrm>
                <a:off x="2716" y="2902"/>
                <a:ext cx="5" cy="49"/>
              </a:xfrm>
              <a:prstGeom prst="rect">
                <a:avLst/>
              </a:prstGeom>
              <a:solidFill>
                <a:srgbClr val="EDD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74"/>
              <p:cNvSpPr>
                <a:spLocks noChangeArrowheads="1"/>
              </p:cNvSpPr>
              <p:nvPr/>
            </p:nvSpPr>
            <p:spPr bwMode="auto">
              <a:xfrm>
                <a:off x="2721" y="2902"/>
                <a:ext cx="5" cy="49"/>
              </a:xfrm>
              <a:prstGeom prst="rect">
                <a:avLst/>
              </a:prstGeom>
              <a:solidFill>
                <a:srgbClr val="E9D7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75"/>
              <p:cNvSpPr>
                <a:spLocks noChangeArrowheads="1"/>
              </p:cNvSpPr>
              <p:nvPr/>
            </p:nvSpPr>
            <p:spPr bwMode="auto">
              <a:xfrm>
                <a:off x="2726" y="2902"/>
                <a:ext cx="5" cy="49"/>
              </a:xfrm>
              <a:prstGeom prst="rect">
                <a:avLst/>
              </a:prstGeom>
              <a:solidFill>
                <a:srgbClr val="E5D0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76"/>
              <p:cNvSpPr>
                <a:spLocks noChangeArrowheads="1"/>
              </p:cNvSpPr>
              <p:nvPr/>
            </p:nvSpPr>
            <p:spPr bwMode="auto">
              <a:xfrm>
                <a:off x="2731" y="2902"/>
                <a:ext cx="5" cy="49"/>
              </a:xfrm>
              <a:prstGeom prst="rect">
                <a:avLst/>
              </a:prstGeom>
              <a:solidFill>
                <a:srgbClr val="E2C9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77"/>
              <p:cNvSpPr>
                <a:spLocks noChangeArrowheads="1"/>
              </p:cNvSpPr>
              <p:nvPr/>
            </p:nvSpPr>
            <p:spPr bwMode="auto">
              <a:xfrm>
                <a:off x="2736" y="2902"/>
                <a:ext cx="5" cy="49"/>
              </a:xfrm>
              <a:prstGeom prst="rect">
                <a:avLst/>
              </a:prstGeom>
              <a:solidFill>
                <a:srgbClr val="DFC4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78"/>
              <p:cNvSpPr>
                <a:spLocks noChangeArrowheads="1"/>
              </p:cNvSpPr>
              <p:nvPr/>
            </p:nvSpPr>
            <p:spPr bwMode="auto">
              <a:xfrm>
                <a:off x="2741" y="2902"/>
                <a:ext cx="5" cy="49"/>
              </a:xfrm>
              <a:prstGeom prst="rect">
                <a:avLst/>
              </a:prstGeom>
              <a:solidFill>
                <a:srgbClr val="DDB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79"/>
              <p:cNvSpPr>
                <a:spLocks noChangeArrowheads="1"/>
              </p:cNvSpPr>
              <p:nvPr/>
            </p:nvSpPr>
            <p:spPr bwMode="auto">
              <a:xfrm>
                <a:off x="2746" y="2902"/>
                <a:ext cx="5" cy="49"/>
              </a:xfrm>
              <a:prstGeom prst="rect">
                <a:avLst/>
              </a:prstGeom>
              <a:solidFill>
                <a:srgbClr val="DBB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80"/>
              <p:cNvSpPr>
                <a:spLocks noChangeArrowheads="1"/>
              </p:cNvSpPr>
              <p:nvPr/>
            </p:nvSpPr>
            <p:spPr bwMode="auto">
              <a:xfrm>
                <a:off x="2751" y="2902"/>
                <a:ext cx="5" cy="49"/>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Rectangle 181"/>
              <p:cNvSpPr>
                <a:spLocks noChangeArrowheads="1"/>
              </p:cNvSpPr>
              <p:nvPr/>
            </p:nvSpPr>
            <p:spPr bwMode="auto">
              <a:xfrm>
                <a:off x="2756" y="2902"/>
                <a:ext cx="4" cy="49"/>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82"/>
              <p:cNvSpPr>
                <a:spLocks/>
              </p:cNvSpPr>
              <p:nvPr/>
            </p:nvSpPr>
            <p:spPr bwMode="auto">
              <a:xfrm>
                <a:off x="2700" y="2907"/>
                <a:ext cx="56" cy="33"/>
              </a:xfrm>
              <a:custGeom>
                <a:avLst/>
                <a:gdLst>
                  <a:gd name="T0" fmla="*/ 56 w 56"/>
                  <a:gd name="T1" fmla="*/ 22 h 33"/>
                  <a:gd name="T2" fmla="*/ 19 w 56"/>
                  <a:gd name="T3" fmla="*/ 0 h 33"/>
                  <a:gd name="T4" fmla="*/ 0 w 56"/>
                  <a:gd name="T5" fmla="*/ 11 h 33"/>
                  <a:gd name="T6" fmla="*/ 37 w 56"/>
                  <a:gd name="T7" fmla="*/ 33 h 33"/>
                  <a:gd name="T8" fmla="*/ 56 w 56"/>
                  <a:gd name="T9" fmla="*/ 22 h 33"/>
                </a:gdLst>
                <a:ahLst/>
                <a:cxnLst>
                  <a:cxn ang="0">
                    <a:pos x="T0" y="T1"/>
                  </a:cxn>
                  <a:cxn ang="0">
                    <a:pos x="T2" y="T3"/>
                  </a:cxn>
                  <a:cxn ang="0">
                    <a:pos x="T4" y="T5"/>
                  </a:cxn>
                  <a:cxn ang="0">
                    <a:pos x="T6" y="T7"/>
                  </a:cxn>
                  <a:cxn ang="0">
                    <a:pos x="T8" y="T9"/>
                  </a:cxn>
                </a:cxnLst>
                <a:rect l="0" t="0" r="r" b="b"/>
                <a:pathLst>
                  <a:path w="56" h="33">
                    <a:moveTo>
                      <a:pt x="56" y="22"/>
                    </a:moveTo>
                    <a:lnTo>
                      <a:pt x="19" y="0"/>
                    </a:lnTo>
                    <a:lnTo>
                      <a:pt x="0" y="11"/>
                    </a:lnTo>
                    <a:lnTo>
                      <a:pt x="37" y="33"/>
                    </a:lnTo>
                    <a:lnTo>
                      <a:pt x="56"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83"/>
              <p:cNvSpPr>
                <a:spLocks/>
              </p:cNvSpPr>
              <p:nvPr/>
            </p:nvSpPr>
            <p:spPr bwMode="auto">
              <a:xfrm>
                <a:off x="2681" y="2918"/>
                <a:ext cx="56" cy="32"/>
              </a:xfrm>
              <a:custGeom>
                <a:avLst/>
                <a:gdLst>
                  <a:gd name="T0" fmla="*/ 56 w 56"/>
                  <a:gd name="T1" fmla="*/ 21 h 32"/>
                  <a:gd name="T2" fmla="*/ 19 w 56"/>
                  <a:gd name="T3" fmla="*/ 0 h 32"/>
                  <a:gd name="T4" fmla="*/ 0 w 56"/>
                  <a:gd name="T5" fmla="*/ 11 h 32"/>
                  <a:gd name="T6" fmla="*/ 37 w 56"/>
                  <a:gd name="T7" fmla="*/ 32 h 32"/>
                  <a:gd name="T8" fmla="*/ 56 w 56"/>
                  <a:gd name="T9" fmla="*/ 21 h 32"/>
                </a:gdLst>
                <a:ahLst/>
                <a:cxnLst>
                  <a:cxn ang="0">
                    <a:pos x="T0" y="T1"/>
                  </a:cxn>
                  <a:cxn ang="0">
                    <a:pos x="T2" y="T3"/>
                  </a:cxn>
                  <a:cxn ang="0">
                    <a:pos x="T4" y="T5"/>
                  </a:cxn>
                  <a:cxn ang="0">
                    <a:pos x="T6" y="T7"/>
                  </a:cxn>
                  <a:cxn ang="0">
                    <a:pos x="T8" y="T9"/>
                  </a:cxn>
                </a:cxnLst>
                <a:rect l="0" t="0" r="r" b="b"/>
                <a:pathLst>
                  <a:path w="56" h="32">
                    <a:moveTo>
                      <a:pt x="56" y="21"/>
                    </a:moveTo>
                    <a:lnTo>
                      <a:pt x="19" y="0"/>
                    </a:lnTo>
                    <a:lnTo>
                      <a:pt x="0" y="11"/>
                    </a:lnTo>
                    <a:lnTo>
                      <a:pt x="37" y="32"/>
                    </a:lnTo>
                    <a:lnTo>
                      <a:pt x="56"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184"/>
              <p:cNvSpPr>
                <a:spLocks noEditPoints="1"/>
              </p:cNvSpPr>
              <p:nvPr/>
            </p:nvSpPr>
            <p:spPr bwMode="auto">
              <a:xfrm>
                <a:off x="2695" y="2915"/>
                <a:ext cx="47" cy="69"/>
              </a:xfrm>
              <a:custGeom>
                <a:avLst/>
                <a:gdLst>
                  <a:gd name="T0" fmla="*/ 47 w 47"/>
                  <a:gd name="T1" fmla="*/ 36 h 69"/>
                  <a:gd name="T2" fmla="*/ 47 w 47"/>
                  <a:gd name="T3" fmla="*/ 22 h 69"/>
                  <a:gd name="T4" fmla="*/ 9 w 47"/>
                  <a:gd name="T5" fmla="*/ 0 h 69"/>
                  <a:gd name="T6" fmla="*/ 0 w 47"/>
                  <a:gd name="T7" fmla="*/ 6 h 69"/>
                  <a:gd name="T8" fmla="*/ 38 w 47"/>
                  <a:gd name="T9" fmla="*/ 27 h 69"/>
                  <a:gd name="T10" fmla="*/ 38 w 47"/>
                  <a:gd name="T11" fmla="*/ 41 h 69"/>
                  <a:gd name="T12" fmla="*/ 47 w 47"/>
                  <a:gd name="T13" fmla="*/ 36 h 69"/>
                  <a:gd name="T14" fmla="*/ 47 w 47"/>
                  <a:gd name="T15" fmla="*/ 64 h 69"/>
                  <a:gd name="T16" fmla="*/ 47 w 47"/>
                  <a:gd name="T17" fmla="*/ 50 h 69"/>
                  <a:gd name="T18" fmla="*/ 38 w 47"/>
                  <a:gd name="T19" fmla="*/ 55 h 69"/>
                  <a:gd name="T20" fmla="*/ 38 w 47"/>
                  <a:gd name="T21" fmla="*/ 69 h 69"/>
                  <a:gd name="T22" fmla="*/ 47 w 47"/>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9">
                    <a:moveTo>
                      <a:pt x="47" y="36"/>
                    </a:moveTo>
                    <a:lnTo>
                      <a:pt x="47" y="22"/>
                    </a:lnTo>
                    <a:lnTo>
                      <a:pt x="9" y="0"/>
                    </a:lnTo>
                    <a:lnTo>
                      <a:pt x="0" y="6"/>
                    </a:lnTo>
                    <a:lnTo>
                      <a:pt x="38" y="27"/>
                    </a:lnTo>
                    <a:lnTo>
                      <a:pt x="38" y="41"/>
                    </a:lnTo>
                    <a:lnTo>
                      <a:pt x="47" y="36"/>
                    </a:lnTo>
                    <a:close/>
                    <a:moveTo>
                      <a:pt x="47" y="64"/>
                    </a:moveTo>
                    <a:lnTo>
                      <a:pt x="47" y="50"/>
                    </a:lnTo>
                    <a:lnTo>
                      <a:pt x="38" y="55"/>
                    </a:lnTo>
                    <a:lnTo>
                      <a:pt x="38" y="69"/>
                    </a:lnTo>
                    <a:lnTo>
                      <a:pt x="47"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85"/>
              <p:cNvSpPr>
                <a:spLocks/>
              </p:cNvSpPr>
              <p:nvPr/>
            </p:nvSpPr>
            <p:spPr bwMode="auto">
              <a:xfrm>
                <a:off x="2695"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86"/>
              <p:cNvSpPr>
                <a:spLocks/>
              </p:cNvSpPr>
              <p:nvPr/>
            </p:nvSpPr>
            <p:spPr bwMode="auto">
              <a:xfrm>
                <a:off x="2733"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87"/>
              <p:cNvSpPr>
                <a:spLocks noEditPoints="1"/>
              </p:cNvSpPr>
              <p:nvPr/>
            </p:nvSpPr>
            <p:spPr bwMode="auto">
              <a:xfrm>
                <a:off x="2701" y="2918"/>
                <a:ext cx="41" cy="66"/>
              </a:xfrm>
              <a:custGeom>
                <a:avLst/>
                <a:gdLst>
                  <a:gd name="T0" fmla="*/ 32 w 41"/>
                  <a:gd name="T1" fmla="*/ 66 h 66"/>
                  <a:gd name="T2" fmla="*/ 41 w 41"/>
                  <a:gd name="T3" fmla="*/ 61 h 66"/>
                  <a:gd name="T4" fmla="*/ 0 w 41"/>
                  <a:gd name="T5" fmla="*/ 0 h 66"/>
                  <a:gd name="T6" fmla="*/ 36 w 41"/>
                  <a:gd name="T7" fmla="*/ 21 h 66"/>
                </a:gdLst>
                <a:ahLst/>
                <a:cxnLst>
                  <a:cxn ang="0">
                    <a:pos x="T0" y="T1"/>
                  </a:cxn>
                  <a:cxn ang="0">
                    <a:pos x="T2" y="T3"/>
                  </a:cxn>
                  <a:cxn ang="0">
                    <a:pos x="T4" y="T5"/>
                  </a:cxn>
                  <a:cxn ang="0">
                    <a:pos x="T6" y="T7"/>
                  </a:cxn>
                </a:cxnLst>
                <a:rect l="0" t="0" r="r" b="b"/>
                <a:pathLst>
                  <a:path w="41" h="66">
                    <a:moveTo>
                      <a:pt x="32" y="66"/>
                    </a:moveTo>
                    <a:lnTo>
                      <a:pt x="41" y="61"/>
                    </a:lnTo>
                    <a:moveTo>
                      <a:pt x="0" y="0"/>
                    </a:moveTo>
                    <a:lnTo>
                      <a:pt x="36"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88"/>
              <p:cNvSpPr>
                <a:spLocks noEditPoints="1"/>
              </p:cNvSpPr>
              <p:nvPr/>
            </p:nvSpPr>
            <p:spPr bwMode="auto">
              <a:xfrm>
                <a:off x="2667" y="2941"/>
                <a:ext cx="116" cy="62"/>
              </a:xfrm>
              <a:custGeom>
                <a:avLst/>
                <a:gdLst>
                  <a:gd name="T0" fmla="*/ 0 w 116"/>
                  <a:gd name="T1" fmla="*/ 4 h 62"/>
                  <a:gd name="T2" fmla="*/ 2 w 116"/>
                  <a:gd name="T3" fmla="*/ 40 h 62"/>
                  <a:gd name="T4" fmla="*/ 14 w 116"/>
                  <a:gd name="T5" fmla="*/ 17 h 62"/>
                  <a:gd name="T6" fmla="*/ 1 w 116"/>
                  <a:gd name="T7" fmla="*/ 24 h 62"/>
                  <a:gd name="T8" fmla="*/ 41 w 116"/>
                  <a:gd name="T9" fmla="*/ 47 h 62"/>
                  <a:gd name="T10" fmla="*/ 116 w 116"/>
                  <a:gd name="T11" fmla="*/ 14 h 62"/>
                  <a:gd name="T12" fmla="*/ 90 w 116"/>
                  <a:gd name="T13" fmla="*/ 0 h 62"/>
                  <a:gd name="T14" fmla="*/ 17 w 116"/>
                  <a:gd name="T15" fmla="*/ 33 h 62"/>
                  <a:gd name="T16" fmla="*/ 2 w 116"/>
                  <a:gd name="T17" fmla="*/ 40 h 62"/>
                  <a:gd name="T18" fmla="*/ 40 w 116"/>
                  <a:gd name="T19" fmla="*/ 62 h 62"/>
                  <a:gd name="T20" fmla="*/ 107 w 116"/>
                  <a:gd name="T21" fmla="*/ 40 h 62"/>
                  <a:gd name="T22" fmla="*/ 90 w 116"/>
                  <a:gd name="T23" fmla="*/ 29 h 62"/>
                  <a:gd name="T24" fmla="*/ 38 w 116"/>
                  <a:gd name="T25" fmla="*/ 45 h 62"/>
                  <a:gd name="T26" fmla="*/ 22 w 116"/>
                  <a:gd name="T27" fmla="*/ 51 h 62"/>
                  <a:gd name="T28" fmla="*/ 22 w 116"/>
                  <a:gd name="T29" fmla="*/ 17 h 62"/>
                  <a:gd name="T30" fmla="*/ 42 w 116"/>
                  <a:gd name="T31" fmla="*/ 27 h 62"/>
                  <a:gd name="T32" fmla="*/ 40 w 116"/>
                  <a:gd name="T33" fmla="*/ 62 h 62"/>
                  <a:gd name="T34" fmla="*/ 68 w 116"/>
                  <a:gd name="T35" fmla="*/ 17 h 62"/>
                  <a:gd name="T36" fmla="*/ 60 w 116"/>
                  <a:gd name="T37" fmla="*/ 55 h 62"/>
                  <a:gd name="T38" fmla="*/ 97 w 116"/>
                  <a:gd name="T39" fmla="*/ 4 h 62"/>
                  <a:gd name="T40" fmla="*/ 85 w 116"/>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62">
                    <a:moveTo>
                      <a:pt x="0" y="4"/>
                    </a:moveTo>
                    <a:lnTo>
                      <a:pt x="2" y="40"/>
                    </a:lnTo>
                    <a:moveTo>
                      <a:pt x="14" y="17"/>
                    </a:moveTo>
                    <a:lnTo>
                      <a:pt x="1" y="24"/>
                    </a:lnTo>
                    <a:lnTo>
                      <a:pt x="41" y="47"/>
                    </a:lnTo>
                    <a:lnTo>
                      <a:pt x="116" y="14"/>
                    </a:lnTo>
                    <a:lnTo>
                      <a:pt x="90" y="0"/>
                    </a:lnTo>
                    <a:moveTo>
                      <a:pt x="17" y="33"/>
                    </a:moveTo>
                    <a:lnTo>
                      <a:pt x="2" y="40"/>
                    </a:lnTo>
                    <a:lnTo>
                      <a:pt x="40" y="62"/>
                    </a:lnTo>
                    <a:lnTo>
                      <a:pt x="107" y="40"/>
                    </a:lnTo>
                    <a:lnTo>
                      <a:pt x="90" y="29"/>
                    </a:lnTo>
                    <a:moveTo>
                      <a:pt x="38" y="45"/>
                    </a:moveTo>
                    <a:lnTo>
                      <a:pt x="22" y="51"/>
                    </a:lnTo>
                    <a:lnTo>
                      <a:pt x="22" y="17"/>
                    </a:lnTo>
                    <a:moveTo>
                      <a:pt x="42" y="27"/>
                    </a:moveTo>
                    <a:lnTo>
                      <a:pt x="40" y="62"/>
                    </a:lnTo>
                    <a:moveTo>
                      <a:pt x="68" y="17"/>
                    </a:moveTo>
                    <a:lnTo>
                      <a:pt x="60" y="55"/>
                    </a:lnTo>
                    <a:moveTo>
                      <a:pt x="97" y="4"/>
                    </a:moveTo>
                    <a:lnTo>
                      <a:pt x="85"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89"/>
              <p:cNvSpPr>
                <a:spLocks noEditPoints="1"/>
              </p:cNvSpPr>
              <p:nvPr/>
            </p:nvSpPr>
            <p:spPr bwMode="auto">
              <a:xfrm>
                <a:off x="2667" y="2902"/>
                <a:ext cx="123" cy="101"/>
              </a:xfrm>
              <a:custGeom>
                <a:avLst/>
                <a:gdLst>
                  <a:gd name="T0" fmla="*/ 14 w 123"/>
                  <a:gd name="T1" fmla="*/ 35 h 101"/>
                  <a:gd name="T2" fmla="*/ 0 w 123"/>
                  <a:gd name="T3" fmla="*/ 43 h 101"/>
                  <a:gd name="T4" fmla="*/ 37 w 123"/>
                  <a:gd name="T5" fmla="*/ 63 h 101"/>
                  <a:gd name="T6" fmla="*/ 37 w 123"/>
                  <a:gd name="T7" fmla="*/ 63 h 101"/>
                  <a:gd name="T8" fmla="*/ 42 w 123"/>
                  <a:gd name="T9" fmla="*/ 66 h 101"/>
                  <a:gd name="T10" fmla="*/ 123 w 123"/>
                  <a:gd name="T11" fmla="*/ 32 h 101"/>
                  <a:gd name="T12" fmla="*/ 67 w 123"/>
                  <a:gd name="T13" fmla="*/ 0 h 101"/>
                  <a:gd name="T14" fmla="*/ 56 w 123"/>
                  <a:gd name="T15" fmla="*/ 7 h 101"/>
                  <a:gd name="T16" fmla="*/ 23 w 123"/>
                  <a:gd name="T17" fmla="*/ 91 h 101"/>
                  <a:gd name="T18" fmla="*/ 40 w 123"/>
                  <a:gd name="T19" fmla="*/ 101 h 101"/>
                  <a:gd name="T20" fmla="*/ 106 w 123"/>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1">
                    <a:moveTo>
                      <a:pt x="14" y="35"/>
                    </a:moveTo>
                    <a:lnTo>
                      <a:pt x="0" y="43"/>
                    </a:lnTo>
                    <a:lnTo>
                      <a:pt x="37" y="63"/>
                    </a:lnTo>
                    <a:moveTo>
                      <a:pt x="37" y="63"/>
                    </a:moveTo>
                    <a:lnTo>
                      <a:pt x="42" y="66"/>
                    </a:lnTo>
                    <a:lnTo>
                      <a:pt x="123" y="32"/>
                    </a:lnTo>
                    <a:lnTo>
                      <a:pt x="67" y="0"/>
                    </a:lnTo>
                    <a:lnTo>
                      <a:pt x="56" y="7"/>
                    </a:lnTo>
                    <a:moveTo>
                      <a:pt x="23" y="91"/>
                    </a:moveTo>
                    <a:lnTo>
                      <a:pt x="40" y="101"/>
                    </a:lnTo>
                    <a:lnTo>
                      <a:pt x="106"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90"/>
              <p:cNvSpPr>
                <a:spLocks noChangeArrowheads="1"/>
              </p:cNvSpPr>
              <p:nvPr/>
            </p:nvSpPr>
            <p:spPr bwMode="auto">
              <a:xfrm>
                <a:off x="2790" y="2834"/>
                <a:ext cx="5" cy="39"/>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Rectangle 191"/>
              <p:cNvSpPr>
                <a:spLocks noChangeArrowheads="1"/>
              </p:cNvSpPr>
              <p:nvPr/>
            </p:nvSpPr>
            <p:spPr bwMode="auto">
              <a:xfrm>
                <a:off x="2795" y="2834"/>
                <a:ext cx="5" cy="39"/>
              </a:xfrm>
              <a:prstGeom prst="rect">
                <a:avLst/>
              </a:prstGeom>
              <a:solidFill>
                <a:srgbClr val="F1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92"/>
              <p:cNvSpPr>
                <a:spLocks noChangeArrowheads="1"/>
              </p:cNvSpPr>
              <p:nvPr/>
            </p:nvSpPr>
            <p:spPr bwMode="auto">
              <a:xfrm>
                <a:off x="2800" y="2834"/>
                <a:ext cx="5" cy="39"/>
              </a:xfrm>
              <a:prstGeom prst="rect">
                <a:avLst/>
              </a:prstGeom>
              <a:solidFill>
                <a:srgbClr val="E9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93"/>
              <p:cNvSpPr>
                <a:spLocks noChangeArrowheads="1"/>
              </p:cNvSpPr>
              <p:nvPr/>
            </p:nvSpPr>
            <p:spPr bwMode="auto">
              <a:xfrm>
                <a:off x="2805" y="2834"/>
                <a:ext cx="4" cy="39"/>
              </a:xfrm>
              <a:prstGeom prst="rect">
                <a:avLst/>
              </a:prstGeom>
              <a:solidFill>
                <a:srgbClr val="DB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94"/>
              <p:cNvSpPr>
                <a:spLocks noChangeArrowheads="1"/>
              </p:cNvSpPr>
              <p:nvPr/>
            </p:nvSpPr>
            <p:spPr bwMode="auto">
              <a:xfrm>
                <a:off x="2809" y="2834"/>
                <a:ext cx="5" cy="39"/>
              </a:xfrm>
              <a:prstGeom prst="rect">
                <a:avLst/>
              </a:prstGeom>
              <a:solidFill>
                <a:srgbClr val="C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95"/>
              <p:cNvSpPr>
                <a:spLocks noChangeArrowheads="1"/>
              </p:cNvSpPr>
              <p:nvPr/>
            </p:nvSpPr>
            <p:spPr bwMode="auto">
              <a:xfrm>
                <a:off x="2814" y="2834"/>
                <a:ext cx="5" cy="39"/>
              </a:xfrm>
              <a:prstGeom prst="rect">
                <a:avLst/>
              </a:prstGeom>
              <a:solidFill>
                <a:srgbClr val="AEEE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96"/>
              <p:cNvSpPr>
                <a:spLocks noChangeArrowheads="1"/>
              </p:cNvSpPr>
              <p:nvPr/>
            </p:nvSpPr>
            <p:spPr bwMode="auto">
              <a:xfrm>
                <a:off x="2819" y="2834"/>
                <a:ext cx="5" cy="39"/>
              </a:xfrm>
              <a:prstGeom prst="rect">
                <a:avLst/>
              </a:prstGeom>
              <a:solidFill>
                <a:srgbClr val="94E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97"/>
              <p:cNvSpPr>
                <a:spLocks noChangeArrowheads="1"/>
              </p:cNvSpPr>
              <p:nvPr/>
            </p:nvSpPr>
            <p:spPr bwMode="auto">
              <a:xfrm>
                <a:off x="2824" y="2834"/>
                <a:ext cx="5" cy="39"/>
              </a:xfrm>
              <a:prstGeom prst="rect">
                <a:avLst/>
              </a:prstGeom>
              <a:solidFill>
                <a:srgbClr val="7C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98"/>
              <p:cNvSpPr>
                <a:spLocks noChangeArrowheads="1"/>
              </p:cNvSpPr>
              <p:nvPr/>
            </p:nvSpPr>
            <p:spPr bwMode="auto">
              <a:xfrm>
                <a:off x="2829" y="2834"/>
                <a:ext cx="5" cy="39"/>
              </a:xfrm>
              <a:prstGeom prst="rect">
                <a:avLst/>
              </a:prstGeom>
              <a:solidFill>
                <a:srgbClr val="6A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99"/>
              <p:cNvSpPr>
                <a:spLocks noChangeArrowheads="1"/>
              </p:cNvSpPr>
              <p:nvPr/>
            </p:nvSpPr>
            <p:spPr bwMode="auto">
              <a:xfrm>
                <a:off x="2834" y="2834"/>
                <a:ext cx="5" cy="3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200"/>
              <p:cNvSpPr>
                <a:spLocks noChangeArrowheads="1"/>
              </p:cNvSpPr>
              <p:nvPr/>
            </p:nvSpPr>
            <p:spPr bwMode="auto">
              <a:xfrm>
                <a:off x="2839" y="2834"/>
                <a:ext cx="5" cy="39"/>
              </a:xfrm>
              <a:prstGeom prst="rect">
                <a:avLst/>
              </a:prstGeom>
              <a:solidFill>
                <a:srgbClr val="68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8"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 y="2858"/>
                <a:ext cx="2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 name="Freeform 202"/>
              <p:cNvSpPr>
                <a:spLocks noEditPoints="1"/>
              </p:cNvSpPr>
              <p:nvPr/>
            </p:nvSpPr>
            <p:spPr bwMode="auto">
              <a:xfrm>
                <a:off x="2767" y="2874"/>
                <a:ext cx="70" cy="120"/>
              </a:xfrm>
              <a:custGeom>
                <a:avLst/>
                <a:gdLst>
                  <a:gd name="T0" fmla="*/ 86 w 229"/>
                  <a:gd name="T1" fmla="*/ 0 h 394"/>
                  <a:gd name="T2" fmla="*/ 3 w 229"/>
                  <a:gd name="T3" fmla="*/ 47 h 394"/>
                  <a:gd name="T4" fmla="*/ 0 w 229"/>
                  <a:gd name="T5" fmla="*/ 78 h 394"/>
                  <a:gd name="T6" fmla="*/ 27 w 229"/>
                  <a:gd name="T7" fmla="*/ 74 h 394"/>
                  <a:gd name="T8" fmla="*/ 87 w 229"/>
                  <a:gd name="T9" fmla="*/ 39 h 394"/>
                  <a:gd name="T10" fmla="*/ 86 w 229"/>
                  <a:gd name="T11" fmla="*/ 0 h 394"/>
                  <a:gd name="T12" fmla="*/ 191 w 229"/>
                  <a:gd name="T13" fmla="*/ 59 h 394"/>
                  <a:gd name="T14" fmla="*/ 109 w 229"/>
                  <a:gd name="T15" fmla="*/ 106 h 394"/>
                  <a:gd name="T16" fmla="*/ 105 w 229"/>
                  <a:gd name="T17" fmla="*/ 138 h 394"/>
                  <a:gd name="T18" fmla="*/ 133 w 229"/>
                  <a:gd name="T19" fmla="*/ 134 h 394"/>
                  <a:gd name="T20" fmla="*/ 193 w 229"/>
                  <a:gd name="T21" fmla="*/ 98 h 394"/>
                  <a:gd name="T22" fmla="*/ 191 w 229"/>
                  <a:gd name="T23" fmla="*/ 59 h 394"/>
                  <a:gd name="T24" fmla="*/ 112 w 229"/>
                  <a:gd name="T25" fmla="*/ 357 h 394"/>
                  <a:gd name="T26" fmla="*/ 91 w 229"/>
                  <a:gd name="T27" fmla="*/ 370 h 394"/>
                  <a:gd name="T28" fmla="*/ 92 w 229"/>
                  <a:gd name="T29" fmla="*/ 358 h 394"/>
                  <a:gd name="T30" fmla="*/ 129 w 229"/>
                  <a:gd name="T31" fmla="*/ 317 h 394"/>
                  <a:gd name="T32" fmla="*/ 134 w 229"/>
                  <a:gd name="T33" fmla="*/ 142 h 394"/>
                  <a:gd name="T34" fmla="*/ 144 w 229"/>
                  <a:gd name="T35" fmla="*/ 148 h 394"/>
                  <a:gd name="T36" fmla="*/ 148 w 229"/>
                  <a:gd name="T37" fmla="*/ 322 h 394"/>
                  <a:gd name="T38" fmla="*/ 112 w 229"/>
                  <a:gd name="T39" fmla="*/ 357 h 394"/>
                  <a:gd name="T40" fmla="*/ 193 w 229"/>
                  <a:gd name="T41" fmla="*/ 98 h 394"/>
                  <a:gd name="T42" fmla="*/ 193 w 229"/>
                  <a:gd name="T43" fmla="*/ 93 h 394"/>
                  <a:gd name="T44" fmla="*/ 229 w 229"/>
                  <a:gd name="T45" fmla="*/ 77 h 394"/>
                  <a:gd name="T46" fmla="*/ 216 w 229"/>
                  <a:gd name="T47" fmla="*/ 310 h 394"/>
                  <a:gd name="T48" fmla="*/ 216 w 229"/>
                  <a:gd name="T49" fmla="*/ 347 h 394"/>
                  <a:gd name="T50" fmla="*/ 133 w 229"/>
                  <a:gd name="T51" fmla="*/ 394 h 394"/>
                  <a:gd name="T52" fmla="*/ 133 w 229"/>
                  <a:gd name="T53" fmla="*/ 377 h 394"/>
                  <a:gd name="T54" fmla="*/ 174 w 229"/>
                  <a:gd name="T55" fmla="*/ 332 h 394"/>
                  <a:gd name="T56" fmla="*/ 187 w 229"/>
                  <a:gd name="T57" fmla="*/ 102 h 394"/>
                  <a:gd name="T58" fmla="*/ 193 w 229"/>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9" h="394">
                    <a:moveTo>
                      <a:pt x="86" y="0"/>
                    </a:moveTo>
                    <a:lnTo>
                      <a:pt x="3" y="47"/>
                    </a:lnTo>
                    <a:cubicBezTo>
                      <a:pt x="10" y="57"/>
                      <a:pt x="9" y="70"/>
                      <a:pt x="0" y="78"/>
                    </a:cubicBezTo>
                    <a:cubicBezTo>
                      <a:pt x="8" y="85"/>
                      <a:pt x="20" y="83"/>
                      <a:pt x="27" y="74"/>
                    </a:cubicBezTo>
                    <a:lnTo>
                      <a:pt x="87" y="39"/>
                    </a:lnTo>
                    <a:lnTo>
                      <a:pt x="86" y="0"/>
                    </a:lnTo>
                    <a:close/>
                    <a:moveTo>
                      <a:pt x="191" y="59"/>
                    </a:moveTo>
                    <a:lnTo>
                      <a:pt x="109" y="106"/>
                    </a:lnTo>
                    <a:cubicBezTo>
                      <a:pt x="116" y="116"/>
                      <a:pt x="115" y="130"/>
                      <a:pt x="105" y="138"/>
                    </a:cubicBezTo>
                    <a:cubicBezTo>
                      <a:pt x="114" y="144"/>
                      <a:pt x="126" y="142"/>
                      <a:pt x="133" y="134"/>
                    </a:cubicBezTo>
                    <a:lnTo>
                      <a:pt x="193" y="98"/>
                    </a:lnTo>
                    <a:lnTo>
                      <a:pt x="191" y="59"/>
                    </a:lnTo>
                    <a:close/>
                    <a:moveTo>
                      <a:pt x="112" y="357"/>
                    </a:moveTo>
                    <a:lnTo>
                      <a:pt x="91" y="370"/>
                    </a:lnTo>
                    <a:cubicBezTo>
                      <a:pt x="90" y="366"/>
                      <a:pt x="91" y="362"/>
                      <a:pt x="92" y="358"/>
                    </a:cubicBezTo>
                    <a:cubicBezTo>
                      <a:pt x="101" y="342"/>
                      <a:pt x="114" y="328"/>
                      <a:pt x="129" y="317"/>
                    </a:cubicBezTo>
                    <a:lnTo>
                      <a:pt x="134" y="142"/>
                    </a:lnTo>
                    <a:lnTo>
                      <a:pt x="144" y="148"/>
                    </a:lnTo>
                    <a:lnTo>
                      <a:pt x="148" y="322"/>
                    </a:lnTo>
                    <a:cubicBezTo>
                      <a:pt x="136" y="333"/>
                      <a:pt x="124" y="345"/>
                      <a:pt x="112" y="357"/>
                    </a:cubicBezTo>
                    <a:close/>
                    <a:moveTo>
                      <a:pt x="193" y="98"/>
                    </a:moveTo>
                    <a:lnTo>
                      <a:pt x="193" y="93"/>
                    </a:lnTo>
                    <a:lnTo>
                      <a:pt x="229" y="77"/>
                    </a:lnTo>
                    <a:lnTo>
                      <a:pt x="216" y="310"/>
                    </a:lnTo>
                    <a:lnTo>
                      <a:pt x="216" y="347"/>
                    </a:lnTo>
                    <a:lnTo>
                      <a:pt x="133" y="394"/>
                    </a:lnTo>
                    <a:cubicBezTo>
                      <a:pt x="133" y="388"/>
                      <a:pt x="133" y="383"/>
                      <a:pt x="133" y="377"/>
                    </a:cubicBezTo>
                    <a:cubicBezTo>
                      <a:pt x="145" y="360"/>
                      <a:pt x="158" y="345"/>
                      <a:pt x="174" y="332"/>
                    </a:cubicBezTo>
                    <a:lnTo>
                      <a:pt x="187" y="102"/>
                    </a:lnTo>
                    <a:lnTo>
                      <a:pt x="193"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203"/>
              <p:cNvSpPr>
                <a:spLocks noEditPoints="1"/>
              </p:cNvSpPr>
              <p:nvPr/>
            </p:nvSpPr>
            <p:spPr bwMode="auto">
              <a:xfrm>
                <a:off x="2763" y="2870"/>
                <a:ext cx="62" cy="36"/>
              </a:xfrm>
              <a:custGeom>
                <a:avLst/>
                <a:gdLst>
                  <a:gd name="T0" fmla="*/ 98 w 202"/>
                  <a:gd name="T1" fmla="*/ 11 h 117"/>
                  <a:gd name="T2" fmla="*/ 16 w 202"/>
                  <a:gd name="T3" fmla="*/ 58 h 117"/>
                  <a:gd name="T4" fmla="*/ 1 w 202"/>
                  <a:gd name="T5" fmla="*/ 51 h 117"/>
                  <a:gd name="T6" fmla="*/ 5 w 202"/>
                  <a:gd name="T7" fmla="*/ 42 h 117"/>
                  <a:gd name="T8" fmla="*/ 79 w 202"/>
                  <a:gd name="T9" fmla="*/ 0 h 117"/>
                  <a:gd name="T10" fmla="*/ 98 w 202"/>
                  <a:gd name="T11" fmla="*/ 11 h 117"/>
                  <a:gd name="T12" fmla="*/ 202 w 202"/>
                  <a:gd name="T13" fmla="*/ 70 h 117"/>
                  <a:gd name="T14" fmla="*/ 121 w 202"/>
                  <a:gd name="T15" fmla="*/ 117 h 117"/>
                  <a:gd name="T16" fmla="*/ 106 w 202"/>
                  <a:gd name="T17" fmla="*/ 109 h 117"/>
                  <a:gd name="T18" fmla="*/ 110 w 202"/>
                  <a:gd name="T19" fmla="*/ 101 h 117"/>
                  <a:gd name="T20" fmla="*/ 184 w 202"/>
                  <a:gd name="T21" fmla="*/ 59 h 117"/>
                  <a:gd name="T22" fmla="*/ 202 w 202"/>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17">
                    <a:moveTo>
                      <a:pt x="98" y="11"/>
                    </a:moveTo>
                    <a:lnTo>
                      <a:pt x="16" y="58"/>
                    </a:lnTo>
                    <a:cubicBezTo>
                      <a:pt x="12" y="54"/>
                      <a:pt x="7" y="51"/>
                      <a:pt x="1" y="51"/>
                    </a:cubicBezTo>
                    <a:cubicBezTo>
                      <a:pt x="0" y="47"/>
                      <a:pt x="2" y="43"/>
                      <a:pt x="5" y="42"/>
                    </a:cubicBezTo>
                    <a:cubicBezTo>
                      <a:pt x="30" y="28"/>
                      <a:pt x="54" y="14"/>
                      <a:pt x="79" y="0"/>
                    </a:cubicBezTo>
                    <a:lnTo>
                      <a:pt x="98" y="11"/>
                    </a:lnTo>
                    <a:close/>
                    <a:moveTo>
                      <a:pt x="202" y="70"/>
                    </a:moveTo>
                    <a:lnTo>
                      <a:pt x="121" y="117"/>
                    </a:lnTo>
                    <a:cubicBezTo>
                      <a:pt x="117" y="113"/>
                      <a:pt x="112" y="110"/>
                      <a:pt x="106" y="109"/>
                    </a:cubicBezTo>
                    <a:cubicBezTo>
                      <a:pt x="105" y="106"/>
                      <a:pt x="107" y="102"/>
                      <a:pt x="110" y="101"/>
                    </a:cubicBezTo>
                    <a:cubicBezTo>
                      <a:pt x="135" y="87"/>
                      <a:pt x="159" y="73"/>
                      <a:pt x="184" y="59"/>
                    </a:cubicBezTo>
                    <a:lnTo>
                      <a:pt x="202"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204"/>
              <p:cNvSpPr>
                <a:spLocks noChangeArrowheads="1"/>
              </p:cNvSpPr>
              <p:nvPr/>
            </p:nvSpPr>
            <p:spPr bwMode="auto">
              <a:xfrm>
                <a:off x="2800" y="2839"/>
                <a:ext cx="5" cy="14"/>
              </a:xfrm>
              <a:prstGeom prst="rect">
                <a:avLst/>
              </a:prstGeom>
              <a:solidFill>
                <a:srgbClr val="008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p:cNvGrpSpPr>
              <a:grpSpLocks/>
            </p:cNvGrpSpPr>
            <p:nvPr/>
          </p:nvGrpSpPr>
          <p:grpSpPr bwMode="auto">
            <a:xfrm>
              <a:off x="2609" y="967"/>
              <a:ext cx="2125" cy="2079"/>
              <a:chOff x="2609" y="967"/>
              <a:chExt cx="2125" cy="2079"/>
            </a:xfrm>
          </p:grpSpPr>
          <p:sp>
            <p:nvSpPr>
              <p:cNvPr id="1566" name="Rectangle 206"/>
              <p:cNvSpPr>
                <a:spLocks noChangeArrowheads="1"/>
              </p:cNvSpPr>
              <p:nvPr/>
            </p:nvSpPr>
            <p:spPr bwMode="auto">
              <a:xfrm>
                <a:off x="2805" y="2839"/>
                <a:ext cx="4" cy="14"/>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207"/>
              <p:cNvSpPr>
                <a:spLocks noChangeArrowheads="1"/>
              </p:cNvSpPr>
              <p:nvPr/>
            </p:nvSpPr>
            <p:spPr bwMode="auto">
              <a:xfrm>
                <a:off x="2809" y="2839"/>
                <a:ext cx="5" cy="14"/>
              </a:xfrm>
              <a:prstGeom prst="rect">
                <a:avLst/>
              </a:prstGeom>
              <a:solidFill>
                <a:srgbClr val="0F6F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Rectangle 208"/>
              <p:cNvSpPr>
                <a:spLocks noChangeArrowheads="1"/>
              </p:cNvSpPr>
              <p:nvPr/>
            </p:nvSpPr>
            <p:spPr bwMode="auto">
              <a:xfrm>
                <a:off x="2814" y="2839"/>
                <a:ext cx="5" cy="14"/>
              </a:xfrm>
              <a:prstGeom prst="rect">
                <a:avLst/>
              </a:prstGeom>
              <a:solidFill>
                <a:srgbClr val="125B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209"/>
              <p:cNvSpPr>
                <a:spLocks noChangeArrowheads="1"/>
              </p:cNvSpPr>
              <p:nvPr/>
            </p:nvSpPr>
            <p:spPr bwMode="auto">
              <a:xfrm>
                <a:off x="2819" y="2839"/>
                <a:ext cx="5" cy="14"/>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4"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0" name="Freeform 212"/>
              <p:cNvSpPr>
                <a:spLocks/>
              </p:cNvSpPr>
              <p:nvPr/>
            </p:nvSpPr>
            <p:spPr bwMode="auto">
              <a:xfrm>
                <a:off x="2801" y="2837"/>
                <a:ext cx="20" cy="5"/>
              </a:xfrm>
              <a:custGeom>
                <a:avLst/>
                <a:gdLst>
                  <a:gd name="T0" fmla="*/ 20 w 20"/>
                  <a:gd name="T1" fmla="*/ 2 h 5"/>
                  <a:gd name="T2" fmla="*/ 11 w 20"/>
                  <a:gd name="T3" fmla="*/ 5 h 5"/>
                  <a:gd name="T4" fmla="*/ 0 w 20"/>
                  <a:gd name="T5" fmla="*/ 0 h 5"/>
                </a:gdLst>
                <a:ahLst/>
                <a:cxnLst>
                  <a:cxn ang="0">
                    <a:pos x="T0" y="T1"/>
                  </a:cxn>
                  <a:cxn ang="0">
                    <a:pos x="T2" y="T3"/>
                  </a:cxn>
                  <a:cxn ang="0">
                    <a:pos x="T4" y="T5"/>
                  </a:cxn>
                </a:cxnLst>
                <a:rect l="0" t="0" r="r" b="b"/>
                <a:pathLst>
                  <a:path w="20" h="5">
                    <a:moveTo>
                      <a:pt x="20" y="2"/>
                    </a:moveTo>
                    <a:cubicBezTo>
                      <a:pt x="18" y="4"/>
                      <a:pt x="14" y="5"/>
                      <a:pt x="11" y="5"/>
                    </a:cubicBezTo>
                    <a:cubicBezTo>
                      <a:pt x="7" y="5"/>
                      <a:pt x="3"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7" name="Picture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8" name="Picture 2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 name="Picture 2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 name="Picture 2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217"/>
              <p:cNvSpPr>
                <a:spLocks noEditPoints="1"/>
              </p:cNvSpPr>
              <p:nvPr/>
            </p:nvSpPr>
            <p:spPr bwMode="auto">
              <a:xfrm>
                <a:off x="2750" y="2863"/>
                <a:ext cx="89" cy="120"/>
              </a:xfrm>
              <a:custGeom>
                <a:avLst/>
                <a:gdLst>
                  <a:gd name="T0" fmla="*/ 12 w 292"/>
                  <a:gd name="T1" fmla="*/ 121 h 391"/>
                  <a:gd name="T2" fmla="*/ 0 w 292"/>
                  <a:gd name="T3" fmla="*/ 100 h 391"/>
                  <a:gd name="T4" fmla="*/ 54 w 292"/>
                  <a:gd name="T5" fmla="*/ 113 h 391"/>
                  <a:gd name="T6" fmla="*/ 13 w 292"/>
                  <a:gd name="T7" fmla="*/ 121 h 391"/>
                  <a:gd name="T8" fmla="*/ 292 w 292"/>
                  <a:gd name="T9" fmla="*/ 106 h 391"/>
                  <a:gd name="T10" fmla="*/ 187 w 292"/>
                  <a:gd name="T11" fmla="*/ 168 h 391"/>
                  <a:gd name="T12" fmla="*/ 159 w 292"/>
                  <a:gd name="T13" fmla="*/ 172 h 391"/>
                  <a:gd name="T14" fmla="*/ 117 w 292"/>
                  <a:gd name="T15" fmla="*/ 179 h 391"/>
                  <a:gd name="T16" fmla="*/ 105 w 292"/>
                  <a:gd name="T17" fmla="*/ 159 h 391"/>
                  <a:gd name="T18" fmla="*/ 198 w 292"/>
                  <a:gd name="T19" fmla="*/ 182 h 391"/>
                  <a:gd name="T20" fmla="*/ 201 w 292"/>
                  <a:gd name="T21" fmla="*/ 356 h 391"/>
                  <a:gd name="T22" fmla="*/ 166 w 292"/>
                  <a:gd name="T23" fmla="*/ 391 h 391"/>
                  <a:gd name="T24" fmla="*/ 144 w 292"/>
                  <a:gd name="T25" fmla="*/ 132 h 391"/>
                  <a:gd name="T26" fmla="*/ 156 w 292"/>
                  <a:gd name="T27" fmla="*/ 122 h 391"/>
                  <a:gd name="T28" fmla="*/ 225 w 292"/>
                  <a:gd name="T29" fmla="*/ 82 h 391"/>
                  <a:gd name="T30" fmla="*/ 225 w 292"/>
                  <a:gd name="T31" fmla="*/ 50 h 391"/>
                  <a:gd name="T32" fmla="*/ 144 w 292"/>
                  <a:gd name="T33" fmla="*/ 130 h 391"/>
                  <a:gd name="T34" fmla="*/ 138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4" y="117"/>
                      <a:pt x="0" y="109"/>
                      <a:pt x="0" y="100"/>
                    </a:cubicBezTo>
                    <a:moveTo>
                      <a:pt x="54" y="113"/>
                    </a:moveTo>
                    <a:cubicBezTo>
                      <a:pt x="43" y="123"/>
                      <a:pt x="27" y="126"/>
                      <a:pt x="13" y="121"/>
                    </a:cubicBezTo>
                    <a:moveTo>
                      <a:pt x="292" y="106"/>
                    </a:moveTo>
                    <a:lnTo>
                      <a:pt x="187" y="168"/>
                    </a:lnTo>
                    <a:cubicBezTo>
                      <a:pt x="180" y="176"/>
                      <a:pt x="168" y="178"/>
                      <a:pt x="159" y="172"/>
                    </a:cubicBezTo>
                    <a:cubicBezTo>
                      <a:pt x="148" y="182"/>
                      <a:pt x="132" y="185"/>
                      <a:pt x="117" y="179"/>
                    </a:cubicBezTo>
                    <a:cubicBezTo>
                      <a:pt x="110" y="176"/>
                      <a:pt x="105" y="168"/>
                      <a:pt x="105" y="159"/>
                    </a:cubicBezTo>
                    <a:moveTo>
                      <a:pt x="198" y="182"/>
                    </a:moveTo>
                    <a:lnTo>
                      <a:pt x="201" y="356"/>
                    </a:lnTo>
                    <a:cubicBezTo>
                      <a:pt x="188" y="367"/>
                      <a:pt x="177" y="378"/>
                      <a:pt x="166" y="391"/>
                    </a:cubicBezTo>
                    <a:moveTo>
                      <a:pt x="144" y="132"/>
                    </a:moveTo>
                    <a:cubicBezTo>
                      <a:pt x="148" y="128"/>
                      <a:pt x="152" y="125"/>
                      <a:pt x="156" y="122"/>
                    </a:cubicBezTo>
                    <a:lnTo>
                      <a:pt x="225" y="82"/>
                    </a:lnTo>
                    <a:lnTo>
                      <a:pt x="225" y="50"/>
                    </a:lnTo>
                    <a:moveTo>
                      <a:pt x="144" y="130"/>
                    </a:moveTo>
                    <a:lnTo>
                      <a:pt x="138"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Freeform 218"/>
              <p:cNvSpPr>
                <a:spLocks noEditPoints="1"/>
              </p:cNvSpPr>
              <p:nvPr/>
            </p:nvSpPr>
            <p:spPr bwMode="auto">
              <a:xfrm>
                <a:off x="2667" y="2807"/>
                <a:ext cx="172" cy="239"/>
              </a:xfrm>
              <a:custGeom>
                <a:avLst/>
                <a:gdLst>
                  <a:gd name="T0" fmla="*/ 410 w 564"/>
                  <a:gd name="T1" fmla="*/ 417 h 780"/>
                  <a:gd name="T2" fmla="*/ 378 w 564"/>
                  <a:gd name="T3" fmla="*/ 610 h 780"/>
                  <a:gd name="T4" fmla="*/ 413 w 564"/>
                  <a:gd name="T5" fmla="*/ 617 h 780"/>
                  <a:gd name="T6" fmla="*/ 376 w 564"/>
                  <a:gd name="T7" fmla="*/ 680 h 780"/>
                  <a:gd name="T8" fmla="*/ 360 w 564"/>
                  <a:gd name="T9" fmla="*/ 623 h 780"/>
                  <a:gd name="T10" fmla="*/ 327 w 564"/>
                  <a:gd name="T11" fmla="*/ 643 h 780"/>
                  <a:gd name="T12" fmla="*/ 228 w 564"/>
                  <a:gd name="T13" fmla="*/ 697 h 780"/>
                  <a:gd name="T14" fmla="*/ 221 w 564"/>
                  <a:gd name="T15" fmla="*/ 710 h 780"/>
                  <a:gd name="T16" fmla="*/ 228 w 564"/>
                  <a:gd name="T17" fmla="*/ 756 h 780"/>
                  <a:gd name="T18" fmla="*/ 178 w 564"/>
                  <a:gd name="T19" fmla="*/ 770 h 780"/>
                  <a:gd name="T20" fmla="*/ 157 w 564"/>
                  <a:gd name="T21" fmla="*/ 739 h 780"/>
                  <a:gd name="T22" fmla="*/ 51 w 564"/>
                  <a:gd name="T23" fmla="*/ 703 h 780"/>
                  <a:gd name="T24" fmla="*/ 44 w 564"/>
                  <a:gd name="T25" fmla="*/ 667 h 780"/>
                  <a:gd name="T26" fmla="*/ 89 w 564"/>
                  <a:gd name="T27" fmla="*/ 634 h 780"/>
                  <a:gd name="T28" fmla="*/ 8 w 564"/>
                  <a:gd name="T29" fmla="*/ 568 h 780"/>
                  <a:gd name="T30" fmla="*/ 45 w 564"/>
                  <a:gd name="T31" fmla="*/ 423 h 780"/>
                  <a:gd name="T32" fmla="*/ 170 w 564"/>
                  <a:gd name="T33" fmla="*/ 325 h 780"/>
                  <a:gd name="T34" fmla="*/ 216 w 564"/>
                  <a:gd name="T35" fmla="*/ 313 h 780"/>
                  <a:gd name="T36" fmla="*/ 272 w 564"/>
                  <a:gd name="T37" fmla="*/ 283 h 780"/>
                  <a:gd name="T38" fmla="*/ 425 w 564"/>
                  <a:gd name="T39" fmla="*/ 518 h 780"/>
                  <a:gd name="T40" fmla="*/ 389 w 564"/>
                  <a:gd name="T41" fmla="*/ 571 h 780"/>
                  <a:gd name="T42" fmla="*/ 434 w 564"/>
                  <a:gd name="T43" fmla="*/ 576 h 780"/>
                  <a:gd name="T44" fmla="*/ 459 w 564"/>
                  <a:gd name="T45" fmla="*/ 611 h 780"/>
                  <a:gd name="T46" fmla="*/ 542 w 564"/>
                  <a:gd name="T47" fmla="*/ 531 h 780"/>
                  <a:gd name="T48" fmla="*/ 564 w 564"/>
                  <a:gd name="T49" fmla="*/ 289 h 780"/>
                  <a:gd name="T50" fmla="*/ 522 w 564"/>
                  <a:gd name="T51" fmla="*/ 127 h 780"/>
                  <a:gd name="T52" fmla="*/ 503 w 564"/>
                  <a:gd name="T53" fmla="*/ 105 h 780"/>
                  <a:gd name="T54" fmla="*/ 473 w 564"/>
                  <a:gd name="T55" fmla="*/ 0 h 780"/>
                  <a:gd name="T56" fmla="*/ 446 w 564"/>
                  <a:gd name="T57" fmla="*/ 105 h 780"/>
                  <a:gd name="T58" fmla="*/ 392 w 564"/>
                  <a:gd name="T59" fmla="*/ 153 h 780"/>
                  <a:gd name="T60" fmla="*/ 317 w 564"/>
                  <a:gd name="T61" fmla="*/ 248 h 780"/>
                  <a:gd name="T62" fmla="*/ 272 w 564"/>
                  <a:gd name="T63" fmla="*/ 283 h 780"/>
                  <a:gd name="T64" fmla="*/ 357 w 564"/>
                  <a:gd name="T65" fmla="*/ 290 h 780"/>
                  <a:gd name="T66" fmla="*/ 413 w 564"/>
                  <a:gd name="T67" fmla="*/ 256 h 780"/>
                  <a:gd name="T68" fmla="*/ 378 w 564"/>
                  <a:gd name="T69" fmla="*/ 344 h 780"/>
                  <a:gd name="T70" fmla="*/ 329 w 564"/>
                  <a:gd name="T71" fmla="*/ 295 h 780"/>
                  <a:gd name="T72" fmla="*/ 432 w 564"/>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4" h="780">
                    <a:moveTo>
                      <a:pt x="423" y="409"/>
                    </a:moveTo>
                    <a:lnTo>
                      <a:pt x="410" y="417"/>
                    </a:lnTo>
                    <a:lnTo>
                      <a:pt x="347" y="593"/>
                    </a:lnTo>
                    <a:lnTo>
                      <a:pt x="378" y="610"/>
                    </a:lnTo>
                    <a:cubicBezTo>
                      <a:pt x="387" y="605"/>
                      <a:pt x="397" y="607"/>
                      <a:pt x="404" y="614"/>
                    </a:cubicBezTo>
                    <a:cubicBezTo>
                      <a:pt x="407" y="614"/>
                      <a:pt x="411" y="615"/>
                      <a:pt x="413" y="617"/>
                    </a:cubicBezTo>
                    <a:cubicBezTo>
                      <a:pt x="428" y="628"/>
                      <a:pt x="432" y="648"/>
                      <a:pt x="422" y="664"/>
                    </a:cubicBezTo>
                    <a:cubicBezTo>
                      <a:pt x="414" y="681"/>
                      <a:pt x="393" y="688"/>
                      <a:pt x="376" y="680"/>
                    </a:cubicBezTo>
                    <a:cubicBezTo>
                      <a:pt x="372" y="678"/>
                      <a:pt x="367" y="676"/>
                      <a:pt x="362" y="675"/>
                    </a:cubicBezTo>
                    <a:cubicBezTo>
                      <a:pt x="348" y="661"/>
                      <a:pt x="347" y="638"/>
                      <a:pt x="360" y="623"/>
                    </a:cubicBezTo>
                    <a:cubicBezTo>
                      <a:pt x="351" y="627"/>
                      <a:pt x="342" y="631"/>
                      <a:pt x="333" y="637"/>
                    </a:cubicBezTo>
                    <a:cubicBezTo>
                      <a:pt x="333" y="640"/>
                      <a:pt x="331" y="643"/>
                      <a:pt x="327" y="643"/>
                    </a:cubicBezTo>
                    <a:cubicBezTo>
                      <a:pt x="327" y="643"/>
                      <a:pt x="326" y="643"/>
                      <a:pt x="325" y="642"/>
                    </a:cubicBezTo>
                    <a:cubicBezTo>
                      <a:pt x="293" y="661"/>
                      <a:pt x="260" y="679"/>
                      <a:pt x="228" y="697"/>
                    </a:cubicBezTo>
                    <a:lnTo>
                      <a:pt x="212" y="707"/>
                    </a:lnTo>
                    <a:cubicBezTo>
                      <a:pt x="215" y="706"/>
                      <a:pt x="218" y="708"/>
                      <a:pt x="221" y="710"/>
                    </a:cubicBezTo>
                    <a:cubicBezTo>
                      <a:pt x="235" y="720"/>
                      <a:pt x="239" y="740"/>
                      <a:pt x="229" y="755"/>
                    </a:cubicBezTo>
                    <a:cubicBezTo>
                      <a:pt x="229" y="756"/>
                      <a:pt x="228" y="756"/>
                      <a:pt x="228" y="756"/>
                    </a:cubicBezTo>
                    <a:cubicBezTo>
                      <a:pt x="220" y="773"/>
                      <a:pt x="199" y="780"/>
                      <a:pt x="183" y="772"/>
                    </a:cubicBezTo>
                    <a:cubicBezTo>
                      <a:pt x="181" y="771"/>
                      <a:pt x="180" y="771"/>
                      <a:pt x="178" y="770"/>
                    </a:cubicBezTo>
                    <a:cubicBezTo>
                      <a:pt x="176" y="768"/>
                      <a:pt x="173" y="767"/>
                      <a:pt x="170" y="767"/>
                    </a:cubicBezTo>
                    <a:cubicBezTo>
                      <a:pt x="161" y="761"/>
                      <a:pt x="156" y="750"/>
                      <a:pt x="157" y="739"/>
                    </a:cubicBezTo>
                    <a:cubicBezTo>
                      <a:pt x="147" y="750"/>
                      <a:pt x="130" y="752"/>
                      <a:pt x="118" y="743"/>
                    </a:cubicBezTo>
                    <a:lnTo>
                      <a:pt x="51" y="703"/>
                    </a:lnTo>
                    <a:cubicBezTo>
                      <a:pt x="40" y="700"/>
                      <a:pt x="34" y="689"/>
                      <a:pt x="37" y="678"/>
                    </a:cubicBezTo>
                    <a:cubicBezTo>
                      <a:pt x="38" y="673"/>
                      <a:pt x="41" y="669"/>
                      <a:pt x="44" y="667"/>
                    </a:cubicBezTo>
                    <a:lnTo>
                      <a:pt x="52" y="660"/>
                    </a:lnTo>
                    <a:cubicBezTo>
                      <a:pt x="56" y="643"/>
                      <a:pt x="72" y="631"/>
                      <a:pt x="89" y="634"/>
                    </a:cubicBezTo>
                    <a:lnTo>
                      <a:pt x="104" y="624"/>
                    </a:lnTo>
                    <a:lnTo>
                      <a:pt x="8" y="568"/>
                    </a:lnTo>
                    <a:lnTo>
                      <a:pt x="0" y="453"/>
                    </a:lnTo>
                    <a:lnTo>
                      <a:pt x="45" y="423"/>
                    </a:lnTo>
                    <a:lnTo>
                      <a:pt x="45" y="397"/>
                    </a:lnTo>
                    <a:lnTo>
                      <a:pt x="170" y="325"/>
                    </a:lnTo>
                    <a:lnTo>
                      <a:pt x="183" y="333"/>
                    </a:lnTo>
                    <a:lnTo>
                      <a:pt x="216" y="313"/>
                    </a:lnTo>
                    <a:cubicBezTo>
                      <a:pt x="213" y="294"/>
                      <a:pt x="226" y="277"/>
                      <a:pt x="244" y="274"/>
                    </a:cubicBezTo>
                    <a:cubicBezTo>
                      <a:pt x="254" y="273"/>
                      <a:pt x="265" y="276"/>
                      <a:pt x="272" y="283"/>
                    </a:cubicBezTo>
                    <a:moveTo>
                      <a:pt x="421" y="410"/>
                    </a:moveTo>
                    <a:lnTo>
                      <a:pt x="425" y="518"/>
                    </a:lnTo>
                    <a:cubicBezTo>
                      <a:pt x="414" y="531"/>
                      <a:pt x="403" y="543"/>
                      <a:pt x="392" y="555"/>
                    </a:cubicBezTo>
                    <a:cubicBezTo>
                      <a:pt x="388" y="559"/>
                      <a:pt x="387" y="565"/>
                      <a:pt x="389" y="571"/>
                    </a:cubicBezTo>
                    <a:lnTo>
                      <a:pt x="417" y="587"/>
                    </a:lnTo>
                    <a:lnTo>
                      <a:pt x="434" y="576"/>
                    </a:lnTo>
                    <a:cubicBezTo>
                      <a:pt x="429" y="581"/>
                      <a:pt x="428" y="588"/>
                      <a:pt x="432" y="595"/>
                    </a:cubicBezTo>
                    <a:lnTo>
                      <a:pt x="459" y="611"/>
                    </a:lnTo>
                    <a:lnTo>
                      <a:pt x="542" y="564"/>
                    </a:lnTo>
                    <a:lnTo>
                      <a:pt x="542" y="531"/>
                    </a:lnTo>
                    <a:lnTo>
                      <a:pt x="555" y="294"/>
                    </a:lnTo>
                    <a:lnTo>
                      <a:pt x="564" y="289"/>
                    </a:lnTo>
                    <a:cubicBezTo>
                      <a:pt x="562" y="257"/>
                      <a:pt x="561" y="225"/>
                      <a:pt x="559" y="193"/>
                    </a:cubicBezTo>
                    <a:cubicBezTo>
                      <a:pt x="556" y="167"/>
                      <a:pt x="543" y="144"/>
                      <a:pt x="522" y="127"/>
                    </a:cubicBezTo>
                    <a:cubicBezTo>
                      <a:pt x="516" y="123"/>
                      <a:pt x="509" y="118"/>
                      <a:pt x="502" y="113"/>
                    </a:cubicBezTo>
                    <a:lnTo>
                      <a:pt x="503" y="105"/>
                    </a:lnTo>
                    <a:cubicBezTo>
                      <a:pt x="516" y="93"/>
                      <a:pt x="523" y="76"/>
                      <a:pt x="523" y="59"/>
                    </a:cubicBezTo>
                    <a:cubicBezTo>
                      <a:pt x="525" y="29"/>
                      <a:pt x="503" y="3"/>
                      <a:pt x="473" y="0"/>
                    </a:cubicBezTo>
                    <a:cubicBezTo>
                      <a:pt x="444" y="3"/>
                      <a:pt x="422" y="29"/>
                      <a:pt x="424" y="59"/>
                    </a:cubicBezTo>
                    <a:cubicBezTo>
                      <a:pt x="424" y="77"/>
                      <a:pt x="432" y="94"/>
                      <a:pt x="446" y="105"/>
                    </a:cubicBezTo>
                    <a:lnTo>
                      <a:pt x="404" y="129"/>
                    </a:lnTo>
                    <a:cubicBezTo>
                      <a:pt x="396" y="135"/>
                      <a:pt x="392" y="144"/>
                      <a:pt x="392" y="153"/>
                    </a:cubicBezTo>
                    <a:lnTo>
                      <a:pt x="389" y="206"/>
                    </a:lnTo>
                    <a:cubicBezTo>
                      <a:pt x="365" y="220"/>
                      <a:pt x="341" y="234"/>
                      <a:pt x="317" y="248"/>
                    </a:cubicBezTo>
                    <a:cubicBezTo>
                      <a:pt x="315" y="249"/>
                      <a:pt x="313" y="251"/>
                      <a:pt x="311" y="254"/>
                    </a:cubicBezTo>
                    <a:cubicBezTo>
                      <a:pt x="293" y="252"/>
                      <a:pt x="276" y="265"/>
                      <a:pt x="272" y="283"/>
                    </a:cubicBezTo>
                    <a:moveTo>
                      <a:pt x="326" y="296"/>
                    </a:moveTo>
                    <a:cubicBezTo>
                      <a:pt x="337" y="299"/>
                      <a:pt x="348" y="296"/>
                      <a:pt x="357" y="290"/>
                    </a:cubicBezTo>
                    <a:moveTo>
                      <a:pt x="357" y="290"/>
                    </a:moveTo>
                    <a:lnTo>
                      <a:pt x="413" y="256"/>
                    </a:lnTo>
                    <a:lnTo>
                      <a:pt x="416" y="313"/>
                    </a:lnTo>
                    <a:cubicBezTo>
                      <a:pt x="397" y="311"/>
                      <a:pt x="380" y="325"/>
                      <a:pt x="378" y="344"/>
                    </a:cubicBezTo>
                    <a:lnTo>
                      <a:pt x="310" y="305"/>
                    </a:lnTo>
                    <a:cubicBezTo>
                      <a:pt x="317" y="303"/>
                      <a:pt x="323" y="300"/>
                      <a:pt x="329" y="295"/>
                    </a:cubicBezTo>
                    <a:moveTo>
                      <a:pt x="416" y="365"/>
                    </a:moveTo>
                    <a:cubicBezTo>
                      <a:pt x="429" y="370"/>
                      <a:pt x="436" y="384"/>
                      <a:pt x="432" y="397"/>
                    </a:cubicBezTo>
                    <a:cubicBezTo>
                      <a:pt x="430" y="402"/>
                      <a:pt x="427" y="406"/>
                      <a:pt x="422"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3" name="Picture 2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4"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5" name="Picture 2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6" name="Picture 2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7" name="Picture 2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26"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224"/>
              <p:cNvSpPr>
                <a:spLocks/>
              </p:cNvSpPr>
              <p:nvPr/>
            </p:nvSpPr>
            <p:spPr bwMode="auto">
              <a:xfrm>
                <a:off x="4626"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9" name="Picture 2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89"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4" name="Freeform 226"/>
              <p:cNvSpPr>
                <a:spLocks/>
              </p:cNvSpPr>
              <p:nvPr/>
            </p:nvSpPr>
            <p:spPr bwMode="auto">
              <a:xfrm>
                <a:off x="4493"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Rectangle 227"/>
              <p:cNvSpPr>
                <a:spLocks noChangeArrowheads="1"/>
              </p:cNvSpPr>
              <p:nvPr/>
            </p:nvSpPr>
            <p:spPr bwMode="auto">
              <a:xfrm>
                <a:off x="4636" y="1560"/>
                <a:ext cx="5" cy="230"/>
              </a:xfrm>
              <a:prstGeom prst="rect">
                <a:avLst/>
              </a:prstGeom>
              <a:solidFill>
                <a:srgbClr val="AEF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Rectangle 228"/>
              <p:cNvSpPr>
                <a:spLocks noChangeArrowheads="1"/>
              </p:cNvSpPr>
              <p:nvPr/>
            </p:nvSpPr>
            <p:spPr bwMode="auto">
              <a:xfrm>
                <a:off x="4641" y="1560"/>
                <a:ext cx="4" cy="230"/>
              </a:xfrm>
              <a:prstGeom prst="rect">
                <a:avLst/>
              </a:prstGeom>
              <a:solidFill>
                <a:srgbClr val="ADF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Rectangle 229"/>
              <p:cNvSpPr>
                <a:spLocks noChangeArrowheads="1"/>
              </p:cNvSpPr>
              <p:nvPr/>
            </p:nvSpPr>
            <p:spPr bwMode="auto">
              <a:xfrm>
                <a:off x="4645" y="1560"/>
                <a:ext cx="5" cy="230"/>
              </a:xfrm>
              <a:prstGeom prst="rect">
                <a:avLst/>
              </a:prstGeom>
              <a:solidFill>
                <a:srgbClr val="AAF0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230"/>
              <p:cNvSpPr>
                <a:spLocks noChangeArrowheads="1"/>
              </p:cNvSpPr>
              <p:nvPr/>
            </p:nvSpPr>
            <p:spPr bwMode="auto">
              <a:xfrm>
                <a:off x="4650" y="1560"/>
                <a:ext cx="5" cy="230"/>
              </a:xfrm>
              <a:prstGeom prst="rect">
                <a:avLst/>
              </a:prstGeom>
              <a:solidFill>
                <a:srgbClr val="A6E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Rectangle 231"/>
              <p:cNvSpPr>
                <a:spLocks noChangeArrowheads="1"/>
              </p:cNvSpPr>
              <p:nvPr/>
            </p:nvSpPr>
            <p:spPr bwMode="auto">
              <a:xfrm>
                <a:off x="4655" y="1560"/>
                <a:ext cx="5" cy="230"/>
              </a:xfrm>
              <a:prstGeom prst="rect">
                <a:avLst/>
              </a:prstGeom>
              <a:solidFill>
                <a:srgbClr val="A1E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Rectangle 232"/>
              <p:cNvSpPr>
                <a:spLocks noChangeArrowheads="1"/>
              </p:cNvSpPr>
              <p:nvPr/>
            </p:nvSpPr>
            <p:spPr bwMode="auto">
              <a:xfrm>
                <a:off x="4660" y="1560"/>
                <a:ext cx="5" cy="230"/>
              </a:xfrm>
              <a:prstGeom prst="rect">
                <a:avLst/>
              </a:prstGeom>
              <a:solidFill>
                <a:srgbClr val="9ADB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Rectangle 233"/>
              <p:cNvSpPr>
                <a:spLocks noChangeArrowheads="1"/>
              </p:cNvSpPr>
              <p:nvPr/>
            </p:nvSpPr>
            <p:spPr bwMode="auto">
              <a:xfrm>
                <a:off x="4665" y="1560"/>
                <a:ext cx="5" cy="230"/>
              </a:xfrm>
              <a:prstGeom prst="rect">
                <a:avLst/>
              </a:prstGeom>
              <a:solidFill>
                <a:srgbClr val="92D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Rectangle 234"/>
              <p:cNvSpPr>
                <a:spLocks noChangeArrowheads="1"/>
              </p:cNvSpPr>
              <p:nvPr/>
            </p:nvSpPr>
            <p:spPr bwMode="auto">
              <a:xfrm>
                <a:off x="4670" y="1560"/>
                <a:ext cx="5" cy="230"/>
              </a:xfrm>
              <a:prstGeom prst="rect">
                <a:avLst/>
              </a:prstGeom>
              <a:solidFill>
                <a:srgbClr val="88C3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Rectangle 235"/>
              <p:cNvSpPr>
                <a:spLocks noChangeArrowheads="1"/>
              </p:cNvSpPr>
              <p:nvPr/>
            </p:nvSpPr>
            <p:spPr bwMode="auto">
              <a:xfrm>
                <a:off x="4675" y="1560"/>
                <a:ext cx="5" cy="230"/>
              </a:xfrm>
              <a:prstGeom prst="rect">
                <a:avLst/>
              </a:prstGeom>
              <a:solidFill>
                <a:srgbClr val="7DB5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Rectangle 236"/>
              <p:cNvSpPr>
                <a:spLocks noChangeArrowheads="1"/>
              </p:cNvSpPr>
              <p:nvPr/>
            </p:nvSpPr>
            <p:spPr bwMode="auto">
              <a:xfrm>
                <a:off x="4680" y="1560"/>
                <a:ext cx="5" cy="230"/>
              </a:xfrm>
              <a:prstGeom prst="rect">
                <a:avLst/>
              </a:prstGeom>
              <a:solidFill>
                <a:srgbClr val="70A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Rectangle 237"/>
              <p:cNvSpPr>
                <a:spLocks noChangeArrowheads="1"/>
              </p:cNvSpPr>
              <p:nvPr/>
            </p:nvSpPr>
            <p:spPr bwMode="auto">
              <a:xfrm>
                <a:off x="4685" y="1560"/>
                <a:ext cx="5" cy="230"/>
              </a:xfrm>
              <a:prstGeom prst="rect">
                <a:avLst/>
              </a:prstGeom>
              <a:solidFill>
                <a:srgbClr val="629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Rectangle 238"/>
              <p:cNvSpPr>
                <a:spLocks noChangeArrowheads="1"/>
              </p:cNvSpPr>
              <p:nvPr/>
            </p:nvSpPr>
            <p:spPr bwMode="auto">
              <a:xfrm>
                <a:off x="4690" y="1560"/>
                <a:ext cx="4" cy="230"/>
              </a:xfrm>
              <a:prstGeom prst="rect">
                <a:avLst/>
              </a:prstGeom>
              <a:solidFill>
                <a:srgbClr val="5584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Rectangle 239"/>
              <p:cNvSpPr>
                <a:spLocks noChangeArrowheads="1"/>
              </p:cNvSpPr>
              <p:nvPr/>
            </p:nvSpPr>
            <p:spPr bwMode="auto">
              <a:xfrm>
                <a:off x="4694" y="1560"/>
                <a:ext cx="5" cy="230"/>
              </a:xfrm>
              <a:prstGeom prst="rect">
                <a:avLst/>
              </a:prstGeom>
              <a:solidFill>
                <a:srgbClr val="467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Rectangle 240"/>
              <p:cNvSpPr>
                <a:spLocks noChangeArrowheads="1"/>
              </p:cNvSpPr>
              <p:nvPr/>
            </p:nvSpPr>
            <p:spPr bwMode="auto">
              <a:xfrm>
                <a:off x="4699" y="1560"/>
                <a:ext cx="5" cy="230"/>
              </a:xfrm>
              <a:prstGeom prst="rect">
                <a:avLst/>
              </a:prstGeom>
              <a:solidFill>
                <a:srgbClr val="3865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Rectangle 241"/>
              <p:cNvSpPr>
                <a:spLocks noChangeArrowheads="1"/>
              </p:cNvSpPr>
              <p:nvPr/>
            </p:nvSpPr>
            <p:spPr bwMode="auto">
              <a:xfrm>
                <a:off x="4704" y="1560"/>
                <a:ext cx="5" cy="230"/>
              </a:xfrm>
              <a:prstGeom prst="rect">
                <a:avLst/>
              </a:prstGeom>
              <a:solidFill>
                <a:srgbClr val="2B57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Rectangle 242"/>
              <p:cNvSpPr>
                <a:spLocks noChangeArrowheads="1"/>
              </p:cNvSpPr>
              <p:nvPr/>
            </p:nvSpPr>
            <p:spPr bwMode="auto">
              <a:xfrm>
                <a:off x="4709" y="1560"/>
                <a:ext cx="5" cy="230"/>
              </a:xfrm>
              <a:prstGeom prst="rect">
                <a:avLst/>
              </a:prstGeom>
              <a:solidFill>
                <a:srgbClr val="1C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Rectangle 243"/>
              <p:cNvSpPr>
                <a:spLocks noChangeArrowheads="1"/>
              </p:cNvSpPr>
              <p:nvPr/>
            </p:nvSpPr>
            <p:spPr bwMode="auto">
              <a:xfrm>
                <a:off x="4714" y="1560"/>
                <a:ext cx="5" cy="230"/>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Rectangle 244"/>
              <p:cNvSpPr>
                <a:spLocks noChangeArrowheads="1"/>
              </p:cNvSpPr>
              <p:nvPr/>
            </p:nvSpPr>
            <p:spPr bwMode="auto">
              <a:xfrm>
                <a:off x="4719" y="1560"/>
                <a:ext cx="5" cy="230"/>
              </a:xfrm>
              <a:prstGeom prst="rect">
                <a:avLst/>
              </a:prstGeom>
              <a:solidFill>
                <a:srgbClr val="1A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Freeform 245"/>
              <p:cNvSpPr>
                <a:spLocks/>
              </p:cNvSpPr>
              <p:nvPr/>
            </p:nvSpPr>
            <p:spPr bwMode="auto">
              <a:xfrm>
                <a:off x="4636"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0" name="Picture 2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3" y="1486"/>
                <a:ext cx="22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6" name="Freeform 247"/>
              <p:cNvSpPr>
                <a:spLocks/>
              </p:cNvSpPr>
              <p:nvPr/>
            </p:nvSpPr>
            <p:spPr bwMode="auto">
              <a:xfrm>
                <a:off x="4503"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2" name="Picture 2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3" y="1535"/>
                <a:ext cx="1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 name="Freeform 249"/>
              <p:cNvSpPr>
                <a:spLocks/>
              </p:cNvSpPr>
              <p:nvPr/>
            </p:nvSpPr>
            <p:spPr bwMode="auto">
              <a:xfrm>
                <a:off x="4503"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8" name="Freeform 250"/>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Freeform 251"/>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2"/>
              <p:cNvSpPr>
                <a:spLocks noChangeArrowheads="1"/>
              </p:cNvSpPr>
              <p:nvPr/>
            </p:nvSpPr>
            <p:spPr bwMode="auto">
              <a:xfrm>
                <a:off x="4582" y="1658"/>
                <a:ext cx="39" cy="103"/>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253"/>
              <p:cNvSpPr>
                <a:spLocks/>
              </p:cNvSpPr>
              <p:nvPr/>
            </p:nvSpPr>
            <p:spPr bwMode="auto">
              <a:xfrm>
                <a:off x="4586" y="1662"/>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4"/>
              <p:cNvSpPr>
                <a:spLocks noChangeArrowheads="1"/>
              </p:cNvSpPr>
              <p:nvPr/>
            </p:nvSpPr>
            <p:spPr bwMode="auto">
              <a:xfrm>
                <a:off x="4513" y="1614"/>
                <a:ext cx="5" cy="29"/>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55"/>
              <p:cNvSpPr>
                <a:spLocks noChangeArrowheads="1"/>
              </p:cNvSpPr>
              <p:nvPr/>
            </p:nvSpPr>
            <p:spPr bwMode="auto">
              <a:xfrm>
                <a:off x="4518" y="1614"/>
                <a:ext cx="5" cy="29"/>
              </a:xfrm>
              <a:prstGeom prst="rect">
                <a:avLst/>
              </a:prstGeom>
              <a:solidFill>
                <a:srgbClr val="0044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56"/>
              <p:cNvSpPr>
                <a:spLocks noChangeArrowheads="1"/>
              </p:cNvSpPr>
              <p:nvPr/>
            </p:nvSpPr>
            <p:spPr bwMode="auto">
              <a:xfrm>
                <a:off x="4523" y="1614"/>
                <a:ext cx="5" cy="29"/>
              </a:xfrm>
              <a:prstGeom prst="rect">
                <a:avLst/>
              </a:prstGeom>
              <a:solidFill>
                <a:srgbClr val="0040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57"/>
              <p:cNvSpPr>
                <a:spLocks noChangeArrowheads="1"/>
              </p:cNvSpPr>
              <p:nvPr/>
            </p:nvSpPr>
            <p:spPr bwMode="auto">
              <a:xfrm>
                <a:off x="4528" y="1614"/>
                <a:ext cx="5" cy="29"/>
              </a:xfrm>
              <a:prstGeom prst="rect">
                <a:avLst/>
              </a:prstGeom>
              <a:solidFill>
                <a:srgbClr val="0B3A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258"/>
              <p:cNvSpPr>
                <a:spLocks noChangeArrowheads="1"/>
              </p:cNvSpPr>
              <p:nvPr/>
            </p:nvSpPr>
            <p:spPr bwMode="auto">
              <a:xfrm>
                <a:off x="4533" y="1614"/>
                <a:ext cx="5" cy="29"/>
              </a:xfrm>
              <a:prstGeom prst="rect">
                <a:avLst/>
              </a:prstGeom>
              <a:solidFill>
                <a:srgbClr val="0B33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Rectangle 259"/>
              <p:cNvSpPr>
                <a:spLocks noChangeArrowheads="1"/>
              </p:cNvSpPr>
              <p:nvPr/>
            </p:nvSpPr>
            <p:spPr bwMode="auto">
              <a:xfrm>
                <a:off x="4538" y="1614"/>
                <a:ext cx="5" cy="29"/>
              </a:xfrm>
              <a:prstGeom prst="rect">
                <a:avLst/>
              </a:prstGeom>
              <a:solidFill>
                <a:srgbClr val="0B2E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Rectangle 260"/>
              <p:cNvSpPr>
                <a:spLocks noChangeArrowheads="1"/>
              </p:cNvSpPr>
              <p:nvPr/>
            </p:nvSpPr>
            <p:spPr bwMode="auto">
              <a:xfrm>
                <a:off x="4543" y="1614"/>
                <a:ext cx="5" cy="29"/>
              </a:xfrm>
              <a:prstGeom prst="rect">
                <a:avLst/>
              </a:prstGeom>
              <a:solidFill>
                <a:srgbClr val="0B2D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261"/>
              <p:cNvSpPr>
                <a:spLocks noEditPoints="1"/>
              </p:cNvSpPr>
              <p:nvPr/>
            </p:nvSpPr>
            <p:spPr bwMode="auto">
              <a:xfrm>
                <a:off x="4514"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262"/>
              <p:cNvSpPr>
                <a:spLocks/>
              </p:cNvSpPr>
              <p:nvPr/>
            </p:nvSpPr>
            <p:spPr bwMode="auto">
              <a:xfrm>
                <a:off x="4590"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Freeform 263"/>
              <p:cNvSpPr>
                <a:spLocks/>
              </p:cNvSpPr>
              <p:nvPr/>
            </p:nvSpPr>
            <p:spPr bwMode="auto">
              <a:xfrm>
                <a:off x="4552"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Freeform 264"/>
              <p:cNvSpPr>
                <a:spLocks/>
              </p:cNvSpPr>
              <p:nvPr/>
            </p:nvSpPr>
            <p:spPr bwMode="auto">
              <a:xfrm>
                <a:off x="4514"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Rectangle 265"/>
              <p:cNvSpPr>
                <a:spLocks noChangeArrowheads="1"/>
              </p:cNvSpPr>
              <p:nvPr/>
            </p:nvSpPr>
            <p:spPr bwMode="auto">
              <a:xfrm>
                <a:off x="4513" y="1560"/>
                <a:ext cx="108" cy="98"/>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266"/>
              <p:cNvSpPr>
                <a:spLocks/>
              </p:cNvSpPr>
              <p:nvPr/>
            </p:nvSpPr>
            <p:spPr bwMode="auto">
              <a:xfrm>
                <a:off x="4593"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Freeform 267"/>
              <p:cNvSpPr>
                <a:spLocks/>
              </p:cNvSpPr>
              <p:nvPr/>
            </p:nvSpPr>
            <p:spPr bwMode="auto">
              <a:xfrm>
                <a:off x="4555"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Freeform 268"/>
              <p:cNvSpPr>
                <a:spLocks/>
              </p:cNvSpPr>
              <p:nvPr/>
            </p:nvSpPr>
            <p:spPr bwMode="auto">
              <a:xfrm>
                <a:off x="4517"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269"/>
              <p:cNvSpPr>
                <a:spLocks noChangeArrowheads="1"/>
              </p:cNvSpPr>
              <p:nvPr/>
            </p:nvSpPr>
            <p:spPr bwMode="auto">
              <a:xfrm>
                <a:off x="4499" y="1643"/>
                <a:ext cx="63" cy="74"/>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270"/>
              <p:cNvSpPr>
                <a:spLocks/>
              </p:cNvSpPr>
              <p:nvPr/>
            </p:nvSpPr>
            <p:spPr bwMode="auto">
              <a:xfrm>
                <a:off x="4503" y="1643"/>
                <a:ext cx="57" cy="65"/>
              </a:xfrm>
              <a:custGeom>
                <a:avLst/>
                <a:gdLst>
                  <a:gd name="T0" fmla="*/ 49 w 57"/>
                  <a:gd name="T1" fmla="*/ 21 h 65"/>
                  <a:gd name="T2" fmla="*/ 44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4" y="59"/>
                    </a:cubicBezTo>
                    <a:cubicBezTo>
                      <a:pt x="30" y="65"/>
                      <a:pt x="15" y="59"/>
                      <a:pt x="9"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Freeform 271"/>
              <p:cNvSpPr>
                <a:spLocks/>
              </p:cNvSpPr>
              <p:nvPr/>
            </p:nvSpPr>
            <p:spPr bwMode="auto">
              <a:xfrm>
                <a:off x="4511"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0"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734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72"/>
              <p:cNvSpPr>
                <a:spLocks/>
              </p:cNvSpPr>
              <p:nvPr/>
            </p:nvSpPr>
            <p:spPr bwMode="auto">
              <a:xfrm>
                <a:off x="4511"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7" y="4"/>
                      <a:pt x="10" y="2"/>
                    </a:cubicBezTo>
                    <a:cubicBezTo>
                      <a:pt x="16" y="0"/>
                      <a:pt x="24" y="3"/>
                      <a:pt x="26" y="9"/>
                    </a:cubicBezTo>
                    <a:cubicBezTo>
                      <a:pt x="26" y="9"/>
                      <a:pt x="26" y="9"/>
                      <a:pt x="26"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8" name="Freeform 273"/>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33E9F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74"/>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275"/>
              <p:cNvSpPr>
                <a:spLocks noChangeArrowheads="1"/>
              </p:cNvSpPr>
              <p:nvPr/>
            </p:nvSpPr>
            <p:spPr bwMode="auto">
              <a:xfrm>
                <a:off x="4503" y="1663"/>
                <a:ext cx="10"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276"/>
              <p:cNvSpPr>
                <a:spLocks noChangeArrowheads="1"/>
              </p:cNvSpPr>
              <p:nvPr/>
            </p:nvSpPr>
            <p:spPr bwMode="auto">
              <a:xfrm>
                <a:off x="4513" y="1663"/>
                <a:ext cx="5" cy="34"/>
              </a:xfrm>
              <a:prstGeom prst="rect">
                <a:avLst/>
              </a:prstGeom>
              <a:solidFill>
                <a:srgbClr val="DD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277"/>
              <p:cNvSpPr>
                <a:spLocks noChangeArrowheads="1"/>
              </p:cNvSpPr>
              <p:nvPr/>
            </p:nvSpPr>
            <p:spPr bwMode="auto">
              <a:xfrm>
                <a:off x="4518" y="1663"/>
                <a:ext cx="5" cy="34"/>
              </a:xfrm>
              <a:prstGeom prst="rect">
                <a:avLst/>
              </a:prstGeom>
              <a:solidFill>
                <a:srgbClr val="A0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278"/>
              <p:cNvSpPr>
                <a:spLocks noChangeArrowheads="1"/>
              </p:cNvSpPr>
              <p:nvPr/>
            </p:nvSpPr>
            <p:spPr bwMode="auto">
              <a:xfrm>
                <a:off x="4523" y="1663"/>
                <a:ext cx="5" cy="34"/>
              </a:xfrm>
              <a:prstGeom prst="rect">
                <a:avLst/>
              </a:prstGeom>
              <a:solidFill>
                <a:srgbClr val="58E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279"/>
              <p:cNvSpPr>
                <a:spLocks noChangeArrowheads="1"/>
              </p:cNvSpPr>
              <p:nvPr/>
            </p:nvSpPr>
            <p:spPr bwMode="auto">
              <a:xfrm>
                <a:off x="4528" y="1663"/>
                <a:ext cx="5" cy="34"/>
              </a:xfrm>
              <a:prstGeom prst="rect">
                <a:avLst/>
              </a:prstGeom>
              <a:solidFill>
                <a:srgbClr val="42E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280"/>
              <p:cNvSpPr>
                <a:spLocks/>
              </p:cNvSpPr>
              <p:nvPr/>
            </p:nvSpPr>
            <p:spPr bwMode="auto">
              <a:xfrm>
                <a:off x="4507"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8" y="3"/>
                      <a:pt x="20" y="9"/>
                    </a:cubicBezTo>
                    <a:cubicBezTo>
                      <a:pt x="20" y="9"/>
                      <a:pt x="20" y="9"/>
                      <a:pt x="20"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281"/>
              <p:cNvSpPr>
                <a:spLocks noChangeShapeType="1"/>
              </p:cNvSpPr>
              <p:nvPr/>
            </p:nvSpPr>
            <p:spPr bwMode="auto">
              <a:xfrm>
                <a:off x="4496" y="1717"/>
                <a:ext cx="130" cy="74"/>
              </a:xfrm>
              <a:prstGeom prst="line">
                <a:avLst/>
              </a:prstGeom>
              <a:noFill/>
              <a:ln w="7938" cap="rnd">
                <a:solidFill>
                  <a:srgbClr val="001F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Freeform 282"/>
              <p:cNvSpPr>
                <a:spLocks/>
              </p:cNvSpPr>
              <p:nvPr/>
            </p:nvSpPr>
            <p:spPr bwMode="auto">
              <a:xfrm>
                <a:off x="4493"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144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7" name="Picture 2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46" y="1712"/>
                <a:ext cx="10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 name="Freeform 284"/>
              <p:cNvSpPr>
                <a:spLocks/>
              </p:cNvSpPr>
              <p:nvPr/>
            </p:nvSpPr>
            <p:spPr bwMode="auto">
              <a:xfrm>
                <a:off x="2746" y="1715"/>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9" name="Picture 2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09"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0" name="Freeform 286"/>
              <p:cNvSpPr>
                <a:spLocks/>
              </p:cNvSpPr>
              <p:nvPr/>
            </p:nvSpPr>
            <p:spPr bwMode="auto">
              <a:xfrm>
                <a:off x="2613" y="1639"/>
                <a:ext cx="234" cy="144"/>
              </a:xfrm>
              <a:custGeom>
                <a:avLst/>
                <a:gdLst>
                  <a:gd name="T0" fmla="*/ 101 w 234"/>
                  <a:gd name="T1" fmla="*/ 0 h 144"/>
                  <a:gd name="T2" fmla="*/ 0 w 234"/>
                  <a:gd name="T3" fmla="*/ 59 h 144"/>
                  <a:gd name="T4" fmla="*/ 0 w 234"/>
                  <a:gd name="T5" fmla="*/ 68 h 144"/>
                  <a:gd name="T6" fmla="*/ 133 w 234"/>
                  <a:gd name="T7" fmla="*/ 144 h 144"/>
                  <a:gd name="T8" fmla="*/ 133 w 234"/>
                  <a:gd name="T9" fmla="*/ 135 h 144"/>
                  <a:gd name="T10" fmla="*/ 234 w 234"/>
                  <a:gd name="T11" fmla="*/ 76 h 144"/>
                  <a:gd name="T12" fmla="*/ 101 w 234"/>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4" h="144">
                    <a:moveTo>
                      <a:pt x="101" y="0"/>
                    </a:moveTo>
                    <a:lnTo>
                      <a:pt x="0" y="59"/>
                    </a:lnTo>
                    <a:lnTo>
                      <a:pt x="0" y="68"/>
                    </a:lnTo>
                    <a:lnTo>
                      <a:pt x="133" y="144"/>
                    </a:lnTo>
                    <a:lnTo>
                      <a:pt x="133" y="135"/>
                    </a:lnTo>
                    <a:lnTo>
                      <a:pt x="234" y="76"/>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287"/>
              <p:cNvSpPr>
                <a:spLocks noChangeArrowheads="1"/>
              </p:cNvSpPr>
              <p:nvPr/>
            </p:nvSpPr>
            <p:spPr bwMode="auto">
              <a:xfrm>
                <a:off x="2751" y="1545"/>
                <a:ext cx="5" cy="230"/>
              </a:xfrm>
              <a:prstGeom prst="rect">
                <a:avLst/>
              </a:prstGeom>
              <a:solidFill>
                <a:srgbClr val="C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288"/>
              <p:cNvSpPr>
                <a:spLocks noChangeArrowheads="1"/>
              </p:cNvSpPr>
              <p:nvPr/>
            </p:nvSpPr>
            <p:spPr bwMode="auto">
              <a:xfrm>
                <a:off x="2756" y="1545"/>
                <a:ext cx="4"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289"/>
              <p:cNvSpPr>
                <a:spLocks noChangeArrowheads="1"/>
              </p:cNvSpPr>
              <p:nvPr/>
            </p:nvSpPr>
            <p:spPr bwMode="auto">
              <a:xfrm>
                <a:off x="2760"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290"/>
              <p:cNvSpPr>
                <a:spLocks noChangeArrowheads="1"/>
              </p:cNvSpPr>
              <p:nvPr/>
            </p:nvSpPr>
            <p:spPr bwMode="auto">
              <a:xfrm>
                <a:off x="2765" y="1545"/>
                <a:ext cx="5" cy="230"/>
              </a:xfrm>
              <a:prstGeom prst="rect">
                <a:avLst/>
              </a:prstGeom>
              <a:solidFill>
                <a:srgbClr val="C3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291"/>
              <p:cNvSpPr>
                <a:spLocks noChangeArrowheads="1"/>
              </p:cNvSpPr>
              <p:nvPr/>
            </p:nvSpPr>
            <p:spPr bwMode="auto">
              <a:xfrm>
                <a:off x="2770" y="1545"/>
                <a:ext cx="5" cy="230"/>
              </a:xfrm>
              <a:prstGeom prst="rect">
                <a:avLst/>
              </a:prstGeom>
              <a:solidFill>
                <a:srgbClr val="BF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292"/>
              <p:cNvSpPr>
                <a:spLocks noChangeArrowheads="1"/>
              </p:cNvSpPr>
              <p:nvPr/>
            </p:nvSpPr>
            <p:spPr bwMode="auto">
              <a:xfrm>
                <a:off x="2775" y="1545"/>
                <a:ext cx="5" cy="230"/>
              </a:xfrm>
              <a:prstGeom prst="rect">
                <a:avLst/>
              </a:prstGeom>
              <a:solidFill>
                <a:srgbClr val="B9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293"/>
              <p:cNvSpPr>
                <a:spLocks noChangeArrowheads="1"/>
              </p:cNvSpPr>
              <p:nvPr/>
            </p:nvSpPr>
            <p:spPr bwMode="auto">
              <a:xfrm>
                <a:off x="2780" y="1545"/>
                <a:ext cx="5" cy="230"/>
              </a:xfrm>
              <a:prstGeom prst="rect">
                <a:avLst/>
              </a:prstGeom>
              <a:solidFill>
                <a:srgbClr val="B1E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294"/>
              <p:cNvSpPr>
                <a:spLocks noChangeArrowheads="1"/>
              </p:cNvSpPr>
              <p:nvPr/>
            </p:nvSpPr>
            <p:spPr bwMode="auto">
              <a:xfrm>
                <a:off x="2785" y="1545"/>
                <a:ext cx="5" cy="230"/>
              </a:xfrm>
              <a:prstGeom prst="rect">
                <a:avLst/>
              </a:prstGeom>
              <a:solidFill>
                <a:srgbClr val="A6E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Rectangle 295"/>
              <p:cNvSpPr>
                <a:spLocks noChangeArrowheads="1"/>
              </p:cNvSpPr>
              <p:nvPr/>
            </p:nvSpPr>
            <p:spPr bwMode="auto">
              <a:xfrm>
                <a:off x="2790" y="1545"/>
                <a:ext cx="5" cy="230"/>
              </a:xfrm>
              <a:prstGeom prst="rect">
                <a:avLst/>
              </a:prstGeom>
              <a:solidFill>
                <a:srgbClr val="9BD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296"/>
              <p:cNvSpPr>
                <a:spLocks noChangeArrowheads="1"/>
              </p:cNvSpPr>
              <p:nvPr/>
            </p:nvSpPr>
            <p:spPr bwMode="auto">
              <a:xfrm>
                <a:off x="2795" y="1545"/>
                <a:ext cx="5" cy="230"/>
              </a:xfrm>
              <a:prstGeom prst="rect">
                <a:avLst/>
              </a:prstGeom>
              <a:solidFill>
                <a:srgbClr val="8ED3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297"/>
              <p:cNvSpPr>
                <a:spLocks noChangeArrowheads="1"/>
              </p:cNvSpPr>
              <p:nvPr/>
            </p:nvSpPr>
            <p:spPr bwMode="auto">
              <a:xfrm>
                <a:off x="2800" y="1545"/>
                <a:ext cx="5" cy="230"/>
              </a:xfrm>
              <a:prstGeom prst="rect">
                <a:avLst/>
              </a:prstGeom>
              <a:solidFill>
                <a:srgbClr val="7FC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298"/>
              <p:cNvSpPr>
                <a:spLocks noChangeArrowheads="1"/>
              </p:cNvSpPr>
              <p:nvPr/>
            </p:nvSpPr>
            <p:spPr bwMode="auto">
              <a:xfrm>
                <a:off x="2805" y="1545"/>
                <a:ext cx="4" cy="230"/>
              </a:xfrm>
              <a:prstGeom prst="rect">
                <a:avLst/>
              </a:prstGeom>
              <a:solidFill>
                <a:srgbClr val="70C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299"/>
              <p:cNvSpPr>
                <a:spLocks noChangeArrowheads="1"/>
              </p:cNvSpPr>
              <p:nvPr/>
            </p:nvSpPr>
            <p:spPr bwMode="auto">
              <a:xfrm>
                <a:off x="2809" y="1545"/>
                <a:ext cx="5" cy="230"/>
              </a:xfrm>
              <a:prstGeom prst="rect">
                <a:avLst/>
              </a:prstGeom>
              <a:solidFill>
                <a:srgbClr val="5FB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300"/>
              <p:cNvSpPr>
                <a:spLocks noChangeArrowheads="1"/>
              </p:cNvSpPr>
              <p:nvPr/>
            </p:nvSpPr>
            <p:spPr bwMode="auto">
              <a:xfrm>
                <a:off x="2814" y="1545"/>
                <a:ext cx="5" cy="230"/>
              </a:xfrm>
              <a:prstGeom prst="rect">
                <a:avLst/>
              </a:prstGeom>
              <a:solidFill>
                <a:srgbClr val="4FB7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301"/>
              <p:cNvSpPr>
                <a:spLocks noChangeArrowheads="1"/>
              </p:cNvSpPr>
              <p:nvPr/>
            </p:nvSpPr>
            <p:spPr bwMode="auto">
              <a:xfrm>
                <a:off x="2819" y="1545"/>
                <a:ext cx="5" cy="230"/>
              </a:xfrm>
              <a:prstGeom prst="rect">
                <a:avLst/>
              </a:prstGeom>
              <a:solidFill>
                <a:srgbClr val="3EB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302"/>
              <p:cNvSpPr>
                <a:spLocks noChangeArrowheads="1"/>
              </p:cNvSpPr>
              <p:nvPr/>
            </p:nvSpPr>
            <p:spPr bwMode="auto">
              <a:xfrm>
                <a:off x="2824" y="1545"/>
                <a:ext cx="5" cy="230"/>
              </a:xfrm>
              <a:prstGeom prst="rect">
                <a:avLst/>
              </a:prstGeom>
              <a:solidFill>
                <a:srgbClr val="2FAF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Rectangle 303"/>
              <p:cNvSpPr>
                <a:spLocks noChangeArrowheads="1"/>
              </p:cNvSpPr>
              <p:nvPr/>
            </p:nvSpPr>
            <p:spPr bwMode="auto">
              <a:xfrm>
                <a:off x="2829"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Rectangle 304"/>
              <p:cNvSpPr>
                <a:spLocks noChangeArrowheads="1"/>
              </p:cNvSpPr>
              <p:nvPr/>
            </p:nvSpPr>
            <p:spPr bwMode="auto">
              <a:xfrm>
                <a:off x="2834"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305"/>
              <p:cNvSpPr>
                <a:spLocks/>
              </p:cNvSpPr>
              <p:nvPr/>
            </p:nvSpPr>
            <p:spPr bwMode="auto">
              <a:xfrm>
                <a:off x="27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0" name="Picture 3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18" y="1467"/>
                <a:ext cx="2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 name="Freeform 307"/>
              <p:cNvSpPr>
                <a:spLocks/>
              </p:cNvSpPr>
              <p:nvPr/>
            </p:nvSpPr>
            <p:spPr bwMode="auto">
              <a:xfrm>
                <a:off x="2622" y="1470"/>
                <a:ext cx="214" cy="123"/>
              </a:xfrm>
              <a:custGeom>
                <a:avLst/>
                <a:gdLst>
                  <a:gd name="T0" fmla="*/ 0 w 214"/>
                  <a:gd name="T1" fmla="*/ 49 h 123"/>
                  <a:gd name="T2" fmla="*/ 133 w 214"/>
                  <a:gd name="T3" fmla="*/ 123 h 123"/>
                  <a:gd name="T4" fmla="*/ 214 w 214"/>
                  <a:gd name="T5" fmla="*/ 75 h 123"/>
                  <a:gd name="T6" fmla="*/ 83 w 214"/>
                  <a:gd name="T7" fmla="*/ 0 h 123"/>
                  <a:gd name="T8" fmla="*/ 0 w 214"/>
                  <a:gd name="T9" fmla="*/ 49 h 123"/>
                </a:gdLst>
                <a:ahLst/>
                <a:cxnLst>
                  <a:cxn ang="0">
                    <a:pos x="T0" y="T1"/>
                  </a:cxn>
                  <a:cxn ang="0">
                    <a:pos x="T2" y="T3"/>
                  </a:cxn>
                  <a:cxn ang="0">
                    <a:pos x="T4" y="T5"/>
                  </a:cxn>
                  <a:cxn ang="0">
                    <a:pos x="T6" y="T7"/>
                  </a:cxn>
                  <a:cxn ang="0">
                    <a:pos x="T8" y="T9"/>
                  </a:cxn>
                </a:cxnLst>
                <a:rect l="0" t="0" r="r" b="b"/>
                <a:pathLst>
                  <a:path w="214" h="123">
                    <a:moveTo>
                      <a:pt x="0" y="49"/>
                    </a:moveTo>
                    <a:lnTo>
                      <a:pt x="133" y="123"/>
                    </a:lnTo>
                    <a:lnTo>
                      <a:pt x="214"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 name="Picture 3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18" y="1516"/>
                <a:ext cx="1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1" name="Freeform 309"/>
              <p:cNvSpPr>
                <a:spLocks/>
              </p:cNvSpPr>
              <p:nvPr/>
            </p:nvSpPr>
            <p:spPr bwMode="auto">
              <a:xfrm>
                <a:off x="2622" y="1519"/>
                <a:ext cx="133" cy="250"/>
              </a:xfrm>
              <a:custGeom>
                <a:avLst/>
                <a:gdLst>
                  <a:gd name="T0" fmla="*/ 133 w 133"/>
                  <a:gd name="T1" fmla="*/ 74 h 250"/>
                  <a:gd name="T2" fmla="*/ 0 w 133"/>
                  <a:gd name="T3" fmla="*/ 0 h 250"/>
                  <a:gd name="T4" fmla="*/ 0 w 133"/>
                  <a:gd name="T5" fmla="*/ 173 h 250"/>
                  <a:gd name="T6" fmla="*/ 70 w 133"/>
                  <a:gd name="T7" fmla="*/ 214 h 250"/>
                  <a:gd name="T8" fmla="*/ 70 w 133"/>
                  <a:gd name="T9" fmla="*/ 119 h 250"/>
                  <a:gd name="T10" fmla="*/ 113 w 133"/>
                  <a:gd name="T11" fmla="*/ 142 h 250"/>
                  <a:gd name="T12" fmla="*/ 113 w 133"/>
                  <a:gd name="T13" fmla="*/ 238 h 250"/>
                  <a:gd name="T14" fmla="*/ 133 w 133"/>
                  <a:gd name="T15" fmla="*/ 250 h 250"/>
                  <a:gd name="T16" fmla="*/ 133 w 133"/>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4"/>
                    </a:moveTo>
                    <a:lnTo>
                      <a:pt x="0" y="0"/>
                    </a:lnTo>
                    <a:lnTo>
                      <a:pt x="0" y="173"/>
                    </a:lnTo>
                    <a:lnTo>
                      <a:pt x="70" y="214"/>
                    </a:lnTo>
                    <a:lnTo>
                      <a:pt x="70" y="119"/>
                    </a:lnTo>
                    <a:lnTo>
                      <a:pt x="113" y="142"/>
                    </a:lnTo>
                    <a:lnTo>
                      <a:pt x="113" y="238"/>
                    </a:lnTo>
                    <a:lnTo>
                      <a:pt x="133" y="250"/>
                    </a:lnTo>
                    <a:lnTo>
                      <a:pt x="133"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Freeform 310"/>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Freeform 311"/>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Rectangle 312"/>
              <p:cNvSpPr>
                <a:spLocks noChangeArrowheads="1"/>
              </p:cNvSpPr>
              <p:nvPr/>
            </p:nvSpPr>
            <p:spPr bwMode="auto">
              <a:xfrm>
                <a:off x="2702" y="1643"/>
                <a:ext cx="34"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13"/>
              <p:cNvSpPr>
                <a:spLocks/>
              </p:cNvSpPr>
              <p:nvPr/>
            </p:nvSpPr>
            <p:spPr bwMode="auto">
              <a:xfrm>
                <a:off x="2706" y="1645"/>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Rectangle 314"/>
              <p:cNvSpPr>
                <a:spLocks noChangeArrowheads="1"/>
              </p:cNvSpPr>
              <p:nvPr/>
            </p:nvSpPr>
            <p:spPr bwMode="auto">
              <a:xfrm>
                <a:off x="2633" y="1599"/>
                <a:ext cx="5" cy="29"/>
              </a:xfrm>
              <a:prstGeom prst="rect">
                <a:avLst/>
              </a:prstGeom>
              <a:solidFill>
                <a:srgbClr val="00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315"/>
              <p:cNvSpPr>
                <a:spLocks noChangeArrowheads="1"/>
              </p:cNvSpPr>
              <p:nvPr/>
            </p:nvSpPr>
            <p:spPr bwMode="auto">
              <a:xfrm>
                <a:off x="2638" y="1599"/>
                <a:ext cx="5" cy="29"/>
              </a:xfrm>
              <a:prstGeom prst="rect">
                <a:avLst/>
              </a:prstGeom>
              <a:solidFill>
                <a:srgbClr val="0BA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Rectangle 316"/>
              <p:cNvSpPr>
                <a:spLocks noChangeArrowheads="1"/>
              </p:cNvSpPr>
              <p:nvPr/>
            </p:nvSpPr>
            <p:spPr bwMode="auto">
              <a:xfrm>
                <a:off x="2643" y="1599"/>
                <a:ext cx="5" cy="29"/>
              </a:xfrm>
              <a:prstGeom prst="rect">
                <a:avLst/>
              </a:prstGeom>
              <a:solidFill>
                <a:srgbClr val="0F9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317"/>
              <p:cNvSpPr>
                <a:spLocks noChangeArrowheads="1"/>
              </p:cNvSpPr>
              <p:nvPr/>
            </p:nvSpPr>
            <p:spPr bwMode="auto">
              <a:xfrm>
                <a:off x="2648" y="1599"/>
                <a:ext cx="5" cy="29"/>
              </a:xfrm>
              <a:prstGeom prst="rect">
                <a:avLst/>
              </a:prstGeom>
              <a:solidFill>
                <a:srgbClr val="158E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Rectangle 318"/>
              <p:cNvSpPr>
                <a:spLocks noChangeArrowheads="1"/>
              </p:cNvSpPr>
              <p:nvPr/>
            </p:nvSpPr>
            <p:spPr bwMode="auto">
              <a:xfrm>
                <a:off x="2653" y="1599"/>
                <a:ext cx="5" cy="29"/>
              </a:xfrm>
              <a:prstGeom prst="rect">
                <a:avLst/>
              </a:prstGeom>
              <a:solidFill>
                <a:srgbClr val="197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Rectangle 319"/>
              <p:cNvSpPr>
                <a:spLocks noChangeArrowheads="1"/>
              </p:cNvSpPr>
              <p:nvPr/>
            </p:nvSpPr>
            <p:spPr bwMode="auto">
              <a:xfrm>
                <a:off x="2658" y="1599"/>
                <a:ext cx="5" cy="29"/>
              </a:xfrm>
              <a:prstGeom prst="rect">
                <a:avLst/>
              </a:prstGeom>
              <a:solidFill>
                <a:srgbClr val="1A7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20"/>
              <p:cNvSpPr>
                <a:spLocks noChangeArrowheads="1"/>
              </p:cNvSpPr>
              <p:nvPr/>
            </p:nvSpPr>
            <p:spPr bwMode="auto">
              <a:xfrm>
                <a:off x="2663" y="1599"/>
                <a:ext cx="4" cy="29"/>
              </a:xfrm>
              <a:prstGeom prst="rect">
                <a:avLst/>
              </a:prstGeom>
              <a:solidFill>
                <a:srgbClr val="1A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21"/>
              <p:cNvSpPr>
                <a:spLocks noEditPoints="1"/>
              </p:cNvSpPr>
              <p:nvPr/>
            </p:nvSpPr>
            <p:spPr bwMode="auto">
              <a:xfrm>
                <a:off x="2634" y="1545"/>
                <a:ext cx="105" cy="93"/>
              </a:xfrm>
              <a:custGeom>
                <a:avLst/>
                <a:gdLst>
                  <a:gd name="T0" fmla="*/ 75 w 105"/>
                  <a:gd name="T1" fmla="*/ 42 h 93"/>
                  <a:gd name="T2" fmla="*/ 75 w 105"/>
                  <a:gd name="T3" fmla="*/ 78 h 93"/>
                  <a:gd name="T4" fmla="*/ 105 w 105"/>
                  <a:gd name="T5" fmla="*/ 93 h 93"/>
                  <a:gd name="T6" fmla="*/ 105 w 105"/>
                  <a:gd name="T7" fmla="*/ 58 h 93"/>
                  <a:gd name="T8" fmla="*/ 75 w 105"/>
                  <a:gd name="T9" fmla="*/ 42 h 93"/>
                  <a:gd name="T10" fmla="*/ 37 w 105"/>
                  <a:gd name="T11" fmla="*/ 21 h 93"/>
                  <a:gd name="T12" fmla="*/ 37 w 105"/>
                  <a:gd name="T13" fmla="*/ 57 h 93"/>
                  <a:gd name="T14" fmla="*/ 67 w 105"/>
                  <a:gd name="T15" fmla="*/ 73 h 93"/>
                  <a:gd name="T16" fmla="*/ 67 w 105"/>
                  <a:gd name="T17" fmla="*/ 37 h 93"/>
                  <a:gd name="T18" fmla="*/ 37 w 105"/>
                  <a:gd name="T19" fmla="*/ 21 h 93"/>
                  <a:gd name="T20" fmla="*/ 0 w 105"/>
                  <a:gd name="T21" fmla="*/ 0 h 93"/>
                  <a:gd name="T22" fmla="*/ 0 w 105"/>
                  <a:gd name="T23" fmla="*/ 36 h 93"/>
                  <a:gd name="T24" fmla="*/ 29 w 105"/>
                  <a:gd name="T25" fmla="*/ 52 h 93"/>
                  <a:gd name="T26" fmla="*/ 29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5" y="42"/>
                    </a:moveTo>
                    <a:lnTo>
                      <a:pt x="75" y="78"/>
                    </a:lnTo>
                    <a:lnTo>
                      <a:pt x="105" y="93"/>
                    </a:lnTo>
                    <a:lnTo>
                      <a:pt x="105" y="58"/>
                    </a:lnTo>
                    <a:lnTo>
                      <a:pt x="75" y="42"/>
                    </a:lnTo>
                    <a:close/>
                    <a:moveTo>
                      <a:pt x="37" y="21"/>
                    </a:moveTo>
                    <a:lnTo>
                      <a:pt x="37" y="57"/>
                    </a:lnTo>
                    <a:lnTo>
                      <a:pt x="67" y="73"/>
                    </a:lnTo>
                    <a:lnTo>
                      <a:pt x="67" y="37"/>
                    </a:lnTo>
                    <a:lnTo>
                      <a:pt x="37" y="21"/>
                    </a:lnTo>
                    <a:close/>
                    <a:moveTo>
                      <a:pt x="0" y="0"/>
                    </a:moveTo>
                    <a:lnTo>
                      <a:pt x="0" y="36"/>
                    </a:lnTo>
                    <a:lnTo>
                      <a:pt x="29" y="52"/>
                    </a:lnTo>
                    <a:lnTo>
                      <a:pt x="29"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Freeform 322"/>
              <p:cNvSpPr>
                <a:spLocks/>
              </p:cNvSpPr>
              <p:nvPr/>
            </p:nvSpPr>
            <p:spPr bwMode="auto">
              <a:xfrm>
                <a:off x="2709" y="1587"/>
                <a:ext cx="30" cy="51"/>
              </a:xfrm>
              <a:custGeom>
                <a:avLst/>
                <a:gdLst>
                  <a:gd name="T0" fmla="*/ 0 w 30"/>
                  <a:gd name="T1" fmla="*/ 0 h 51"/>
                  <a:gd name="T2" fmla="*/ 0 w 30"/>
                  <a:gd name="T3" fmla="*/ 36 h 51"/>
                  <a:gd name="T4" fmla="*/ 30 w 30"/>
                  <a:gd name="T5" fmla="*/ 51 h 51"/>
                  <a:gd name="T6" fmla="*/ 30 w 30"/>
                  <a:gd name="T7" fmla="*/ 16 h 51"/>
                  <a:gd name="T8" fmla="*/ 0 w 30"/>
                  <a:gd name="T9" fmla="*/ 0 h 51"/>
                </a:gdLst>
                <a:ahLst/>
                <a:cxnLst>
                  <a:cxn ang="0">
                    <a:pos x="T0" y="T1"/>
                  </a:cxn>
                  <a:cxn ang="0">
                    <a:pos x="T2" y="T3"/>
                  </a:cxn>
                  <a:cxn ang="0">
                    <a:pos x="T4" y="T5"/>
                  </a:cxn>
                  <a:cxn ang="0">
                    <a:pos x="T6" y="T7"/>
                  </a:cxn>
                  <a:cxn ang="0">
                    <a:pos x="T8" y="T9"/>
                  </a:cxn>
                </a:cxnLst>
                <a:rect l="0" t="0" r="r" b="b"/>
                <a:pathLst>
                  <a:path w="30" h="51">
                    <a:moveTo>
                      <a:pt x="0" y="0"/>
                    </a:moveTo>
                    <a:lnTo>
                      <a:pt x="0" y="36"/>
                    </a:lnTo>
                    <a:lnTo>
                      <a:pt x="30" y="51"/>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Freeform 323"/>
              <p:cNvSpPr>
                <a:spLocks/>
              </p:cNvSpPr>
              <p:nvPr/>
            </p:nvSpPr>
            <p:spPr bwMode="auto">
              <a:xfrm>
                <a:off x="26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Freeform 324"/>
              <p:cNvSpPr>
                <a:spLocks/>
              </p:cNvSpPr>
              <p:nvPr/>
            </p:nvSpPr>
            <p:spPr bwMode="auto">
              <a:xfrm>
                <a:off x="2634" y="1545"/>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Rectangle 325"/>
              <p:cNvSpPr>
                <a:spLocks noChangeArrowheads="1"/>
              </p:cNvSpPr>
              <p:nvPr/>
            </p:nvSpPr>
            <p:spPr bwMode="auto">
              <a:xfrm>
                <a:off x="2633" y="1545"/>
                <a:ext cx="108"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26"/>
              <p:cNvSpPr>
                <a:spLocks/>
              </p:cNvSpPr>
              <p:nvPr/>
            </p:nvSpPr>
            <p:spPr bwMode="auto">
              <a:xfrm>
                <a:off x="2712" y="1589"/>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327"/>
              <p:cNvSpPr>
                <a:spLocks/>
              </p:cNvSpPr>
              <p:nvPr/>
            </p:nvSpPr>
            <p:spPr bwMode="auto">
              <a:xfrm>
                <a:off x="26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328"/>
              <p:cNvSpPr>
                <a:spLocks/>
              </p:cNvSpPr>
              <p:nvPr/>
            </p:nvSpPr>
            <p:spPr bwMode="auto">
              <a:xfrm>
                <a:off x="2636" y="1547"/>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329"/>
              <p:cNvSpPr>
                <a:spLocks noChangeArrowheads="1"/>
              </p:cNvSpPr>
              <p:nvPr/>
            </p:nvSpPr>
            <p:spPr bwMode="auto">
              <a:xfrm>
                <a:off x="2618"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30"/>
              <p:cNvSpPr>
                <a:spLocks/>
              </p:cNvSpPr>
              <p:nvPr/>
            </p:nvSpPr>
            <p:spPr bwMode="auto">
              <a:xfrm>
                <a:off x="2622" y="1626"/>
                <a:ext cx="57" cy="65"/>
              </a:xfrm>
              <a:custGeom>
                <a:avLst/>
                <a:gdLst>
                  <a:gd name="T0" fmla="*/ 49 w 57"/>
                  <a:gd name="T1" fmla="*/ 20 h 65"/>
                  <a:gd name="T2" fmla="*/ 44 w 57"/>
                  <a:gd name="T3" fmla="*/ 59 h 65"/>
                  <a:gd name="T4" fmla="*/ 9 w 57"/>
                  <a:gd name="T5" fmla="*/ 46 h 65"/>
                  <a:gd name="T6" fmla="*/ 9 w 57"/>
                  <a:gd name="T7" fmla="*/ 45 h 65"/>
                  <a:gd name="T8" fmla="*/ 15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4" y="59"/>
                    </a:cubicBezTo>
                    <a:cubicBezTo>
                      <a:pt x="30" y="65"/>
                      <a:pt x="15" y="59"/>
                      <a:pt x="9" y="46"/>
                    </a:cubicBezTo>
                    <a:cubicBezTo>
                      <a:pt x="9" y="45"/>
                      <a:pt x="9" y="45"/>
                      <a:pt x="9" y="45"/>
                    </a:cubicBezTo>
                    <a:cubicBezTo>
                      <a:pt x="0" y="32"/>
                      <a:pt x="3" y="15"/>
                      <a:pt x="15" y="6"/>
                    </a:cubicBezTo>
                    <a:cubicBezTo>
                      <a:pt x="28"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31"/>
              <p:cNvSpPr>
                <a:spLocks/>
              </p:cNvSpPr>
              <p:nvPr/>
            </p:nvSpPr>
            <p:spPr bwMode="auto">
              <a:xfrm>
                <a:off x="2631" y="1643"/>
                <a:ext cx="29" cy="32"/>
              </a:xfrm>
              <a:custGeom>
                <a:avLst/>
                <a:gdLst>
                  <a:gd name="T0" fmla="*/ 83 w 96"/>
                  <a:gd name="T1" fmla="*/ 31 h 102"/>
                  <a:gd name="T2" fmla="*/ 76 w 96"/>
                  <a:gd name="T3" fmla="*/ 89 h 102"/>
                  <a:gd name="T4" fmla="*/ 39 w 96"/>
                  <a:gd name="T5" fmla="*/ 102 h 102"/>
                  <a:gd name="T6" fmla="*/ 25 w 96"/>
                  <a:gd name="T7" fmla="*/ 67 h 102"/>
                  <a:gd name="T8" fmla="*/ 0 w 96"/>
                  <a:gd name="T9" fmla="*/ 34 h 102"/>
                  <a:gd name="T10" fmla="*/ 31 w 96"/>
                  <a:gd name="T11" fmla="*/ 8 h 102"/>
                  <a:gd name="T12" fmla="*/ 83 w 96"/>
                  <a:gd name="T13" fmla="*/ 31 h 102"/>
                  <a:gd name="T14" fmla="*/ 83 w 96"/>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2">
                    <a:moveTo>
                      <a:pt x="83" y="31"/>
                    </a:moveTo>
                    <a:cubicBezTo>
                      <a:pt x="96" y="49"/>
                      <a:pt x="93" y="74"/>
                      <a:pt x="76" y="89"/>
                    </a:cubicBezTo>
                    <a:cubicBezTo>
                      <a:pt x="64" y="94"/>
                      <a:pt x="52" y="99"/>
                      <a:pt x="39" y="102"/>
                    </a:cubicBezTo>
                    <a:cubicBezTo>
                      <a:pt x="30" y="93"/>
                      <a:pt x="25" y="80"/>
                      <a:pt x="25" y="67"/>
                    </a:cubicBezTo>
                    <a:cubicBezTo>
                      <a:pt x="13" y="58"/>
                      <a:pt x="5" y="47"/>
                      <a:pt x="0" y="34"/>
                    </a:cubicBezTo>
                    <a:cubicBezTo>
                      <a:pt x="9" y="24"/>
                      <a:pt x="20" y="15"/>
                      <a:pt x="31" y="8"/>
                    </a:cubicBezTo>
                    <a:cubicBezTo>
                      <a:pt x="52" y="0"/>
                      <a:pt x="75" y="10"/>
                      <a:pt x="83" y="31"/>
                    </a:cubicBezTo>
                    <a:cubicBezTo>
                      <a:pt x="83" y="31"/>
                      <a:pt x="83" y="31"/>
                      <a:pt x="83"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332"/>
              <p:cNvSpPr>
                <a:spLocks/>
              </p:cNvSpPr>
              <p:nvPr/>
            </p:nvSpPr>
            <p:spPr bwMode="auto">
              <a:xfrm>
                <a:off x="2631" y="1643"/>
                <a:ext cx="29" cy="32"/>
              </a:xfrm>
              <a:custGeom>
                <a:avLst/>
                <a:gdLst>
                  <a:gd name="T0" fmla="*/ 25 w 29"/>
                  <a:gd name="T1" fmla="*/ 10 h 32"/>
                  <a:gd name="T2" fmla="*/ 23 w 29"/>
                  <a:gd name="T3" fmla="*/ 28 h 32"/>
                  <a:gd name="T4" fmla="*/ 12 w 29"/>
                  <a:gd name="T5" fmla="*/ 32 h 32"/>
                  <a:gd name="T6" fmla="*/ 7 w 29"/>
                  <a:gd name="T7" fmla="*/ 21 h 32"/>
                  <a:gd name="T8" fmla="*/ 0 w 29"/>
                  <a:gd name="T9" fmla="*/ 11 h 32"/>
                  <a:gd name="T10" fmla="*/ 9 w 29"/>
                  <a:gd name="T11" fmla="*/ 3 h 32"/>
                  <a:gd name="T12" fmla="*/ 25 w 29"/>
                  <a:gd name="T13" fmla="*/ 10 h 32"/>
                  <a:gd name="T14" fmla="*/ 25 w 29"/>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2">
                    <a:moveTo>
                      <a:pt x="25" y="10"/>
                    </a:moveTo>
                    <a:cubicBezTo>
                      <a:pt x="29" y="15"/>
                      <a:pt x="28" y="23"/>
                      <a:pt x="23" y="28"/>
                    </a:cubicBezTo>
                    <a:cubicBezTo>
                      <a:pt x="19" y="29"/>
                      <a:pt x="16" y="31"/>
                      <a:pt x="12" y="32"/>
                    </a:cubicBezTo>
                    <a:cubicBezTo>
                      <a:pt x="9" y="29"/>
                      <a:pt x="7" y="25"/>
                      <a:pt x="7" y="21"/>
                    </a:cubicBezTo>
                    <a:cubicBezTo>
                      <a:pt x="4" y="18"/>
                      <a:pt x="1" y="15"/>
                      <a:pt x="0" y="11"/>
                    </a:cubicBezTo>
                    <a:cubicBezTo>
                      <a:pt x="2" y="8"/>
                      <a:pt x="6" y="5"/>
                      <a:pt x="9" y="3"/>
                    </a:cubicBezTo>
                    <a:cubicBezTo>
                      <a:pt x="16" y="0"/>
                      <a:pt x="23" y="3"/>
                      <a:pt x="25" y="10"/>
                    </a:cubicBezTo>
                    <a:cubicBezTo>
                      <a:pt x="25" y="10"/>
                      <a:pt x="25" y="10"/>
                      <a:pt x="25"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Freeform 333"/>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Freeform 334"/>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335"/>
              <p:cNvSpPr>
                <a:spLocks noChangeArrowheads="1"/>
              </p:cNvSpPr>
              <p:nvPr/>
            </p:nvSpPr>
            <p:spPr bwMode="auto">
              <a:xfrm>
                <a:off x="2623" y="1648"/>
                <a:ext cx="5" cy="34"/>
              </a:xfrm>
              <a:prstGeom prst="rect">
                <a:avLst/>
              </a:prstGeom>
              <a:solidFill>
                <a:srgbClr val="FD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Rectangle 336"/>
              <p:cNvSpPr>
                <a:spLocks noChangeArrowheads="1"/>
              </p:cNvSpPr>
              <p:nvPr/>
            </p:nvSpPr>
            <p:spPr bwMode="auto">
              <a:xfrm>
                <a:off x="2628" y="1648"/>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Rectangle 337"/>
              <p:cNvSpPr>
                <a:spLocks noChangeArrowheads="1"/>
              </p:cNvSpPr>
              <p:nvPr/>
            </p:nvSpPr>
            <p:spPr bwMode="auto">
              <a:xfrm>
                <a:off x="2633" y="1648"/>
                <a:ext cx="5" cy="34"/>
              </a:xfrm>
              <a:prstGeom prst="rect">
                <a:avLst/>
              </a:prstGeom>
              <a:solidFill>
                <a:srgbClr val="D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Rectangle 338"/>
              <p:cNvSpPr>
                <a:spLocks noChangeArrowheads="1"/>
              </p:cNvSpPr>
              <p:nvPr/>
            </p:nvSpPr>
            <p:spPr bwMode="auto">
              <a:xfrm>
                <a:off x="2638" y="1648"/>
                <a:ext cx="5" cy="34"/>
              </a:xfrm>
              <a:prstGeom prst="rect">
                <a:avLst/>
              </a:prstGeom>
              <a:solidFill>
                <a:srgbClr val="AEF3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Rectangle 339"/>
              <p:cNvSpPr>
                <a:spLocks noChangeArrowheads="1"/>
              </p:cNvSpPr>
              <p:nvPr/>
            </p:nvSpPr>
            <p:spPr bwMode="auto">
              <a:xfrm>
                <a:off x="2643" y="1648"/>
                <a:ext cx="5" cy="34"/>
              </a:xfrm>
              <a:prstGeom prst="rect">
                <a:avLst/>
              </a:prstGeom>
              <a:solidFill>
                <a:srgbClr val="86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Rectangle 340"/>
              <p:cNvSpPr>
                <a:spLocks noChangeArrowheads="1"/>
              </p:cNvSpPr>
              <p:nvPr/>
            </p:nvSpPr>
            <p:spPr bwMode="auto">
              <a:xfrm>
                <a:off x="2648" y="1648"/>
                <a:ext cx="5" cy="34"/>
              </a:xfrm>
              <a:prstGeom prst="rect">
                <a:avLst/>
              </a:prstGeom>
              <a:solidFill>
                <a:srgbClr val="84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41"/>
              <p:cNvSpPr>
                <a:spLocks/>
              </p:cNvSpPr>
              <p:nvPr/>
            </p:nvSpPr>
            <p:spPr bwMode="auto">
              <a:xfrm>
                <a:off x="2626" y="1650"/>
                <a:ext cx="23" cy="27"/>
              </a:xfrm>
              <a:custGeom>
                <a:avLst/>
                <a:gdLst>
                  <a:gd name="T0" fmla="*/ 20 w 23"/>
                  <a:gd name="T1" fmla="*/ 9 h 27"/>
                  <a:gd name="T2" fmla="*/ 18 w 23"/>
                  <a:gd name="T3" fmla="*/ 25 h 27"/>
                  <a:gd name="T4" fmla="*/ 4 w 23"/>
                  <a:gd name="T5" fmla="*/ 18 h 27"/>
                  <a:gd name="T6" fmla="*/ 4 w 23"/>
                  <a:gd name="T7" fmla="*/ 18 h 27"/>
                  <a:gd name="T8" fmla="*/ 6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3" y="20"/>
                      <a:pt x="18" y="25"/>
                    </a:cubicBezTo>
                    <a:cubicBezTo>
                      <a:pt x="13" y="27"/>
                      <a:pt x="6" y="24"/>
                      <a:pt x="4" y="18"/>
                    </a:cubicBezTo>
                    <a:cubicBezTo>
                      <a:pt x="4" y="18"/>
                      <a:pt x="4" y="18"/>
                      <a:pt x="4" y="18"/>
                    </a:cubicBezTo>
                    <a:cubicBezTo>
                      <a:pt x="0" y="13"/>
                      <a:pt x="1" y="6"/>
                      <a:pt x="6" y="2"/>
                    </a:cubicBezTo>
                    <a:cubicBezTo>
                      <a:pt x="11" y="0"/>
                      <a:pt x="18" y="3"/>
                      <a:pt x="20" y="8"/>
                    </a:cubicBezTo>
                    <a:cubicBezTo>
                      <a:pt x="20" y="9"/>
                      <a:pt x="20" y="9"/>
                      <a:pt x="20"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342"/>
              <p:cNvSpPr>
                <a:spLocks noChangeShapeType="1"/>
              </p:cNvSpPr>
              <p:nvPr/>
            </p:nvSpPr>
            <p:spPr bwMode="auto">
              <a:xfrm>
                <a:off x="2615" y="1700"/>
                <a:ext cx="131"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43"/>
              <p:cNvSpPr>
                <a:spLocks/>
              </p:cNvSpPr>
              <p:nvPr/>
            </p:nvSpPr>
            <p:spPr bwMode="auto">
              <a:xfrm>
                <a:off x="2613" y="1470"/>
                <a:ext cx="234" cy="313"/>
              </a:xfrm>
              <a:custGeom>
                <a:avLst/>
                <a:gdLst>
                  <a:gd name="T0" fmla="*/ 729 w 767"/>
                  <a:gd name="T1" fmla="*/ 778 h 1023"/>
                  <a:gd name="T2" fmla="*/ 729 w 767"/>
                  <a:gd name="T3" fmla="*/ 246 h 1023"/>
                  <a:gd name="T4" fmla="*/ 301 w 767"/>
                  <a:gd name="T5" fmla="*/ 0 h 1023"/>
                  <a:gd name="T6" fmla="*/ 32 w 767"/>
                  <a:gd name="T7" fmla="*/ 159 h 1023"/>
                  <a:gd name="T8" fmla="*/ 32 w 767"/>
                  <a:gd name="T9" fmla="*/ 691 h 1023"/>
                  <a:gd name="T10" fmla="*/ 21 w 767"/>
                  <a:gd name="T11" fmla="*/ 704 h 1023"/>
                  <a:gd name="T12" fmla="*/ 23 w 767"/>
                  <a:gd name="T13" fmla="*/ 718 h 1023"/>
                  <a:gd name="T14" fmla="*/ 23 w 767"/>
                  <a:gd name="T15" fmla="*/ 718 h 1023"/>
                  <a:gd name="T16" fmla="*/ 32 w 767"/>
                  <a:gd name="T17" fmla="*/ 719 h 1023"/>
                  <a:gd name="T18" fmla="*/ 32 w 767"/>
                  <a:gd name="T19" fmla="*/ 726 h 1023"/>
                  <a:gd name="T20" fmla="*/ 0 w 767"/>
                  <a:gd name="T21" fmla="*/ 745 h 1023"/>
                  <a:gd name="T22" fmla="*/ 0 w 767"/>
                  <a:gd name="T23" fmla="*/ 775 h 1023"/>
                  <a:gd name="T24" fmla="*/ 435 w 767"/>
                  <a:gd name="T25" fmla="*/ 1023 h 1023"/>
                  <a:gd name="T26" fmla="*/ 766 w 767"/>
                  <a:gd name="T27" fmla="*/ 828 h 1023"/>
                  <a:gd name="T28" fmla="*/ 767 w 767"/>
                  <a:gd name="T29" fmla="*/ 799 h 1023"/>
                  <a:gd name="T30" fmla="*/ 729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29" y="778"/>
                    </a:moveTo>
                    <a:lnTo>
                      <a:pt x="729" y="246"/>
                    </a:lnTo>
                    <a:lnTo>
                      <a:pt x="301" y="0"/>
                    </a:lnTo>
                    <a:lnTo>
                      <a:pt x="32" y="159"/>
                    </a:lnTo>
                    <a:lnTo>
                      <a:pt x="32" y="691"/>
                    </a:lnTo>
                    <a:lnTo>
                      <a:pt x="21" y="704"/>
                    </a:lnTo>
                    <a:cubicBezTo>
                      <a:pt x="18" y="708"/>
                      <a:pt x="18" y="714"/>
                      <a:pt x="23" y="718"/>
                    </a:cubicBezTo>
                    <a:cubicBezTo>
                      <a:pt x="23" y="718"/>
                      <a:pt x="23" y="718"/>
                      <a:pt x="23" y="718"/>
                    </a:cubicBezTo>
                    <a:lnTo>
                      <a:pt x="32" y="719"/>
                    </a:lnTo>
                    <a:lnTo>
                      <a:pt x="32" y="726"/>
                    </a:lnTo>
                    <a:lnTo>
                      <a:pt x="0" y="745"/>
                    </a:lnTo>
                    <a:lnTo>
                      <a:pt x="0" y="775"/>
                    </a:lnTo>
                    <a:lnTo>
                      <a:pt x="435" y="1023"/>
                    </a:lnTo>
                    <a:lnTo>
                      <a:pt x="766" y="828"/>
                    </a:lnTo>
                    <a:lnTo>
                      <a:pt x="767" y="799"/>
                    </a:lnTo>
                    <a:lnTo>
                      <a:pt x="729"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8" name="Picture 3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64" y="967"/>
                <a:ext cx="1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9" name="Freeform 345"/>
              <p:cNvSpPr>
                <a:spLocks/>
              </p:cNvSpPr>
              <p:nvPr/>
            </p:nvSpPr>
            <p:spPr bwMode="auto">
              <a:xfrm>
                <a:off x="3766" y="1000"/>
                <a:ext cx="106" cy="266"/>
              </a:xfrm>
              <a:custGeom>
                <a:avLst/>
                <a:gdLst>
                  <a:gd name="T0" fmla="*/ 106 w 106"/>
                  <a:gd name="T1" fmla="*/ 266 h 266"/>
                  <a:gd name="T2" fmla="*/ 1 w 106"/>
                  <a:gd name="T3" fmla="*/ 207 h 266"/>
                  <a:gd name="T4" fmla="*/ 0 w 106"/>
                  <a:gd name="T5" fmla="*/ 0 h 266"/>
                  <a:gd name="T6" fmla="*/ 106 w 106"/>
                  <a:gd name="T7" fmla="*/ 61 h 266"/>
                  <a:gd name="T8" fmla="*/ 106 w 106"/>
                  <a:gd name="T9" fmla="*/ 266 h 266"/>
                </a:gdLst>
                <a:ahLst/>
                <a:cxnLst>
                  <a:cxn ang="0">
                    <a:pos x="T0" y="T1"/>
                  </a:cxn>
                  <a:cxn ang="0">
                    <a:pos x="T2" y="T3"/>
                  </a:cxn>
                  <a:cxn ang="0">
                    <a:pos x="T4" y="T5"/>
                  </a:cxn>
                  <a:cxn ang="0">
                    <a:pos x="T6" y="T7"/>
                  </a:cxn>
                  <a:cxn ang="0">
                    <a:pos x="T8" y="T9"/>
                  </a:cxn>
                </a:cxnLst>
                <a:rect l="0" t="0" r="r" b="b"/>
                <a:pathLst>
                  <a:path w="106" h="266">
                    <a:moveTo>
                      <a:pt x="106" y="266"/>
                    </a:moveTo>
                    <a:lnTo>
                      <a:pt x="1" y="207"/>
                    </a:lnTo>
                    <a:lnTo>
                      <a:pt x="0" y="0"/>
                    </a:lnTo>
                    <a:lnTo>
                      <a:pt x="106" y="61"/>
                    </a:lnTo>
                    <a:lnTo>
                      <a:pt x="106" y="26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46"/>
              <p:cNvSpPr>
                <a:spLocks/>
              </p:cNvSpPr>
              <p:nvPr/>
            </p:nvSpPr>
            <p:spPr bwMode="auto">
              <a:xfrm>
                <a:off x="3766" y="970"/>
                <a:ext cx="160" cy="90"/>
              </a:xfrm>
              <a:custGeom>
                <a:avLst/>
                <a:gdLst>
                  <a:gd name="T0" fmla="*/ 106 w 160"/>
                  <a:gd name="T1" fmla="*/ 90 h 90"/>
                  <a:gd name="T2" fmla="*/ 160 w 160"/>
                  <a:gd name="T3" fmla="*/ 60 h 90"/>
                  <a:gd name="T4" fmla="*/ 54 w 160"/>
                  <a:gd name="T5" fmla="*/ 0 h 90"/>
                  <a:gd name="T6" fmla="*/ 0 w 160"/>
                  <a:gd name="T7" fmla="*/ 30 h 90"/>
                  <a:gd name="T8" fmla="*/ 106 w 160"/>
                  <a:gd name="T9" fmla="*/ 90 h 90"/>
                </a:gdLst>
                <a:ahLst/>
                <a:cxnLst>
                  <a:cxn ang="0">
                    <a:pos x="T0" y="T1"/>
                  </a:cxn>
                  <a:cxn ang="0">
                    <a:pos x="T2" y="T3"/>
                  </a:cxn>
                  <a:cxn ang="0">
                    <a:pos x="T4" y="T5"/>
                  </a:cxn>
                  <a:cxn ang="0">
                    <a:pos x="T6" y="T7"/>
                  </a:cxn>
                  <a:cxn ang="0">
                    <a:pos x="T8" y="T9"/>
                  </a:cxn>
                </a:cxnLst>
                <a:rect l="0" t="0" r="r" b="b"/>
                <a:pathLst>
                  <a:path w="160" h="90">
                    <a:moveTo>
                      <a:pt x="106" y="90"/>
                    </a:moveTo>
                    <a:lnTo>
                      <a:pt x="160" y="60"/>
                    </a:lnTo>
                    <a:lnTo>
                      <a:pt x="54" y="0"/>
                    </a:lnTo>
                    <a:lnTo>
                      <a:pt x="0" y="30"/>
                    </a:lnTo>
                    <a:lnTo>
                      <a:pt x="106" y="9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1" name="Picture 3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74" y="1016"/>
                <a:ext cx="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 name="Freeform 348"/>
              <p:cNvSpPr>
                <a:spLocks/>
              </p:cNvSpPr>
              <p:nvPr/>
            </p:nvSpPr>
            <p:spPr bwMode="auto">
              <a:xfrm>
                <a:off x="3777" y="1021"/>
                <a:ext cx="80" cy="222"/>
              </a:xfrm>
              <a:custGeom>
                <a:avLst/>
                <a:gdLst>
                  <a:gd name="T0" fmla="*/ 80 w 80"/>
                  <a:gd name="T1" fmla="*/ 222 h 222"/>
                  <a:gd name="T2" fmla="*/ 0 w 80"/>
                  <a:gd name="T3" fmla="*/ 176 h 222"/>
                  <a:gd name="T4" fmla="*/ 0 w 80"/>
                  <a:gd name="T5" fmla="*/ 0 h 222"/>
                  <a:gd name="T6" fmla="*/ 80 w 80"/>
                  <a:gd name="T7" fmla="*/ 45 h 222"/>
                  <a:gd name="T8" fmla="*/ 80 w 80"/>
                  <a:gd name="T9" fmla="*/ 222 h 222"/>
                </a:gdLst>
                <a:ahLst/>
                <a:cxnLst>
                  <a:cxn ang="0">
                    <a:pos x="T0" y="T1"/>
                  </a:cxn>
                  <a:cxn ang="0">
                    <a:pos x="T2" y="T3"/>
                  </a:cxn>
                  <a:cxn ang="0">
                    <a:pos x="T4" y="T5"/>
                  </a:cxn>
                  <a:cxn ang="0">
                    <a:pos x="T6" y="T7"/>
                  </a:cxn>
                  <a:cxn ang="0">
                    <a:pos x="T8" y="T9"/>
                  </a:cxn>
                </a:cxnLst>
                <a:rect l="0" t="0" r="r" b="b"/>
                <a:pathLst>
                  <a:path w="80" h="222">
                    <a:moveTo>
                      <a:pt x="80" y="222"/>
                    </a:moveTo>
                    <a:lnTo>
                      <a:pt x="0" y="176"/>
                    </a:lnTo>
                    <a:lnTo>
                      <a:pt x="0" y="0"/>
                    </a:lnTo>
                    <a:lnTo>
                      <a:pt x="80" y="45"/>
                    </a:lnTo>
                    <a:lnTo>
                      <a:pt x="8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Rectangle 349"/>
              <p:cNvSpPr>
                <a:spLocks noChangeArrowheads="1"/>
              </p:cNvSpPr>
              <p:nvPr/>
            </p:nvSpPr>
            <p:spPr bwMode="auto">
              <a:xfrm>
                <a:off x="3872" y="1026"/>
                <a:ext cx="64" cy="245"/>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50"/>
              <p:cNvSpPr>
                <a:spLocks/>
              </p:cNvSpPr>
              <p:nvPr/>
            </p:nvSpPr>
            <p:spPr bwMode="auto">
              <a:xfrm>
                <a:off x="3872" y="1030"/>
                <a:ext cx="54" cy="236"/>
              </a:xfrm>
              <a:custGeom>
                <a:avLst/>
                <a:gdLst>
                  <a:gd name="T0" fmla="*/ 0 w 54"/>
                  <a:gd name="T1" fmla="*/ 30 h 236"/>
                  <a:gd name="T2" fmla="*/ 54 w 54"/>
                  <a:gd name="T3" fmla="*/ 0 h 236"/>
                  <a:gd name="T4" fmla="*/ 54 w 54"/>
                  <a:gd name="T5" fmla="*/ 205 h 236"/>
                  <a:gd name="T6" fmla="*/ 0 w 54"/>
                  <a:gd name="T7" fmla="*/ 236 h 236"/>
                  <a:gd name="T8" fmla="*/ 0 w 54"/>
                  <a:gd name="T9" fmla="*/ 30 h 236"/>
                </a:gdLst>
                <a:ahLst/>
                <a:cxnLst>
                  <a:cxn ang="0">
                    <a:pos x="T0" y="T1"/>
                  </a:cxn>
                  <a:cxn ang="0">
                    <a:pos x="T2" y="T3"/>
                  </a:cxn>
                  <a:cxn ang="0">
                    <a:pos x="T4" y="T5"/>
                  </a:cxn>
                  <a:cxn ang="0">
                    <a:pos x="T6" y="T7"/>
                  </a:cxn>
                  <a:cxn ang="0">
                    <a:pos x="T8" y="T9"/>
                  </a:cxn>
                </a:cxnLst>
                <a:rect l="0" t="0" r="r" b="b"/>
                <a:pathLst>
                  <a:path w="54" h="236">
                    <a:moveTo>
                      <a:pt x="0" y="30"/>
                    </a:moveTo>
                    <a:lnTo>
                      <a:pt x="54" y="0"/>
                    </a:lnTo>
                    <a:lnTo>
                      <a:pt x="54" y="205"/>
                    </a:lnTo>
                    <a:lnTo>
                      <a:pt x="0" y="236"/>
                    </a:lnTo>
                    <a:lnTo>
                      <a:pt x="0" y="3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Rectangle 351"/>
              <p:cNvSpPr>
                <a:spLocks noChangeArrowheads="1"/>
              </p:cNvSpPr>
              <p:nvPr/>
            </p:nvSpPr>
            <p:spPr bwMode="auto">
              <a:xfrm>
                <a:off x="3769" y="1060"/>
                <a:ext cx="98" cy="235"/>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52"/>
              <p:cNvSpPr>
                <a:spLocks/>
              </p:cNvSpPr>
              <p:nvPr/>
            </p:nvSpPr>
            <p:spPr bwMode="auto">
              <a:xfrm>
                <a:off x="3769" y="1062"/>
                <a:ext cx="89" cy="226"/>
              </a:xfrm>
              <a:custGeom>
                <a:avLst/>
                <a:gdLst>
                  <a:gd name="T0" fmla="*/ 0 w 89"/>
                  <a:gd name="T1" fmla="*/ 222 h 226"/>
                  <a:gd name="T2" fmla="*/ 9 w 89"/>
                  <a:gd name="T3" fmla="*/ 226 h 226"/>
                  <a:gd name="T4" fmla="*/ 81 w 89"/>
                  <a:gd name="T5" fmla="*/ 176 h 226"/>
                  <a:gd name="T6" fmla="*/ 89 w 89"/>
                  <a:gd name="T7" fmla="*/ 4 h 226"/>
                  <a:gd name="T8" fmla="*/ 81 w 89"/>
                  <a:gd name="T9" fmla="*/ 0 h 226"/>
                  <a:gd name="T10" fmla="*/ 0 w 89"/>
                  <a:gd name="T11" fmla="*/ 45 h 226"/>
                  <a:gd name="T12" fmla="*/ 0 w 89"/>
                  <a:gd name="T13" fmla="*/ 222 h 226"/>
                </a:gdLst>
                <a:ahLst/>
                <a:cxnLst>
                  <a:cxn ang="0">
                    <a:pos x="T0" y="T1"/>
                  </a:cxn>
                  <a:cxn ang="0">
                    <a:pos x="T2" y="T3"/>
                  </a:cxn>
                  <a:cxn ang="0">
                    <a:pos x="T4" y="T5"/>
                  </a:cxn>
                  <a:cxn ang="0">
                    <a:pos x="T6" y="T7"/>
                  </a:cxn>
                  <a:cxn ang="0">
                    <a:pos x="T8" y="T9"/>
                  </a:cxn>
                  <a:cxn ang="0">
                    <a:pos x="T10" y="T11"/>
                  </a:cxn>
                  <a:cxn ang="0">
                    <a:pos x="T12" y="T13"/>
                  </a:cxn>
                </a:cxnLst>
                <a:rect l="0" t="0" r="r" b="b"/>
                <a:pathLst>
                  <a:path w="89" h="226">
                    <a:moveTo>
                      <a:pt x="0" y="222"/>
                    </a:moveTo>
                    <a:lnTo>
                      <a:pt x="9" y="226"/>
                    </a:lnTo>
                    <a:lnTo>
                      <a:pt x="81" y="176"/>
                    </a:lnTo>
                    <a:lnTo>
                      <a:pt x="89" y="4"/>
                    </a:lnTo>
                    <a:lnTo>
                      <a:pt x="81" y="0"/>
                    </a:lnTo>
                    <a:lnTo>
                      <a:pt x="0" y="45"/>
                    </a:lnTo>
                    <a:lnTo>
                      <a:pt x="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53"/>
              <p:cNvSpPr>
                <a:spLocks/>
              </p:cNvSpPr>
              <p:nvPr/>
            </p:nvSpPr>
            <p:spPr bwMode="auto">
              <a:xfrm>
                <a:off x="3766" y="970"/>
                <a:ext cx="160" cy="318"/>
              </a:xfrm>
              <a:custGeom>
                <a:avLst/>
                <a:gdLst>
                  <a:gd name="T0" fmla="*/ 54 w 160"/>
                  <a:gd name="T1" fmla="*/ 0 h 318"/>
                  <a:gd name="T2" fmla="*/ 0 w 160"/>
                  <a:gd name="T3" fmla="*/ 30 h 318"/>
                  <a:gd name="T4" fmla="*/ 1 w 160"/>
                  <a:gd name="T5" fmla="*/ 237 h 318"/>
                  <a:gd name="T6" fmla="*/ 3 w 160"/>
                  <a:gd name="T7" fmla="*/ 239 h 318"/>
                  <a:gd name="T8" fmla="*/ 3 w 160"/>
                  <a:gd name="T9" fmla="*/ 314 h 318"/>
                  <a:gd name="T10" fmla="*/ 12 w 160"/>
                  <a:gd name="T11" fmla="*/ 318 h 318"/>
                  <a:gd name="T12" fmla="*/ 77 w 160"/>
                  <a:gd name="T13" fmla="*/ 280 h 318"/>
                  <a:gd name="T14" fmla="*/ 106 w 160"/>
                  <a:gd name="T15" fmla="*/ 296 h 318"/>
                  <a:gd name="T16" fmla="*/ 160 w 160"/>
                  <a:gd name="T17" fmla="*/ 265 h 318"/>
                  <a:gd name="T18" fmla="*/ 160 w 160"/>
                  <a:gd name="T19" fmla="*/ 60 h 318"/>
                  <a:gd name="T20" fmla="*/ 54 w 160"/>
                  <a:gd name="T2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18">
                    <a:moveTo>
                      <a:pt x="54" y="0"/>
                    </a:moveTo>
                    <a:lnTo>
                      <a:pt x="0" y="30"/>
                    </a:lnTo>
                    <a:lnTo>
                      <a:pt x="1" y="237"/>
                    </a:lnTo>
                    <a:lnTo>
                      <a:pt x="3" y="239"/>
                    </a:lnTo>
                    <a:lnTo>
                      <a:pt x="3" y="314"/>
                    </a:lnTo>
                    <a:lnTo>
                      <a:pt x="12" y="318"/>
                    </a:lnTo>
                    <a:lnTo>
                      <a:pt x="77" y="280"/>
                    </a:lnTo>
                    <a:lnTo>
                      <a:pt x="106" y="296"/>
                    </a:lnTo>
                    <a:lnTo>
                      <a:pt x="160" y="265"/>
                    </a:lnTo>
                    <a:lnTo>
                      <a:pt x="160" y="60"/>
                    </a:lnTo>
                    <a:lnTo>
                      <a:pt x="54" y="0"/>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Rectangle 354"/>
              <p:cNvSpPr>
                <a:spLocks noChangeArrowheads="1"/>
              </p:cNvSpPr>
              <p:nvPr/>
            </p:nvSpPr>
            <p:spPr bwMode="auto">
              <a:xfrm>
                <a:off x="3774" y="1065"/>
                <a:ext cx="88" cy="230"/>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55"/>
              <p:cNvSpPr>
                <a:spLocks noEditPoints="1"/>
              </p:cNvSpPr>
              <p:nvPr/>
            </p:nvSpPr>
            <p:spPr bwMode="auto">
              <a:xfrm>
                <a:off x="3777" y="1066"/>
                <a:ext cx="81" cy="222"/>
              </a:xfrm>
              <a:custGeom>
                <a:avLst/>
                <a:gdLst>
                  <a:gd name="T0" fmla="*/ 3 w 264"/>
                  <a:gd name="T1" fmla="*/ 723 h 723"/>
                  <a:gd name="T2" fmla="*/ 264 w 264"/>
                  <a:gd name="T3" fmla="*/ 575 h 723"/>
                  <a:gd name="T4" fmla="*/ 264 w 264"/>
                  <a:gd name="T5" fmla="*/ 0 h 723"/>
                  <a:gd name="T6" fmla="*/ 0 w 264"/>
                  <a:gd name="T7" fmla="*/ 148 h 723"/>
                  <a:gd name="T8" fmla="*/ 3 w 264"/>
                  <a:gd name="T9" fmla="*/ 723 h 723"/>
                  <a:gd name="T10" fmla="*/ 193 w 264"/>
                  <a:gd name="T11" fmla="*/ 252 h 723"/>
                  <a:gd name="T12" fmla="*/ 212 w 264"/>
                  <a:gd name="T13" fmla="*/ 390 h 723"/>
                  <a:gd name="T14" fmla="*/ 90 w 264"/>
                  <a:gd name="T15" fmla="*/ 440 h 723"/>
                  <a:gd name="T16" fmla="*/ 89 w 264"/>
                  <a:gd name="T17" fmla="*/ 440 h 723"/>
                  <a:gd name="T18" fmla="*/ 69 w 264"/>
                  <a:gd name="T19" fmla="*/ 304 h 723"/>
                  <a:gd name="T20" fmla="*/ 191 w 264"/>
                  <a:gd name="T21" fmla="*/ 252 h 723"/>
                  <a:gd name="T22" fmla="*/ 193 w 264"/>
                  <a:gd name="T23" fmla="*/ 25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723">
                    <a:moveTo>
                      <a:pt x="3" y="723"/>
                    </a:moveTo>
                    <a:lnTo>
                      <a:pt x="264" y="575"/>
                    </a:lnTo>
                    <a:lnTo>
                      <a:pt x="264" y="0"/>
                    </a:lnTo>
                    <a:lnTo>
                      <a:pt x="0" y="148"/>
                    </a:lnTo>
                    <a:lnTo>
                      <a:pt x="3" y="723"/>
                    </a:lnTo>
                    <a:close/>
                    <a:moveTo>
                      <a:pt x="193" y="252"/>
                    </a:moveTo>
                    <a:cubicBezTo>
                      <a:pt x="235" y="286"/>
                      <a:pt x="243" y="347"/>
                      <a:pt x="212" y="390"/>
                    </a:cubicBezTo>
                    <a:cubicBezTo>
                      <a:pt x="192" y="438"/>
                      <a:pt x="138" y="460"/>
                      <a:pt x="90" y="440"/>
                    </a:cubicBezTo>
                    <a:cubicBezTo>
                      <a:pt x="90" y="440"/>
                      <a:pt x="89" y="440"/>
                      <a:pt x="89" y="440"/>
                    </a:cubicBezTo>
                    <a:cubicBezTo>
                      <a:pt x="48" y="406"/>
                      <a:pt x="40" y="348"/>
                      <a:pt x="69" y="304"/>
                    </a:cubicBezTo>
                    <a:cubicBezTo>
                      <a:pt x="88" y="256"/>
                      <a:pt x="143" y="232"/>
                      <a:pt x="191" y="252"/>
                    </a:cubicBezTo>
                    <a:cubicBezTo>
                      <a:pt x="192" y="252"/>
                      <a:pt x="193" y="252"/>
                      <a:pt x="193" y="252"/>
                    </a:cubicBez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Rectangle 356"/>
              <p:cNvSpPr>
                <a:spLocks noChangeArrowheads="1"/>
              </p:cNvSpPr>
              <p:nvPr/>
            </p:nvSpPr>
            <p:spPr bwMode="auto">
              <a:xfrm>
                <a:off x="3808" y="1148"/>
                <a:ext cx="64" cy="7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57"/>
              <p:cNvSpPr>
                <a:spLocks noEditPoints="1"/>
              </p:cNvSpPr>
              <p:nvPr/>
            </p:nvSpPr>
            <p:spPr bwMode="auto">
              <a:xfrm>
                <a:off x="3809" y="1149"/>
                <a:ext cx="58" cy="72"/>
              </a:xfrm>
              <a:custGeom>
                <a:avLst/>
                <a:gdLst>
                  <a:gd name="T0" fmla="*/ 51 w 191"/>
                  <a:gd name="T1" fmla="*/ 122 h 234"/>
                  <a:gd name="T2" fmla="*/ 43 w 191"/>
                  <a:gd name="T3" fmla="*/ 108 h 234"/>
                  <a:gd name="T4" fmla="*/ 43 w 191"/>
                  <a:gd name="T5" fmla="*/ 108 h 234"/>
                  <a:gd name="T6" fmla="*/ 30 w 191"/>
                  <a:gd name="T7" fmla="*/ 116 h 234"/>
                  <a:gd name="T8" fmla="*/ 2 w 191"/>
                  <a:gd name="T9" fmla="*/ 219 h 234"/>
                  <a:gd name="T10" fmla="*/ 10 w 191"/>
                  <a:gd name="T11" fmla="*/ 232 h 234"/>
                  <a:gd name="T12" fmla="*/ 10 w 191"/>
                  <a:gd name="T13" fmla="*/ 232 h 234"/>
                  <a:gd name="T14" fmla="*/ 23 w 191"/>
                  <a:gd name="T15" fmla="*/ 224 h 234"/>
                  <a:gd name="T16" fmla="*/ 51 w 191"/>
                  <a:gd name="T17" fmla="*/ 122 h 234"/>
                  <a:gd name="T18" fmla="*/ 190 w 191"/>
                  <a:gd name="T19" fmla="*/ 16 h 234"/>
                  <a:gd name="T20" fmla="*/ 191 w 191"/>
                  <a:gd name="T21" fmla="*/ 5 h 234"/>
                  <a:gd name="T22" fmla="*/ 181 w 191"/>
                  <a:gd name="T23" fmla="*/ 0 h 234"/>
                  <a:gd name="T24" fmla="*/ 24 w 191"/>
                  <a:gd name="T25" fmla="*/ 88 h 234"/>
                  <a:gd name="T26" fmla="*/ 24 w 191"/>
                  <a:gd name="T27" fmla="*/ 98 h 234"/>
                  <a:gd name="T28" fmla="*/ 34 w 191"/>
                  <a:gd name="T29" fmla="*/ 104 h 234"/>
                  <a:gd name="T30" fmla="*/ 190 w 191"/>
                  <a:gd name="T31"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234">
                    <a:moveTo>
                      <a:pt x="51" y="122"/>
                    </a:moveTo>
                    <a:cubicBezTo>
                      <a:pt x="53" y="116"/>
                      <a:pt x="49" y="110"/>
                      <a:pt x="43" y="108"/>
                    </a:cubicBezTo>
                    <a:cubicBezTo>
                      <a:pt x="43" y="108"/>
                      <a:pt x="43" y="108"/>
                      <a:pt x="43" y="108"/>
                    </a:cubicBezTo>
                    <a:cubicBezTo>
                      <a:pt x="37" y="107"/>
                      <a:pt x="31" y="110"/>
                      <a:pt x="30" y="116"/>
                    </a:cubicBezTo>
                    <a:lnTo>
                      <a:pt x="2" y="219"/>
                    </a:lnTo>
                    <a:cubicBezTo>
                      <a:pt x="0" y="225"/>
                      <a:pt x="4" y="231"/>
                      <a:pt x="10" y="232"/>
                    </a:cubicBezTo>
                    <a:cubicBezTo>
                      <a:pt x="10" y="232"/>
                      <a:pt x="10" y="232"/>
                      <a:pt x="10" y="232"/>
                    </a:cubicBezTo>
                    <a:cubicBezTo>
                      <a:pt x="16" y="234"/>
                      <a:pt x="22" y="230"/>
                      <a:pt x="23" y="224"/>
                    </a:cubicBezTo>
                    <a:lnTo>
                      <a:pt x="51" y="122"/>
                    </a:lnTo>
                    <a:close/>
                    <a:moveTo>
                      <a:pt x="190" y="16"/>
                    </a:moveTo>
                    <a:lnTo>
                      <a:pt x="191" y="5"/>
                    </a:lnTo>
                    <a:lnTo>
                      <a:pt x="181" y="0"/>
                    </a:lnTo>
                    <a:lnTo>
                      <a:pt x="24" y="88"/>
                    </a:lnTo>
                    <a:lnTo>
                      <a:pt x="24" y="98"/>
                    </a:lnTo>
                    <a:lnTo>
                      <a:pt x="34" y="104"/>
                    </a:lnTo>
                    <a:lnTo>
                      <a:pt x="190" y="1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58"/>
              <p:cNvSpPr>
                <a:spLocks/>
              </p:cNvSpPr>
              <p:nvPr/>
            </p:nvSpPr>
            <p:spPr bwMode="auto">
              <a:xfrm>
                <a:off x="3811" y="1156"/>
                <a:ext cx="32" cy="34"/>
              </a:xfrm>
              <a:custGeom>
                <a:avLst/>
                <a:gdLst>
                  <a:gd name="T0" fmla="*/ 71 w 105"/>
                  <a:gd name="T1" fmla="*/ 9 h 111"/>
                  <a:gd name="T2" fmla="*/ 105 w 105"/>
                  <a:gd name="T3" fmla="*/ 37 h 111"/>
                  <a:gd name="T4" fmla="*/ 78 w 105"/>
                  <a:gd name="T5" fmla="*/ 73 h 111"/>
                  <a:gd name="T6" fmla="*/ 62 w 105"/>
                  <a:gd name="T7" fmla="*/ 111 h 111"/>
                  <a:gd name="T8" fmla="*/ 21 w 105"/>
                  <a:gd name="T9" fmla="*/ 97 h 111"/>
                  <a:gd name="T10" fmla="*/ 14 w 105"/>
                  <a:gd name="T11" fmla="*/ 34 h 111"/>
                  <a:gd name="T12" fmla="*/ 71 w 105"/>
                  <a:gd name="T13" fmla="*/ 9 h 111"/>
                  <a:gd name="T14" fmla="*/ 71 w 105"/>
                  <a:gd name="T15" fmla="*/ 9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1">
                    <a:moveTo>
                      <a:pt x="71" y="9"/>
                    </a:moveTo>
                    <a:cubicBezTo>
                      <a:pt x="83" y="17"/>
                      <a:pt x="95" y="26"/>
                      <a:pt x="105" y="37"/>
                    </a:cubicBezTo>
                    <a:cubicBezTo>
                      <a:pt x="100" y="51"/>
                      <a:pt x="90" y="64"/>
                      <a:pt x="78" y="73"/>
                    </a:cubicBezTo>
                    <a:cubicBezTo>
                      <a:pt x="78" y="87"/>
                      <a:pt x="72" y="101"/>
                      <a:pt x="62" y="111"/>
                    </a:cubicBezTo>
                    <a:cubicBezTo>
                      <a:pt x="48" y="107"/>
                      <a:pt x="35" y="103"/>
                      <a:pt x="21" y="97"/>
                    </a:cubicBezTo>
                    <a:cubicBezTo>
                      <a:pt x="3" y="81"/>
                      <a:pt x="0" y="54"/>
                      <a:pt x="14" y="34"/>
                    </a:cubicBezTo>
                    <a:cubicBezTo>
                      <a:pt x="22" y="11"/>
                      <a:pt x="48" y="0"/>
                      <a:pt x="71" y="9"/>
                    </a:cubicBezTo>
                    <a:cubicBezTo>
                      <a:pt x="71" y="9"/>
                      <a:pt x="71" y="9"/>
                      <a:pt x="71" y="9"/>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2" name="Freeform 359"/>
              <p:cNvSpPr>
                <a:spLocks/>
              </p:cNvSpPr>
              <p:nvPr/>
            </p:nvSpPr>
            <p:spPr bwMode="auto">
              <a:xfrm>
                <a:off x="3811" y="1156"/>
                <a:ext cx="32" cy="34"/>
              </a:xfrm>
              <a:custGeom>
                <a:avLst/>
                <a:gdLst>
                  <a:gd name="T0" fmla="*/ 21 w 32"/>
                  <a:gd name="T1" fmla="*/ 3 h 34"/>
                  <a:gd name="T2" fmla="*/ 32 w 32"/>
                  <a:gd name="T3" fmla="*/ 11 h 34"/>
                  <a:gd name="T4" fmla="*/ 24 w 32"/>
                  <a:gd name="T5" fmla="*/ 22 h 34"/>
                  <a:gd name="T6" fmla="*/ 19 w 32"/>
                  <a:gd name="T7" fmla="*/ 34 h 34"/>
                  <a:gd name="T8" fmla="*/ 6 w 32"/>
                  <a:gd name="T9" fmla="*/ 30 h 34"/>
                  <a:gd name="T10" fmla="*/ 4 w 32"/>
                  <a:gd name="T11" fmla="*/ 10 h 34"/>
                  <a:gd name="T12" fmla="*/ 21 w 32"/>
                  <a:gd name="T13" fmla="*/ 3 h 34"/>
                  <a:gd name="T14" fmla="*/ 21 w 32"/>
                  <a:gd name="T15" fmla="*/ 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21" y="3"/>
                    </a:moveTo>
                    <a:cubicBezTo>
                      <a:pt x="25" y="5"/>
                      <a:pt x="29" y="8"/>
                      <a:pt x="32" y="11"/>
                    </a:cubicBezTo>
                    <a:cubicBezTo>
                      <a:pt x="30" y="15"/>
                      <a:pt x="27" y="19"/>
                      <a:pt x="24" y="22"/>
                    </a:cubicBezTo>
                    <a:cubicBezTo>
                      <a:pt x="24" y="27"/>
                      <a:pt x="22" y="31"/>
                      <a:pt x="19" y="34"/>
                    </a:cubicBezTo>
                    <a:cubicBezTo>
                      <a:pt x="14" y="33"/>
                      <a:pt x="10" y="31"/>
                      <a:pt x="6" y="30"/>
                    </a:cubicBezTo>
                    <a:cubicBezTo>
                      <a:pt x="1" y="25"/>
                      <a:pt x="0" y="16"/>
                      <a:pt x="4" y="10"/>
                    </a:cubicBezTo>
                    <a:cubicBezTo>
                      <a:pt x="6" y="3"/>
                      <a:pt x="14" y="0"/>
                      <a:pt x="21" y="3"/>
                    </a:cubicBezTo>
                    <a:cubicBezTo>
                      <a:pt x="21" y="3"/>
                      <a:pt x="21" y="3"/>
                      <a:pt x="21"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Rectangle 360"/>
              <p:cNvSpPr>
                <a:spLocks noChangeArrowheads="1"/>
              </p:cNvSpPr>
              <p:nvPr/>
            </p:nvSpPr>
            <p:spPr bwMode="auto">
              <a:xfrm>
                <a:off x="3818" y="1163"/>
                <a:ext cx="5"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Rectangle 361"/>
              <p:cNvSpPr>
                <a:spLocks noChangeArrowheads="1"/>
              </p:cNvSpPr>
              <p:nvPr/>
            </p:nvSpPr>
            <p:spPr bwMode="auto">
              <a:xfrm>
                <a:off x="3823" y="1163"/>
                <a:ext cx="5" cy="34"/>
              </a:xfrm>
              <a:prstGeom prst="rect">
                <a:avLst/>
              </a:prstGeom>
              <a:solidFill>
                <a:srgbClr val="66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Rectangle 362"/>
              <p:cNvSpPr>
                <a:spLocks noChangeArrowheads="1"/>
              </p:cNvSpPr>
              <p:nvPr/>
            </p:nvSpPr>
            <p:spPr bwMode="auto">
              <a:xfrm>
                <a:off x="3828" y="1163"/>
                <a:ext cx="5" cy="34"/>
              </a:xfrm>
              <a:prstGeom prst="rect">
                <a:avLst/>
              </a:prstGeom>
              <a:solidFill>
                <a:srgbClr val="91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Rectangle 363"/>
              <p:cNvSpPr>
                <a:spLocks noChangeArrowheads="1"/>
              </p:cNvSpPr>
              <p:nvPr/>
            </p:nvSpPr>
            <p:spPr bwMode="auto">
              <a:xfrm>
                <a:off x="3833" y="1163"/>
                <a:ext cx="5" cy="34"/>
              </a:xfrm>
              <a:prstGeom prst="rect">
                <a:avLst/>
              </a:prstGeom>
              <a:solidFill>
                <a:srgbClr val="C8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Rectangle 364"/>
              <p:cNvSpPr>
                <a:spLocks noChangeArrowheads="1"/>
              </p:cNvSpPr>
              <p:nvPr/>
            </p:nvSpPr>
            <p:spPr bwMode="auto">
              <a:xfrm>
                <a:off x="3838" y="1163"/>
                <a:ext cx="5" cy="34"/>
              </a:xfrm>
              <a:prstGeom prst="rect">
                <a:avLst/>
              </a:prstGeom>
              <a:solidFill>
                <a:srgbClr val="EE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Rectangle 365"/>
              <p:cNvSpPr>
                <a:spLocks noChangeArrowheads="1"/>
              </p:cNvSpPr>
              <p:nvPr/>
            </p:nvSpPr>
            <p:spPr bwMode="auto">
              <a:xfrm>
                <a:off x="3843" y="1163"/>
                <a:ext cx="4"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366"/>
              <p:cNvSpPr>
                <a:spLocks noChangeArrowheads="1"/>
              </p:cNvSpPr>
              <p:nvPr/>
            </p:nvSpPr>
            <p:spPr bwMode="auto">
              <a:xfrm>
                <a:off x="3847" y="1163"/>
                <a:ext cx="5" cy="34"/>
              </a:xfrm>
              <a:prstGeom prst="rect">
                <a:avLst/>
              </a:prstGeom>
              <a:solidFill>
                <a:srgbClr val="F7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67"/>
              <p:cNvSpPr>
                <a:spLocks/>
              </p:cNvSpPr>
              <p:nvPr/>
            </p:nvSpPr>
            <p:spPr bwMode="auto">
              <a:xfrm>
                <a:off x="3822" y="1163"/>
                <a:ext cx="26" cy="29"/>
              </a:xfrm>
              <a:custGeom>
                <a:avLst/>
                <a:gdLst>
                  <a:gd name="T0" fmla="*/ 20 w 26"/>
                  <a:gd name="T1" fmla="*/ 3 h 29"/>
                  <a:gd name="T2" fmla="*/ 21 w 26"/>
                  <a:gd name="T3" fmla="*/ 20 h 29"/>
                  <a:gd name="T4" fmla="*/ 6 w 26"/>
                  <a:gd name="T5" fmla="*/ 27 h 29"/>
                  <a:gd name="T6" fmla="*/ 6 w 26"/>
                  <a:gd name="T7" fmla="*/ 27 h 29"/>
                  <a:gd name="T8" fmla="*/ 4 w 26"/>
                  <a:gd name="T9" fmla="*/ 9 h 29"/>
                  <a:gd name="T10" fmla="*/ 20 w 26"/>
                  <a:gd name="T11" fmla="*/ 3 h 29"/>
                  <a:gd name="T12" fmla="*/ 20 w 26"/>
                  <a:gd name="T13" fmla="*/ 3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0" y="3"/>
                    </a:moveTo>
                    <a:cubicBezTo>
                      <a:pt x="25" y="7"/>
                      <a:pt x="26" y="15"/>
                      <a:pt x="21" y="20"/>
                    </a:cubicBezTo>
                    <a:cubicBezTo>
                      <a:pt x="19" y="26"/>
                      <a:pt x="12" y="29"/>
                      <a:pt x="6" y="27"/>
                    </a:cubicBezTo>
                    <a:cubicBezTo>
                      <a:pt x="6" y="27"/>
                      <a:pt x="6" y="27"/>
                      <a:pt x="6" y="27"/>
                    </a:cubicBezTo>
                    <a:cubicBezTo>
                      <a:pt x="1" y="22"/>
                      <a:pt x="0" y="15"/>
                      <a:pt x="4" y="9"/>
                    </a:cubicBezTo>
                    <a:cubicBezTo>
                      <a:pt x="6" y="3"/>
                      <a:pt x="13" y="0"/>
                      <a:pt x="20" y="3"/>
                    </a:cubicBezTo>
                    <a:cubicBezTo>
                      <a:pt x="20" y="3"/>
                      <a:pt x="20" y="3"/>
                      <a:pt x="20"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92" name="Picture 3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94" y="1138"/>
                <a:ext cx="34"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1" name="Freeform 369"/>
              <p:cNvSpPr>
                <a:spLocks/>
              </p:cNvSpPr>
              <p:nvPr/>
            </p:nvSpPr>
            <p:spPr bwMode="auto">
              <a:xfrm>
                <a:off x="3797" y="1141"/>
                <a:ext cx="28" cy="31"/>
              </a:xfrm>
              <a:custGeom>
                <a:avLst/>
                <a:gdLst>
                  <a:gd name="T0" fmla="*/ 71 w 92"/>
                  <a:gd name="T1" fmla="*/ 97 h 102"/>
                  <a:gd name="T2" fmla="*/ 87 w 92"/>
                  <a:gd name="T3" fmla="*/ 98 h 102"/>
                  <a:gd name="T4" fmla="*/ 88 w 92"/>
                  <a:gd name="T5" fmla="*/ 83 h 102"/>
                  <a:gd name="T6" fmla="*/ 88 w 92"/>
                  <a:gd name="T7" fmla="*/ 83 h 102"/>
                  <a:gd name="T8" fmla="*/ 20 w 92"/>
                  <a:gd name="T9" fmla="*/ 5 h 102"/>
                  <a:gd name="T10" fmla="*/ 5 w 92"/>
                  <a:gd name="T11" fmla="*/ 4 h 102"/>
                  <a:gd name="T12" fmla="*/ 4 w 92"/>
                  <a:gd name="T13" fmla="*/ 19 h 102"/>
                  <a:gd name="T14" fmla="*/ 4 w 92"/>
                  <a:gd name="T15" fmla="*/ 19 h 102"/>
                  <a:gd name="T16" fmla="*/ 71 w 92"/>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02">
                    <a:moveTo>
                      <a:pt x="71" y="97"/>
                    </a:moveTo>
                    <a:cubicBezTo>
                      <a:pt x="75" y="102"/>
                      <a:pt x="82" y="102"/>
                      <a:pt x="87" y="98"/>
                    </a:cubicBezTo>
                    <a:cubicBezTo>
                      <a:pt x="91" y="95"/>
                      <a:pt x="92" y="88"/>
                      <a:pt x="88" y="83"/>
                    </a:cubicBezTo>
                    <a:cubicBezTo>
                      <a:pt x="88" y="83"/>
                      <a:pt x="88" y="83"/>
                      <a:pt x="88" y="83"/>
                    </a:cubicBezTo>
                    <a:lnTo>
                      <a:pt x="20" y="5"/>
                    </a:lnTo>
                    <a:cubicBezTo>
                      <a:pt x="16" y="1"/>
                      <a:pt x="10" y="0"/>
                      <a:pt x="5" y="4"/>
                    </a:cubicBezTo>
                    <a:cubicBezTo>
                      <a:pt x="0" y="8"/>
                      <a:pt x="0" y="14"/>
                      <a:pt x="4" y="19"/>
                    </a:cubicBezTo>
                    <a:cubicBezTo>
                      <a:pt x="4" y="19"/>
                      <a:pt x="4" y="19"/>
                      <a:pt x="4" y="19"/>
                    </a:cubicBezTo>
                    <a:lnTo>
                      <a:pt x="71" y="97"/>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70"/>
              <p:cNvSpPr>
                <a:spLocks noChangeArrowheads="1"/>
              </p:cNvSpPr>
              <p:nvPr/>
            </p:nvSpPr>
            <p:spPr bwMode="auto">
              <a:xfrm>
                <a:off x="3833" y="1094"/>
                <a:ext cx="5" cy="25"/>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71"/>
              <p:cNvSpPr>
                <a:spLocks noChangeArrowheads="1"/>
              </p:cNvSpPr>
              <p:nvPr/>
            </p:nvSpPr>
            <p:spPr bwMode="auto">
              <a:xfrm>
                <a:off x="3838" y="1094"/>
                <a:ext cx="5" cy="25"/>
              </a:xfrm>
              <a:prstGeom prst="rect">
                <a:avLst/>
              </a:prstGeom>
              <a:solidFill>
                <a:srgbClr val="0F6A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372"/>
              <p:cNvSpPr>
                <a:spLocks noChangeArrowheads="1"/>
              </p:cNvSpPr>
              <p:nvPr/>
            </p:nvSpPr>
            <p:spPr bwMode="auto">
              <a:xfrm>
                <a:off x="3843" y="1094"/>
                <a:ext cx="4" cy="25"/>
              </a:xfrm>
              <a:prstGeom prst="rect">
                <a:avLst/>
              </a:prstGeom>
              <a:solidFill>
                <a:srgbClr val="007D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Rectangle 373"/>
              <p:cNvSpPr>
                <a:spLocks noChangeArrowheads="1"/>
              </p:cNvSpPr>
              <p:nvPr/>
            </p:nvSpPr>
            <p:spPr bwMode="auto">
              <a:xfrm>
                <a:off x="3847" y="1094"/>
                <a:ext cx="5" cy="25"/>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Rectangle 374"/>
              <p:cNvSpPr>
                <a:spLocks noChangeArrowheads="1"/>
              </p:cNvSpPr>
              <p:nvPr/>
            </p:nvSpPr>
            <p:spPr bwMode="auto">
              <a:xfrm>
                <a:off x="3852" y="1094"/>
                <a:ext cx="5" cy="25"/>
              </a:xfrm>
              <a:prstGeom prst="rect">
                <a:avLst/>
              </a:prstGeom>
              <a:solidFill>
                <a:srgbClr val="0B74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375"/>
              <p:cNvSpPr>
                <a:spLocks noChangeArrowheads="1"/>
              </p:cNvSpPr>
              <p:nvPr/>
            </p:nvSpPr>
            <p:spPr bwMode="auto">
              <a:xfrm>
                <a:off x="3794" y="1104"/>
                <a:ext cx="4" cy="34"/>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376"/>
              <p:cNvSpPr>
                <a:spLocks noChangeArrowheads="1"/>
              </p:cNvSpPr>
              <p:nvPr/>
            </p:nvSpPr>
            <p:spPr bwMode="auto">
              <a:xfrm>
                <a:off x="3798" y="1104"/>
                <a:ext cx="5" cy="34"/>
              </a:xfrm>
              <a:prstGeom prst="rect">
                <a:avLst/>
              </a:prstGeom>
              <a:solidFill>
                <a:srgbClr val="125C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Rectangle 377"/>
              <p:cNvSpPr>
                <a:spLocks noChangeArrowheads="1"/>
              </p:cNvSpPr>
              <p:nvPr/>
            </p:nvSpPr>
            <p:spPr bwMode="auto">
              <a:xfrm>
                <a:off x="3803" y="1104"/>
                <a:ext cx="5" cy="34"/>
              </a:xfrm>
              <a:prstGeom prst="rect">
                <a:avLst/>
              </a:prstGeom>
              <a:solidFill>
                <a:srgbClr val="0F67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Rectangle 378"/>
              <p:cNvSpPr>
                <a:spLocks noChangeArrowheads="1"/>
              </p:cNvSpPr>
              <p:nvPr/>
            </p:nvSpPr>
            <p:spPr bwMode="auto">
              <a:xfrm>
                <a:off x="3808" y="1104"/>
                <a:ext cx="5" cy="34"/>
              </a:xfrm>
              <a:prstGeom prst="rect">
                <a:avLst/>
              </a:prstGeom>
              <a:solidFill>
                <a:srgbClr val="0B73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379"/>
              <p:cNvSpPr>
                <a:spLocks noChangeArrowheads="1"/>
              </p:cNvSpPr>
              <p:nvPr/>
            </p:nvSpPr>
            <p:spPr bwMode="auto">
              <a:xfrm>
                <a:off x="3813" y="1104"/>
                <a:ext cx="5" cy="34"/>
              </a:xfrm>
              <a:prstGeom prst="rect">
                <a:avLst/>
              </a:prstGeom>
              <a:solidFill>
                <a:srgbClr val="00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Rectangle 380"/>
              <p:cNvSpPr>
                <a:spLocks noChangeArrowheads="1"/>
              </p:cNvSpPr>
              <p:nvPr/>
            </p:nvSpPr>
            <p:spPr bwMode="auto">
              <a:xfrm>
                <a:off x="3818" y="1104"/>
                <a:ext cx="10" cy="34"/>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381"/>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solidFill>
                <a:srgbClr val="A78F1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Freeform 382"/>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noFill/>
              <a:ln w="7938" cap="flat">
                <a:solidFill>
                  <a:srgbClr val="A78F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Freeform 383"/>
              <p:cNvSpPr>
                <a:spLocks noEditPoints="1"/>
              </p:cNvSpPr>
              <p:nvPr/>
            </p:nvSpPr>
            <p:spPr bwMode="auto">
              <a:xfrm>
                <a:off x="3619" y="1009"/>
                <a:ext cx="71" cy="91"/>
              </a:xfrm>
              <a:custGeom>
                <a:avLst/>
                <a:gdLst>
                  <a:gd name="T0" fmla="*/ 21 w 233"/>
                  <a:gd name="T1" fmla="*/ 0 h 294"/>
                  <a:gd name="T2" fmla="*/ 2 w 233"/>
                  <a:gd name="T3" fmla="*/ 55 h 294"/>
                  <a:gd name="T4" fmla="*/ 132 w 233"/>
                  <a:gd name="T5" fmla="*/ 142 h 294"/>
                  <a:gd name="T6" fmla="*/ 212 w 233"/>
                  <a:gd name="T7" fmla="*/ 101 h 294"/>
                  <a:gd name="T8" fmla="*/ 74 w 233"/>
                  <a:gd name="T9" fmla="*/ 114 h 294"/>
                  <a:gd name="T10" fmla="*/ 18 w 233"/>
                  <a:gd name="T11" fmla="*/ 46 h 294"/>
                  <a:gd name="T12" fmla="*/ 21 w 233"/>
                  <a:gd name="T13" fmla="*/ 0 h 294"/>
                  <a:gd name="T14" fmla="*/ 1 w 233"/>
                  <a:gd name="T15" fmla="*/ 84 h 294"/>
                  <a:gd name="T16" fmla="*/ 0 w 233"/>
                  <a:gd name="T17" fmla="*/ 99 h 294"/>
                  <a:gd name="T18" fmla="*/ 116 w 233"/>
                  <a:gd name="T19" fmla="*/ 191 h 294"/>
                  <a:gd name="T20" fmla="*/ 224 w 233"/>
                  <a:gd name="T21" fmla="*/ 103 h 294"/>
                  <a:gd name="T22" fmla="*/ 116 w 233"/>
                  <a:gd name="T23" fmla="*/ 175 h 294"/>
                  <a:gd name="T24" fmla="*/ 1 w 233"/>
                  <a:gd name="T25" fmla="*/ 84 h 294"/>
                  <a:gd name="T26" fmla="*/ 9 w 233"/>
                  <a:gd name="T27" fmla="*/ 154 h 294"/>
                  <a:gd name="T28" fmla="*/ 123 w 233"/>
                  <a:gd name="T29" fmla="*/ 237 h 294"/>
                  <a:gd name="T30" fmla="*/ 233 w 233"/>
                  <a:gd name="T31" fmla="*/ 157 h 294"/>
                  <a:gd name="T32" fmla="*/ 226 w 233"/>
                  <a:gd name="T33" fmla="*/ 126 h 294"/>
                  <a:gd name="T34" fmla="*/ 226 w 233"/>
                  <a:gd name="T35" fmla="*/ 133 h 294"/>
                  <a:gd name="T36" fmla="*/ 119 w 233"/>
                  <a:gd name="T37" fmla="*/ 219 h 294"/>
                  <a:gd name="T38" fmla="*/ 114 w 233"/>
                  <a:gd name="T39" fmla="*/ 219 h 294"/>
                  <a:gd name="T40" fmla="*/ 9 w 233"/>
                  <a:gd name="T41" fmla="*/ 154 h 294"/>
                  <a:gd name="T42" fmla="*/ 8 w 233"/>
                  <a:gd name="T43" fmla="*/ 179 h 294"/>
                  <a:gd name="T44" fmla="*/ 6 w 233"/>
                  <a:gd name="T45" fmla="*/ 193 h 294"/>
                  <a:gd name="T46" fmla="*/ 121 w 233"/>
                  <a:gd name="T47" fmla="*/ 284 h 294"/>
                  <a:gd name="T48" fmla="*/ 229 w 233"/>
                  <a:gd name="T49" fmla="*/ 211 h 294"/>
                  <a:gd name="T50" fmla="*/ 231 w 233"/>
                  <a:gd name="T51" fmla="*/ 194 h 294"/>
                  <a:gd name="T52" fmla="*/ 122 w 233"/>
                  <a:gd name="T53" fmla="*/ 266 h 294"/>
                  <a:gd name="T54" fmla="*/ 8 w 233"/>
                  <a:gd name="T55" fmla="*/ 17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94">
                    <a:moveTo>
                      <a:pt x="21" y="0"/>
                    </a:moveTo>
                    <a:cubicBezTo>
                      <a:pt x="9" y="16"/>
                      <a:pt x="3" y="35"/>
                      <a:pt x="2" y="55"/>
                    </a:cubicBezTo>
                    <a:cubicBezTo>
                      <a:pt x="18" y="113"/>
                      <a:pt x="73" y="150"/>
                      <a:pt x="132" y="142"/>
                    </a:cubicBezTo>
                    <a:cubicBezTo>
                      <a:pt x="165" y="144"/>
                      <a:pt x="195" y="128"/>
                      <a:pt x="212" y="101"/>
                    </a:cubicBezTo>
                    <a:cubicBezTo>
                      <a:pt x="173" y="132"/>
                      <a:pt x="119" y="137"/>
                      <a:pt x="74" y="114"/>
                    </a:cubicBezTo>
                    <a:cubicBezTo>
                      <a:pt x="46" y="101"/>
                      <a:pt x="25" y="76"/>
                      <a:pt x="18" y="46"/>
                    </a:cubicBezTo>
                    <a:cubicBezTo>
                      <a:pt x="17" y="31"/>
                      <a:pt x="18" y="15"/>
                      <a:pt x="21" y="0"/>
                    </a:cubicBezTo>
                    <a:close/>
                    <a:moveTo>
                      <a:pt x="1" y="84"/>
                    </a:moveTo>
                    <a:cubicBezTo>
                      <a:pt x="0" y="89"/>
                      <a:pt x="0" y="94"/>
                      <a:pt x="0" y="99"/>
                    </a:cubicBezTo>
                    <a:cubicBezTo>
                      <a:pt x="11" y="154"/>
                      <a:pt x="60" y="193"/>
                      <a:pt x="116" y="191"/>
                    </a:cubicBezTo>
                    <a:cubicBezTo>
                      <a:pt x="169" y="194"/>
                      <a:pt x="216" y="156"/>
                      <a:pt x="224" y="103"/>
                    </a:cubicBezTo>
                    <a:cubicBezTo>
                      <a:pt x="210" y="150"/>
                      <a:pt x="165" y="180"/>
                      <a:pt x="116" y="175"/>
                    </a:cubicBezTo>
                    <a:cubicBezTo>
                      <a:pt x="61" y="177"/>
                      <a:pt x="12" y="138"/>
                      <a:pt x="1" y="84"/>
                    </a:cubicBezTo>
                    <a:close/>
                    <a:moveTo>
                      <a:pt x="9" y="154"/>
                    </a:moveTo>
                    <a:cubicBezTo>
                      <a:pt x="23" y="205"/>
                      <a:pt x="70" y="239"/>
                      <a:pt x="123" y="237"/>
                    </a:cubicBezTo>
                    <a:cubicBezTo>
                      <a:pt x="175" y="244"/>
                      <a:pt x="224" y="209"/>
                      <a:pt x="233" y="157"/>
                    </a:cubicBezTo>
                    <a:cubicBezTo>
                      <a:pt x="233" y="146"/>
                      <a:pt x="230" y="136"/>
                      <a:pt x="226" y="126"/>
                    </a:cubicBezTo>
                    <a:lnTo>
                      <a:pt x="226" y="133"/>
                    </a:lnTo>
                    <a:cubicBezTo>
                      <a:pt x="220" y="186"/>
                      <a:pt x="172" y="225"/>
                      <a:pt x="119" y="219"/>
                    </a:cubicBezTo>
                    <a:cubicBezTo>
                      <a:pt x="117" y="219"/>
                      <a:pt x="116" y="219"/>
                      <a:pt x="114" y="219"/>
                    </a:cubicBezTo>
                    <a:cubicBezTo>
                      <a:pt x="70" y="219"/>
                      <a:pt x="29" y="194"/>
                      <a:pt x="9" y="154"/>
                    </a:cubicBezTo>
                    <a:close/>
                    <a:moveTo>
                      <a:pt x="8" y="179"/>
                    </a:moveTo>
                    <a:cubicBezTo>
                      <a:pt x="7" y="184"/>
                      <a:pt x="6" y="188"/>
                      <a:pt x="6" y="193"/>
                    </a:cubicBezTo>
                    <a:cubicBezTo>
                      <a:pt x="15" y="249"/>
                      <a:pt x="65" y="288"/>
                      <a:pt x="121" y="284"/>
                    </a:cubicBezTo>
                    <a:cubicBezTo>
                      <a:pt x="171" y="294"/>
                      <a:pt x="219" y="261"/>
                      <a:pt x="229" y="211"/>
                    </a:cubicBezTo>
                    <a:cubicBezTo>
                      <a:pt x="230" y="206"/>
                      <a:pt x="231" y="200"/>
                      <a:pt x="231" y="194"/>
                    </a:cubicBezTo>
                    <a:cubicBezTo>
                      <a:pt x="216" y="241"/>
                      <a:pt x="171" y="271"/>
                      <a:pt x="122" y="266"/>
                    </a:cubicBezTo>
                    <a:cubicBezTo>
                      <a:pt x="68" y="267"/>
                      <a:pt x="21" y="231"/>
                      <a:pt x="8" y="179"/>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Freeform 384"/>
              <p:cNvSpPr>
                <a:spLocks noEditPoints="1"/>
              </p:cNvSpPr>
              <p:nvPr/>
            </p:nvSpPr>
            <p:spPr bwMode="auto">
              <a:xfrm>
                <a:off x="3619" y="1005"/>
                <a:ext cx="71" cy="90"/>
              </a:xfrm>
              <a:custGeom>
                <a:avLst/>
                <a:gdLst>
                  <a:gd name="T0" fmla="*/ 33 w 233"/>
                  <a:gd name="T1" fmla="*/ 0 h 294"/>
                  <a:gd name="T2" fmla="*/ 2 w 233"/>
                  <a:gd name="T3" fmla="*/ 60 h 294"/>
                  <a:gd name="T4" fmla="*/ 111 w 233"/>
                  <a:gd name="T5" fmla="*/ 144 h 294"/>
                  <a:gd name="T6" fmla="*/ 212 w 233"/>
                  <a:gd name="T7" fmla="*/ 115 h 294"/>
                  <a:gd name="T8" fmla="*/ 137 w 233"/>
                  <a:gd name="T9" fmla="*/ 135 h 294"/>
                  <a:gd name="T10" fmla="*/ 22 w 233"/>
                  <a:gd name="T11" fmla="*/ 38 h 294"/>
                  <a:gd name="T12" fmla="*/ 33 w 233"/>
                  <a:gd name="T13" fmla="*/ 0 h 294"/>
                  <a:gd name="T14" fmla="*/ 1 w 233"/>
                  <a:gd name="T15" fmla="*/ 89 h 294"/>
                  <a:gd name="T16" fmla="*/ 0 w 233"/>
                  <a:gd name="T17" fmla="*/ 104 h 294"/>
                  <a:gd name="T18" fmla="*/ 116 w 233"/>
                  <a:gd name="T19" fmla="*/ 191 h 294"/>
                  <a:gd name="T20" fmla="*/ 224 w 233"/>
                  <a:gd name="T21" fmla="*/ 117 h 294"/>
                  <a:gd name="T22" fmla="*/ 116 w 233"/>
                  <a:gd name="T23" fmla="*/ 179 h 294"/>
                  <a:gd name="T24" fmla="*/ 1 w 233"/>
                  <a:gd name="T25" fmla="*/ 89 h 294"/>
                  <a:gd name="T26" fmla="*/ 9 w 233"/>
                  <a:gd name="T27" fmla="*/ 165 h 294"/>
                  <a:gd name="T28" fmla="*/ 123 w 233"/>
                  <a:gd name="T29" fmla="*/ 237 h 294"/>
                  <a:gd name="T30" fmla="*/ 232 w 233"/>
                  <a:gd name="T31" fmla="*/ 164 h 294"/>
                  <a:gd name="T32" fmla="*/ 233 w 233"/>
                  <a:gd name="T33" fmla="*/ 162 h 294"/>
                  <a:gd name="T34" fmla="*/ 226 w 233"/>
                  <a:gd name="T35" fmla="*/ 131 h 294"/>
                  <a:gd name="T36" fmla="*/ 226 w 233"/>
                  <a:gd name="T37" fmla="*/ 138 h 294"/>
                  <a:gd name="T38" fmla="*/ 119 w 233"/>
                  <a:gd name="T39" fmla="*/ 224 h 294"/>
                  <a:gd name="T40" fmla="*/ 114 w 233"/>
                  <a:gd name="T41" fmla="*/ 224 h 294"/>
                  <a:gd name="T42" fmla="*/ 9 w 233"/>
                  <a:gd name="T43" fmla="*/ 165 h 294"/>
                  <a:gd name="T44" fmla="*/ 8 w 233"/>
                  <a:gd name="T45" fmla="*/ 184 h 294"/>
                  <a:gd name="T46" fmla="*/ 6 w 233"/>
                  <a:gd name="T47" fmla="*/ 198 h 294"/>
                  <a:gd name="T48" fmla="*/ 123 w 233"/>
                  <a:gd name="T49" fmla="*/ 284 h 294"/>
                  <a:gd name="T50" fmla="*/ 230 w 233"/>
                  <a:gd name="T51" fmla="*/ 215 h 294"/>
                  <a:gd name="T52" fmla="*/ 231 w 233"/>
                  <a:gd name="T53" fmla="*/ 208 h 294"/>
                  <a:gd name="T54" fmla="*/ 122 w 233"/>
                  <a:gd name="T55" fmla="*/ 270 h 294"/>
                  <a:gd name="T56" fmla="*/ 8 w 233"/>
                  <a:gd name="T57" fmla="*/ 18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94">
                    <a:moveTo>
                      <a:pt x="33" y="0"/>
                    </a:moveTo>
                    <a:cubicBezTo>
                      <a:pt x="14" y="14"/>
                      <a:pt x="3" y="36"/>
                      <a:pt x="2" y="60"/>
                    </a:cubicBezTo>
                    <a:cubicBezTo>
                      <a:pt x="16" y="109"/>
                      <a:pt x="60" y="144"/>
                      <a:pt x="111" y="144"/>
                    </a:cubicBezTo>
                    <a:cubicBezTo>
                      <a:pt x="148" y="153"/>
                      <a:pt x="186" y="142"/>
                      <a:pt x="212" y="115"/>
                    </a:cubicBezTo>
                    <a:cubicBezTo>
                      <a:pt x="190" y="130"/>
                      <a:pt x="164" y="137"/>
                      <a:pt x="137" y="135"/>
                    </a:cubicBezTo>
                    <a:cubicBezTo>
                      <a:pt x="79" y="138"/>
                      <a:pt x="29" y="96"/>
                      <a:pt x="22" y="38"/>
                    </a:cubicBezTo>
                    <a:cubicBezTo>
                      <a:pt x="22" y="25"/>
                      <a:pt x="26" y="11"/>
                      <a:pt x="33" y="0"/>
                    </a:cubicBezTo>
                    <a:close/>
                    <a:moveTo>
                      <a:pt x="1" y="89"/>
                    </a:moveTo>
                    <a:cubicBezTo>
                      <a:pt x="0" y="94"/>
                      <a:pt x="0" y="99"/>
                      <a:pt x="0" y="104"/>
                    </a:cubicBezTo>
                    <a:cubicBezTo>
                      <a:pt x="12" y="157"/>
                      <a:pt x="61" y="194"/>
                      <a:pt x="116" y="191"/>
                    </a:cubicBezTo>
                    <a:cubicBezTo>
                      <a:pt x="166" y="200"/>
                      <a:pt x="214" y="167"/>
                      <a:pt x="224" y="117"/>
                    </a:cubicBezTo>
                    <a:cubicBezTo>
                      <a:pt x="206" y="159"/>
                      <a:pt x="162" y="184"/>
                      <a:pt x="116" y="179"/>
                    </a:cubicBezTo>
                    <a:cubicBezTo>
                      <a:pt x="61" y="181"/>
                      <a:pt x="12" y="143"/>
                      <a:pt x="1" y="89"/>
                    </a:cubicBezTo>
                    <a:close/>
                    <a:moveTo>
                      <a:pt x="9" y="165"/>
                    </a:moveTo>
                    <a:cubicBezTo>
                      <a:pt x="27" y="212"/>
                      <a:pt x="73" y="242"/>
                      <a:pt x="123" y="237"/>
                    </a:cubicBezTo>
                    <a:cubicBezTo>
                      <a:pt x="174" y="247"/>
                      <a:pt x="223" y="214"/>
                      <a:pt x="232" y="164"/>
                    </a:cubicBezTo>
                    <a:cubicBezTo>
                      <a:pt x="233" y="163"/>
                      <a:pt x="233" y="162"/>
                      <a:pt x="233" y="162"/>
                    </a:cubicBezTo>
                    <a:cubicBezTo>
                      <a:pt x="233" y="151"/>
                      <a:pt x="230" y="140"/>
                      <a:pt x="226" y="131"/>
                    </a:cubicBezTo>
                    <a:lnTo>
                      <a:pt x="226" y="138"/>
                    </a:lnTo>
                    <a:cubicBezTo>
                      <a:pt x="220" y="191"/>
                      <a:pt x="172" y="230"/>
                      <a:pt x="119" y="224"/>
                    </a:cubicBezTo>
                    <a:cubicBezTo>
                      <a:pt x="117" y="224"/>
                      <a:pt x="116" y="224"/>
                      <a:pt x="114" y="224"/>
                    </a:cubicBezTo>
                    <a:cubicBezTo>
                      <a:pt x="72" y="223"/>
                      <a:pt x="32" y="201"/>
                      <a:pt x="9" y="165"/>
                    </a:cubicBezTo>
                    <a:close/>
                    <a:moveTo>
                      <a:pt x="8" y="184"/>
                    </a:moveTo>
                    <a:cubicBezTo>
                      <a:pt x="7" y="188"/>
                      <a:pt x="6" y="193"/>
                      <a:pt x="6" y="198"/>
                    </a:cubicBezTo>
                    <a:cubicBezTo>
                      <a:pt x="16" y="253"/>
                      <a:pt x="67" y="291"/>
                      <a:pt x="123" y="284"/>
                    </a:cubicBezTo>
                    <a:cubicBezTo>
                      <a:pt x="172" y="294"/>
                      <a:pt x="220" y="263"/>
                      <a:pt x="230" y="215"/>
                    </a:cubicBezTo>
                    <a:cubicBezTo>
                      <a:pt x="230" y="213"/>
                      <a:pt x="231" y="211"/>
                      <a:pt x="231" y="208"/>
                    </a:cubicBezTo>
                    <a:cubicBezTo>
                      <a:pt x="212" y="250"/>
                      <a:pt x="168" y="275"/>
                      <a:pt x="122" y="270"/>
                    </a:cubicBezTo>
                    <a:cubicBezTo>
                      <a:pt x="68" y="272"/>
                      <a:pt x="21" y="236"/>
                      <a:pt x="8" y="184"/>
                    </a:cubicBezTo>
                    <a:close/>
                  </a:path>
                </a:pathLst>
              </a:custGeom>
              <a:solidFill>
                <a:srgbClr val="D2B3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Freeform 385"/>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solidFill>
                <a:srgbClr val="697A8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Freeform 386"/>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noFill/>
              <a:ln w="7938" cap="flat">
                <a:solidFill>
                  <a:srgbClr val="697A8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Freeform 387"/>
              <p:cNvSpPr>
                <a:spLocks noEditPoints="1"/>
              </p:cNvSpPr>
              <p:nvPr/>
            </p:nvSpPr>
            <p:spPr bwMode="auto">
              <a:xfrm>
                <a:off x="3684" y="1060"/>
                <a:ext cx="70" cy="64"/>
              </a:xfrm>
              <a:custGeom>
                <a:avLst/>
                <a:gdLst>
                  <a:gd name="T0" fmla="*/ 7 w 230"/>
                  <a:gd name="T1" fmla="*/ 0 h 208"/>
                  <a:gd name="T2" fmla="*/ 5 w 230"/>
                  <a:gd name="T3" fmla="*/ 16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8 h 208"/>
                  <a:gd name="T28" fmla="*/ 227 w 230"/>
                  <a:gd name="T29" fmla="*/ 126 h 208"/>
                  <a:gd name="T30" fmla="*/ 228 w 230"/>
                  <a:gd name="T31" fmla="*/ 121 h 208"/>
                  <a:gd name="T32" fmla="*/ 226 w 230"/>
                  <a:gd name="T33" fmla="*/ 105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5"/>
                      <a:pt x="5" y="11"/>
                      <a:pt x="5" y="16"/>
                    </a:cubicBezTo>
                    <a:cubicBezTo>
                      <a:pt x="17" y="71"/>
                      <a:pt x="67" y="109"/>
                      <a:pt x="123" y="105"/>
                    </a:cubicBezTo>
                    <a:cubicBezTo>
                      <a:pt x="173" y="109"/>
                      <a:pt x="219" y="76"/>
                      <a:pt x="230" y="27"/>
                    </a:cubicBezTo>
                    <a:cubicBezTo>
                      <a:pt x="212" y="69"/>
                      <a:pt x="168" y="94"/>
                      <a:pt x="122" y="89"/>
                    </a:cubicBezTo>
                    <a:cubicBezTo>
                      <a:pt x="67" y="91"/>
                      <a:pt x="19" y="53"/>
                      <a:pt x="7" y="0"/>
                    </a:cubicBezTo>
                    <a:close/>
                    <a:moveTo>
                      <a:pt x="120" y="136"/>
                    </a:moveTo>
                    <a:cubicBezTo>
                      <a:pt x="62" y="138"/>
                      <a:pt x="12" y="96"/>
                      <a:pt x="4" y="39"/>
                    </a:cubicBezTo>
                    <a:cubicBezTo>
                      <a:pt x="1" y="47"/>
                      <a:pt x="0" y="55"/>
                      <a:pt x="0" y="63"/>
                    </a:cubicBezTo>
                    <a:cubicBezTo>
                      <a:pt x="14" y="117"/>
                      <a:pt x="64" y="154"/>
                      <a:pt x="121" y="152"/>
                    </a:cubicBezTo>
                    <a:cubicBezTo>
                      <a:pt x="168" y="157"/>
                      <a:pt x="212" y="127"/>
                      <a:pt x="225" y="81"/>
                    </a:cubicBezTo>
                    <a:cubicBezTo>
                      <a:pt x="204" y="118"/>
                      <a:pt x="162" y="140"/>
                      <a:pt x="120" y="136"/>
                    </a:cubicBezTo>
                    <a:close/>
                    <a:moveTo>
                      <a:pt x="3" y="110"/>
                    </a:moveTo>
                    <a:cubicBezTo>
                      <a:pt x="12" y="166"/>
                      <a:pt x="64" y="205"/>
                      <a:pt x="121" y="198"/>
                    </a:cubicBezTo>
                    <a:cubicBezTo>
                      <a:pt x="170" y="208"/>
                      <a:pt x="218" y="176"/>
                      <a:pt x="227" y="126"/>
                    </a:cubicBezTo>
                    <a:cubicBezTo>
                      <a:pt x="228" y="124"/>
                      <a:pt x="228" y="122"/>
                      <a:pt x="228" y="121"/>
                    </a:cubicBezTo>
                    <a:cubicBezTo>
                      <a:pt x="228" y="115"/>
                      <a:pt x="227" y="110"/>
                      <a:pt x="226" y="105"/>
                    </a:cubicBezTo>
                    <a:cubicBezTo>
                      <a:pt x="215" y="156"/>
                      <a:pt x="167" y="190"/>
                      <a:pt x="115" y="183"/>
                    </a:cubicBezTo>
                    <a:cubicBezTo>
                      <a:pt x="66" y="183"/>
                      <a:pt x="22" y="154"/>
                      <a:pt x="3" y="11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88"/>
              <p:cNvSpPr>
                <a:spLocks noEditPoints="1"/>
              </p:cNvSpPr>
              <p:nvPr/>
            </p:nvSpPr>
            <p:spPr bwMode="auto">
              <a:xfrm>
                <a:off x="3684" y="1057"/>
                <a:ext cx="70" cy="63"/>
              </a:xfrm>
              <a:custGeom>
                <a:avLst/>
                <a:gdLst>
                  <a:gd name="T0" fmla="*/ 7 w 230"/>
                  <a:gd name="T1" fmla="*/ 0 h 208"/>
                  <a:gd name="T2" fmla="*/ 5 w 230"/>
                  <a:gd name="T3" fmla="*/ 17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9 h 208"/>
                  <a:gd name="T28" fmla="*/ 227 w 230"/>
                  <a:gd name="T29" fmla="*/ 127 h 208"/>
                  <a:gd name="T30" fmla="*/ 228 w 230"/>
                  <a:gd name="T31" fmla="*/ 121 h 208"/>
                  <a:gd name="T32" fmla="*/ 226 w 230"/>
                  <a:gd name="T33" fmla="*/ 106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6"/>
                      <a:pt x="5" y="11"/>
                      <a:pt x="5" y="17"/>
                    </a:cubicBezTo>
                    <a:cubicBezTo>
                      <a:pt x="17" y="72"/>
                      <a:pt x="67" y="110"/>
                      <a:pt x="123" y="105"/>
                    </a:cubicBezTo>
                    <a:cubicBezTo>
                      <a:pt x="173" y="110"/>
                      <a:pt x="219" y="76"/>
                      <a:pt x="230" y="27"/>
                    </a:cubicBezTo>
                    <a:cubicBezTo>
                      <a:pt x="212" y="69"/>
                      <a:pt x="168" y="95"/>
                      <a:pt x="122" y="89"/>
                    </a:cubicBezTo>
                    <a:cubicBezTo>
                      <a:pt x="67" y="91"/>
                      <a:pt x="19" y="54"/>
                      <a:pt x="7" y="0"/>
                    </a:cubicBezTo>
                    <a:close/>
                    <a:moveTo>
                      <a:pt x="120" y="136"/>
                    </a:moveTo>
                    <a:cubicBezTo>
                      <a:pt x="62" y="139"/>
                      <a:pt x="12" y="97"/>
                      <a:pt x="4" y="39"/>
                    </a:cubicBezTo>
                    <a:cubicBezTo>
                      <a:pt x="1" y="47"/>
                      <a:pt x="0" y="55"/>
                      <a:pt x="0" y="63"/>
                    </a:cubicBezTo>
                    <a:cubicBezTo>
                      <a:pt x="14" y="118"/>
                      <a:pt x="64" y="155"/>
                      <a:pt x="121" y="152"/>
                    </a:cubicBezTo>
                    <a:cubicBezTo>
                      <a:pt x="168" y="157"/>
                      <a:pt x="212" y="127"/>
                      <a:pt x="225" y="81"/>
                    </a:cubicBezTo>
                    <a:cubicBezTo>
                      <a:pt x="204" y="119"/>
                      <a:pt x="162" y="140"/>
                      <a:pt x="120" y="136"/>
                    </a:cubicBezTo>
                    <a:close/>
                    <a:moveTo>
                      <a:pt x="3" y="110"/>
                    </a:moveTo>
                    <a:cubicBezTo>
                      <a:pt x="12" y="166"/>
                      <a:pt x="64" y="206"/>
                      <a:pt x="121" y="199"/>
                    </a:cubicBezTo>
                    <a:cubicBezTo>
                      <a:pt x="170" y="208"/>
                      <a:pt x="218" y="176"/>
                      <a:pt x="227" y="127"/>
                    </a:cubicBezTo>
                    <a:cubicBezTo>
                      <a:pt x="228" y="125"/>
                      <a:pt x="228" y="123"/>
                      <a:pt x="228" y="121"/>
                    </a:cubicBezTo>
                    <a:cubicBezTo>
                      <a:pt x="228" y="116"/>
                      <a:pt x="227" y="111"/>
                      <a:pt x="226" y="106"/>
                    </a:cubicBezTo>
                    <a:cubicBezTo>
                      <a:pt x="215" y="156"/>
                      <a:pt x="167" y="190"/>
                      <a:pt x="115" y="183"/>
                    </a:cubicBezTo>
                    <a:cubicBezTo>
                      <a:pt x="66" y="184"/>
                      <a:pt x="22" y="155"/>
                      <a:pt x="3" y="110"/>
                    </a:cubicBezTo>
                    <a:close/>
                  </a:path>
                </a:pathLst>
              </a:custGeom>
              <a:solidFill>
                <a:srgbClr val="9BB1A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363" name="Picture 38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4" name="Picture 3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5" name="Freeform 391"/>
              <p:cNvSpPr>
                <a:spLocks/>
              </p:cNvSpPr>
              <p:nvPr/>
            </p:nvSpPr>
            <p:spPr bwMode="auto">
              <a:xfrm>
                <a:off x="3636" y="1095"/>
                <a:ext cx="69" cy="59"/>
              </a:xfrm>
              <a:custGeom>
                <a:avLst/>
                <a:gdLst>
                  <a:gd name="T0" fmla="*/ 35 w 69"/>
                  <a:gd name="T1" fmla="*/ 2 h 59"/>
                  <a:gd name="T2" fmla="*/ 69 w 69"/>
                  <a:gd name="T3" fmla="*/ 31 h 59"/>
                  <a:gd name="T4" fmla="*/ 36 w 69"/>
                  <a:gd name="T5" fmla="*/ 58 h 59"/>
                  <a:gd name="T6" fmla="*/ 35 w 69"/>
                  <a:gd name="T7" fmla="*/ 58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3" y="59"/>
                      <a:pt x="36" y="58"/>
                    </a:cubicBezTo>
                    <a:cubicBezTo>
                      <a:pt x="36" y="58"/>
                      <a:pt x="35" y="58"/>
                      <a:pt x="35" y="58"/>
                    </a:cubicBezTo>
                    <a:cubicBezTo>
                      <a:pt x="17" y="58"/>
                      <a:pt x="2" y="46"/>
                      <a:pt x="0" y="28"/>
                    </a:cubicBezTo>
                    <a:cubicBezTo>
                      <a:pt x="2" y="12"/>
                      <a:pt x="17" y="0"/>
                      <a:pt x="33" y="2"/>
                    </a:cubicBezTo>
                    <a:cubicBezTo>
                      <a:pt x="34"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6" name="Picture 39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7" name="Picture 3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 name="Freeform 394"/>
              <p:cNvSpPr>
                <a:spLocks/>
              </p:cNvSpPr>
              <p:nvPr/>
            </p:nvSpPr>
            <p:spPr bwMode="auto">
              <a:xfrm>
                <a:off x="3686" y="1018"/>
                <a:ext cx="69" cy="59"/>
              </a:xfrm>
              <a:custGeom>
                <a:avLst/>
                <a:gdLst>
                  <a:gd name="T0" fmla="*/ 35 w 69"/>
                  <a:gd name="T1" fmla="*/ 2 h 59"/>
                  <a:gd name="T2" fmla="*/ 69 w 69"/>
                  <a:gd name="T3" fmla="*/ 31 h 59"/>
                  <a:gd name="T4" fmla="*/ 36 w 69"/>
                  <a:gd name="T5" fmla="*/ 57 h 59"/>
                  <a:gd name="T6" fmla="*/ 35 w 69"/>
                  <a:gd name="T7" fmla="*/ 57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2" y="59"/>
                      <a:pt x="36" y="57"/>
                    </a:cubicBezTo>
                    <a:cubicBezTo>
                      <a:pt x="36" y="57"/>
                      <a:pt x="35" y="57"/>
                      <a:pt x="35" y="57"/>
                    </a:cubicBezTo>
                    <a:cubicBezTo>
                      <a:pt x="17" y="58"/>
                      <a:pt x="2" y="45"/>
                      <a:pt x="0" y="28"/>
                    </a:cubicBezTo>
                    <a:cubicBezTo>
                      <a:pt x="2" y="12"/>
                      <a:pt x="17" y="0"/>
                      <a:pt x="33" y="2"/>
                    </a:cubicBezTo>
                    <a:cubicBezTo>
                      <a:pt x="33"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0" name="Picture 39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 name="Picture 3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 name="Freeform 397"/>
              <p:cNvSpPr>
                <a:spLocks/>
              </p:cNvSpPr>
              <p:nvPr/>
            </p:nvSpPr>
            <p:spPr bwMode="auto">
              <a:xfrm>
                <a:off x="3626" y="983"/>
                <a:ext cx="69" cy="59"/>
              </a:xfrm>
              <a:custGeom>
                <a:avLst/>
                <a:gdLst>
                  <a:gd name="T0" fmla="*/ 35 w 69"/>
                  <a:gd name="T1" fmla="*/ 2 h 59"/>
                  <a:gd name="T2" fmla="*/ 69 w 69"/>
                  <a:gd name="T3" fmla="*/ 31 h 59"/>
                  <a:gd name="T4" fmla="*/ 37 w 69"/>
                  <a:gd name="T5" fmla="*/ 57 h 59"/>
                  <a:gd name="T6" fmla="*/ 36 w 69"/>
                  <a:gd name="T7" fmla="*/ 57 h 59"/>
                  <a:gd name="T8" fmla="*/ 0 w 69"/>
                  <a:gd name="T9" fmla="*/ 27 h 59"/>
                  <a:gd name="T10" fmla="*/ 34 w 69"/>
                  <a:gd name="T11" fmla="*/ 1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1"/>
                      <a:pt x="67" y="14"/>
                      <a:pt x="69" y="31"/>
                    </a:cubicBezTo>
                    <a:cubicBezTo>
                      <a:pt x="67" y="47"/>
                      <a:pt x="53" y="59"/>
                      <a:pt x="37" y="57"/>
                    </a:cubicBezTo>
                    <a:cubicBezTo>
                      <a:pt x="36" y="57"/>
                      <a:pt x="36" y="57"/>
                      <a:pt x="36" y="57"/>
                    </a:cubicBezTo>
                    <a:cubicBezTo>
                      <a:pt x="18" y="57"/>
                      <a:pt x="3" y="45"/>
                      <a:pt x="0" y="27"/>
                    </a:cubicBezTo>
                    <a:cubicBezTo>
                      <a:pt x="3" y="11"/>
                      <a:pt x="17" y="0"/>
                      <a:pt x="34" y="1"/>
                    </a:cubicBezTo>
                    <a:cubicBezTo>
                      <a:pt x="34" y="1"/>
                      <a:pt x="35" y="1"/>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98"/>
              <p:cNvSpPr>
                <a:spLocks noEditPoints="1"/>
              </p:cNvSpPr>
              <p:nvPr/>
            </p:nvSpPr>
            <p:spPr bwMode="auto">
              <a:xfrm>
                <a:off x="3645" y="992"/>
                <a:ext cx="92" cy="148"/>
              </a:xfrm>
              <a:custGeom>
                <a:avLst/>
                <a:gdLst>
                  <a:gd name="T0" fmla="*/ 39 w 298"/>
                  <a:gd name="T1" fmla="*/ 23 h 483"/>
                  <a:gd name="T2" fmla="*/ 26 w 298"/>
                  <a:gd name="T3" fmla="*/ 89 h 483"/>
                  <a:gd name="T4" fmla="*/ 26 w 298"/>
                  <a:gd name="T5" fmla="*/ 90 h 483"/>
                  <a:gd name="T6" fmla="*/ 3 w 298"/>
                  <a:gd name="T7" fmla="*/ 118 h 483"/>
                  <a:gd name="T8" fmla="*/ 52 w 298"/>
                  <a:gd name="T9" fmla="*/ 0 h 483"/>
                  <a:gd name="T10" fmla="*/ 105 w 298"/>
                  <a:gd name="T11" fmla="*/ 17 h 483"/>
                  <a:gd name="T12" fmla="*/ 44 w 298"/>
                  <a:gd name="T13" fmla="*/ 0 h 483"/>
                  <a:gd name="T14" fmla="*/ 52 w 298"/>
                  <a:gd name="T15" fmla="*/ 0 h 483"/>
                  <a:gd name="T16" fmla="*/ 0 w 298"/>
                  <a:gd name="T17" fmla="*/ 10 h 483"/>
                  <a:gd name="T18" fmla="*/ 44 w 298"/>
                  <a:gd name="T19" fmla="*/ 0 h 483"/>
                  <a:gd name="T20" fmla="*/ 231 w 298"/>
                  <a:gd name="T21" fmla="*/ 138 h 483"/>
                  <a:gd name="T22" fmla="*/ 218 w 298"/>
                  <a:gd name="T23" fmla="*/ 204 h 483"/>
                  <a:gd name="T24" fmla="*/ 219 w 298"/>
                  <a:gd name="T25" fmla="*/ 205 h 483"/>
                  <a:gd name="T26" fmla="*/ 196 w 298"/>
                  <a:gd name="T27" fmla="*/ 232 h 483"/>
                  <a:gd name="T28" fmla="*/ 193 w 298"/>
                  <a:gd name="T29" fmla="*/ 125 h 483"/>
                  <a:gd name="T30" fmla="*/ 245 w 298"/>
                  <a:gd name="T31" fmla="*/ 115 h 483"/>
                  <a:gd name="T32" fmla="*/ 298 w 298"/>
                  <a:gd name="T33" fmla="*/ 132 h 483"/>
                  <a:gd name="T34" fmla="*/ 68 w 298"/>
                  <a:gd name="T35" fmla="*/ 388 h 483"/>
                  <a:gd name="T36" fmla="*/ 55 w 298"/>
                  <a:gd name="T37" fmla="*/ 454 h 483"/>
                  <a:gd name="T38" fmla="*/ 56 w 298"/>
                  <a:gd name="T39" fmla="*/ 455 h 483"/>
                  <a:gd name="T40" fmla="*/ 33 w 298"/>
                  <a:gd name="T41" fmla="*/ 483 h 483"/>
                  <a:gd name="T42" fmla="*/ 30 w 298"/>
                  <a:gd name="T43" fmla="*/ 376 h 483"/>
                  <a:gd name="T44" fmla="*/ 82 w 298"/>
                  <a:gd name="T45" fmla="*/ 365 h 483"/>
                  <a:gd name="T46" fmla="*/ 135 w 298"/>
                  <a:gd name="T47" fmla="*/ 3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8" h="483">
                    <a:moveTo>
                      <a:pt x="39" y="23"/>
                    </a:moveTo>
                    <a:cubicBezTo>
                      <a:pt x="17" y="38"/>
                      <a:pt x="11" y="67"/>
                      <a:pt x="26" y="89"/>
                    </a:cubicBezTo>
                    <a:cubicBezTo>
                      <a:pt x="26" y="89"/>
                      <a:pt x="26" y="89"/>
                      <a:pt x="26" y="90"/>
                    </a:cubicBezTo>
                    <a:cubicBezTo>
                      <a:pt x="17" y="98"/>
                      <a:pt x="10" y="107"/>
                      <a:pt x="3" y="118"/>
                    </a:cubicBezTo>
                    <a:moveTo>
                      <a:pt x="52" y="0"/>
                    </a:moveTo>
                    <a:cubicBezTo>
                      <a:pt x="71" y="1"/>
                      <a:pt x="90" y="7"/>
                      <a:pt x="105" y="17"/>
                    </a:cubicBezTo>
                    <a:moveTo>
                      <a:pt x="44" y="0"/>
                    </a:moveTo>
                    <a:lnTo>
                      <a:pt x="52" y="0"/>
                    </a:lnTo>
                    <a:moveTo>
                      <a:pt x="0" y="10"/>
                    </a:moveTo>
                    <a:cubicBezTo>
                      <a:pt x="14" y="3"/>
                      <a:pt x="29" y="0"/>
                      <a:pt x="44" y="0"/>
                    </a:cubicBezTo>
                    <a:moveTo>
                      <a:pt x="231" y="138"/>
                    </a:moveTo>
                    <a:cubicBezTo>
                      <a:pt x="210" y="152"/>
                      <a:pt x="204" y="182"/>
                      <a:pt x="218" y="204"/>
                    </a:cubicBezTo>
                    <a:cubicBezTo>
                      <a:pt x="219" y="204"/>
                      <a:pt x="219" y="204"/>
                      <a:pt x="219" y="205"/>
                    </a:cubicBezTo>
                    <a:cubicBezTo>
                      <a:pt x="210" y="213"/>
                      <a:pt x="202" y="222"/>
                      <a:pt x="196" y="232"/>
                    </a:cubicBezTo>
                    <a:moveTo>
                      <a:pt x="193" y="125"/>
                    </a:moveTo>
                    <a:cubicBezTo>
                      <a:pt x="209" y="117"/>
                      <a:pt x="227" y="113"/>
                      <a:pt x="245" y="115"/>
                    </a:cubicBezTo>
                    <a:cubicBezTo>
                      <a:pt x="264" y="116"/>
                      <a:pt x="282" y="122"/>
                      <a:pt x="298" y="132"/>
                    </a:cubicBezTo>
                    <a:moveTo>
                      <a:pt x="68" y="388"/>
                    </a:moveTo>
                    <a:cubicBezTo>
                      <a:pt x="47" y="403"/>
                      <a:pt x="41" y="432"/>
                      <a:pt x="55" y="454"/>
                    </a:cubicBezTo>
                    <a:cubicBezTo>
                      <a:pt x="56" y="454"/>
                      <a:pt x="56" y="455"/>
                      <a:pt x="56" y="455"/>
                    </a:cubicBezTo>
                    <a:cubicBezTo>
                      <a:pt x="47" y="463"/>
                      <a:pt x="39" y="473"/>
                      <a:pt x="33" y="483"/>
                    </a:cubicBezTo>
                    <a:moveTo>
                      <a:pt x="30" y="376"/>
                    </a:moveTo>
                    <a:cubicBezTo>
                      <a:pt x="46" y="367"/>
                      <a:pt x="64" y="364"/>
                      <a:pt x="82" y="365"/>
                    </a:cubicBezTo>
                    <a:cubicBezTo>
                      <a:pt x="101" y="366"/>
                      <a:pt x="119" y="372"/>
                      <a:pt x="135" y="382"/>
                    </a:cubicBezTo>
                  </a:path>
                </a:pathLst>
              </a:custGeom>
              <a:noFill/>
              <a:ln w="7938" cap="rnd">
                <a:solidFill>
                  <a:srgbClr val="F7F3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99"/>
              <p:cNvSpPr>
                <a:spLocks noEditPoints="1"/>
              </p:cNvSpPr>
              <p:nvPr/>
            </p:nvSpPr>
            <p:spPr bwMode="auto">
              <a:xfrm>
                <a:off x="3673" y="1028"/>
                <a:ext cx="73" cy="113"/>
              </a:xfrm>
              <a:custGeom>
                <a:avLst/>
                <a:gdLst>
                  <a:gd name="T0" fmla="*/ 171 w 241"/>
                  <a:gd name="T1" fmla="*/ 0 h 366"/>
                  <a:gd name="T2" fmla="*/ 211 w 241"/>
                  <a:gd name="T3" fmla="*/ 13 h 366"/>
                  <a:gd name="T4" fmla="*/ 163 w 241"/>
                  <a:gd name="T5" fmla="*/ 19 h 366"/>
                  <a:gd name="T6" fmla="*/ 203 w 241"/>
                  <a:gd name="T7" fmla="*/ 62 h 366"/>
                  <a:gd name="T8" fmla="*/ 192 w 241"/>
                  <a:gd name="T9" fmla="*/ 88 h 366"/>
                  <a:gd name="T10" fmla="*/ 214 w 241"/>
                  <a:gd name="T11" fmla="*/ 116 h 366"/>
                  <a:gd name="T12" fmla="*/ 231 w 241"/>
                  <a:gd name="T13" fmla="*/ 78 h 366"/>
                  <a:gd name="T14" fmla="*/ 241 w 241"/>
                  <a:gd name="T15" fmla="*/ 78 h 366"/>
                  <a:gd name="T16" fmla="*/ 8 w 241"/>
                  <a:gd name="T17" fmla="*/ 251 h 366"/>
                  <a:gd name="T18" fmla="*/ 47 w 241"/>
                  <a:gd name="T19" fmla="*/ 264 h 366"/>
                  <a:gd name="T20" fmla="*/ 0 w 241"/>
                  <a:gd name="T21" fmla="*/ 269 h 366"/>
                  <a:gd name="T22" fmla="*/ 40 w 241"/>
                  <a:gd name="T23" fmla="*/ 312 h 366"/>
                  <a:gd name="T24" fmla="*/ 29 w 241"/>
                  <a:gd name="T25" fmla="*/ 339 h 366"/>
                  <a:gd name="T26" fmla="*/ 51 w 241"/>
                  <a:gd name="T27" fmla="*/ 366 h 366"/>
                  <a:gd name="T28" fmla="*/ 68 w 241"/>
                  <a:gd name="T29" fmla="*/ 328 h 366"/>
                  <a:gd name="T30" fmla="*/ 78 w 241"/>
                  <a:gd name="T31" fmla="*/ 32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66">
                    <a:moveTo>
                      <a:pt x="171" y="0"/>
                    </a:moveTo>
                    <a:cubicBezTo>
                      <a:pt x="185" y="2"/>
                      <a:pt x="198" y="7"/>
                      <a:pt x="211" y="13"/>
                    </a:cubicBezTo>
                    <a:moveTo>
                      <a:pt x="163" y="19"/>
                    </a:moveTo>
                    <a:cubicBezTo>
                      <a:pt x="186" y="20"/>
                      <a:pt x="204" y="39"/>
                      <a:pt x="203" y="62"/>
                    </a:cubicBezTo>
                    <a:cubicBezTo>
                      <a:pt x="202" y="72"/>
                      <a:pt x="198" y="81"/>
                      <a:pt x="192" y="88"/>
                    </a:cubicBezTo>
                    <a:cubicBezTo>
                      <a:pt x="201" y="96"/>
                      <a:pt x="208" y="105"/>
                      <a:pt x="214" y="116"/>
                    </a:cubicBezTo>
                    <a:moveTo>
                      <a:pt x="231" y="78"/>
                    </a:moveTo>
                    <a:lnTo>
                      <a:pt x="241" y="78"/>
                    </a:lnTo>
                    <a:moveTo>
                      <a:pt x="8" y="251"/>
                    </a:moveTo>
                    <a:cubicBezTo>
                      <a:pt x="21" y="253"/>
                      <a:pt x="35" y="257"/>
                      <a:pt x="47" y="264"/>
                    </a:cubicBezTo>
                    <a:moveTo>
                      <a:pt x="0" y="269"/>
                    </a:moveTo>
                    <a:cubicBezTo>
                      <a:pt x="23" y="270"/>
                      <a:pt x="41" y="289"/>
                      <a:pt x="40" y="312"/>
                    </a:cubicBezTo>
                    <a:cubicBezTo>
                      <a:pt x="39" y="322"/>
                      <a:pt x="35" y="331"/>
                      <a:pt x="29" y="339"/>
                    </a:cubicBezTo>
                    <a:cubicBezTo>
                      <a:pt x="38" y="346"/>
                      <a:pt x="45" y="356"/>
                      <a:pt x="51" y="366"/>
                    </a:cubicBezTo>
                    <a:moveTo>
                      <a:pt x="68" y="328"/>
                    </a:moveTo>
                    <a:lnTo>
                      <a:pt x="78" y="328"/>
                    </a:lnTo>
                  </a:path>
                </a:pathLst>
              </a:custGeom>
              <a:noFill/>
              <a:ln w="7938" cap="rnd">
                <a:solidFill>
                  <a:srgbClr val="9BB1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Freeform 400"/>
              <p:cNvSpPr>
                <a:spLocks noEditPoints="1"/>
              </p:cNvSpPr>
              <p:nvPr/>
            </p:nvSpPr>
            <p:spPr bwMode="auto">
              <a:xfrm>
                <a:off x="3663" y="992"/>
                <a:ext cx="25" cy="37"/>
              </a:xfrm>
              <a:custGeom>
                <a:avLst/>
                <a:gdLst>
                  <a:gd name="T0" fmla="*/ 0 w 79"/>
                  <a:gd name="T1" fmla="*/ 0 h 119"/>
                  <a:gd name="T2" fmla="*/ 40 w 79"/>
                  <a:gd name="T3" fmla="*/ 14 h 119"/>
                  <a:gd name="T4" fmla="*/ 0 w 79"/>
                  <a:gd name="T5" fmla="*/ 22 h 119"/>
                  <a:gd name="T6" fmla="*/ 40 w 79"/>
                  <a:gd name="T7" fmla="*/ 65 h 119"/>
                  <a:gd name="T8" fmla="*/ 29 w 79"/>
                  <a:gd name="T9" fmla="*/ 91 h 119"/>
                  <a:gd name="T10" fmla="*/ 51 w 79"/>
                  <a:gd name="T11" fmla="*/ 119 h 119"/>
                  <a:gd name="T12" fmla="*/ 69 w 79"/>
                  <a:gd name="T13" fmla="*/ 77 h 119"/>
                  <a:gd name="T14" fmla="*/ 79 w 79"/>
                  <a:gd name="T15" fmla="*/ 7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19">
                    <a:moveTo>
                      <a:pt x="0" y="0"/>
                    </a:moveTo>
                    <a:cubicBezTo>
                      <a:pt x="14" y="3"/>
                      <a:pt x="28" y="7"/>
                      <a:pt x="40" y="14"/>
                    </a:cubicBezTo>
                    <a:moveTo>
                      <a:pt x="0" y="22"/>
                    </a:moveTo>
                    <a:cubicBezTo>
                      <a:pt x="23" y="23"/>
                      <a:pt x="41" y="42"/>
                      <a:pt x="40" y="65"/>
                    </a:cubicBezTo>
                    <a:cubicBezTo>
                      <a:pt x="40" y="75"/>
                      <a:pt x="36" y="84"/>
                      <a:pt x="29" y="91"/>
                    </a:cubicBezTo>
                    <a:cubicBezTo>
                      <a:pt x="38" y="99"/>
                      <a:pt x="46" y="108"/>
                      <a:pt x="51" y="119"/>
                    </a:cubicBezTo>
                    <a:moveTo>
                      <a:pt x="69" y="77"/>
                    </a:moveTo>
                    <a:lnTo>
                      <a:pt x="79" y="77"/>
                    </a:lnTo>
                  </a:path>
                </a:pathLst>
              </a:custGeom>
              <a:noFill/>
              <a:ln w="7938" cap="rnd">
                <a:solidFill>
                  <a:srgbClr val="D2B3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Freeform 401"/>
              <p:cNvSpPr>
                <a:spLocks/>
              </p:cNvSpPr>
              <p:nvPr/>
            </p:nvSpPr>
            <p:spPr bwMode="auto">
              <a:xfrm>
                <a:off x="3638" y="1097"/>
                <a:ext cx="66" cy="55"/>
              </a:xfrm>
              <a:custGeom>
                <a:avLst/>
                <a:gdLst>
                  <a:gd name="T0" fmla="*/ 33 w 66"/>
                  <a:gd name="T1" fmla="*/ 3 h 55"/>
                  <a:gd name="T2" fmla="*/ 66 w 66"/>
                  <a:gd name="T3" fmla="*/ 29 h 55"/>
                  <a:gd name="T4" fmla="*/ 34 w 66"/>
                  <a:gd name="T5" fmla="*/ 53 h 55"/>
                  <a:gd name="T6" fmla="*/ 33 w 66"/>
                  <a:gd name="T7" fmla="*/ 53 h 55"/>
                  <a:gd name="T8" fmla="*/ 0 w 66"/>
                  <a:gd name="T9" fmla="*/ 26 h 55"/>
                  <a:gd name="T10" fmla="*/ 32 w 66"/>
                  <a:gd name="T11" fmla="*/ 2 h 55"/>
                  <a:gd name="T12" fmla="*/ 33 w 66"/>
                  <a:gd name="T13" fmla="*/ 3 h 55"/>
                </a:gdLst>
                <a:ahLst/>
                <a:cxnLst>
                  <a:cxn ang="0">
                    <a:pos x="T0" y="T1"/>
                  </a:cxn>
                  <a:cxn ang="0">
                    <a:pos x="T2" y="T3"/>
                  </a:cxn>
                  <a:cxn ang="0">
                    <a:pos x="T4" y="T5"/>
                  </a:cxn>
                  <a:cxn ang="0">
                    <a:pos x="T6" y="T7"/>
                  </a:cxn>
                  <a:cxn ang="0">
                    <a:pos x="T8" y="T9"/>
                  </a:cxn>
                  <a:cxn ang="0">
                    <a:pos x="T10" y="T11"/>
                  </a:cxn>
                  <a:cxn ang="0">
                    <a:pos x="T12" y="T13"/>
                  </a:cxn>
                </a:cxnLst>
                <a:rect l="0" t="0" r="r" b="b"/>
                <a:pathLst>
                  <a:path w="66" h="55">
                    <a:moveTo>
                      <a:pt x="33" y="3"/>
                    </a:moveTo>
                    <a:cubicBezTo>
                      <a:pt x="49" y="2"/>
                      <a:pt x="63" y="13"/>
                      <a:pt x="66" y="29"/>
                    </a:cubicBezTo>
                    <a:cubicBezTo>
                      <a:pt x="64" y="44"/>
                      <a:pt x="50" y="55"/>
                      <a:pt x="34" y="53"/>
                    </a:cubicBezTo>
                    <a:cubicBezTo>
                      <a:pt x="34" y="53"/>
                      <a:pt x="34" y="53"/>
                      <a:pt x="33" y="53"/>
                    </a:cubicBezTo>
                    <a:cubicBezTo>
                      <a:pt x="17" y="54"/>
                      <a:pt x="3" y="42"/>
                      <a:pt x="0" y="26"/>
                    </a:cubicBezTo>
                    <a:cubicBezTo>
                      <a:pt x="3" y="11"/>
                      <a:pt x="17" y="0"/>
                      <a:pt x="32" y="2"/>
                    </a:cubicBezTo>
                    <a:cubicBezTo>
                      <a:pt x="33" y="3"/>
                      <a:pt x="33" y="3"/>
                      <a:pt x="33" y="3"/>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Freeform 402"/>
              <p:cNvSpPr>
                <a:spLocks/>
              </p:cNvSpPr>
              <p:nvPr/>
            </p:nvSpPr>
            <p:spPr bwMode="auto">
              <a:xfrm>
                <a:off x="3688" y="1020"/>
                <a:ext cx="65" cy="55"/>
              </a:xfrm>
              <a:custGeom>
                <a:avLst/>
                <a:gdLst>
                  <a:gd name="T0" fmla="*/ 33 w 65"/>
                  <a:gd name="T1" fmla="*/ 2 h 55"/>
                  <a:gd name="T2" fmla="*/ 65 w 65"/>
                  <a:gd name="T3" fmla="*/ 29 h 55"/>
                  <a:gd name="T4" fmla="*/ 34 w 65"/>
                  <a:gd name="T5" fmla="*/ 53 h 55"/>
                  <a:gd name="T6" fmla="*/ 33 w 65"/>
                  <a:gd name="T7" fmla="*/ 53 h 55"/>
                  <a:gd name="T8" fmla="*/ 0 w 65"/>
                  <a:gd name="T9" fmla="*/ 26 h 55"/>
                  <a:gd name="T10" fmla="*/ 32 w 65"/>
                  <a:gd name="T11" fmla="*/ 2 h 55"/>
                  <a:gd name="T12" fmla="*/ 33 w 65"/>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65" h="55">
                    <a:moveTo>
                      <a:pt x="33" y="2"/>
                    </a:moveTo>
                    <a:cubicBezTo>
                      <a:pt x="49" y="2"/>
                      <a:pt x="63" y="13"/>
                      <a:pt x="65" y="29"/>
                    </a:cubicBezTo>
                    <a:cubicBezTo>
                      <a:pt x="63" y="44"/>
                      <a:pt x="49" y="55"/>
                      <a:pt x="34" y="53"/>
                    </a:cubicBezTo>
                    <a:cubicBezTo>
                      <a:pt x="34" y="53"/>
                      <a:pt x="33" y="53"/>
                      <a:pt x="33" y="53"/>
                    </a:cubicBezTo>
                    <a:cubicBezTo>
                      <a:pt x="17" y="54"/>
                      <a:pt x="2" y="42"/>
                      <a:pt x="0" y="26"/>
                    </a:cubicBezTo>
                    <a:cubicBezTo>
                      <a:pt x="2" y="11"/>
                      <a:pt x="16" y="0"/>
                      <a:pt x="32" y="2"/>
                    </a:cubicBezTo>
                    <a:cubicBezTo>
                      <a:pt x="32" y="2"/>
                      <a:pt x="32" y="2"/>
                      <a:pt x="33" y="2"/>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Freeform 403"/>
              <p:cNvSpPr>
                <a:spLocks/>
              </p:cNvSpPr>
              <p:nvPr/>
            </p:nvSpPr>
            <p:spPr bwMode="auto">
              <a:xfrm>
                <a:off x="3628" y="984"/>
                <a:ext cx="66" cy="56"/>
              </a:xfrm>
              <a:custGeom>
                <a:avLst/>
                <a:gdLst>
                  <a:gd name="T0" fmla="*/ 33 w 66"/>
                  <a:gd name="T1" fmla="*/ 3 h 56"/>
                  <a:gd name="T2" fmla="*/ 66 w 66"/>
                  <a:gd name="T3" fmla="*/ 29 h 56"/>
                  <a:gd name="T4" fmla="*/ 35 w 66"/>
                  <a:gd name="T5" fmla="*/ 53 h 56"/>
                  <a:gd name="T6" fmla="*/ 34 w 66"/>
                  <a:gd name="T7" fmla="*/ 53 h 56"/>
                  <a:gd name="T8" fmla="*/ 0 w 66"/>
                  <a:gd name="T9" fmla="*/ 26 h 56"/>
                  <a:gd name="T10" fmla="*/ 32 w 66"/>
                  <a:gd name="T11" fmla="*/ 3 h 56"/>
                  <a:gd name="T12" fmla="*/ 33 w 66"/>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66" h="56">
                    <a:moveTo>
                      <a:pt x="33" y="3"/>
                    </a:moveTo>
                    <a:cubicBezTo>
                      <a:pt x="49" y="2"/>
                      <a:pt x="63" y="14"/>
                      <a:pt x="66" y="29"/>
                    </a:cubicBezTo>
                    <a:cubicBezTo>
                      <a:pt x="64" y="45"/>
                      <a:pt x="50" y="56"/>
                      <a:pt x="35" y="53"/>
                    </a:cubicBezTo>
                    <a:cubicBezTo>
                      <a:pt x="34" y="53"/>
                      <a:pt x="34" y="53"/>
                      <a:pt x="34" y="53"/>
                    </a:cubicBezTo>
                    <a:cubicBezTo>
                      <a:pt x="17" y="54"/>
                      <a:pt x="3" y="43"/>
                      <a:pt x="0" y="26"/>
                    </a:cubicBezTo>
                    <a:cubicBezTo>
                      <a:pt x="2" y="11"/>
                      <a:pt x="17" y="0"/>
                      <a:pt x="32" y="3"/>
                    </a:cubicBezTo>
                    <a:cubicBezTo>
                      <a:pt x="32" y="3"/>
                      <a:pt x="33" y="3"/>
                      <a:pt x="33" y="3"/>
                    </a:cubicBezTo>
                  </a:path>
                </a:pathLst>
              </a:custGeom>
              <a:noFill/>
              <a:ln w="7938" cap="flat">
                <a:solidFill>
                  <a:srgbClr val="D2B32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Freeform 404"/>
              <p:cNvSpPr>
                <a:spLocks/>
              </p:cNvSpPr>
              <p:nvPr/>
            </p:nvSpPr>
            <p:spPr bwMode="auto">
              <a:xfrm>
                <a:off x="3616" y="980"/>
                <a:ext cx="142" cy="184"/>
              </a:xfrm>
              <a:custGeom>
                <a:avLst/>
                <a:gdLst>
                  <a:gd name="T0" fmla="*/ 461 w 464"/>
                  <a:gd name="T1" fmla="*/ 295 h 601"/>
                  <a:gd name="T2" fmla="*/ 459 w 464"/>
                  <a:gd name="T3" fmla="*/ 281 h 601"/>
                  <a:gd name="T4" fmla="*/ 460 w 464"/>
                  <a:gd name="T5" fmla="*/ 272 h 601"/>
                  <a:gd name="T6" fmla="*/ 463 w 464"/>
                  <a:gd name="T7" fmla="*/ 247 h 601"/>
                  <a:gd name="T8" fmla="*/ 462 w 464"/>
                  <a:gd name="T9" fmla="*/ 233 h 601"/>
                  <a:gd name="T10" fmla="*/ 462 w 464"/>
                  <a:gd name="T11" fmla="*/ 224 h 601"/>
                  <a:gd name="T12" fmla="*/ 346 w 464"/>
                  <a:gd name="T13" fmla="*/ 126 h 601"/>
                  <a:gd name="T14" fmla="*/ 259 w 464"/>
                  <a:gd name="T15" fmla="*/ 152 h 601"/>
                  <a:gd name="T16" fmla="*/ 262 w 464"/>
                  <a:gd name="T17" fmla="*/ 129 h 601"/>
                  <a:gd name="T18" fmla="*/ 260 w 464"/>
                  <a:gd name="T19" fmla="*/ 115 h 601"/>
                  <a:gd name="T20" fmla="*/ 261 w 464"/>
                  <a:gd name="T21" fmla="*/ 106 h 601"/>
                  <a:gd name="T22" fmla="*/ 144 w 464"/>
                  <a:gd name="T23" fmla="*/ 8 h 601"/>
                  <a:gd name="T24" fmla="*/ 27 w 464"/>
                  <a:gd name="T25" fmla="*/ 87 h 601"/>
                  <a:gd name="T26" fmla="*/ 4 w 464"/>
                  <a:gd name="T27" fmla="*/ 140 h 601"/>
                  <a:gd name="T28" fmla="*/ 5 w 464"/>
                  <a:gd name="T29" fmla="*/ 148 h 601"/>
                  <a:gd name="T30" fmla="*/ 3 w 464"/>
                  <a:gd name="T31" fmla="*/ 163 h 601"/>
                  <a:gd name="T32" fmla="*/ 4 w 464"/>
                  <a:gd name="T33" fmla="*/ 170 h 601"/>
                  <a:gd name="T34" fmla="*/ 2 w 464"/>
                  <a:gd name="T35" fmla="*/ 186 h 601"/>
                  <a:gd name="T36" fmla="*/ 2 w 464"/>
                  <a:gd name="T37" fmla="*/ 194 h 601"/>
                  <a:gd name="T38" fmla="*/ 0 w 464"/>
                  <a:gd name="T39" fmla="*/ 209 h 601"/>
                  <a:gd name="T40" fmla="*/ 10 w 464"/>
                  <a:gd name="T41" fmla="*/ 245 h 601"/>
                  <a:gd name="T42" fmla="*/ 9 w 464"/>
                  <a:gd name="T43" fmla="*/ 257 h 601"/>
                  <a:gd name="T44" fmla="*/ 9 w 464"/>
                  <a:gd name="T45" fmla="*/ 268 h 601"/>
                  <a:gd name="T46" fmla="*/ 8 w 464"/>
                  <a:gd name="T47" fmla="*/ 282 h 601"/>
                  <a:gd name="T48" fmla="*/ 8 w 464"/>
                  <a:gd name="T49" fmla="*/ 290 h 601"/>
                  <a:gd name="T50" fmla="*/ 7 w 464"/>
                  <a:gd name="T51" fmla="*/ 305 h 601"/>
                  <a:gd name="T52" fmla="*/ 100 w 464"/>
                  <a:gd name="T53" fmla="*/ 401 h 601"/>
                  <a:gd name="T54" fmla="*/ 57 w 464"/>
                  <a:gd name="T55" fmla="*/ 470 h 601"/>
                  <a:gd name="T56" fmla="*/ 58 w 464"/>
                  <a:gd name="T57" fmla="*/ 478 h 601"/>
                  <a:gd name="T58" fmla="*/ 56 w 464"/>
                  <a:gd name="T59" fmla="*/ 493 h 601"/>
                  <a:gd name="T60" fmla="*/ 177 w 464"/>
                  <a:gd name="T61" fmla="*/ 593 h 601"/>
                  <a:gd name="T62" fmla="*/ 293 w 464"/>
                  <a:gd name="T63" fmla="*/ 506 h 601"/>
                  <a:gd name="T64" fmla="*/ 293 w 464"/>
                  <a:gd name="T65" fmla="*/ 504 h 601"/>
                  <a:gd name="T66" fmla="*/ 291 w 464"/>
                  <a:gd name="T67" fmla="*/ 490 h 601"/>
                  <a:gd name="T68" fmla="*/ 292 w 464"/>
                  <a:gd name="T69" fmla="*/ 481 h 601"/>
                  <a:gd name="T70" fmla="*/ 291 w 464"/>
                  <a:gd name="T71" fmla="*/ 469 h 601"/>
                  <a:gd name="T72" fmla="*/ 341 w 464"/>
                  <a:gd name="T73" fmla="*/ 480 h 601"/>
                  <a:gd name="T74" fmla="*/ 458 w 464"/>
                  <a:gd name="T75" fmla="*/ 393 h 601"/>
                  <a:gd name="T76" fmla="*/ 458 w 464"/>
                  <a:gd name="T77" fmla="*/ 391 h 601"/>
                  <a:gd name="T78" fmla="*/ 456 w 464"/>
                  <a:gd name="T79" fmla="*/ 377 h 601"/>
                  <a:gd name="T80" fmla="*/ 457 w 464"/>
                  <a:gd name="T81" fmla="*/ 368 h 601"/>
                  <a:gd name="T82" fmla="*/ 455 w 464"/>
                  <a:gd name="T83" fmla="*/ 352 h 601"/>
                  <a:gd name="T84" fmla="*/ 455 w 464"/>
                  <a:gd name="T85" fmla="*/ 343 h 601"/>
                  <a:gd name="T86" fmla="*/ 454 w 464"/>
                  <a:gd name="T87" fmla="*/ 329 h 601"/>
                  <a:gd name="T88" fmla="*/ 454 w 464"/>
                  <a:gd name="T89" fmla="*/ 327 h 601"/>
                  <a:gd name="T90" fmla="*/ 461 w 464"/>
                  <a:gd name="T91" fmla="*/ 29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601">
                    <a:moveTo>
                      <a:pt x="461" y="295"/>
                    </a:moveTo>
                    <a:cubicBezTo>
                      <a:pt x="461" y="290"/>
                      <a:pt x="460" y="286"/>
                      <a:pt x="459" y="281"/>
                    </a:cubicBezTo>
                    <a:lnTo>
                      <a:pt x="460" y="272"/>
                    </a:lnTo>
                    <a:cubicBezTo>
                      <a:pt x="462" y="264"/>
                      <a:pt x="464" y="256"/>
                      <a:pt x="463" y="247"/>
                    </a:cubicBezTo>
                    <a:cubicBezTo>
                      <a:pt x="463" y="242"/>
                      <a:pt x="463" y="238"/>
                      <a:pt x="462" y="233"/>
                    </a:cubicBezTo>
                    <a:lnTo>
                      <a:pt x="462" y="224"/>
                    </a:lnTo>
                    <a:cubicBezTo>
                      <a:pt x="453" y="167"/>
                      <a:pt x="404" y="125"/>
                      <a:pt x="346" y="126"/>
                    </a:cubicBezTo>
                    <a:cubicBezTo>
                      <a:pt x="315" y="124"/>
                      <a:pt x="284" y="133"/>
                      <a:pt x="259" y="152"/>
                    </a:cubicBezTo>
                    <a:cubicBezTo>
                      <a:pt x="261" y="144"/>
                      <a:pt x="262" y="137"/>
                      <a:pt x="262" y="129"/>
                    </a:cubicBezTo>
                    <a:cubicBezTo>
                      <a:pt x="262" y="124"/>
                      <a:pt x="261" y="120"/>
                      <a:pt x="260" y="115"/>
                    </a:cubicBezTo>
                    <a:lnTo>
                      <a:pt x="261" y="106"/>
                    </a:lnTo>
                    <a:cubicBezTo>
                      <a:pt x="252" y="49"/>
                      <a:pt x="202" y="7"/>
                      <a:pt x="144" y="8"/>
                    </a:cubicBezTo>
                    <a:cubicBezTo>
                      <a:pt x="91" y="0"/>
                      <a:pt x="39" y="34"/>
                      <a:pt x="27" y="87"/>
                    </a:cubicBezTo>
                    <a:cubicBezTo>
                      <a:pt x="13" y="101"/>
                      <a:pt x="5" y="120"/>
                      <a:pt x="4" y="140"/>
                    </a:cubicBezTo>
                    <a:lnTo>
                      <a:pt x="5" y="148"/>
                    </a:lnTo>
                    <a:cubicBezTo>
                      <a:pt x="4" y="153"/>
                      <a:pt x="3" y="158"/>
                      <a:pt x="3" y="163"/>
                    </a:cubicBezTo>
                    <a:lnTo>
                      <a:pt x="4" y="170"/>
                    </a:lnTo>
                    <a:cubicBezTo>
                      <a:pt x="2" y="175"/>
                      <a:pt x="2" y="180"/>
                      <a:pt x="2" y="186"/>
                    </a:cubicBezTo>
                    <a:lnTo>
                      <a:pt x="2" y="194"/>
                    </a:lnTo>
                    <a:cubicBezTo>
                      <a:pt x="1" y="199"/>
                      <a:pt x="1" y="204"/>
                      <a:pt x="0" y="209"/>
                    </a:cubicBezTo>
                    <a:cubicBezTo>
                      <a:pt x="1" y="222"/>
                      <a:pt x="4" y="234"/>
                      <a:pt x="10" y="245"/>
                    </a:cubicBezTo>
                    <a:lnTo>
                      <a:pt x="9" y="257"/>
                    </a:lnTo>
                    <a:lnTo>
                      <a:pt x="9" y="268"/>
                    </a:lnTo>
                    <a:cubicBezTo>
                      <a:pt x="9" y="272"/>
                      <a:pt x="8" y="277"/>
                      <a:pt x="8" y="282"/>
                    </a:cubicBezTo>
                    <a:lnTo>
                      <a:pt x="8" y="290"/>
                    </a:lnTo>
                    <a:cubicBezTo>
                      <a:pt x="7" y="295"/>
                      <a:pt x="7" y="300"/>
                      <a:pt x="7" y="305"/>
                    </a:cubicBezTo>
                    <a:cubicBezTo>
                      <a:pt x="12" y="355"/>
                      <a:pt x="51" y="394"/>
                      <a:pt x="100" y="401"/>
                    </a:cubicBezTo>
                    <a:cubicBezTo>
                      <a:pt x="74" y="415"/>
                      <a:pt x="58" y="441"/>
                      <a:pt x="57" y="470"/>
                    </a:cubicBezTo>
                    <a:lnTo>
                      <a:pt x="58" y="478"/>
                    </a:lnTo>
                    <a:cubicBezTo>
                      <a:pt x="57" y="483"/>
                      <a:pt x="56" y="488"/>
                      <a:pt x="56" y="493"/>
                    </a:cubicBezTo>
                    <a:cubicBezTo>
                      <a:pt x="65" y="552"/>
                      <a:pt x="117" y="595"/>
                      <a:pt x="177" y="593"/>
                    </a:cubicBezTo>
                    <a:cubicBezTo>
                      <a:pt x="232" y="601"/>
                      <a:pt x="285" y="562"/>
                      <a:pt x="293" y="506"/>
                    </a:cubicBezTo>
                    <a:cubicBezTo>
                      <a:pt x="293" y="506"/>
                      <a:pt x="293" y="505"/>
                      <a:pt x="293" y="504"/>
                    </a:cubicBezTo>
                    <a:cubicBezTo>
                      <a:pt x="293" y="500"/>
                      <a:pt x="293" y="495"/>
                      <a:pt x="291" y="490"/>
                    </a:cubicBezTo>
                    <a:lnTo>
                      <a:pt x="292" y="481"/>
                    </a:lnTo>
                    <a:cubicBezTo>
                      <a:pt x="292" y="477"/>
                      <a:pt x="291" y="473"/>
                      <a:pt x="291" y="469"/>
                    </a:cubicBezTo>
                    <a:cubicBezTo>
                      <a:pt x="307" y="475"/>
                      <a:pt x="324" y="479"/>
                      <a:pt x="341" y="480"/>
                    </a:cubicBezTo>
                    <a:cubicBezTo>
                      <a:pt x="397" y="488"/>
                      <a:pt x="449" y="449"/>
                      <a:pt x="458" y="393"/>
                    </a:cubicBezTo>
                    <a:cubicBezTo>
                      <a:pt x="458" y="393"/>
                      <a:pt x="458" y="392"/>
                      <a:pt x="458" y="391"/>
                    </a:cubicBezTo>
                    <a:cubicBezTo>
                      <a:pt x="458" y="387"/>
                      <a:pt x="457" y="382"/>
                      <a:pt x="456" y="377"/>
                    </a:cubicBezTo>
                    <a:lnTo>
                      <a:pt x="457" y="368"/>
                    </a:lnTo>
                    <a:cubicBezTo>
                      <a:pt x="457" y="363"/>
                      <a:pt x="456" y="357"/>
                      <a:pt x="455" y="352"/>
                    </a:cubicBezTo>
                    <a:lnTo>
                      <a:pt x="455" y="343"/>
                    </a:lnTo>
                    <a:cubicBezTo>
                      <a:pt x="455" y="338"/>
                      <a:pt x="455" y="334"/>
                      <a:pt x="454" y="329"/>
                    </a:cubicBezTo>
                    <a:lnTo>
                      <a:pt x="454" y="327"/>
                    </a:lnTo>
                    <a:cubicBezTo>
                      <a:pt x="458" y="317"/>
                      <a:pt x="461" y="306"/>
                      <a:pt x="461" y="295"/>
                    </a:cubicBez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Freeform 405"/>
              <p:cNvSpPr>
                <a:spLocks/>
              </p:cNvSpPr>
              <p:nvPr/>
            </p:nvSpPr>
            <p:spPr bwMode="auto">
              <a:xfrm>
                <a:off x="3618" y="1157"/>
                <a:ext cx="130" cy="100"/>
              </a:xfrm>
              <a:custGeom>
                <a:avLst/>
                <a:gdLst>
                  <a:gd name="T0" fmla="*/ 218 w 424"/>
                  <a:gd name="T1" fmla="*/ 177 h 327"/>
                  <a:gd name="T2" fmla="*/ 0 w 424"/>
                  <a:gd name="T3" fmla="*/ 0 h 327"/>
                  <a:gd name="T4" fmla="*/ 0 w 424"/>
                  <a:gd name="T5" fmla="*/ 117 h 327"/>
                  <a:gd name="T6" fmla="*/ 217 w 424"/>
                  <a:gd name="T7" fmla="*/ 294 h 327"/>
                  <a:gd name="T8" fmla="*/ 217 w 424"/>
                  <a:gd name="T9" fmla="*/ 327 h 327"/>
                  <a:gd name="T10" fmla="*/ 424 w 424"/>
                  <a:gd name="T11" fmla="*/ 234 h 327"/>
                  <a:gd name="T12" fmla="*/ 218 w 424"/>
                  <a:gd name="T13" fmla="*/ 147 h 327"/>
                  <a:gd name="T14" fmla="*/ 218 w 424"/>
                  <a:gd name="T15" fmla="*/ 177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27">
                    <a:moveTo>
                      <a:pt x="218" y="177"/>
                    </a:moveTo>
                    <a:cubicBezTo>
                      <a:pt x="112" y="179"/>
                      <a:pt x="20" y="104"/>
                      <a:pt x="0" y="0"/>
                    </a:cubicBezTo>
                    <a:lnTo>
                      <a:pt x="0" y="117"/>
                    </a:lnTo>
                    <a:cubicBezTo>
                      <a:pt x="16" y="223"/>
                      <a:pt x="110" y="300"/>
                      <a:pt x="217" y="294"/>
                    </a:cubicBezTo>
                    <a:lnTo>
                      <a:pt x="217" y="327"/>
                    </a:lnTo>
                    <a:lnTo>
                      <a:pt x="424" y="234"/>
                    </a:lnTo>
                    <a:lnTo>
                      <a:pt x="218" y="147"/>
                    </a:lnTo>
                    <a:lnTo>
                      <a:pt x="218" y="177"/>
                    </a:lnTo>
                    <a:close/>
                  </a:path>
                </a:pathLst>
              </a:custGeom>
              <a:solidFill>
                <a:srgbClr val="33A02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607"/>
            <p:cNvGrpSpPr>
              <a:grpSpLocks/>
            </p:cNvGrpSpPr>
            <p:nvPr/>
          </p:nvGrpSpPr>
          <p:grpSpPr bwMode="auto">
            <a:xfrm>
              <a:off x="2712" y="1122"/>
              <a:ext cx="2800" cy="2229"/>
              <a:chOff x="2712" y="1122"/>
              <a:chExt cx="2800" cy="2229"/>
            </a:xfrm>
          </p:grpSpPr>
          <p:sp>
            <p:nvSpPr>
              <p:cNvPr id="1810" name="Freeform 407"/>
              <p:cNvSpPr>
                <a:spLocks/>
              </p:cNvSpPr>
              <p:nvPr/>
            </p:nvSpPr>
            <p:spPr bwMode="auto">
              <a:xfrm>
                <a:off x="3618" y="1122"/>
                <a:ext cx="22" cy="55"/>
              </a:xfrm>
              <a:custGeom>
                <a:avLst/>
                <a:gdLst>
                  <a:gd name="T0" fmla="*/ 0 w 71"/>
                  <a:gd name="T1" fmla="*/ 113 h 179"/>
                  <a:gd name="T2" fmla="*/ 71 w 71"/>
                  <a:gd name="T3" fmla="*/ 0 h 179"/>
                  <a:gd name="T4" fmla="*/ 71 w 71"/>
                  <a:gd name="T5" fmla="*/ 114 h 179"/>
                  <a:gd name="T6" fmla="*/ 18 w 71"/>
                  <a:gd name="T7" fmla="*/ 179 h 179"/>
                  <a:gd name="T8" fmla="*/ 0 w 71"/>
                  <a:gd name="T9" fmla="*/ 113 h 179"/>
                </a:gdLst>
                <a:ahLst/>
                <a:cxnLst>
                  <a:cxn ang="0">
                    <a:pos x="T0" y="T1"/>
                  </a:cxn>
                  <a:cxn ang="0">
                    <a:pos x="T2" y="T3"/>
                  </a:cxn>
                  <a:cxn ang="0">
                    <a:pos x="T4" y="T5"/>
                  </a:cxn>
                  <a:cxn ang="0">
                    <a:pos x="T6" y="T7"/>
                  </a:cxn>
                  <a:cxn ang="0">
                    <a:pos x="T8" y="T9"/>
                  </a:cxn>
                </a:cxnLst>
                <a:rect l="0" t="0" r="r" b="b"/>
                <a:pathLst>
                  <a:path w="71" h="179">
                    <a:moveTo>
                      <a:pt x="0" y="113"/>
                    </a:moveTo>
                    <a:cubicBezTo>
                      <a:pt x="3" y="66"/>
                      <a:pt x="30" y="24"/>
                      <a:pt x="71" y="0"/>
                    </a:cubicBezTo>
                    <a:lnTo>
                      <a:pt x="71" y="114"/>
                    </a:lnTo>
                    <a:cubicBezTo>
                      <a:pt x="47" y="129"/>
                      <a:pt x="28" y="152"/>
                      <a:pt x="18" y="179"/>
                    </a:cubicBezTo>
                    <a:cubicBezTo>
                      <a:pt x="8" y="158"/>
                      <a:pt x="2" y="136"/>
                      <a:pt x="0" y="113"/>
                    </a:cubicBezTo>
                    <a:close/>
                  </a:path>
                </a:pathLst>
              </a:custGeom>
              <a:solidFill>
                <a:srgbClr val="16582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32" name="Picture 40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5" name="Freeform 409"/>
              <p:cNvSpPr>
                <a:spLocks/>
              </p:cNvSpPr>
              <p:nvPr/>
            </p:nvSpPr>
            <p:spPr bwMode="auto">
              <a:xfrm>
                <a:off x="3146"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 name="Picture 4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010"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 name="Freeform 411"/>
              <p:cNvSpPr>
                <a:spLocks/>
              </p:cNvSpPr>
              <p:nvPr/>
            </p:nvSpPr>
            <p:spPr bwMode="auto">
              <a:xfrm>
                <a:off x="3013"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Rectangle 412"/>
              <p:cNvSpPr>
                <a:spLocks noChangeArrowheads="1"/>
              </p:cNvSpPr>
              <p:nvPr/>
            </p:nvSpPr>
            <p:spPr bwMode="auto">
              <a:xfrm>
                <a:off x="3152" y="1545"/>
                <a:ext cx="5" cy="230"/>
              </a:xfrm>
              <a:prstGeom prst="rect">
                <a:avLst/>
              </a:prstGeom>
              <a:solidFill>
                <a:srgbClr val="D6F5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413"/>
              <p:cNvSpPr>
                <a:spLocks noChangeArrowheads="1"/>
              </p:cNvSpPr>
              <p:nvPr/>
            </p:nvSpPr>
            <p:spPr bwMode="auto">
              <a:xfrm>
                <a:off x="3157" y="1545"/>
                <a:ext cx="5" cy="230"/>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Rectangle 414"/>
              <p:cNvSpPr>
                <a:spLocks noChangeArrowheads="1"/>
              </p:cNvSpPr>
              <p:nvPr/>
            </p:nvSpPr>
            <p:spPr bwMode="auto">
              <a:xfrm>
                <a:off x="3162" y="1545"/>
                <a:ext cx="5" cy="230"/>
              </a:xfrm>
              <a:prstGeom prst="rect">
                <a:avLst/>
              </a:prstGeom>
              <a:solidFill>
                <a:srgbClr val="D2F3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Rectangle 415"/>
              <p:cNvSpPr>
                <a:spLocks noChangeArrowheads="1"/>
              </p:cNvSpPr>
              <p:nvPr/>
            </p:nvSpPr>
            <p:spPr bwMode="auto">
              <a:xfrm>
                <a:off x="3167" y="1545"/>
                <a:ext cx="5" cy="230"/>
              </a:xfrm>
              <a:prstGeom prst="rect">
                <a:avLst/>
              </a:prstGeom>
              <a:solidFill>
                <a:srgbClr val="CF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Rectangle 416"/>
              <p:cNvSpPr>
                <a:spLocks noChangeArrowheads="1"/>
              </p:cNvSpPr>
              <p:nvPr/>
            </p:nvSpPr>
            <p:spPr bwMode="auto">
              <a:xfrm>
                <a:off x="3172" y="1545"/>
                <a:ext cx="5" cy="230"/>
              </a:xfrm>
              <a:prstGeom prst="rect">
                <a:avLst/>
              </a:prstGeom>
              <a:solidFill>
                <a:srgbClr val="CAE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Rectangle 417"/>
              <p:cNvSpPr>
                <a:spLocks noChangeArrowheads="1"/>
              </p:cNvSpPr>
              <p:nvPr/>
            </p:nvSpPr>
            <p:spPr bwMode="auto">
              <a:xfrm>
                <a:off x="3177" y="1545"/>
                <a:ext cx="5" cy="230"/>
              </a:xfrm>
              <a:prstGeom prst="rect">
                <a:avLst/>
              </a:prstGeom>
              <a:solidFill>
                <a:srgbClr val="C4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Rectangle 418"/>
              <p:cNvSpPr>
                <a:spLocks noChangeArrowheads="1"/>
              </p:cNvSpPr>
              <p:nvPr/>
            </p:nvSpPr>
            <p:spPr bwMode="auto">
              <a:xfrm>
                <a:off x="3182" y="1545"/>
                <a:ext cx="4" cy="230"/>
              </a:xfrm>
              <a:prstGeom prst="rect">
                <a:avLst/>
              </a:prstGeom>
              <a:solidFill>
                <a:srgbClr val="BCE7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Rectangle 419"/>
              <p:cNvSpPr>
                <a:spLocks noChangeArrowheads="1"/>
              </p:cNvSpPr>
              <p:nvPr/>
            </p:nvSpPr>
            <p:spPr bwMode="auto">
              <a:xfrm>
                <a:off x="3186" y="1545"/>
                <a:ext cx="5" cy="230"/>
              </a:xfrm>
              <a:prstGeom prst="rect">
                <a:avLst/>
              </a:prstGeom>
              <a:solidFill>
                <a:srgbClr val="B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Rectangle 420"/>
              <p:cNvSpPr>
                <a:spLocks noChangeArrowheads="1"/>
              </p:cNvSpPr>
              <p:nvPr/>
            </p:nvSpPr>
            <p:spPr bwMode="auto">
              <a:xfrm>
                <a:off x="3191" y="1545"/>
                <a:ext cx="5" cy="230"/>
              </a:xfrm>
              <a:prstGeom prst="rect">
                <a:avLst/>
              </a:prstGeom>
              <a:solidFill>
                <a:srgbClr val="A6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Rectangle 421"/>
              <p:cNvSpPr>
                <a:spLocks noChangeArrowheads="1"/>
              </p:cNvSpPr>
              <p:nvPr/>
            </p:nvSpPr>
            <p:spPr bwMode="auto">
              <a:xfrm>
                <a:off x="3196" y="1545"/>
                <a:ext cx="5" cy="230"/>
              </a:xfrm>
              <a:prstGeom prst="rect">
                <a:avLst/>
              </a:prstGeom>
              <a:solidFill>
                <a:srgbClr val="99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Rectangle 422"/>
              <p:cNvSpPr>
                <a:spLocks noChangeArrowheads="1"/>
              </p:cNvSpPr>
              <p:nvPr/>
            </p:nvSpPr>
            <p:spPr bwMode="auto">
              <a:xfrm>
                <a:off x="3201" y="1545"/>
                <a:ext cx="5" cy="230"/>
              </a:xfrm>
              <a:prstGeom prst="rect">
                <a:avLst/>
              </a:prstGeom>
              <a:solidFill>
                <a:srgbClr val="8CD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Rectangle 423"/>
              <p:cNvSpPr>
                <a:spLocks noChangeArrowheads="1"/>
              </p:cNvSpPr>
              <p:nvPr/>
            </p:nvSpPr>
            <p:spPr bwMode="auto">
              <a:xfrm>
                <a:off x="3206" y="1545"/>
                <a:ext cx="5" cy="230"/>
              </a:xfrm>
              <a:prstGeom prst="rect">
                <a:avLst/>
              </a:prstGeom>
              <a:solidFill>
                <a:srgbClr val="7DCB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Rectangle 424"/>
              <p:cNvSpPr>
                <a:spLocks noChangeArrowheads="1"/>
              </p:cNvSpPr>
              <p:nvPr/>
            </p:nvSpPr>
            <p:spPr bwMode="auto">
              <a:xfrm>
                <a:off x="3211" y="1545"/>
                <a:ext cx="5" cy="230"/>
              </a:xfrm>
              <a:prstGeom prst="rect">
                <a:avLst/>
              </a:prstGeom>
              <a:solidFill>
                <a:srgbClr val="70C7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Rectangle 425"/>
              <p:cNvSpPr>
                <a:spLocks noChangeArrowheads="1"/>
              </p:cNvSpPr>
              <p:nvPr/>
            </p:nvSpPr>
            <p:spPr bwMode="auto">
              <a:xfrm>
                <a:off x="3216" y="1545"/>
                <a:ext cx="5" cy="230"/>
              </a:xfrm>
              <a:prstGeom prst="rect">
                <a:avLst/>
              </a:prstGeom>
              <a:solidFill>
                <a:srgbClr val="63C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Rectangle 426"/>
              <p:cNvSpPr>
                <a:spLocks noChangeArrowheads="1"/>
              </p:cNvSpPr>
              <p:nvPr/>
            </p:nvSpPr>
            <p:spPr bwMode="auto">
              <a:xfrm>
                <a:off x="3221" y="1545"/>
                <a:ext cx="5" cy="230"/>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Rectangle 427"/>
              <p:cNvSpPr>
                <a:spLocks noChangeArrowheads="1"/>
              </p:cNvSpPr>
              <p:nvPr/>
            </p:nvSpPr>
            <p:spPr bwMode="auto">
              <a:xfrm>
                <a:off x="3226" y="1545"/>
                <a:ext cx="4" cy="230"/>
              </a:xfrm>
              <a:prstGeom prst="rect">
                <a:avLst/>
              </a:prstGeom>
              <a:solidFill>
                <a:srgbClr val="4D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Rectangle 428"/>
              <p:cNvSpPr>
                <a:spLocks noChangeArrowheads="1"/>
              </p:cNvSpPr>
              <p:nvPr/>
            </p:nvSpPr>
            <p:spPr bwMode="auto">
              <a:xfrm>
                <a:off x="3230" y="1545"/>
                <a:ext cx="5" cy="230"/>
              </a:xfrm>
              <a:prstGeom prst="rect">
                <a:avLst/>
              </a:prstGeom>
              <a:solidFill>
                <a:srgbClr val="46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Rectangle 429"/>
              <p:cNvSpPr>
                <a:spLocks noChangeArrowheads="1"/>
              </p:cNvSpPr>
              <p:nvPr/>
            </p:nvSpPr>
            <p:spPr bwMode="auto">
              <a:xfrm>
                <a:off x="3235" y="1545"/>
                <a:ext cx="5" cy="230"/>
              </a:xfrm>
              <a:prstGeom prst="rect">
                <a:avLst/>
              </a:prstGeom>
              <a:solidFill>
                <a:srgbClr val="44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Freeform 430"/>
              <p:cNvSpPr>
                <a:spLocks/>
              </p:cNvSpPr>
              <p:nvPr/>
            </p:nvSpPr>
            <p:spPr bwMode="auto">
              <a:xfrm>
                <a:off x="31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5" name="Picture 43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020"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8" name="Freeform 432"/>
              <p:cNvSpPr>
                <a:spLocks/>
              </p:cNvSpPr>
              <p:nvPr/>
            </p:nvSpPr>
            <p:spPr bwMode="auto">
              <a:xfrm>
                <a:off x="3023" y="1470"/>
                <a:ext cx="213" cy="123"/>
              </a:xfrm>
              <a:custGeom>
                <a:avLst/>
                <a:gdLst>
                  <a:gd name="T0" fmla="*/ 0 w 213"/>
                  <a:gd name="T1" fmla="*/ 49 h 123"/>
                  <a:gd name="T2" fmla="*/ 132 w 213"/>
                  <a:gd name="T3" fmla="*/ 123 h 123"/>
                  <a:gd name="T4" fmla="*/ 213 w 213"/>
                  <a:gd name="T5" fmla="*/ 75 h 123"/>
                  <a:gd name="T6" fmla="*/ 82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2" y="0"/>
                    </a:lnTo>
                    <a:lnTo>
                      <a:pt x="0" y="49"/>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7" name="Picture 4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020"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9" name="Freeform 434"/>
              <p:cNvSpPr>
                <a:spLocks/>
              </p:cNvSpPr>
              <p:nvPr/>
            </p:nvSpPr>
            <p:spPr bwMode="auto">
              <a:xfrm>
                <a:off x="3023"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5"/>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6"/>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7"/>
              <p:cNvSpPr>
                <a:spLocks noChangeArrowheads="1"/>
              </p:cNvSpPr>
              <p:nvPr/>
            </p:nvSpPr>
            <p:spPr bwMode="auto">
              <a:xfrm>
                <a:off x="3103" y="1643"/>
                <a:ext cx="34" cy="103"/>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8"/>
              <p:cNvSpPr>
                <a:spLocks/>
              </p:cNvSpPr>
              <p:nvPr/>
            </p:nvSpPr>
            <p:spPr bwMode="auto">
              <a:xfrm>
                <a:off x="3106"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Rectangle 439"/>
              <p:cNvSpPr>
                <a:spLocks noChangeArrowheads="1"/>
              </p:cNvSpPr>
              <p:nvPr/>
            </p:nvSpPr>
            <p:spPr bwMode="auto">
              <a:xfrm>
                <a:off x="3035" y="1599"/>
                <a:ext cx="5" cy="2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Rectangle 440"/>
              <p:cNvSpPr>
                <a:spLocks noChangeArrowheads="1"/>
              </p:cNvSpPr>
              <p:nvPr/>
            </p:nvSpPr>
            <p:spPr bwMode="auto">
              <a:xfrm>
                <a:off x="3040" y="1599"/>
                <a:ext cx="4" cy="29"/>
              </a:xfrm>
              <a:prstGeom prst="rect">
                <a:avLst/>
              </a:prstGeom>
              <a:solidFill>
                <a:srgbClr val="42B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Rectangle 441"/>
              <p:cNvSpPr>
                <a:spLocks noChangeArrowheads="1"/>
              </p:cNvSpPr>
              <p:nvPr/>
            </p:nvSpPr>
            <p:spPr bwMode="auto">
              <a:xfrm>
                <a:off x="3044" y="1599"/>
                <a:ext cx="5" cy="29"/>
              </a:xfrm>
              <a:prstGeom prst="rect">
                <a:avLst/>
              </a:prstGeom>
              <a:solidFill>
                <a:srgbClr val="43A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Rectangle 442"/>
              <p:cNvSpPr>
                <a:spLocks noChangeArrowheads="1"/>
              </p:cNvSpPr>
              <p:nvPr/>
            </p:nvSpPr>
            <p:spPr bwMode="auto">
              <a:xfrm>
                <a:off x="3049" y="1599"/>
                <a:ext cx="5" cy="29"/>
              </a:xfrm>
              <a:prstGeom prst="rect">
                <a:avLst/>
              </a:prstGeom>
              <a:solidFill>
                <a:srgbClr val="44A3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Rectangle 443"/>
              <p:cNvSpPr>
                <a:spLocks noChangeArrowheads="1"/>
              </p:cNvSpPr>
              <p:nvPr/>
            </p:nvSpPr>
            <p:spPr bwMode="auto">
              <a:xfrm>
                <a:off x="3054" y="1599"/>
                <a:ext cx="5" cy="29"/>
              </a:xfrm>
              <a:prstGeom prst="rect">
                <a:avLst/>
              </a:prstGeom>
              <a:solidFill>
                <a:srgbClr val="4598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Rectangle 444"/>
              <p:cNvSpPr>
                <a:spLocks noChangeArrowheads="1"/>
              </p:cNvSpPr>
              <p:nvPr/>
            </p:nvSpPr>
            <p:spPr bwMode="auto">
              <a:xfrm>
                <a:off x="3059" y="1599"/>
                <a:ext cx="5" cy="29"/>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445"/>
              <p:cNvSpPr>
                <a:spLocks noChangeArrowheads="1"/>
              </p:cNvSpPr>
              <p:nvPr/>
            </p:nvSpPr>
            <p:spPr bwMode="auto">
              <a:xfrm>
                <a:off x="3064" y="1599"/>
                <a:ext cx="5" cy="29"/>
              </a:xfrm>
              <a:prstGeom prst="rect">
                <a:avLst/>
              </a:prstGeom>
              <a:solidFill>
                <a:srgbClr val="459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6"/>
              <p:cNvSpPr>
                <a:spLocks noEditPoints="1"/>
              </p:cNvSpPr>
              <p:nvPr/>
            </p:nvSpPr>
            <p:spPr bwMode="auto">
              <a:xfrm>
                <a:off x="3034"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7 w 105"/>
                  <a:gd name="T15" fmla="*/ 73 h 93"/>
                  <a:gd name="T16" fmla="*/ 67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7" y="73"/>
                    </a:lnTo>
                    <a:lnTo>
                      <a:pt x="67" y="37"/>
                    </a:lnTo>
                    <a:lnTo>
                      <a:pt x="38" y="21"/>
                    </a:lnTo>
                    <a:close/>
                    <a:moveTo>
                      <a:pt x="0" y="0"/>
                    </a:moveTo>
                    <a:lnTo>
                      <a:pt x="0" y="36"/>
                    </a:lnTo>
                    <a:lnTo>
                      <a:pt x="30" y="52"/>
                    </a:lnTo>
                    <a:lnTo>
                      <a:pt x="30" y="16"/>
                    </a:lnTo>
                    <a:lnTo>
                      <a:pt x="0" y="0"/>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7"/>
              <p:cNvSpPr>
                <a:spLocks/>
              </p:cNvSpPr>
              <p:nvPr/>
            </p:nvSpPr>
            <p:spPr bwMode="auto">
              <a:xfrm>
                <a:off x="3110"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8"/>
              <p:cNvSpPr>
                <a:spLocks/>
              </p:cNvSpPr>
              <p:nvPr/>
            </p:nvSpPr>
            <p:spPr bwMode="auto">
              <a:xfrm>
                <a:off x="3072" y="1566"/>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9"/>
              <p:cNvSpPr>
                <a:spLocks/>
              </p:cNvSpPr>
              <p:nvPr/>
            </p:nvSpPr>
            <p:spPr bwMode="auto">
              <a:xfrm>
                <a:off x="3034"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450"/>
              <p:cNvSpPr>
                <a:spLocks noChangeArrowheads="1"/>
              </p:cNvSpPr>
              <p:nvPr/>
            </p:nvSpPr>
            <p:spPr bwMode="auto">
              <a:xfrm>
                <a:off x="3035" y="1545"/>
                <a:ext cx="107" cy="98"/>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451"/>
              <p:cNvSpPr>
                <a:spLocks/>
              </p:cNvSpPr>
              <p:nvPr/>
            </p:nvSpPr>
            <p:spPr bwMode="auto">
              <a:xfrm>
                <a:off x="3112"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Freeform 452"/>
              <p:cNvSpPr>
                <a:spLocks/>
              </p:cNvSpPr>
              <p:nvPr/>
            </p:nvSpPr>
            <p:spPr bwMode="auto">
              <a:xfrm>
                <a:off x="3074" y="1568"/>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Freeform 453"/>
              <p:cNvSpPr>
                <a:spLocks/>
              </p:cNvSpPr>
              <p:nvPr/>
            </p:nvSpPr>
            <p:spPr bwMode="auto">
              <a:xfrm>
                <a:off x="3037"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454"/>
              <p:cNvSpPr>
                <a:spLocks noChangeArrowheads="1"/>
              </p:cNvSpPr>
              <p:nvPr/>
            </p:nvSpPr>
            <p:spPr bwMode="auto">
              <a:xfrm>
                <a:off x="3020" y="1623"/>
                <a:ext cx="64" cy="74"/>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455"/>
              <p:cNvSpPr>
                <a:spLocks/>
              </p:cNvSpPr>
              <p:nvPr/>
            </p:nvSpPr>
            <p:spPr bwMode="auto">
              <a:xfrm>
                <a:off x="3023"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8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4" y="49"/>
                      <a:pt x="43" y="59"/>
                    </a:cubicBezTo>
                    <a:cubicBezTo>
                      <a:pt x="30" y="65"/>
                      <a:pt x="15" y="59"/>
                      <a:pt x="9" y="46"/>
                    </a:cubicBezTo>
                    <a:cubicBezTo>
                      <a:pt x="9" y="45"/>
                      <a:pt x="9" y="45"/>
                      <a:pt x="9" y="45"/>
                    </a:cubicBezTo>
                    <a:cubicBezTo>
                      <a:pt x="0" y="32"/>
                      <a:pt x="2" y="15"/>
                      <a:pt x="14" y="6"/>
                    </a:cubicBezTo>
                    <a:cubicBezTo>
                      <a:pt x="27" y="0"/>
                      <a:pt x="43" y="6"/>
                      <a:pt x="48" y="20"/>
                    </a:cubicBezTo>
                    <a:cubicBezTo>
                      <a:pt x="48" y="20"/>
                      <a:pt x="49" y="20"/>
                      <a:pt x="49" y="2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456"/>
              <p:cNvSpPr>
                <a:spLocks/>
              </p:cNvSpPr>
              <p:nvPr/>
            </p:nvSpPr>
            <p:spPr bwMode="auto">
              <a:xfrm>
                <a:off x="3031" y="1643"/>
                <a:ext cx="30" cy="32"/>
              </a:xfrm>
              <a:custGeom>
                <a:avLst/>
                <a:gdLst>
                  <a:gd name="T0" fmla="*/ 84 w 97"/>
                  <a:gd name="T1" fmla="*/ 31 h 102"/>
                  <a:gd name="T2" fmla="*/ 77 w 97"/>
                  <a:gd name="T3" fmla="*/ 89 h 102"/>
                  <a:gd name="T4" fmla="*/ 40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40" y="102"/>
                    </a:cubicBezTo>
                    <a:cubicBezTo>
                      <a:pt x="31" y="93"/>
                      <a:pt x="25" y="80"/>
                      <a:pt x="25" y="67"/>
                    </a:cubicBezTo>
                    <a:cubicBezTo>
                      <a:pt x="14" y="58"/>
                      <a:pt x="5" y="47"/>
                      <a:pt x="0" y="34"/>
                    </a:cubicBezTo>
                    <a:cubicBezTo>
                      <a:pt x="10" y="24"/>
                      <a:pt x="21" y="15"/>
                      <a:pt x="32" y="8"/>
                    </a:cubicBezTo>
                    <a:cubicBezTo>
                      <a:pt x="53" y="0"/>
                      <a:pt x="76" y="10"/>
                      <a:pt x="84" y="31"/>
                    </a:cubicBezTo>
                    <a:cubicBezTo>
                      <a:pt x="84" y="31"/>
                      <a:pt x="84" y="31"/>
                      <a:pt x="84" y="31"/>
                    </a:cubicBezTo>
                  </a:path>
                </a:pathLst>
              </a:custGeom>
              <a:solidFill>
                <a:srgbClr val="42998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457"/>
              <p:cNvSpPr>
                <a:spLocks/>
              </p:cNvSpPr>
              <p:nvPr/>
            </p:nvSpPr>
            <p:spPr bwMode="auto">
              <a:xfrm>
                <a:off x="3031"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458"/>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solidFill>
                <a:srgbClr val="98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459"/>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460"/>
              <p:cNvSpPr>
                <a:spLocks noChangeArrowheads="1"/>
              </p:cNvSpPr>
              <p:nvPr/>
            </p:nvSpPr>
            <p:spPr bwMode="auto">
              <a:xfrm>
                <a:off x="3025" y="1648"/>
                <a:ext cx="5"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461"/>
              <p:cNvSpPr>
                <a:spLocks noChangeArrowheads="1"/>
              </p:cNvSpPr>
              <p:nvPr/>
            </p:nvSpPr>
            <p:spPr bwMode="auto">
              <a:xfrm>
                <a:off x="3030" y="1648"/>
                <a:ext cx="5" cy="34"/>
              </a:xfrm>
              <a:prstGeom prst="rect">
                <a:avLst/>
              </a:prstGeom>
              <a:solidFill>
                <a:srgbClr val="F7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462"/>
              <p:cNvSpPr>
                <a:spLocks noChangeArrowheads="1"/>
              </p:cNvSpPr>
              <p:nvPr/>
            </p:nvSpPr>
            <p:spPr bwMode="auto">
              <a:xfrm>
                <a:off x="3035" y="1648"/>
                <a:ext cx="5" cy="34"/>
              </a:xfrm>
              <a:prstGeom prst="rect">
                <a:avLst/>
              </a:prstGeom>
              <a:solidFill>
                <a:srgbClr val="DCF5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463"/>
              <p:cNvSpPr>
                <a:spLocks noChangeArrowheads="1"/>
              </p:cNvSpPr>
              <p:nvPr/>
            </p:nvSpPr>
            <p:spPr bwMode="auto">
              <a:xfrm>
                <a:off x="3040" y="1648"/>
                <a:ext cx="4" cy="34"/>
              </a:xfrm>
              <a:prstGeom prst="rect">
                <a:avLst/>
              </a:prstGeom>
              <a:solidFill>
                <a:srgbClr val="B5ED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464"/>
              <p:cNvSpPr>
                <a:spLocks noChangeArrowheads="1"/>
              </p:cNvSpPr>
              <p:nvPr/>
            </p:nvSpPr>
            <p:spPr bwMode="auto">
              <a:xfrm>
                <a:off x="3044" y="1648"/>
                <a:ext cx="5" cy="34"/>
              </a:xfrm>
              <a:prstGeom prst="rect">
                <a:avLst/>
              </a:prstGeom>
              <a:solidFill>
                <a:srgbClr val="9CE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465"/>
              <p:cNvSpPr>
                <a:spLocks noChangeArrowheads="1"/>
              </p:cNvSpPr>
              <p:nvPr/>
            </p:nvSpPr>
            <p:spPr bwMode="auto">
              <a:xfrm>
                <a:off x="3049" y="1648"/>
                <a:ext cx="5" cy="34"/>
              </a:xfrm>
              <a:prstGeom prst="rect">
                <a:avLst/>
              </a:prstGeom>
              <a:solidFill>
                <a:srgbClr val="A2E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Freeform 466"/>
              <p:cNvSpPr>
                <a:spLocks/>
              </p:cNvSpPr>
              <p:nvPr/>
            </p:nvSpPr>
            <p:spPr bwMode="auto">
              <a:xfrm>
                <a:off x="3027" y="1650"/>
                <a:ext cx="23" cy="27"/>
              </a:xfrm>
              <a:custGeom>
                <a:avLst/>
                <a:gdLst>
                  <a:gd name="T0" fmla="*/ 20 w 23"/>
                  <a:gd name="T1" fmla="*/ 9 h 27"/>
                  <a:gd name="T2" fmla="*/ 17 w 23"/>
                  <a:gd name="T3" fmla="*/ 25 h 27"/>
                  <a:gd name="T4" fmla="*/ 3 w 23"/>
                  <a:gd name="T5" fmla="*/ 18 h 27"/>
                  <a:gd name="T6" fmla="*/ 3 w 23"/>
                  <a:gd name="T7" fmla="*/ 18 h 27"/>
                  <a:gd name="T8" fmla="*/ 5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0"/>
                      <a:pt x="17" y="25"/>
                    </a:cubicBezTo>
                    <a:cubicBezTo>
                      <a:pt x="12" y="27"/>
                      <a:pt x="6" y="24"/>
                      <a:pt x="3" y="18"/>
                    </a:cubicBezTo>
                    <a:cubicBezTo>
                      <a:pt x="3" y="18"/>
                      <a:pt x="3" y="18"/>
                      <a:pt x="3" y="18"/>
                    </a:cubicBezTo>
                    <a:cubicBezTo>
                      <a:pt x="0" y="13"/>
                      <a:pt x="1" y="6"/>
                      <a:pt x="5" y="2"/>
                    </a:cubicBezTo>
                    <a:cubicBezTo>
                      <a:pt x="11" y="0"/>
                      <a:pt x="17" y="3"/>
                      <a:pt x="20" y="8"/>
                    </a:cubicBezTo>
                    <a:cubicBezTo>
                      <a:pt x="20" y="9"/>
                      <a:pt x="20" y="9"/>
                      <a:pt x="20" y="9"/>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4" name="Line 467"/>
              <p:cNvSpPr>
                <a:spLocks noChangeShapeType="1"/>
              </p:cNvSpPr>
              <p:nvPr/>
            </p:nvSpPr>
            <p:spPr bwMode="auto">
              <a:xfrm>
                <a:off x="3016" y="1700"/>
                <a:ext cx="130" cy="74"/>
              </a:xfrm>
              <a:prstGeom prst="line">
                <a:avLst/>
              </a:prstGeom>
              <a:noFill/>
              <a:ln w="7938" cap="rnd">
                <a:solidFill>
                  <a:srgbClr val="1E5E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Freeform 468"/>
              <p:cNvSpPr>
                <a:spLocks/>
              </p:cNvSpPr>
              <p:nvPr/>
            </p:nvSpPr>
            <p:spPr bwMode="auto">
              <a:xfrm>
                <a:off x="3013"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6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9" y="708"/>
                      <a:pt x="19" y="714"/>
                      <a:pt x="23" y="718"/>
                    </a:cubicBezTo>
                    <a:cubicBezTo>
                      <a:pt x="23" y="718"/>
                      <a:pt x="23" y="718"/>
                      <a:pt x="23" y="718"/>
                    </a:cubicBezTo>
                    <a:lnTo>
                      <a:pt x="33" y="719"/>
                    </a:lnTo>
                    <a:lnTo>
                      <a:pt x="33" y="726"/>
                    </a:lnTo>
                    <a:lnTo>
                      <a:pt x="0" y="745"/>
                    </a:lnTo>
                    <a:lnTo>
                      <a:pt x="0" y="775"/>
                    </a:lnTo>
                    <a:lnTo>
                      <a:pt x="436" y="1023"/>
                    </a:lnTo>
                    <a:lnTo>
                      <a:pt x="767" y="828"/>
                    </a:lnTo>
                    <a:lnTo>
                      <a:pt x="767" y="799"/>
                    </a:lnTo>
                    <a:lnTo>
                      <a:pt x="730" y="778"/>
                    </a:lnTo>
                    <a:close/>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3" name="Picture 46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27"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 name="Freeform 470"/>
              <p:cNvSpPr>
                <a:spLocks/>
              </p:cNvSpPr>
              <p:nvPr/>
            </p:nvSpPr>
            <p:spPr bwMode="auto">
              <a:xfrm>
                <a:off x="5028" y="1732"/>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 name="Picture 47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890"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 name="Freeform 472"/>
              <p:cNvSpPr>
                <a:spLocks/>
              </p:cNvSpPr>
              <p:nvPr/>
            </p:nvSpPr>
            <p:spPr bwMode="auto">
              <a:xfrm>
                <a:off x="4895" y="1657"/>
                <a:ext cx="234" cy="143"/>
              </a:xfrm>
              <a:custGeom>
                <a:avLst/>
                <a:gdLst>
                  <a:gd name="T0" fmla="*/ 101 w 234"/>
                  <a:gd name="T1" fmla="*/ 0 h 143"/>
                  <a:gd name="T2" fmla="*/ 0 w 234"/>
                  <a:gd name="T3" fmla="*/ 59 h 143"/>
                  <a:gd name="T4" fmla="*/ 0 w 234"/>
                  <a:gd name="T5" fmla="*/ 68 h 143"/>
                  <a:gd name="T6" fmla="*/ 133 w 234"/>
                  <a:gd name="T7" fmla="*/ 143 h 143"/>
                  <a:gd name="T8" fmla="*/ 133 w 234"/>
                  <a:gd name="T9" fmla="*/ 134 h 143"/>
                  <a:gd name="T10" fmla="*/ 234 w 234"/>
                  <a:gd name="T11" fmla="*/ 75 h 143"/>
                  <a:gd name="T12" fmla="*/ 101 w 234"/>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4" h="143">
                    <a:moveTo>
                      <a:pt x="101" y="0"/>
                    </a:moveTo>
                    <a:lnTo>
                      <a:pt x="0" y="59"/>
                    </a:lnTo>
                    <a:lnTo>
                      <a:pt x="0" y="68"/>
                    </a:lnTo>
                    <a:lnTo>
                      <a:pt x="133" y="143"/>
                    </a:lnTo>
                    <a:lnTo>
                      <a:pt x="133" y="134"/>
                    </a:lnTo>
                    <a:lnTo>
                      <a:pt x="234" y="75"/>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473"/>
              <p:cNvSpPr>
                <a:spLocks noChangeArrowheads="1"/>
              </p:cNvSpPr>
              <p:nvPr/>
            </p:nvSpPr>
            <p:spPr bwMode="auto">
              <a:xfrm>
                <a:off x="5032"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474"/>
              <p:cNvSpPr>
                <a:spLocks noChangeArrowheads="1"/>
              </p:cNvSpPr>
              <p:nvPr/>
            </p:nvSpPr>
            <p:spPr bwMode="auto">
              <a:xfrm>
                <a:off x="5037"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475"/>
              <p:cNvSpPr>
                <a:spLocks noChangeArrowheads="1"/>
              </p:cNvSpPr>
              <p:nvPr/>
            </p:nvSpPr>
            <p:spPr bwMode="auto">
              <a:xfrm>
                <a:off x="5042"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476"/>
              <p:cNvSpPr>
                <a:spLocks noChangeArrowheads="1"/>
              </p:cNvSpPr>
              <p:nvPr/>
            </p:nvSpPr>
            <p:spPr bwMode="auto">
              <a:xfrm>
                <a:off x="5047"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477"/>
              <p:cNvSpPr>
                <a:spLocks noChangeArrowheads="1"/>
              </p:cNvSpPr>
              <p:nvPr/>
            </p:nvSpPr>
            <p:spPr bwMode="auto">
              <a:xfrm>
                <a:off x="5052"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Rectangle 478"/>
              <p:cNvSpPr>
                <a:spLocks noChangeArrowheads="1"/>
              </p:cNvSpPr>
              <p:nvPr/>
            </p:nvSpPr>
            <p:spPr bwMode="auto">
              <a:xfrm>
                <a:off x="5057" y="1560"/>
                <a:ext cx="5" cy="230"/>
              </a:xfrm>
              <a:prstGeom prst="rect">
                <a:avLst/>
              </a:prstGeom>
              <a:solidFill>
                <a:srgbClr val="AFE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479"/>
              <p:cNvSpPr>
                <a:spLocks noChangeArrowheads="1"/>
              </p:cNvSpPr>
              <p:nvPr/>
            </p:nvSpPr>
            <p:spPr bwMode="auto">
              <a:xfrm>
                <a:off x="5062" y="1560"/>
                <a:ext cx="5" cy="230"/>
              </a:xfrm>
              <a:prstGeom prst="rect">
                <a:avLst/>
              </a:prstGeom>
              <a:solidFill>
                <a:srgbClr val="A8E1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480"/>
              <p:cNvSpPr>
                <a:spLocks noChangeArrowheads="1"/>
              </p:cNvSpPr>
              <p:nvPr/>
            </p:nvSpPr>
            <p:spPr bwMode="auto">
              <a:xfrm>
                <a:off x="5067" y="1560"/>
                <a:ext cx="4" cy="230"/>
              </a:xfrm>
              <a:prstGeom prst="rect">
                <a:avLst/>
              </a:prstGeom>
              <a:solidFill>
                <a:srgbClr val="9F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481"/>
              <p:cNvSpPr>
                <a:spLocks noChangeArrowheads="1"/>
              </p:cNvSpPr>
              <p:nvPr/>
            </p:nvSpPr>
            <p:spPr bwMode="auto">
              <a:xfrm>
                <a:off x="5071"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482"/>
              <p:cNvSpPr>
                <a:spLocks noChangeArrowheads="1"/>
              </p:cNvSpPr>
              <p:nvPr/>
            </p:nvSpPr>
            <p:spPr bwMode="auto">
              <a:xfrm>
                <a:off x="5076" y="1560"/>
                <a:ext cx="5" cy="230"/>
              </a:xfrm>
              <a:prstGeom prst="rect">
                <a:avLst/>
              </a:prstGeom>
              <a:solidFill>
                <a:srgbClr val="87C4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483"/>
              <p:cNvSpPr>
                <a:spLocks noChangeArrowheads="1"/>
              </p:cNvSpPr>
              <p:nvPr/>
            </p:nvSpPr>
            <p:spPr bwMode="auto">
              <a:xfrm>
                <a:off x="5081" y="1560"/>
                <a:ext cx="5" cy="230"/>
              </a:xfrm>
              <a:prstGeom prst="rect">
                <a:avLst/>
              </a:prstGeom>
              <a:solidFill>
                <a:srgbClr val="7AB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484"/>
              <p:cNvSpPr>
                <a:spLocks noChangeArrowheads="1"/>
              </p:cNvSpPr>
              <p:nvPr/>
            </p:nvSpPr>
            <p:spPr bwMode="auto">
              <a:xfrm>
                <a:off x="5086" y="1560"/>
                <a:ext cx="5" cy="230"/>
              </a:xfrm>
              <a:prstGeom prst="rect">
                <a:avLst/>
              </a:prstGeom>
              <a:solidFill>
                <a:srgbClr val="6BAD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485"/>
              <p:cNvSpPr>
                <a:spLocks noChangeArrowheads="1"/>
              </p:cNvSpPr>
              <p:nvPr/>
            </p:nvSpPr>
            <p:spPr bwMode="auto">
              <a:xfrm>
                <a:off x="5091" y="1560"/>
                <a:ext cx="5" cy="230"/>
              </a:xfrm>
              <a:prstGeom prst="rect">
                <a:avLst/>
              </a:prstGeom>
              <a:solidFill>
                <a:srgbClr val="5CA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486"/>
              <p:cNvSpPr>
                <a:spLocks noChangeArrowheads="1"/>
              </p:cNvSpPr>
              <p:nvPr/>
            </p:nvSpPr>
            <p:spPr bwMode="auto">
              <a:xfrm>
                <a:off x="5096" y="1560"/>
                <a:ext cx="5" cy="230"/>
              </a:xfrm>
              <a:prstGeom prst="rect">
                <a:avLst/>
              </a:prstGeom>
              <a:solidFill>
                <a:srgbClr val="4C9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487"/>
              <p:cNvSpPr>
                <a:spLocks noChangeArrowheads="1"/>
              </p:cNvSpPr>
              <p:nvPr/>
            </p:nvSpPr>
            <p:spPr bwMode="auto">
              <a:xfrm>
                <a:off x="5101" y="1560"/>
                <a:ext cx="5" cy="230"/>
              </a:xfrm>
              <a:prstGeom prst="rect">
                <a:avLst/>
              </a:prstGeom>
              <a:solidFill>
                <a:srgbClr val="3D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Rectangle 488"/>
              <p:cNvSpPr>
                <a:spLocks noChangeArrowheads="1"/>
              </p:cNvSpPr>
              <p:nvPr/>
            </p:nvSpPr>
            <p:spPr bwMode="auto">
              <a:xfrm>
                <a:off x="5106" y="1560"/>
                <a:ext cx="5" cy="230"/>
              </a:xfrm>
              <a:prstGeom prst="rect">
                <a:avLst/>
              </a:prstGeom>
              <a:solidFill>
                <a:srgbClr val="2D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489"/>
              <p:cNvSpPr>
                <a:spLocks noChangeArrowheads="1"/>
              </p:cNvSpPr>
              <p:nvPr/>
            </p:nvSpPr>
            <p:spPr bwMode="auto">
              <a:xfrm>
                <a:off x="5111" y="1560"/>
                <a:ext cx="4" cy="230"/>
              </a:xfrm>
              <a:prstGeom prst="rect">
                <a:avLst/>
              </a:prstGeom>
              <a:solidFill>
                <a:srgbClr val="1E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490"/>
              <p:cNvSpPr>
                <a:spLocks noChangeArrowheads="1"/>
              </p:cNvSpPr>
              <p:nvPr/>
            </p:nvSpPr>
            <p:spPr bwMode="auto">
              <a:xfrm>
                <a:off x="5115" y="1560"/>
                <a:ext cx="5" cy="230"/>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Freeform 491"/>
              <p:cNvSpPr>
                <a:spLocks/>
              </p:cNvSpPr>
              <p:nvPr/>
            </p:nvSpPr>
            <p:spPr bwMode="auto">
              <a:xfrm>
                <a:off x="5037"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6" name="Picture 4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00"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 name="Freeform 493"/>
              <p:cNvSpPr>
                <a:spLocks/>
              </p:cNvSpPr>
              <p:nvPr/>
            </p:nvSpPr>
            <p:spPr bwMode="auto">
              <a:xfrm>
                <a:off x="4905" y="1488"/>
                <a:ext cx="213" cy="123"/>
              </a:xfrm>
              <a:custGeom>
                <a:avLst/>
                <a:gdLst>
                  <a:gd name="T0" fmla="*/ 0 w 213"/>
                  <a:gd name="T1" fmla="*/ 48 h 123"/>
                  <a:gd name="T2" fmla="*/ 132 w 213"/>
                  <a:gd name="T3" fmla="*/ 123 h 123"/>
                  <a:gd name="T4" fmla="*/ 213 w 213"/>
                  <a:gd name="T5" fmla="*/ 75 h 123"/>
                  <a:gd name="T6" fmla="*/ 82 w 213"/>
                  <a:gd name="T7" fmla="*/ 0 h 123"/>
                  <a:gd name="T8" fmla="*/ 0 w 213"/>
                  <a:gd name="T9" fmla="*/ 48 h 123"/>
                </a:gdLst>
                <a:ahLst/>
                <a:cxnLst>
                  <a:cxn ang="0">
                    <a:pos x="T0" y="T1"/>
                  </a:cxn>
                  <a:cxn ang="0">
                    <a:pos x="T2" y="T3"/>
                  </a:cxn>
                  <a:cxn ang="0">
                    <a:pos x="T4" y="T5"/>
                  </a:cxn>
                  <a:cxn ang="0">
                    <a:pos x="T6" y="T7"/>
                  </a:cxn>
                  <a:cxn ang="0">
                    <a:pos x="T8" y="T9"/>
                  </a:cxn>
                </a:cxnLst>
                <a:rect l="0" t="0" r="r" b="b"/>
                <a:pathLst>
                  <a:path w="213" h="123">
                    <a:moveTo>
                      <a:pt x="0" y="48"/>
                    </a:moveTo>
                    <a:lnTo>
                      <a:pt x="132" y="123"/>
                    </a:lnTo>
                    <a:lnTo>
                      <a:pt x="213" y="75"/>
                    </a:lnTo>
                    <a:lnTo>
                      <a:pt x="82"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8" name="Picture 49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900"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 name="Freeform 495"/>
              <p:cNvSpPr>
                <a:spLocks/>
              </p:cNvSpPr>
              <p:nvPr/>
            </p:nvSpPr>
            <p:spPr bwMode="auto">
              <a:xfrm>
                <a:off x="4905" y="1536"/>
                <a:ext cx="132" cy="250"/>
              </a:xfrm>
              <a:custGeom>
                <a:avLst/>
                <a:gdLst>
                  <a:gd name="T0" fmla="*/ 132 w 132"/>
                  <a:gd name="T1" fmla="*/ 75 h 250"/>
                  <a:gd name="T2" fmla="*/ 0 w 132"/>
                  <a:gd name="T3" fmla="*/ 0 h 250"/>
                  <a:gd name="T4" fmla="*/ 0 w 132"/>
                  <a:gd name="T5" fmla="*/ 174 h 250"/>
                  <a:gd name="T6" fmla="*/ 69 w 132"/>
                  <a:gd name="T7" fmla="*/ 214 h 250"/>
                  <a:gd name="T8" fmla="*/ 69 w 132"/>
                  <a:gd name="T9" fmla="*/ 120 h 250"/>
                  <a:gd name="T10" fmla="*/ 112 w 132"/>
                  <a:gd name="T11" fmla="*/ 142 h 250"/>
                  <a:gd name="T12" fmla="*/ 112 w 132"/>
                  <a:gd name="T13" fmla="*/ 238 h 250"/>
                  <a:gd name="T14" fmla="*/ 132 w 132"/>
                  <a:gd name="T15" fmla="*/ 250 h 250"/>
                  <a:gd name="T16" fmla="*/ 132 w 132"/>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5"/>
                    </a:moveTo>
                    <a:lnTo>
                      <a:pt x="0" y="0"/>
                    </a:lnTo>
                    <a:lnTo>
                      <a:pt x="0" y="174"/>
                    </a:lnTo>
                    <a:lnTo>
                      <a:pt x="69" y="214"/>
                    </a:lnTo>
                    <a:lnTo>
                      <a:pt x="69" y="120"/>
                    </a:lnTo>
                    <a:lnTo>
                      <a:pt x="112" y="142"/>
                    </a:lnTo>
                    <a:lnTo>
                      <a:pt x="112" y="238"/>
                    </a:lnTo>
                    <a:lnTo>
                      <a:pt x="132" y="250"/>
                    </a:lnTo>
                    <a:lnTo>
                      <a:pt x="132"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96"/>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497"/>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498"/>
              <p:cNvSpPr>
                <a:spLocks noChangeArrowheads="1"/>
              </p:cNvSpPr>
              <p:nvPr/>
            </p:nvSpPr>
            <p:spPr bwMode="auto">
              <a:xfrm>
                <a:off x="4983"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99"/>
              <p:cNvSpPr>
                <a:spLocks/>
              </p:cNvSpPr>
              <p:nvPr/>
            </p:nvSpPr>
            <p:spPr bwMode="auto">
              <a:xfrm>
                <a:off x="4988"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500"/>
              <p:cNvSpPr>
                <a:spLocks noChangeArrowheads="1"/>
              </p:cNvSpPr>
              <p:nvPr/>
            </p:nvSpPr>
            <p:spPr bwMode="auto">
              <a:xfrm>
                <a:off x="4915"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501"/>
              <p:cNvSpPr>
                <a:spLocks noChangeArrowheads="1"/>
              </p:cNvSpPr>
              <p:nvPr/>
            </p:nvSpPr>
            <p:spPr bwMode="auto">
              <a:xfrm>
                <a:off x="4920" y="1614"/>
                <a:ext cx="5" cy="29"/>
              </a:xfrm>
              <a:prstGeom prst="rect">
                <a:avLst/>
              </a:prstGeom>
              <a:solidFill>
                <a:srgbClr val="008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502"/>
              <p:cNvSpPr>
                <a:spLocks noChangeArrowheads="1"/>
              </p:cNvSpPr>
              <p:nvPr/>
            </p:nvSpPr>
            <p:spPr bwMode="auto">
              <a:xfrm>
                <a:off x="4925" y="1614"/>
                <a:ext cx="4" cy="29"/>
              </a:xfrm>
              <a:prstGeom prst="rect">
                <a:avLst/>
              </a:prstGeom>
              <a:solidFill>
                <a:srgbClr val="0B79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3"/>
              <p:cNvSpPr>
                <a:spLocks noChangeArrowheads="1"/>
              </p:cNvSpPr>
              <p:nvPr/>
            </p:nvSpPr>
            <p:spPr bwMode="auto">
              <a:xfrm>
                <a:off x="4929" y="1614"/>
                <a:ext cx="5" cy="29"/>
              </a:xfrm>
              <a:prstGeom prst="rect">
                <a:avLst/>
              </a:prstGeom>
              <a:solidFill>
                <a:srgbClr val="0F6D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504"/>
              <p:cNvSpPr>
                <a:spLocks noChangeArrowheads="1"/>
              </p:cNvSpPr>
              <p:nvPr/>
            </p:nvSpPr>
            <p:spPr bwMode="auto">
              <a:xfrm>
                <a:off x="4934" y="1614"/>
                <a:ext cx="5" cy="29"/>
              </a:xfrm>
              <a:prstGeom prst="rect">
                <a:avLst/>
              </a:prstGeom>
              <a:solidFill>
                <a:srgbClr val="1260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505"/>
              <p:cNvSpPr>
                <a:spLocks noChangeArrowheads="1"/>
              </p:cNvSpPr>
              <p:nvPr/>
            </p:nvSpPr>
            <p:spPr bwMode="auto">
              <a:xfrm>
                <a:off x="4939" y="1614"/>
                <a:ext cx="5" cy="29"/>
              </a:xfrm>
              <a:prstGeom prst="rect">
                <a:avLst/>
              </a:prstGeom>
              <a:solidFill>
                <a:srgbClr val="1257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506"/>
              <p:cNvSpPr>
                <a:spLocks noChangeArrowheads="1"/>
              </p:cNvSpPr>
              <p:nvPr/>
            </p:nvSpPr>
            <p:spPr bwMode="auto">
              <a:xfrm>
                <a:off x="4944"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507"/>
              <p:cNvSpPr>
                <a:spLocks noEditPoints="1"/>
              </p:cNvSpPr>
              <p:nvPr/>
            </p:nvSpPr>
            <p:spPr bwMode="auto">
              <a:xfrm>
                <a:off x="4916" y="1562"/>
                <a:ext cx="105" cy="94"/>
              </a:xfrm>
              <a:custGeom>
                <a:avLst/>
                <a:gdLst>
                  <a:gd name="T0" fmla="*/ 75 w 105"/>
                  <a:gd name="T1" fmla="*/ 42 h 94"/>
                  <a:gd name="T2" fmla="*/ 75 w 105"/>
                  <a:gd name="T3" fmla="*/ 78 h 94"/>
                  <a:gd name="T4" fmla="*/ 105 w 105"/>
                  <a:gd name="T5" fmla="*/ 94 h 94"/>
                  <a:gd name="T6" fmla="*/ 105 w 105"/>
                  <a:gd name="T7" fmla="*/ 58 h 94"/>
                  <a:gd name="T8" fmla="*/ 75 w 105"/>
                  <a:gd name="T9" fmla="*/ 42 h 94"/>
                  <a:gd name="T10" fmla="*/ 38 w 105"/>
                  <a:gd name="T11" fmla="*/ 21 h 94"/>
                  <a:gd name="T12" fmla="*/ 38 w 105"/>
                  <a:gd name="T13" fmla="*/ 57 h 94"/>
                  <a:gd name="T14" fmla="*/ 67 w 105"/>
                  <a:gd name="T15" fmla="*/ 73 h 94"/>
                  <a:gd name="T16" fmla="*/ 67 w 105"/>
                  <a:gd name="T17" fmla="*/ 37 h 94"/>
                  <a:gd name="T18" fmla="*/ 38 w 105"/>
                  <a:gd name="T19" fmla="*/ 21 h 94"/>
                  <a:gd name="T20" fmla="*/ 0 w 105"/>
                  <a:gd name="T21" fmla="*/ 0 h 94"/>
                  <a:gd name="T22" fmla="*/ 0 w 105"/>
                  <a:gd name="T23" fmla="*/ 36 h 94"/>
                  <a:gd name="T24" fmla="*/ 29 w 105"/>
                  <a:gd name="T25" fmla="*/ 52 h 94"/>
                  <a:gd name="T26" fmla="*/ 29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5" y="42"/>
                    </a:moveTo>
                    <a:lnTo>
                      <a:pt x="75" y="78"/>
                    </a:lnTo>
                    <a:lnTo>
                      <a:pt x="105" y="94"/>
                    </a:lnTo>
                    <a:lnTo>
                      <a:pt x="105" y="58"/>
                    </a:lnTo>
                    <a:lnTo>
                      <a:pt x="75" y="42"/>
                    </a:lnTo>
                    <a:close/>
                    <a:moveTo>
                      <a:pt x="38" y="21"/>
                    </a:moveTo>
                    <a:lnTo>
                      <a:pt x="38" y="57"/>
                    </a:lnTo>
                    <a:lnTo>
                      <a:pt x="67" y="73"/>
                    </a:lnTo>
                    <a:lnTo>
                      <a:pt x="67" y="37"/>
                    </a:lnTo>
                    <a:lnTo>
                      <a:pt x="38" y="21"/>
                    </a:lnTo>
                    <a:close/>
                    <a:moveTo>
                      <a:pt x="0" y="0"/>
                    </a:moveTo>
                    <a:lnTo>
                      <a:pt x="0" y="36"/>
                    </a:lnTo>
                    <a:lnTo>
                      <a:pt x="29" y="52"/>
                    </a:lnTo>
                    <a:lnTo>
                      <a:pt x="29"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508"/>
              <p:cNvSpPr>
                <a:spLocks/>
              </p:cNvSpPr>
              <p:nvPr/>
            </p:nvSpPr>
            <p:spPr bwMode="auto">
              <a:xfrm>
                <a:off x="4991" y="1604"/>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Freeform 509"/>
              <p:cNvSpPr>
                <a:spLocks/>
              </p:cNvSpPr>
              <p:nvPr/>
            </p:nvSpPr>
            <p:spPr bwMode="auto">
              <a:xfrm>
                <a:off x="4954" y="1583"/>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Freeform 510"/>
              <p:cNvSpPr>
                <a:spLocks/>
              </p:cNvSpPr>
              <p:nvPr/>
            </p:nvSpPr>
            <p:spPr bwMode="auto">
              <a:xfrm>
                <a:off x="4916" y="1562"/>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11"/>
              <p:cNvSpPr>
                <a:spLocks noChangeArrowheads="1"/>
              </p:cNvSpPr>
              <p:nvPr/>
            </p:nvSpPr>
            <p:spPr bwMode="auto">
              <a:xfrm>
                <a:off x="4915"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Freeform 512"/>
              <p:cNvSpPr>
                <a:spLocks/>
              </p:cNvSpPr>
              <p:nvPr/>
            </p:nvSpPr>
            <p:spPr bwMode="auto">
              <a:xfrm>
                <a:off x="4994"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Freeform 513"/>
              <p:cNvSpPr>
                <a:spLocks/>
              </p:cNvSpPr>
              <p:nvPr/>
            </p:nvSpPr>
            <p:spPr bwMode="auto">
              <a:xfrm>
                <a:off x="4956"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Freeform 514"/>
              <p:cNvSpPr>
                <a:spLocks/>
              </p:cNvSpPr>
              <p:nvPr/>
            </p:nvSpPr>
            <p:spPr bwMode="auto">
              <a:xfrm>
                <a:off x="4918"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515"/>
              <p:cNvSpPr>
                <a:spLocks noChangeArrowheads="1"/>
              </p:cNvSpPr>
              <p:nvPr/>
            </p:nvSpPr>
            <p:spPr bwMode="auto">
              <a:xfrm>
                <a:off x="4900"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Freeform 516"/>
              <p:cNvSpPr>
                <a:spLocks/>
              </p:cNvSpPr>
              <p:nvPr/>
            </p:nvSpPr>
            <p:spPr bwMode="auto">
              <a:xfrm>
                <a:off x="4904" y="1643"/>
                <a:ext cx="58" cy="65"/>
              </a:xfrm>
              <a:custGeom>
                <a:avLst/>
                <a:gdLst>
                  <a:gd name="T0" fmla="*/ 49 w 58"/>
                  <a:gd name="T1" fmla="*/ 21 h 65"/>
                  <a:gd name="T2" fmla="*/ 44 w 58"/>
                  <a:gd name="T3" fmla="*/ 59 h 65"/>
                  <a:gd name="T4" fmla="*/ 10 w 58"/>
                  <a:gd name="T5" fmla="*/ 46 h 65"/>
                  <a:gd name="T6" fmla="*/ 9 w 58"/>
                  <a:gd name="T7" fmla="*/ 45 h 65"/>
                  <a:gd name="T8" fmla="*/ 14 w 58"/>
                  <a:gd name="T9" fmla="*/ 6 h 65"/>
                  <a:gd name="T10" fmla="*/ 49 w 58"/>
                  <a:gd name="T11" fmla="*/ 20 h 65"/>
                  <a:gd name="T12" fmla="*/ 49 w 58"/>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8" h="65">
                    <a:moveTo>
                      <a:pt x="49" y="21"/>
                    </a:moveTo>
                    <a:cubicBezTo>
                      <a:pt x="58" y="33"/>
                      <a:pt x="55" y="50"/>
                      <a:pt x="44" y="59"/>
                    </a:cubicBezTo>
                    <a:cubicBezTo>
                      <a:pt x="31" y="65"/>
                      <a:pt x="15" y="59"/>
                      <a:pt x="10"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Freeform 517"/>
              <p:cNvSpPr>
                <a:spLocks/>
              </p:cNvSpPr>
              <p:nvPr/>
            </p:nvSpPr>
            <p:spPr bwMode="auto">
              <a:xfrm>
                <a:off x="4913" y="1661"/>
                <a:ext cx="29"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518"/>
              <p:cNvSpPr>
                <a:spLocks/>
              </p:cNvSpPr>
              <p:nvPr/>
            </p:nvSpPr>
            <p:spPr bwMode="auto">
              <a:xfrm>
                <a:off x="4913" y="1661"/>
                <a:ext cx="29" cy="31"/>
              </a:xfrm>
              <a:custGeom>
                <a:avLst/>
                <a:gdLst>
                  <a:gd name="T0" fmla="*/ 25 w 29"/>
                  <a:gd name="T1" fmla="*/ 9 h 31"/>
                  <a:gd name="T2" fmla="*/ 23 w 29"/>
                  <a:gd name="T3" fmla="*/ 27 h 31"/>
                  <a:gd name="T4" fmla="*/ 12 w 29"/>
                  <a:gd name="T5" fmla="*/ 31 h 31"/>
                  <a:gd name="T6" fmla="*/ 7 w 29"/>
                  <a:gd name="T7" fmla="*/ 20 h 31"/>
                  <a:gd name="T8" fmla="*/ 0 w 29"/>
                  <a:gd name="T9" fmla="*/ 10 h 31"/>
                  <a:gd name="T10" fmla="*/ 9 w 29"/>
                  <a:gd name="T11" fmla="*/ 2 h 31"/>
                  <a:gd name="T12" fmla="*/ 25 w 29"/>
                  <a:gd name="T13" fmla="*/ 9 h 31"/>
                  <a:gd name="T14" fmla="*/ 25 w 29"/>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5" y="9"/>
                    </a:moveTo>
                    <a:cubicBezTo>
                      <a:pt x="29" y="15"/>
                      <a:pt x="28" y="23"/>
                      <a:pt x="23" y="27"/>
                    </a:cubicBezTo>
                    <a:cubicBezTo>
                      <a:pt x="19" y="29"/>
                      <a:pt x="16" y="30"/>
                      <a:pt x="12" y="31"/>
                    </a:cubicBezTo>
                    <a:cubicBezTo>
                      <a:pt x="9" y="28"/>
                      <a:pt x="7" y="24"/>
                      <a:pt x="7" y="20"/>
                    </a:cubicBezTo>
                    <a:cubicBezTo>
                      <a:pt x="4" y="18"/>
                      <a:pt x="1" y="14"/>
                      <a:pt x="0" y="10"/>
                    </a:cubicBezTo>
                    <a:cubicBezTo>
                      <a:pt x="3" y="7"/>
                      <a:pt x="6" y="4"/>
                      <a:pt x="9" y="2"/>
                    </a:cubicBezTo>
                    <a:cubicBezTo>
                      <a:pt x="16" y="0"/>
                      <a:pt x="23" y="3"/>
                      <a:pt x="25" y="9"/>
                    </a:cubicBezTo>
                    <a:cubicBezTo>
                      <a:pt x="25" y="9"/>
                      <a:pt x="25" y="9"/>
                      <a:pt x="25"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Freeform 519"/>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7" name="Freeform 520"/>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Rectangle 521"/>
              <p:cNvSpPr>
                <a:spLocks noChangeArrowheads="1"/>
              </p:cNvSpPr>
              <p:nvPr/>
            </p:nvSpPr>
            <p:spPr bwMode="auto">
              <a:xfrm>
                <a:off x="4905" y="1663"/>
                <a:ext cx="5" cy="34"/>
              </a:xfrm>
              <a:prstGeom prst="rect">
                <a:avLst/>
              </a:prstGeom>
              <a:solidFill>
                <a:srgbClr val="F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Rectangle 522"/>
              <p:cNvSpPr>
                <a:spLocks noChangeArrowheads="1"/>
              </p:cNvSpPr>
              <p:nvPr/>
            </p:nvSpPr>
            <p:spPr bwMode="auto">
              <a:xfrm>
                <a:off x="4910" y="1663"/>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523"/>
              <p:cNvSpPr>
                <a:spLocks noChangeArrowheads="1"/>
              </p:cNvSpPr>
              <p:nvPr/>
            </p:nvSpPr>
            <p:spPr bwMode="auto">
              <a:xfrm>
                <a:off x="4915" y="1663"/>
                <a:ext cx="5" cy="34"/>
              </a:xfrm>
              <a:prstGeom prst="rect">
                <a:avLst/>
              </a:prstGeom>
              <a:solidFill>
                <a:srgbClr val="DE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1" name="Rectangle 524"/>
              <p:cNvSpPr>
                <a:spLocks noChangeArrowheads="1"/>
              </p:cNvSpPr>
              <p:nvPr/>
            </p:nvSpPr>
            <p:spPr bwMode="auto">
              <a:xfrm>
                <a:off x="4920" y="1663"/>
                <a:ext cx="5" cy="34"/>
              </a:xfrm>
              <a:prstGeom prst="rect">
                <a:avLst/>
              </a:prstGeom>
              <a:solidFill>
                <a:srgbClr val="A8F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Rectangle 525"/>
              <p:cNvSpPr>
                <a:spLocks noChangeArrowheads="1"/>
              </p:cNvSpPr>
              <p:nvPr/>
            </p:nvSpPr>
            <p:spPr bwMode="auto">
              <a:xfrm>
                <a:off x="4925" y="1663"/>
                <a:ext cx="4" cy="34"/>
              </a:xfrm>
              <a:prstGeom prst="rect">
                <a:avLst/>
              </a:prstGeom>
              <a:solidFill>
                <a:srgbClr val="71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3" name="Rectangle 526"/>
              <p:cNvSpPr>
                <a:spLocks noChangeArrowheads="1"/>
              </p:cNvSpPr>
              <p:nvPr/>
            </p:nvSpPr>
            <p:spPr bwMode="auto">
              <a:xfrm>
                <a:off x="4929" y="1663"/>
                <a:ext cx="5" cy="34"/>
              </a:xfrm>
              <a:prstGeom prst="rect">
                <a:avLst/>
              </a:prstGeom>
              <a:solidFill>
                <a:srgbClr val="67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Freeform 527"/>
              <p:cNvSpPr>
                <a:spLocks/>
              </p:cNvSpPr>
              <p:nvPr/>
            </p:nvSpPr>
            <p:spPr bwMode="auto">
              <a:xfrm>
                <a:off x="4908" y="1667"/>
                <a:ext cx="24" cy="27"/>
              </a:xfrm>
              <a:custGeom>
                <a:avLst/>
                <a:gdLst>
                  <a:gd name="T0" fmla="*/ 20 w 24"/>
                  <a:gd name="T1" fmla="*/ 9 h 27"/>
                  <a:gd name="T2" fmla="*/ 18 w 24"/>
                  <a:gd name="T3" fmla="*/ 25 h 27"/>
                  <a:gd name="T4" fmla="*/ 4 w 24"/>
                  <a:gd name="T5" fmla="*/ 19 h 27"/>
                  <a:gd name="T6" fmla="*/ 4 w 24"/>
                  <a:gd name="T7" fmla="*/ 19 h 27"/>
                  <a:gd name="T8" fmla="*/ 6 w 24"/>
                  <a:gd name="T9" fmla="*/ 3 h 27"/>
                  <a:gd name="T10" fmla="*/ 20 w 24"/>
                  <a:gd name="T11" fmla="*/ 9 h 27"/>
                  <a:gd name="T12" fmla="*/ 20 w 24"/>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20" y="9"/>
                    </a:moveTo>
                    <a:cubicBezTo>
                      <a:pt x="24" y="14"/>
                      <a:pt x="23" y="21"/>
                      <a:pt x="18" y="25"/>
                    </a:cubicBezTo>
                    <a:cubicBezTo>
                      <a:pt x="13" y="27"/>
                      <a:pt x="6" y="24"/>
                      <a:pt x="4" y="19"/>
                    </a:cubicBezTo>
                    <a:cubicBezTo>
                      <a:pt x="4" y="19"/>
                      <a:pt x="4" y="19"/>
                      <a:pt x="4" y="19"/>
                    </a:cubicBezTo>
                    <a:cubicBezTo>
                      <a:pt x="0" y="14"/>
                      <a:pt x="1" y="7"/>
                      <a:pt x="6" y="3"/>
                    </a:cubicBezTo>
                    <a:cubicBezTo>
                      <a:pt x="12" y="0"/>
                      <a:pt x="18"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528"/>
              <p:cNvSpPr>
                <a:spLocks noChangeShapeType="1"/>
              </p:cNvSpPr>
              <p:nvPr/>
            </p:nvSpPr>
            <p:spPr bwMode="auto">
              <a:xfrm>
                <a:off x="4897" y="1717"/>
                <a:ext cx="131"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Freeform 529"/>
              <p:cNvSpPr>
                <a:spLocks/>
              </p:cNvSpPr>
              <p:nvPr/>
            </p:nvSpPr>
            <p:spPr bwMode="auto">
              <a:xfrm>
                <a:off x="4895" y="1488"/>
                <a:ext cx="234"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530"/>
              <p:cNvSpPr>
                <a:spLocks noChangeShapeType="1"/>
              </p:cNvSpPr>
              <p:nvPr/>
            </p:nvSpPr>
            <p:spPr bwMode="auto">
              <a:xfrm>
                <a:off x="3317" y="2918"/>
                <a:ext cx="1016" cy="0"/>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531"/>
              <p:cNvSpPr>
                <a:spLocks/>
              </p:cNvSpPr>
              <p:nvPr/>
            </p:nvSpPr>
            <p:spPr bwMode="auto">
              <a:xfrm>
                <a:off x="4328" y="290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Freeform 532"/>
              <p:cNvSpPr>
                <a:spLocks/>
              </p:cNvSpPr>
              <p:nvPr/>
            </p:nvSpPr>
            <p:spPr bwMode="auto">
              <a:xfrm>
                <a:off x="2752" y="3012"/>
                <a:ext cx="2352" cy="339"/>
              </a:xfrm>
              <a:custGeom>
                <a:avLst/>
                <a:gdLst>
                  <a:gd name="T0" fmla="*/ 0 w 2352"/>
                  <a:gd name="T1" fmla="*/ 0 h 339"/>
                  <a:gd name="T2" fmla="*/ 0 w 2352"/>
                  <a:gd name="T3" fmla="*/ 339 h 339"/>
                  <a:gd name="T4" fmla="*/ 2352 w 2352"/>
                  <a:gd name="T5" fmla="*/ 339 h 339"/>
                  <a:gd name="T6" fmla="*/ 2352 w 2352"/>
                  <a:gd name="T7" fmla="*/ 93 h 339"/>
                </a:gdLst>
                <a:ahLst/>
                <a:cxnLst>
                  <a:cxn ang="0">
                    <a:pos x="T0" y="T1"/>
                  </a:cxn>
                  <a:cxn ang="0">
                    <a:pos x="T2" y="T3"/>
                  </a:cxn>
                  <a:cxn ang="0">
                    <a:pos x="T4" y="T5"/>
                  </a:cxn>
                  <a:cxn ang="0">
                    <a:pos x="T6" y="T7"/>
                  </a:cxn>
                </a:cxnLst>
                <a:rect l="0" t="0" r="r" b="b"/>
                <a:pathLst>
                  <a:path w="2352" h="339">
                    <a:moveTo>
                      <a:pt x="0" y="0"/>
                    </a:moveTo>
                    <a:lnTo>
                      <a:pt x="0" y="339"/>
                    </a:lnTo>
                    <a:lnTo>
                      <a:pt x="2352" y="339"/>
                    </a:lnTo>
                    <a:lnTo>
                      <a:pt x="2352" y="93"/>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533"/>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534"/>
              <p:cNvSpPr>
                <a:spLocks/>
              </p:cNvSpPr>
              <p:nvPr/>
            </p:nvSpPr>
            <p:spPr bwMode="auto">
              <a:xfrm>
                <a:off x="3771" y="2382"/>
                <a:ext cx="781" cy="278"/>
              </a:xfrm>
              <a:custGeom>
                <a:avLst/>
                <a:gdLst>
                  <a:gd name="T0" fmla="*/ 2551 w 2551"/>
                  <a:gd name="T1" fmla="*/ 908 h 908"/>
                  <a:gd name="T2" fmla="*/ 2551 w 2551"/>
                  <a:gd name="T3" fmla="*/ 303 h 908"/>
                  <a:gd name="T4" fmla="*/ 1256 w 2551"/>
                  <a:gd name="T5" fmla="*/ 303 h 908"/>
                  <a:gd name="T6" fmla="*/ 1206 w 2551"/>
                  <a:gd name="T7" fmla="*/ 252 h 908"/>
                  <a:gd name="T8" fmla="*/ 1155 w 2551"/>
                  <a:gd name="T9" fmla="*/ 303 h 908"/>
                  <a:gd name="T10" fmla="*/ 0 w 2551"/>
                  <a:gd name="T11" fmla="*/ 303 h 908"/>
                  <a:gd name="T12" fmla="*/ 0 w 2551"/>
                  <a:gd name="T13" fmla="*/ 0 h 908"/>
                </a:gdLst>
                <a:ahLst/>
                <a:cxnLst>
                  <a:cxn ang="0">
                    <a:pos x="T0" y="T1"/>
                  </a:cxn>
                  <a:cxn ang="0">
                    <a:pos x="T2" y="T3"/>
                  </a:cxn>
                  <a:cxn ang="0">
                    <a:pos x="T4" y="T5"/>
                  </a:cxn>
                  <a:cxn ang="0">
                    <a:pos x="T6" y="T7"/>
                  </a:cxn>
                  <a:cxn ang="0">
                    <a:pos x="T8" y="T9"/>
                  </a:cxn>
                  <a:cxn ang="0">
                    <a:pos x="T10" y="T11"/>
                  </a:cxn>
                  <a:cxn ang="0">
                    <a:pos x="T12" y="T13"/>
                  </a:cxn>
                </a:cxnLst>
                <a:rect l="0" t="0" r="r" b="b"/>
                <a:pathLst>
                  <a:path w="2551" h="908">
                    <a:moveTo>
                      <a:pt x="2551" y="908"/>
                    </a:moveTo>
                    <a:lnTo>
                      <a:pt x="2551" y="303"/>
                    </a:lnTo>
                    <a:lnTo>
                      <a:pt x="1256" y="303"/>
                    </a:lnTo>
                    <a:cubicBezTo>
                      <a:pt x="1256" y="275"/>
                      <a:pt x="1234" y="252"/>
                      <a:pt x="1206" y="252"/>
                    </a:cubicBezTo>
                    <a:cubicBezTo>
                      <a:pt x="1178" y="252"/>
                      <a:pt x="1155" y="275"/>
                      <a:pt x="1155" y="303"/>
                    </a:cubicBezTo>
                    <a:lnTo>
                      <a:pt x="0" y="303"/>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Freeform 535"/>
              <p:cNvSpPr>
                <a:spLocks/>
              </p:cNvSpPr>
              <p:nvPr/>
            </p:nvSpPr>
            <p:spPr bwMode="auto">
              <a:xfrm>
                <a:off x="3753"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536"/>
              <p:cNvSpPr>
                <a:spLocks/>
              </p:cNvSpPr>
              <p:nvPr/>
            </p:nvSpPr>
            <p:spPr bwMode="auto">
              <a:xfrm>
                <a:off x="4140" y="2382"/>
                <a:ext cx="972" cy="278"/>
              </a:xfrm>
              <a:custGeom>
                <a:avLst/>
                <a:gdLst>
                  <a:gd name="T0" fmla="*/ 3175 w 3175"/>
                  <a:gd name="T1" fmla="*/ 908 h 908"/>
                  <a:gd name="T2" fmla="*/ 3175 w 3175"/>
                  <a:gd name="T3" fmla="*/ 612 h 908"/>
                  <a:gd name="T4" fmla="*/ 2242 w 3175"/>
                  <a:gd name="T5" fmla="*/ 612 h 908"/>
                  <a:gd name="T6" fmla="*/ 2192 w 3175"/>
                  <a:gd name="T7" fmla="*/ 561 h 908"/>
                  <a:gd name="T8" fmla="*/ 2142 w 3175"/>
                  <a:gd name="T9" fmla="*/ 612 h 908"/>
                  <a:gd name="T10" fmla="*/ 1395 w 3175"/>
                  <a:gd name="T11" fmla="*/ 612 h 908"/>
                  <a:gd name="T12" fmla="*/ 1345 w 3175"/>
                  <a:gd name="T13" fmla="*/ 561 h 908"/>
                  <a:gd name="T14" fmla="*/ 1294 w 3175"/>
                  <a:gd name="T15" fmla="*/ 612 h 908"/>
                  <a:gd name="T16" fmla="*/ 0 w 3175"/>
                  <a:gd name="T17" fmla="*/ 612 h 908"/>
                  <a:gd name="T18" fmla="*/ 0 w 3175"/>
                  <a:gd name="T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5" h="908">
                    <a:moveTo>
                      <a:pt x="3175" y="908"/>
                    </a:moveTo>
                    <a:lnTo>
                      <a:pt x="3175" y="612"/>
                    </a:lnTo>
                    <a:lnTo>
                      <a:pt x="2242" y="612"/>
                    </a:lnTo>
                    <a:cubicBezTo>
                      <a:pt x="2242" y="584"/>
                      <a:pt x="2220" y="561"/>
                      <a:pt x="2192" y="561"/>
                    </a:cubicBezTo>
                    <a:cubicBezTo>
                      <a:pt x="2164" y="561"/>
                      <a:pt x="2142" y="584"/>
                      <a:pt x="2142" y="612"/>
                    </a:cubicBezTo>
                    <a:lnTo>
                      <a:pt x="1395" y="612"/>
                    </a:lnTo>
                    <a:cubicBezTo>
                      <a:pt x="1395" y="584"/>
                      <a:pt x="1373" y="561"/>
                      <a:pt x="1345" y="561"/>
                    </a:cubicBezTo>
                    <a:cubicBezTo>
                      <a:pt x="1317" y="561"/>
                      <a:pt x="1294" y="584"/>
                      <a:pt x="1294" y="612"/>
                    </a:cubicBezTo>
                    <a:lnTo>
                      <a:pt x="0" y="612"/>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Freeform 537"/>
              <p:cNvSpPr>
                <a:spLocks/>
              </p:cNvSpPr>
              <p:nvPr/>
            </p:nvSpPr>
            <p:spPr bwMode="auto">
              <a:xfrm>
                <a:off x="4122"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538"/>
              <p:cNvSpPr>
                <a:spLocks/>
              </p:cNvSpPr>
              <p:nvPr/>
            </p:nvSpPr>
            <p:spPr bwMode="auto">
              <a:xfrm>
                <a:off x="4140" y="1533"/>
                <a:ext cx="471" cy="522"/>
              </a:xfrm>
              <a:custGeom>
                <a:avLst/>
                <a:gdLst>
                  <a:gd name="T0" fmla="*/ 0 w 471"/>
                  <a:gd name="T1" fmla="*/ 522 h 522"/>
                  <a:gd name="T2" fmla="*/ 0 w 471"/>
                  <a:gd name="T3" fmla="*/ 151 h 522"/>
                  <a:gd name="T4" fmla="*/ 471 w 471"/>
                  <a:gd name="T5" fmla="*/ 151 h 522"/>
                  <a:gd name="T6" fmla="*/ 471 w 471"/>
                  <a:gd name="T7" fmla="*/ 0 h 522"/>
                </a:gdLst>
                <a:ahLst/>
                <a:cxnLst>
                  <a:cxn ang="0">
                    <a:pos x="T0" y="T1"/>
                  </a:cxn>
                  <a:cxn ang="0">
                    <a:pos x="T2" y="T3"/>
                  </a:cxn>
                  <a:cxn ang="0">
                    <a:pos x="T4" y="T5"/>
                  </a:cxn>
                  <a:cxn ang="0">
                    <a:pos x="T6" y="T7"/>
                  </a:cxn>
                </a:cxnLst>
                <a:rect l="0" t="0" r="r" b="b"/>
                <a:pathLst>
                  <a:path w="471" h="522">
                    <a:moveTo>
                      <a:pt x="0" y="522"/>
                    </a:moveTo>
                    <a:lnTo>
                      <a:pt x="0" y="151"/>
                    </a:lnTo>
                    <a:lnTo>
                      <a:pt x="471" y="151"/>
                    </a:lnTo>
                    <a:lnTo>
                      <a:pt x="471"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Freeform 539"/>
              <p:cNvSpPr>
                <a:spLocks/>
              </p:cNvSpPr>
              <p:nvPr/>
            </p:nvSpPr>
            <p:spPr bwMode="auto">
              <a:xfrm>
                <a:off x="4593" y="1502"/>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540"/>
              <p:cNvSpPr>
                <a:spLocks/>
              </p:cNvSpPr>
              <p:nvPr/>
            </p:nvSpPr>
            <p:spPr bwMode="auto">
              <a:xfrm>
                <a:off x="4140" y="1644"/>
                <a:ext cx="733" cy="411"/>
              </a:xfrm>
              <a:custGeom>
                <a:avLst/>
                <a:gdLst>
                  <a:gd name="T0" fmla="*/ 0 w 2395"/>
                  <a:gd name="T1" fmla="*/ 1341 h 1341"/>
                  <a:gd name="T2" fmla="*/ 0 w 2395"/>
                  <a:gd name="T3" fmla="*/ 925 h 1341"/>
                  <a:gd name="T4" fmla="*/ 2142 w 2395"/>
                  <a:gd name="T5" fmla="*/ 925 h 1341"/>
                  <a:gd name="T6" fmla="*/ 2192 w 2395"/>
                  <a:gd name="T7" fmla="*/ 875 h 1341"/>
                  <a:gd name="T8" fmla="*/ 2242 w 2395"/>
                  <a:gd name="T9" fmla="*/ 925 h 1341"/>
                  <a:gd name="T10" fmla="*/ 2270 w 2395"/>
                  <a:gd name="T11" fmla="*/ 925 h 1341"/>
                  <a:gd name="T12" fmla="*/ 2270 w 2395"/>
                  <a:gd name="T13" fmla="*/ 0 h 1341"/>
                  <a:gd name="T14" fmla="*/ 2395 w 2395"/>
                  <a:gd name="T15" fmla="*/ 0 h 1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5" h="1341">
                    <a:moveTo>
                      <a:pt x="0" y="1341"/>
                    </a:moveTo>
                    <a:lnTo>
                      <a:pt x="0" y="925"/>
                    </a:lnTo>
                    <a:lnTo>
                      <a:pt x="2142" y="925"/>
                    </a:lnTo>
                    <a:cubicBezTo>
                      <a:pt x="2142" y="897"/>
                      <a:pt x="2164" y="875"/>
                      <a:pt x="2192" y="875"/>
                    </a:cubicBezTo>
                    <a:cubicBezTo>
                      <a:pt x="2220" y="875"/>
                      <a:pt x="2242" y="897"/>
                      <a:pt x="2242" y="925"/>
                    </a:cubicBezTo>
                    <a:lnTo>
                      <a:pt x="2270" y="925"/>
                    </a:lnTo>
                    <a:lnTo>
                      <a:pt x="2270" y="0"/>
                    </a:lnTo>
                    <a:lnTo>
                      <a:pt x="2395"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Freeform 541"/>
              <p:cNvSpPr>
                <a:spLocks/>
              </p:cNvSpPr>
              <p:nvPr/>
            </p:nvSpPr>
            <p:spPr bwMode="auto">
              <a:xfrm>
                <a:off x="4869" y="1626"/>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542"/>
              <p:cNvSpPr>
                <a:spLocks/>
              </p:cNvSpPr>
              <p:nvPr/>
            </p:nvSpPr>
            <p:spPr bwMode="auto">
              <a:xfrm>
                <a:off x="3771" y="1316"/>
                <a:ext cx="369" cy="739"/>
              </a:xfrm>
              <a:custGeom>
                <a:avLst/>
                <a:gdLst>
                  <a:gd name="T0" fmla="*/ 369 w 369"/>
                  <a:gd name="T1" fmla="*/ 739 h 739"/>
                  <a:gd name="T2" fmla="*/ 369 w 369"/>
                  <a:gd name="T3" fmla="*/ 368 h 739"/>
                  <a:gd name="T4" fmla="*/ 0 w 369"/>
                  <a:gd name="T5" fmla="*/ 368 h 739"/>
                  <a:gd name="T6" fmla="*/ 0 w 369"/>
                  <a:gd name="T7" fmla="*/ 0 h 739"/>
                </a:gdLst>
                <a:ahLst/>
                <a:cxnLst>
                  <a:cxn ang="0">
                    <a:pos x="T0" y="T1"/>
                  </a:cxn>
                  <a:cxn ang="0">
                    <a:pos x="T2" y="T3"/>
                  </a:cxn>
                  <a:cxn ang="0">
                    <a:pos x="T4" y="T5"/>
                  </a:cxn>
                  <a:cxn ang="0">
                    <a:pos x="T6" y="T7"/>
                  </a:cxn>
                </a:cxnLst>
                <a:rect l="0" t="0" r="r" b="b"/>
                <a:pathLst>
                  <a:path w="369" h="739">
                    <a:moveTo>
                      <a:pt x="369" y="739"/>
                    </a:moveTo>
                    <a:lnTo>
                      <a:pt x="369" y="368"/>
                    </a:lnTo>
                    <a:lnTo>
                      <a:pt x="0" y="368"/>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Freeform 543"/>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Freeform 544"/>
              <p:cNvSpPr>
                <a:spLocks/>
              </p:cNvSpPr>
              <p:nvPr/>
            </p:nvSpPr>
            <p:spPr bwMode="auto">
              <a:xfrm>
                <a:off x="2730" y="1129"/>
                <a:ext cx="903" cy="324"/>
              </a:xfrm>
              <a:custGeom>
                <a:avLst/>
                <a:gdLst>
                  <a:gd name="T0" fmla="*/ 903 w 903"/>
                  <a:gd name="T1" fmla="*/ 0 h 324"/>
                  <a:gd name="T2" fmla="*/ 0 w 903"/>
                  <a:gd name="T3" fmla="*/ 0 h 324"/>
                  <a:gd name="T4" fmla="*/ 0 w 903"/>
                  <a:gd name="T5" fmla="*/ 324 h 324"/>
                </a:gdLst>
                <a:ahLst/>
                <a:cxnLst>
                  <a:cxn ang="0">
                    <a:pos x="T0" y="T1"/>
                  </a:cxn>
                  <a:cxn ang="0">
                    <a:pos x="T2" y="T3"/>
                  </a:cxn>
                  <a:cxn ang="0">
                    <a:pos x="T4" y="T5"/>
                  </a:cxn>
                </a:cxnLst>
                <a:rect l="0" t="0" r="r" b="b"/>
                <a:pathLst>
                  <a:path w="903" h="324">
                    <a:moveTo>
                      <a:pt x="9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Freeform 545"/>
              <p:cNvSpPr>
                <a:spLocks/>
              </p:cNvSpPr>
              <p:nvPr/>
            </p:nvSpPr>
            <p:spPr bwMode="auto">
              <a:xfrm>
                <a:off x="27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Line 546"/>
              <p:cNvSpPr>
                <a:spLocks noChangeShapeType="1"/>
              </p:cNvSpPr>
              <p:nvPr/>
            </p:nvSpPr>
            <p:spPr bwMode="auto">
              <a:xfrm flipV="1">
                <a:off x="3771" y="1316"/>
                <a:ext cx="0" cy="739"/>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Freeform 547"/>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548"/>
              <p:cNvSpPr>
                <a:spLocks/>
              </p:cNvSpPr>
              <p:nvPr/>
            </p:nvSpPr>
            <p:spPr bwMode="auto">
              <a:xfrm>
                <a:off x="3130" y="1129"/>
                <a:ext cx="503" cy="324"/>
              </a:xfrm>
              <a:custGeom>
                <a:avLst/>
                <a:gdLst>
                  <a:gd name="T0" fmla="*/ 503 w 503"/>
                  <a:gd name="T1" fmla="*/ 0 h 324"/>
                  <a:gd name="T2" fmla="*/ 0 w 503"/>
                  <a:gd name="T3" fmla="*/ 0 h 324"/>
                  <a:gd name="T4" fmla="*/ 0 w 503"/>
                  <a:gd name="T5" fmla="*/ 324 h 324"/>
                </a:gdLst>
                <a:ahLst/>
                <a:cxnLst>
                  <a:cxn ang="0">
                    <a:pos x="T0" y="T1"/>
                  </a:cxn>
                  <a:cxn ang="0">
                    <a:pos x="T2" y="T3"/>
                  </a:cxn>
                  <a:cxn ang="0">
                    <a:pos x="T4" y="T5"/>
                  </a:cxn>
                </a:cxnLst>
                <a:rect l="0" t="0" r="r" b="b"/>
                <a:pathLst>
                  <a:path w="503" h="324">
                    <a:moveTo>
                      <a:pt x="5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Freeform 549"/>
              <p:cNvSpPr>
                <a:spLocks/>
              </p:cNvSpPr>
              <p:nvPr/>
            </p:nvSpPr>
            <p:spPr bwMode="auto">
              <a:xfrm>
                <a:off x="31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Freeform 550"/>
              <p:cNvSpPr>
                <a:spLocks/>
              </p:cNvSpPr>
              <p:nvPr/>
            </p:nvSpPr>
            <p:spPr bwMode="auto">
              <a:xfrm>
                <a:off x="3130" y="1774"/>
                <a:ext cx="111" cy="1107"/>
              </a:xfrm>
              <a:custGeom>
                <a:avLst/>
                <a:gdLst>
                  <a:gd name="T0" fmla="*/ 0 w 111"/>
                  <a:gd name="T1" fmla="*/ 0 h 1107"/>
                  <a:gd name="T2" fmla="*/ 0 w 111"/>
                  <a:gd name="T3" fmla="*/ 130 h 1107"/>
                  <a:gd name="T4" fmla="*/ 111 w 111"/>
                  <a:gd name="T5" fmla="*/ 130 h 1107"/>
                  <a:gd name="T6" fmla="*/ 111 w 111"/>
                  <a:gd name="T7" fmla="*/ 1107 h 1107"/>
                </a:gdLst>
                <a:ahLst/>
                <a:cxnLst>
                  <a:cxn ang="0">
                    <a:pos x="T0" y="T1"/>
                  </a:cxn>
                  <a:cxn ang="0">
                    <a:pos x="T2" y="T3"/>
                  </a:cxn>
                  <a:cxn ang="0">
                    <a:pos x="T4" y="T5"/>
                  </a:cxn>
                  <a:cxn ang="0">
                    <a:pos x="T6" y="T7"/>
                  </a:cxn>
                </a:cxnLst>
                <a:rect l="0" t="0" r="r" b="b"/>
                <a:pathLst>
                  <a:path w="111" h="1107">
                    <a:moveTo>
                      <a:pt x="0" y="0"/>
                    </a:moveTo>
                    <a:lnTo>
                      <a:pt x="0" y="130"/>
                    </a:lnTo>
                    <a:lnTo>
                      <a:pt x="111" y="130"/>
                    </a:lnTo>
                    <a:lnTo>
                      <a:pt x="111" y="110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Freeform 551"/>
              <p:cNvSpPr>
                <a:spLocks/>
              </p:cNvSpPr>
              <p:nvPr/>
            </p:nvSpPr>
            <p:spPr bwMode="auto">
              <a:xfrm>
                <a:off x="3223" y="2877"/>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Freeform 552"/>
              <p:cNvSpPr>
                <a:spLocks/>
              </p:cNvSpPr>
              <p:nvPr/>
            </p:nvSpPr>
            <p:spPr bwMode="auto">
              <a:xfrm>
                <a:off x="2752" y="1627"/>
                <a:ext cx="178" cy="1231"/>
              </a:xfrm>
              <a:custGeom>
                <a:avLst/>
                <a:gdLst>
                  <a:gd name="T0" fmla="*/ 84 w 178"/>
                  <a:gd name="T1" fmla="*/ 0 h 1231"/>
                  <a:gd name="T2" fmla="*/ 178 w 178"/>
                  <a:gd name="T3" fmla="*/ 0 h 1231"/>
                  <a:gd name="T4" fmla="*/ 178 w 178"/>
                  <a:gd name="T5" fmla="*/ 1103 h 1231"/>
                  <a:gd name="T6" fmla="*/ 0 w 178"/>
                  <a:gd name="T7" fmla="*/ 1103 h 1231"/>
                  <a:gd name="T8" fmla="*/ 0 w 178"/>
                  <a:gd name="T9" fmla="*/ 1231 h 1231"/>
                </a:gdLst>
                <a:ahLst/>
                <a:cxnLst>
                  <a:cxn ang="0">
                    <a:pos x="T0" y="T1"/>
                  </a:cxn>
                  <a:cxn ang="0">
                    <a:pos x="T2" y="T3"/>
                  </a:cxn>
                  <a:cxn ang="0">
                    <a:pos x="T4" y="T5"/>
                  </a:cxn>
                  <a:cxn ang="0">
                    <a:pos x="T6" y="T7"/>
                  </a:cxn>
                  <a:cxn ang="0">
                    <a:pos x="T8" y="T9"/>
                  </a:cxn>
                </a:cxnLst>
                <a:rect l="0" t="0" r="r" b="b"/>
                <a:pathLst>
                  <a:path w="178" h="1231">
                    <a:moveTo>
                      <a:pt x="84" y="0"/>
                    </a:moveTo>
                    <a:lnTo>
                      <a:pt x="178" y="0"/>
                    </a:lnTo>
                    <a:lnTo>
                      <a:pt x="178" y="1103"/>
                    </a:lnTo>
                    <a:lnTo>
                      <a:pt x="0" y="1103"/>
                    </a:lnTo>
                    <a:lnTo>
                      <a:pt x="0" y="123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553"/>
              <p:cNvSpPr>
                <a:spLocks/>
              </p:cNvSpPr>
              <p:nvPr/>
            </p:nvSpPr>
            <p:spPr bwMode="auto">
              <a:xfrm>
                <a:off x="2734" y="2853"/>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554"/>
              <p:cNvSpPr>
                <a:spLocks/>
              </p:cNvSpPr>
              <p:nvPr/>
            </p:nvSpPr>
            <p:spPr bwMode="auto">
              <a:xfrm>
                <a:off x="3926" y="1129"/>
                <a:ext cx="685" cy="341"/>
              </a:xfrm>
              <a:custGeom>
                <a:avLst/>
                <a:gdLst>
                  <a:gd name="T0" fmla="*/ 0 w 685"/>
                  <a:gd name="T1" fmla="*/ 0 h 341"/>
                  <a:gd name="T2" fmla="*/ 685 w 685"/>
                  <a:gd name="T3" fmla="*/ 0 h 341"/>
                  <a:gd name="T4" fmla="*/ 685 w 685"/>
                  <a:gd name="T5" fmla="*/ 341 h 341"/>
                </a:gdLst>
                <a:ahLst/>
                <a:cxnLst>
                  <a:cxn ang="0">
                    <a:pos x="T0" y="T1"/>
                  </a:cxn>
                  <a:cxn ang="0">
                    <a:pos x="T2" y="T3"/>
                  </a:cxn>
                  <a:cxn ang="0">
                    <a:pos x="T4" y="T5"/>
                  </a:cxn>
                </a:cxnLst>
                <a:rect l="0" t="0" r="r" b="b"/>
                <a:pathLst>
                  <a:path w="685" h="341">
                    <a:moveTo>
                      <a:pt x="0" y="0"/>
                    </a:moveTo>
                    <a:lnTo>
                      <a:pt x="685" y="0"/>
                    </a:lnTo>
                    <a:lnTo>
                      <a:pt x="685"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Freeform 555"/>
              <p:cNvSpPr>
                <a:spLocks/>
              </p:cNvSpPr>
              <p:nvPr/>
            </p:nvSpPr>
            <p:spPr bwMode="auto">
              <a:xfrm>
                <a:off x="4593"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556"/>
              <p:cNvSpPr>
                <a:spLocks/>
              </p:cNvSpPr>
              <p:nvPr/>
            </p:nvSpPr>
            <p:spPr bwMode="auto">
              <a:xfrm>
                <a:off x="3926" y="1129"/>
                <a:ext cx="1086" cy="341"/>
              </a:xfrm>
              <a:custGeom>
                <a:avLst/>
                <a:gdLst>
                  <a:gd name="T0" fmla="*/ 0 w 1086"/>
                  <a:gd name="T1" fmla="*/ 0 h 341"/>
                  <a:gd name="T2" fmla="*/ 1086 w 1086"/>
                  <a:gd name="T3" fmla="*/ 0 h 341"/>
                  <a:gd name="T4" fmla="*/ 1086 w 1086"/>
                  <a:gd name="T5" fmla="*/ 341 h 341"/>
                </a:gdLst>
                <a:ahLst/>
                <a:cxnLst>
                  <a:cxn ang="0">
                    <a:pos x="T0" y="T1"/>
                  </a:cxn>
                  <a:cxn ang="0">
                    <a:pos x="T2" y="T3"/>
                  </a:cxn>
                  <a:cxn ang="0">
                    <a:pos x="T4" y="T5"/>
                  </a:cxn>
                </a:cxnLst>
                <a:rect l="0" t="0" r="r" b="b"/>
                <a:pathLst>
                  <a:path w="1086" h="341">
                    <a:moveTo>
                      <a:pt x="0" y="0"/>
                    </a:moveTo>
                    <a:lnTo>
                      <a:pt x="1086" y="0"/>
                    </a:lnTo>
                    <a:lnTo>
                      <a:pt x="1086"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Freeform 557"/>
              <p:cNvSpPr>
                <a:spLocks/>
              </p:cNvSpPr>
              <p:nvPr/>
            </p:nvSpPr>
            <p:spPr bwMode="auto">
              <a:xfrm>
                <a:off x="4994"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58"/>
              <p:cNvSpPr>
                <a:spLocks/>
              </p:cNvSpPr>
              <p:nvPr/>
            </p:nvSpPr>
            <p:spPr bwMode="auto">
              <a:xfrm>
                <a:off x="3241" y="3020"/>
                <a:ext cx="1863" cy="331"/>
              </a:xfrm>
              <a:custGeom>
                <a:avLst/>
                <a:gdLst>
                  <a:gd name="T0" fmla="*/ 0 w 1863"/>
                  <a:gd name="T1" fmla="*/ 0 h 331"/>
                  <a:gd name="T2" fmla="*/ 0 w 1863"/>
                  <a:gd name="T3" fmla="*/ 331 h 331"/>
                  <a:gd name="T4" fmla="*/ 1863 w 1863"/>
                  <a:gd name="T5" fmla="*/ 331 h 331"/>
                  <a:gd name="T6" fmla="*/ 1863 w 1863"/>
                  <a:gd name="T7" fmla="*/ 85 h 331"/>
                </a:gdLst>
                <a:ahLst/>
                <a:cxnLst>
                  <a:cxn ang="0">
                    <a:pos x="T0" y="T1"/>
                  </a:cxn>
                  <a:cxn ang="0">
                    <a:pos x="T2" y="T3"/>
                  </a:cxn>
                  <a:cxn ang="0">
                    <a:pos x="T4" y="T5"/>
                  </a:cxn>
                  <a:cxn ang="0">
                    <a:pos x="T6" y="T7"/>
                  </a:cxn>
                </a:cxnLst>
                <a:rect l="0" t="0" r="r" b="b"/>
                <a:pathLst>
                  <a:path w="1863" h="331">
                    <a:moveTo>
                      <a:pt x="0" y="0"/>
                    </a:moveTo>
                    <a:lnTo>
                      <a:pt x="0" y="331"/>
                    </a:lnTo>
                    <a:lnTo>
                      <a:pt x="1863" y="331"/>
                    </a:lnTo>
                    <a:lnTo>
                      <a:pt x="1863" y="85"/>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59"/>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60"/>
              <p:cNvSpPr>
                <a:spLocks/>
              </p:cNvSpPr>
              <p:nvPr/>
            </p:nvSpPr>
            <p:spPr bwMode="auto">
              <a:xfrm>
                <a:off x="2879" y="2773"/>
                <a:ext cx="1454" cy="15"/>
              </a:xfrm>
              <a:custGeom>
                <a:avLst/>
                <a:gdLst>
                  <a:gd name="T0" fmla="*/ 0 w 4751"/>
                  <a:gd name="T1" fmla="*/ 51 h 51"/>
                  <a:gd name="T2" fmla="*/ 1133 w 4751"/>
                  <a:gd name="T3" fmla="*/ 51 h 51"/>
                  <a:gd name="T4" fmla="*/ 1183 w 4751"/>
                  <a:gd name="T5" fmla="*/ 0 h 51"/>
                  <a:gd name="T6" fmla="*/ 1233 w 4751"/>
                  <a:gd name="T7" fmla="*/ 51 h 51"/>
                  <a:gd name="T8" fmla="*/ 4751 w 4751"/>
                  <a:gd name="T9" fmla="*/ 51 h 51"/>
                </a:gdLst>
                <a:ahLst/>
                <a:cxnLst>
                  <a:cxn ang="0">
                    <a:pos x="T0" y="T1"/>
                  </a:cxn>
                  <a:cxn ang="0">
                    <a:pos x="T2" y="T3"/>
                  </a:cxn>
                  <a:cxn ang="0">
                    <a:pos x="T4" y="T5"/>
                  </a:cxn>
                  <a:cxn ang="0">
                    <a:pos x="T6" y="T7"/>
                  </a:cxn>
                  <a:cxn ang="0">
                    <a:pos x="T8" y="T9"/>
                  </a:cxn>
                </a:cxnLst>
                <a:rect l="0" t="0" r="r" b="b"/>
                <a:pathLst>
                  <a:path w="4751" h="51">
                    <a:moveTo>
                      <a:pt x="0" y="51"/>
                    </a:moveTo>
                    <a:lnTo>
                      <a:pt x="1133" y="51"/>
                    </a:lnTo>
                    <a:cubicBezTo>
                      <a:pt x="1133" y="23"/>
                      <a:pt x="1155" y="0"/>
                      <a:pt x="1183" y="0"/>
                    </a:cubicBezTo>
                    <a:cubicBezTo>
                      <a:pt x="1211" y="0"/>
                      <a:pt x="1233" y="23"/>
                      <a:pt x="1233" y="51"/>
                    </a:cubicBezTo>
                    <a:lnTo>
                      <a:pt x="4751" y="5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61"/>
              <p:cNvSpPr>
                <a:spLocks/>
              </p:cNvSpPr>
              <p:nvPr/>
            </p:nvSpPr>
            <p:spPr bwMode="auto">
              <a:xfrm>
                <a:off x="4328" y="277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86" name="Picture 5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04"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3" name="Freeform 563"/>
              <p:cNvSpPr>
                <a:spLocks/>
              </p:cNvSpPr>
              <p:nvPr/>
            </p:nvSpPr>
            <p:spPr bwMode="auto">
              <a:xfrm>
                <a:off x="5404"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8" name="Picture 56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267"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565"/>
              <p:cNvSpPr>
                <a:spLocks/>
              </p:cNvSpPr>
              <p:nvPr/>
            </p:nvSpPr>
            <p:spPr bwMode="auto">
              <a:xfrm>
                <a:off x="5271"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566"/>
              <p:cNvSpPr>
                <a:spLocks noChangeArrowheads="1"/>
              </p:cNvSpPr>
              <p:nvPr/>
            </p:nvSpPr>
            <p:spPr bwMode="auto">
              <a:xfrm>
                <a:off x="5409"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567"/>
              <p:cNvSpPr>
                <a:spLocks noChangeArrowheads="1"/>
              </p:cNvSpPr>
              <p:nvPr/>
            </p:nvSpPr>
            <p:spPr bwMode="auto">
              <a:xfrm>
                <a:off x="5414"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Rectangle 568"/>
              <p:cNvSpPr>
                <a:spLocks noChangeArrowheads="1"/>
              </p:cNvSpPr>
              <p:nvPr/>
            </p:nvSpPr>
            <p:spPr bwMode="auto">
              <a:xfrm>
                <a:off x="5419"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569"/>
              <p:cNvSpPr>
                <a:spLocks noChangeArrowheads="1"/>
              </p:cNvSpPr>
              <p:nvPr/>
            </p:nvSpPr>
            <p:spPr bwMode="auto">
              <a:xfrm>
                <a:off x="5424"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570"/>
              <p:cNvSpPr>
                <a:spLocks noChangeArrowheads="1"/>
              </p:cNvSpPr>
              <p:nvPr/>
            </p:nvSpPr>
            <p:spPr bwMode="auto">
              <a:xfrm>
                <a:off x="5429"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571"/>
              <p:cNvSpPr>
                <a:spLocks noChangeArrowheads="1"/>
              </p:cNvSpPr>
              <p:nvPr/>
            </p:nvSpPr>
            <p:spPr bwMode="auto">
              <a:xfrm>
                <a:off x="5434" y="1560"/>
                <a:ext cx="5" cy="230"/>
              </a:xfrm>
              <a:prstGeom prst="rect">
                <a:avLst/>
              </a:prstGeom>
              <a:solidFill>
                <a:srgbClr val="AF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572"/>
              <p:cNvSpPr>
                <a:spLocks noChangeArrowheads="1"/>
              </p:cNvSpPr>
              <p:nvPr/>
            </p:nvSpPr>
            <p:spPr bwMode="auto">
              <a:xfrm>
                <a:off x="5439" y="1560"/>
                <a:ext cx="5" cy="230"/>
              </a:xfrm>
              <a:prstGeom prst="rect">
                <a:avLst/>
              </a:prstGeom>
              <a:solidFill>
                <a:srgbClr val="A7E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573"/>
              <p:cNvSpPr>
                <a:spLocks noChangeArrowheads="1"/>
              </p:cNvSpPr>
              <p:nvPr/>
            </p:nvSpPr>
            <p:spPr bwMode="auto">
              <a:xfrm>
                <a:off x="5444" y="1560"/>
                <a:ext cx="4" cy="230"/>
              </a:xfrm>
              <a:prstGeom prst="rect">
                <a:avLst/>
              </a:prstGeom>
              <a:solidFill>
                <a:srgbClr val="9E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574"/>
              <p:cNvSpPr>
                <a:spLocks noChangeArrowheads="1"/>
              </p:cNvSpPr>
              <p:nvPr/>
            </p:nvSpPr>
            <p:spPr bwMode="auto">
              <a:xfrm>
                <a:off x="5448"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575"/>
              <p:cNvSpPr>
                <a:spLocks noChangeArrowheads="1"/>
              </p:cNvSpPr>
              <p:nvPr/>
            </p:nvSpPr>
            <p:spPr bwMode="auto">
              <a:xfrm>
                <a:off x="5453" y="1560"/>
                <a:ext cx="5" cy="230"/>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576"/>
              <p:cNvSpPr>
                <a:spLocks noChangeArrowheads="1"/>
              </p:cNvSpPr>
              <p:nvPr/>
            </p:nvSpPr>
            <p:spPr bwMode="auto">
              <a:xfrm>
                <a:off x="5458" y="1560"/>
                <a:ext cx="5" cy="230"/>
              </a:xfrm>
              <a:prstGeom prst="rect">
                <a:avLst/>
              </a:prstGeom>
              <a:solidFill>
                <a:srgbClr val="79B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577"/>
              <p:cNvSpPr>
                <a:spLocks noChangeArrowheads="1"/>
              </p:cNvSpPr>
              <p:nvPr/>
            </p:nvSpPr>
            <p:spPr bwMode="auto">
              <a:xfrm>
                <a:off x="5463" y="1560"/>
                <a:ext cx="5" cy="230"/>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578"/>
              <p:cNvSpPr>
                <a:spLocks noChangeArrowheads="1"/>
              </p:cNvSpPr>
              <p:nvPr/>
            </p:nvSpPr>
            <p:spPr bwMode="auto">
              <a:xfrm>
                <a:off x="5468" y="1560"/>
                <a:ext cx="5" cy="230"/>
              </a:xfrm>
              <a:prstGeom prst="rect">
                <a:avLst/>
              </a:prstGeom>
              <a:solidFill>
                <a:srgbClr val="5BA1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579"/>
              <p:cNvSpPr>
                <a:spLocks noChangeArrowheads="1"/>
              </p:cNvSpPr>
              <p:nvPr/>
            </p:nvSpPr>
            <p:spPr bwMode="auto">
              <a:xfrm>
                <a:off x="5473" y="1560"/>
                <a:ext cx="5" cy="230"/>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580"/>
              <p:cNvSpPr>
                <a:spLocks noChangeArrowheads="1"/>
              </p:cNvSpPr>
              <p:nvPr/>
            </p:nvSpPr>
            <p:spPr bwMode="auto">
              <a:xfrm>
                <a:off x="5478" y="1560"/>
                <a:ext cx="5" cy="230"/>
              </a:xfrm>
              <a:prstGeom prst="rect">
                <a:avLst/>
              </a:prstGeom>
              <a:solidFill>
                <a:srgbClr val="3C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581"/>
              <p:cNvSpPr>
                <a:spLocks noChangeArrowheads="1"/>
              </p:cNvSpPr>
              <p:nvPr/>
            </p:nvSpPr>
            <p:spPr bwMode="auto">
              <a:xfrm>
                <a:off x="5483" y="1560"/>
                <a:ext cx="5" cy="230"/>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582"/>
              <p:cNvSpPr>
                <a:spLocks noChangeArrowheads="1"/>
              </p:cNvSpPr>
              <p:nvPr/>
            </p:nvSpPr>
            <p:spPr bwMode="auto">
              <a:xfrm>
                <a:off x="5488" y="1560"/>
                <a:ext cx="4" cy="230"/>
              </a:xfrm>
              <a:prstGeom prst="rect">
                <a:avLst/>
              </a:prstGeom>
              <a:solidFill>
                <a:srgbClr val="1C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583"/>
              <p:cNvSpPr>
                <a:spLocks noChangeArrowheads="1"/>
              </p:cNvSpPr>
              <p:nvPr/>
            </p:nvSpPr>
            <p:spPr bwMode="auto">
              <a:xfrm>
                <a:off x="5492" y="1560"/>
                <a:ext cx="5" cy="230"/>
              </a:xfrm>
              <a:prstGeom prst="rect">
                <a:avLst/>
              </a:prstGeom>
              <a:solidFill>
                <a:srgbClr val="04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584"/>
              <p:cNvSpPr>
                <a:spLocks/>
              </p:cNvSpPr>
              <p:nvPr/>
            </p:nvSpPr>
            <p:spPr bwMode="auto">
              <a:xfrm>
                <a:off x="5414"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4" name="Picture 58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7"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 name="Freeform 586"/>
              <p:cNvSpPr>
                <a:spLocks/>
              </p:cNvSpPr>
              <p:nvPr/>
            </p:nvSpPr>
            <p:spPr bwMode="auto">
              <a:xfrm>
                <a:off x="5281"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6" name="Picture 58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7"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 name="Freeform 588"/>
              <p:cNvSpPr>
                <a:spLocks/>
              </p:cNvSpPr>
              <p:nvPr/>
            </p:nvSpPr>
            <p:spPr bwMode="auto">
              <a:xfrm>
                <a:off x="5281"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89"/>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90"/>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591"/>
              <p:cNvSpPr>
                <a:spLocks noChangeArrowheads="1"/>
              </p:cNvSpPr>
              <p:nvPr/>
            </p:nvSpPr>
            <p:spPr bwMode="auto">
              <a:xfrm>
                <a:off x="5360"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92"/>
              <p:cNvSpPr>
                <a:spLocks/>
              </p:cNvSpPr>
              <p:nvPr/>
            </p:nvSpPr>
            <p:spPr bwMode="auto">
              <a:xfrm>
                <a:off x="5365"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593"/>
              <p:cNvSpPr>
                <a:spLocks noChangeArrowheads="1"/>
              </p:cNvSpPr>
              <p:nvPr/>
            </p:nvSpPr>
            <p:spPr bwMode="auto">
              <a:xfrm>
                <a:off x="5292"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594"/>
              <p:cNvSpPr>
                <a:spLocks noChangeArrowheads="1"/>
              </p:cNvSpPr>
              <p:nvPr/>
            </p:nvSpPr>
            <p:spPr bwMode="auto">
              <a:xfrm>
                <a:off x="5297" y="1614"/>
                <a:ext cx="5" cy="29"/>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595"/>
              <p:cNvSpPr>
                <a:spLocks noChangeArrowheads="1"/>
              </p:cNvSpPr>
              <p:nvPr/>
            </p:nvSpPr>
            <p:spPr bwMode="auto">
              <a:xfrm>
                <a:off x="5302" y="1614"/>
                <a:ext cx="4" cy="29"/>
              </a:xfrm>
              <a:prstGeom prst="rect">
                <a:avLst/>
              </a:prstGeom>
              <a:solidFill>
                <a:srgbClr val="0B78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596"/>
              <p:cNvSpPr>
                <a:spLocks noChangeArrowheads="1"/>
              </p:cNvSpPr>
              <p:nvPr/>
            </p:nvSpPr>
            <p:spPr bwMode="auto">
              <a:xfrm>
                <a:off x="5306" y="1614"/>
                <a:ext cx="5" cy="29"/>
              </a:xfrm>
              <a:prstGeom prst="rect">
                <a:avLst/>
              </a:prstGeom>
              <a:solidFill>
                <a:srgbClr val="0F6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597"/>
              <p:cNvSpPr>
                <a:spLocks noChangeArrowheads="1"/>
              </p:cNvSpPr>
              <p:nvPr/>
            </p:nvSpPr>
            <p:spPr bwMode="auto">
              <a:xfrm>
                <a:off x="5311" y="1614"/>
                <a:ext cx="5" cy="29"/>
              </a:xfrm>
              <a:prstGeom prst="rect">
                <a:avLst/>
              </a:prstGeom>
              <a:solidFill>
                <a:srgbClr val="125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598"/>
              <p:cNvSpPr>
                <a:spLocks noChangeArrowheads="1"/>
              </p:cNvSpPr>
              <p:nvPr/>
            </p:nvSpPr>
            <p:spPr bwMode="auto">
              <a:xfrm>
                <a:off x="5316" y="1614"/>
                <a:ext cx="5" cy="29"/>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599"/>
              <p:cNvSpPr>
                <a:spLocks noChangeArrowheads="1"/>
              </p:cNvSpPr>
              <p:nvPr/>
            </p:nvSpPr>
            <p:spPr bwMode="auto">
              <a:xfrm>
                <a:off x="5321"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Freeform 600"/>
              <p:cNvSpPr>
                <a:spLocks noEditPoints="1"/>
              </p:cNvSpPr>
              <p:nvPr/>
            </p:nvSpPr>
            <p:spPr bwMode="auto">
              <a:xfrm>
                <a:off x="5292"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Freeform 601"/>
              <p:cNvSpPr>
                <a:spLocks/>
              </p:cNvSpPr>
              <p:nvPr/>
            </p:nvSpPr>
            <p:spPr bwMode="auto">
              <a:xfrm>
                <a:off x="5368"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Freeform 602"/>
              <p:cNvSpPr>
                <a:spLocks/>
              </p:cNvSpPr>
              <p:nvPr/>
            </p:nvSpPr>
            <p:spPr bwMode="auto">
              <a:xfrm>
                <a:off x="5330"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Freeform 603"/>
              <p:cNvSpPr>
                <a:spLocks/>
              </p:cNvSpPr>
              <p:nvPr/>
            </p:nvSpPr>
            <p:spPr bwMode="auto">
              <a:xfrm>
                <a:off x="5292"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604"/>
              <p:cNvSpPr>
                <a:spLocks noChangeArrowheads="1"/>
              </p:cNvSpPr>
              <p:nvPr/>
            </p:nvSpPr>
            <p:spPr bwMode="auto">
              <a:xfrm>
                <a:off x="5292"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Freeform 605"/>
              <p:cNvSpPr>
                <a:spLocks/>
              </p:cNvSpPr>
              <p:nvPr/>
            </p:nvSpPr>
            <p:spPr bwMode="auto">
              <a:xfrm>
                <a:off x="5370" y="1606"/>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Freeform 606"/>
              <p:cNvSpPr>
                <a:spLocks/>
              </p:cNvSpPr>
              <p:nvPr/>
            </p:nvSpPr>
            <p:spPr bwMode="auto">
              <a:xfrm>
                <a:off x="5333" y="1585"/>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808"/>
            <p:cNvGrpSpPr>
              <a:grpSpLocks/>
            </p:cNvGrpSpPr>
            <p:nvPr/>
          </p:nvGrpSpPr>
          <p:grpSpPr bwMode="auto">
            <a:xfrm>
              <a:off x="2175" y="1467"/>
              <a:ext cx="3331" cy="1579"/>
              <a:chOff x="2175" y="1467"/>
              <a:chExt cx="3331" cy="1579"/>
            </a:xfrm>
          </p:grpSpPr>
          <p:sp>
            <p:nvSpPr>
              <p:cNvPr id="19" name="Freeform 608"/>
              <p:cNvSpPr>
                <a:spLocks/>
              </p:cNvSpPr>
              <p:nvPr/>
            </p:nvSpPr>
            <p:spPr bwMode="auto">
              <a:xfrm>
                <a:off x="5295"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09"/>
              <p:cNvSpPr>
                <a:spLocks noChangeArrowheads="1"/>
              </p:cNvSpPr>
              <p:nvPr/>
            </p:nvSpPr>
            <p:spPr bwMode="auto">
              <a:xfrm>
                <a:off x="5277"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0"/>
              <p:cNvSpPr>
                <a:spLocks/>
              </p:cNvSpPr>
              <p:nvPr/>
            </p:nvSpPr>
            <p:spPr bwMode="auto">
              <a:xfrm>
                <a:off x="5281" y="1643"/>
                <a:ext cx="57" cy="65"/>
              </a:xfrm>
              <a:custGeom>
                <a:avLst/>
                <a:gdLst>
                  <a:gd name="T0" fmla="*/ 49 w 57"/>
                  <a:gd name="T1" fmla="*/ 21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3" y="59"/>
                    </a:cubicBezTo>
                    <a:cubicBezTo>
                      <a:pt x="30" y="65"/>
                      <a:pt x="15" y="59"/>
                      <a:pt x="9" y="46"/>
                    </a:cubicBezTo>
                    <a:cubicBezTo>
                      <a:pt x="9" y="46"/>
                      <a:pt x="9" y="45"/>
                      <a:pt x="9" y="45"/>
                    </a:cubicBezTo>
                    <a:cubicBezTo>
                      <a:pt x="0" y="33"/>
                      <a:pt x="2"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11"/>
              <p:cNvSpPr>
                <a:spLocks/>
              </p:cNvSpPr>
              <p:nvPr/>
            </p:nvSpPr>
            <p:spPr bwMode="auto">
              <a:xfrm>
                <a:off x="5289"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2"/>
              <p:cNvSpPr>
                <a:spLocks/>
              </p:cNvSpPr>
              <p:nvPr/>
            </p:nvSpPr>
            <p:spPr bwMode="auto">
              <a:xfrm>
                <a:off x="5289"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6" y="4"/>
                      <a:pt x="10" y="2"/>
                    </a:cubicBezTo>
                    <a:cubicBezTo>
                      <a:pt x="16" y="0"/>
                      <a:pt x="24" y="3"/>
                      <a:pt x="26" y="9"/>
                    </a:cubicBezTo>
                    <a:cubicBezTo>
                      <a:pt x="26" y="9"/>
                      <a:pt x="26" y="9"/>
                      <a:pt x="26"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13"/>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4"/>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15"/>
              <p:cNvSpPr>
                <a:spLocks noChangeArrowheads="1"/>
              </p:cNvSpPr>
              <p:nvPr/>
            </p:nvSpPr>
            <p:spPr bwMode="auto">
              <a:xfrm>
                <a:off x="5282" y="1663"/>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16"/>
              <p:cNvSpPr>
                <a:spLocks noChangeArrowheads="1"/>
              </p:cNvSpPr>
              <p:nvPr/>
            </p:nvSpPr>
            <p:spPr bwMode="auto">
              <a:xfrm>
                <a:off x="5287" y="1663"/>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17"/>
              <p:cNvSpPr>
                <a:spLocks noChangeArrowheads="1"/>
              </p:cNvSpPr>
              <p:nvPr/>
            </p:nvSpPr>
            <p:spPr bwMode="auto">
              <a:xfrm>
                <a:off x="5292" y="1663"/>
                <a:ext cx="5" cy="34"/>
              </a:xfrm>
              <a:prstGeom prst="rect">
                <a:avLst/>
              </a:prstGeom>
              <a:solidFill>
                <a:srgbClr val="DB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18"/>
              <p:cNvSpPr>
                <a:spLocks noChangeArrowheads="1"/>
              </p:cNvSpPr>
              <p:nvPr/>
            </p:nvSpPr>
            <p:spPr bwMode="auto">
              <a:xfrm>
                <a:off x="5297" y="1663"/>
                <a:ext cx="5" cy="34"/>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19"/>
              <p:cNvSpPr>
                <a:spLocks noChangeArrowheads="1"/>
              </p:cNvSpPr>
              <p:nvPr/>
            </p:nvSpPr>
            <p:spPr bwMode="auto">
              <a:xfrm>
                <a:off x="5302" y="1663"/>
                <a:ext cx="4"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20"/>
              <p:cNvSpPr>
                <a:spLocks noChangeArrowheads="1"/>
              </p:cNvSpPr>
              <p:nvPr/>
            </p:nvSpPr>
            <p:spPr bwMode="auto">
              <a:xfrm>
                <a:off x="5306" y="1663"/>
                <a:ext cx="5" cy="34"/>
              </a:xfrm>
              <a:prstGeom prst="rect">
                <a:avLst/>
              </a:prstGeom>
              <a:solidFill>
                <a:srgbClr val="69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1"/>
              <p:cNvSpPr>
                <a:spLocks/>
              </p:cNvSpPr>
              <p:nvPr/>
            </p:nvSpPr>
            <p:spPr bwMode="auto">
              <a:xfrm>
                <a:off x="5285"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7"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2"/>
              <p:cNvSpPr>
                <a:spLocks noChangeShapeType="1"/>
              </p:cNvSpPr>
              <p:nvPr/>
            </p:nvSpPr>
            <p:spPr bwMode="auto">
              <a:xfrm>
                <a:off x="5274" y="1717"/>
                <a:ext cx="130"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23"/>
              <p:cNvSpPr>
                <a:spLocks/>
              </p:cNvSpPr>
              <p:nvPr/>
            </p:nvSpPr>
            <p:spPr bwMode="auto">
              <a:xfrm>
                <a:off x="5271"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8" name="Picture 6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4"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625"/>
              <p:cNvSpPr>
                <a:spLocks/>
              </p:cNvSpPr>
              <p:nvPr/>
            </p:nvSpPr>
            <p:spPr bwMode="auto">
              <a:xfrm>
                <a:off x="2345"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5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12"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627"/>
              <p:cNvSpPr>
                <a:spLocks/>
              </p:cNvSpPr>
              <p:nvPr/>
            </p:nvSpPr>
            <p:spPr bwMode="auto">
              <a:xfrm>
                <a:off x="2212"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8"/>
              <p:cNvSpPr>
                <a:spLocks noChangeArrowheads="1"/>
              </p:cNvSpPr>
              <p:nvPr/>
            </p:nvSpPr>
            <p:spPr bwMode="auto">
              <a:xfrm>
                <a:off x="2354" y="1545"/>
                <a:ext cx="5"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29"/>
              <p:cNvSpPr>
                <a:spLocks noChangeArrowheads="1"/>
              </p:cNvSpPr>
              <p:nvPr/>
            </p:nvSpPr>
            <p:spPr bwMode="auto">
              <a:xfrm>
                <a:off x="2359"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0"/>
              <p:cNvSpPr>
                <a:spLocks noChangeArrowheads="1"/>
              </p:cNvSpPr>
              <p:nvPr/>
            </p:nvSpPr>
            <p:spPr bwMode="auto">
              <a:xfrm>
                <a:off x="2364" y="1545"/>
                <a:ext cx="5" cy="230"/>
              </a:xfrm>
              <a:prstGeom prst="rect">
                <a:avLst/>
              </a:prstGeom>
              <a:solidFill>
                <a:srgbClr val="C4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31"/>
              <p:cNvSpPr>
                <a:spLocks noChangeArrowheads="1"/>
              </p:cNvSpPr>
              <p:nvPr/>
            </p:nvSpPr>
            <p:spPr bwMode="auto">
              <a:xfrm>
                <a:off x="2369" y="1545"/>
                <a:ext cx="5" cy="230"/>
              </a:xfrm>
              <a:prstGeom prst="rect">
                <a:avLst/>
              </a:prstGeom>
              <a:solidFill>
                <a:srgbClr val="C0F2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632"/>
              <p:cNvSpPr>
                <a:spLocks noChangeArrowheads="1"/>
              </p:cNvSpPr>
              <p:nvPr/>
            </p:nvSpPr>
            <p:spPr bwMode="auto">
              <a:xfrm>
                <a:off x="2374" y="1545"/>
                <a:ext cx="5" cy="230"/>
              </a:xfrm>
              <a:prstGeom prst="rect">
                <a:avLst/>
              </a:prstGeom>
              <a:solidFill>
                <a:srgbClr val="BAE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33"/>
              <p:cNvSpPr>
                <a:spLocks noChangeArrowheads="1"/>
              </p:cNvSpPr>
              <p:nvPr/>
            </p:nvSpPr>
            <p:spPr bwMode="auto">
              <a:xfrm>
                <a:off x="2379" y="1545"/>
                <a:ext cx="4" cy="230"/>
              </a:xfrm>
              <a:prstGeom prst="rect">
                <a:avLst/>
              </a:prstGeom>
              <a:solidFill>
                <a:srgbClr val="B2E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34"/>
              <p:cNvSpPr>
                <a:spLocks noChangeArrowheads="1"/>
              </p:cNvSpPr>
              <p:nvPr/>
            </p:nvSpPr>
            <p:spPr bwMode="auto">
              <a:xfrm>
                <a:off x="2383" y="1545"/>
                <a:ext cx="5" cy="230"/>
              </a:xfrm>
              <a:prstGeom prst="rect">
                <a:avLst/>
              </a:prstGeom>
              <a:solidFill>
                <a:srgbClr val="A9E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635"/>
              <p:cNvSpPr>
                <a:spLocks noChangeArrowheads="1"/>
              </p:cNvSpPr>
              <p:nvPr/>
            </p:nvSpPr>
            <p:spPr bwMode="auto">
              <a:xfrm>
                <a:off x="2388" y="1545"/>
                <a:ext cx="5" cy="230"/>
              </a:xfrm>
              <a:prstGeom prst="rect">
                <a:avLst/>
              </a:prstGeom>
              <a:solidFill>
                <a:srgbClr val="9DD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36"/>
              <p:cNvSpPr>
                <a:spLocks noChangeArrowheads="1"/>
              </p:cNvSpPr>
              <p:nvPr/>
            </p:nvSpPr>
            <p:spPr bwMode="auto">
              <a:xfrm>
                <a:off x="2393" y="1545"/>
                <a:ext cx="5" cy="230"/>
              </a:xfrm>
              <a:prstGeom prst="rect">
                <a:avLst/>
              </a:prstGeom>
              <a:solidFill>
                <a:srgbClr val="91D5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37"/>
              <p:cNvSpPr>
                <a:spLocks noChangeArrowheads="1"/>
              </p:cNvSpPr>
              <p:nvPr/>
            </p:nvSpPr>
            <p:spPr bwMode="auto">
              <a:xfrm>
                <a:off x="2398" y="1545"/>
                <a:ext cx="5" cy="230"/>
              </a:xfrm>
              <a:prstGeom prst="rect">
                <a:avLst/>
              </a:prstGeom>
              <a:solidFill>
                <a:srgbClr val="82C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38"/>
              <p:cNvSpPr>
                <a:spLocks noChangeArrowheads="1"/>
              </p:cNvSpPr>
              <p:nvPr/>
            </p:nvSpPr>
            <p:spPr bwMode="auto">
              <a:xfrm>
                <a:off x="2403" y="1545"/>
                <a:ext cx="5" cy="230"/>
              </a:xfrm>
              <a:prstGeom prst="rect">
                <a:avLst/>
              </a:prstGeom>
              <a:solidFill>
                <a:srgbClr val="73C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39"/>
              <p:cNvSpPr>
                <a:spLocks noChangeArrowheads="1"/>
              </p:cNvSpPr>
              <p:nvPr/>
            </p:nvSpPr>
            <p:spPr bwMode="auto">
              <a:xfrm>
                <a:off x="2408" y="1545"/>
                <a:ext cx="5" cy="230"/>
              </a:xfrm>
              <a:prstGeom prst="rect">
                <a:avLst/>
              </a:prstGeom>
              <a:solidFill>
                <a:srgbClr val="63B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40"/>
              <p:cNvSpPr>
                <a:spLocks noChangeArrowheads="1"/>
              </p:cNvSpPr>
              <p:nvPr/>
            </p:nvSpPr>
            <p:spPr bwMode="auto">
              <a:xfrm>
                <a:off x="2413" y="1545"/>
                <a:ext cx="5" cy="230"/>
              </a:xfrm>
              <a:prstGeom prst="rect">
                <a:avLst/>
              </a:prstGeom>
              <a:solidFill>
                <a:srgbClr val="52B8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1"/>
              <p:cNvSpPr>
                <a:spLocks noChangeArrowheads="1"/>
              </p:cNvSpPr>
              <p:nvPr/>
            </p:nvSpPr>
            <p:spPr bwMode="auto">
              <a:xfrm>
                <a:off x="2418" y="1545"/>
                <a:ext cx="5" cy="230"/>
              </a:xfrm>
              <a:prstGeom prst="rect">
                <a:avLst/>
              </a:prstGeom>
              <a:solidFill>
                <a:srgbClr val="42B3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42"/>
              <p:cNvSpPr>
                <a:spLocks noChangeArrowheads="1"/>
              </p:cNvSpPr>
              <p:nvPr/>
            </p:nvSpPr>
            <p:spPr bwMode="auto">
              <a:xfrm>
                <a:off x="2423" y="1545"/>
                <a:ext cx="5" cy="230"/>
              </a:xfrm>
              <a:prstGeom prst="rect">
                <a:avLst/>
              </a:prstGeom>
              <a:solidFill>
                <a:srgbClr val="32B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43"/>
              <p:cNvSpPr>
                <a:spLocks noChangeArrowheads="1"/>
              </p:cNvSpPr>
              <p:nvPr/>
            </p:nvSpPr>
            <p:spPr bwMode="auto">
              <a:xfrm>
                <a:off x="2428" y="1545"/>
                <a:ext cx="4" cy="230"/>
              </a:xfrm>
              <a:prstGeom prst="rect">
                <a:avLst/>
              </a:prstGeom>
              <a:solidFill>
                <a:srgbClr val="22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44"/>
              <p:cNvSpPr>
                <a:spLocks noChangeArrowheads="1"/>
              </p:cNvSpPr>
              <p:nvPr/>
            </p:nvSpPr>
            <p:spPr bwMode="auto">
              <a:xfrm>
                <a:off x="2432"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45"/>
              <p:cNvSpPr>
                <a:spLocks noChangeArrowheads="1"/>
              </p:cNvSpPr>
              <p:nvPr/>
            </p:nvSpPr>
            <p:spPr bwMode="auto">
              <a:xfrm>
                <a:off x="2437"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46"/>
              <p:cNvSpPr>
                <a:spLocks/>
              </p:cNvSpPr>
              <p:nvPr/>
            </p:nvSpPr>
            <p:spPr bwMode="auto">
              <a:xfrm>
                <a:off x="2354"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1" name="Picture 6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222"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648"/>
              <p:cNvSpPr>
                <a:spLocks/>
              </p:cNvSpPr>
              <p:nvPr/>
            </p:nvSpPr>
            <p:spPr bwMode="auto">
              <a:xfrm>
                <a:off x="2222" y="1470"/>
                <a:ext cx="213" cy="123"/>
              </a:xfrm>
              <a:custGeom>
                <a:avLst/>
                <a:gdLst>
                  <a:gd name="T0" fmla="*/ 0 w 213"/>
                  <a:gd name="T1" fmla="*/ 49 h 123"/>
                  <a:gd name="T2" fmla="*/ 132 w 213"/>
                  <a:gd name="T3" fmla="*/ 123 h 123"/>
                  <a:gd name="T4" fmla="*/ 213 w 213"/>
                  <a:gd name="T5" fmla="*/ 75 h 123"/>
                  <a:gd name="T6" fmla="*/ 83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3" name="Picture 6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22"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650"/>
              <p:cNvSpPr>
                <a:spLocks/>
              </p:cNvSpPr>
              <p:nvPr/>
            </p:nvSpPr>
            <p:spPr bwMode="auto">
              <a:xfrm>
                <a:off x="2222"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3"/>
              <p:cNvSpPr>
                <a:spLocks noChangeArrowheads="1"/>
              </p:cNvSpPr>
              <p:nvPr/>
            </p:nvSpPr>
            <p:spPr bwMode="auto">
              <a:xfrm>
                <a:off x="2305" y="1643"/>
                <a:ext cx="39"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2305"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55"/>
              <p:cNvSpPr>
                <a:spLocks noChangeArrowheads="1"/>
              </p:cNvSpPr>
              <p:nvPr/>
            </p:nvSpPr>
            <p:spPr bwMode="auto">
              <a:xfrm>
                <a:off x="2232" y="1599"/>
                <a:ext cx="5" cy="29"/>
              </a:xfrm>
              <a:prstGeom prst="rect">
                <a:avLst/>
              </a:prstGeom>
              <a:solidFill>
                <a:srgbClr val="00AB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6"/>
              <p:cNvSpPr>
                <a:spLocks noChangeArrowheads="1"/>
              </p:cNvSpPr>
              <p:nvPr/>
            </p:nvSpPr>
            <p:spPr bwMode="auto">
              <a:xfrm>
                <a:off x="2237" y="1599"/>
                <a:ext cx="4" cy="29"/>
              </a:xfrm>
              <a:prstGeom prst="rect">
                <a:avLst/>
              </a:prstGeom>
              <a:solidFill>
                <a:srgbClr val="00A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Rectangle 657"/>
              <p:cNvSpPr>
                <a:spLocks noChangeArrowheads="1"/>
              </p:cNvSpPr>
              <p:nvPr/>
            </p:nvSpPr>
            <p:spPr bwMode="auto">
              <a:xfrm>
                <a:off x="2241" y="1599"/>
                <a:ext cx="5" cy="29"/>
              </a:xfrm>
              <a:prstGeom prst="rect">
                <a:avLst/>
              </a:prstGeom>
              <a:solidFill>
                <a:srgbClr val="0FA0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Rectangle 658"/>
              <p:cNvSpPr>
                <a:spLocks noChangeArrowheads="1"/>
              </p:cNvSpPr>
              <p:nvPr/>
            </p:nvSpPr>
            <p:spPr bwMode="auto">
              <a:xfrm>
                <a:off x="2246" y="1599"/>
                <a:ext cx="5" cy="29"/>
              </a:xfrm>
              <a:prstGeom prst="rect">
                <a:avLst/>
              </a:prstGeom>
              <a:solidFill>
                <a:srgbClr val="1592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Rectangle 659"/>
              <p:cNvSpPr>
                <a:spLocks noChangeArrowheads="1"/>
              </p:cNvSpPr>
              <p:nvPr/>
            </p:nvSpPr>
            <p:spPr bwMode="auto">
              <a:xfrm>
                <a:off x="2251" y="1599"/>
                <a:ext cx="5" cy="29"/>
              </a:xfrm>
              <a:prstGeom prst="rect">
                <a:avLst/>
              </a:prstGeom>
              <a:solidFill>
                <a:srgbClr val="1980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Rectangle 660"/>
              <p:cNvSpPr>
                <a:spLocks noChangeArrowheads="1"/>
              </p:cNvSpPr>
              <p:nvPr/>
            </p:nvSpPr>
            <p:spPr bwMode="auto">
              <a:xfrm>
                <a:off x="2256" y="1599"/>
                <a:ext cx="5" cy="29"/>
              </a:xfrm>
              <a:prstGeom prst="rect">
                <a:avLst/>
              </a:prstGeom>
              <a:solidFill>
                <a:srgbClr val="1A7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Rectangle 661"/>
              <p:cNvSpPr>
                <a:spLocks noChangeArrowheads="1"/>
              </p:cNvSpPr>
              <p:nvPr/>
            </p:nvSpPr>
            <p:spPr bwMode="auto">
              <a:xfrm>
                <a:off x="2261" y="1599"/>
                <a:ext cx="5" cy="29"/>
              </a:xfrm>
              <a:prstGeom prst="rect">
                <a:avLst/>
              </a:prstGeom>
              <a:solidFill>
                <a:srgbClr val="1A7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Freeform 662"/>
              <p:cNvSpPr>
                <a:spLocks noEditPoints="1"/>
              </p:cNvSpPr>
              <p:nvPr/>
            </p:nvSpPr>
            <p:spPr bwMode="auto">
              <a:xfrm>
                <a:off x="2233"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8 w 105"/>
                  <a:gd name="T15" fmla="*/ 73 h 93"/>
                  <a:gd name="T16" fmla="*/ 68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Freeform 663"/>
              <p:cNvSpPr>
                <a:spLocks/>
              </p:cNvSpPr>
              <p:nvPr/>
            </p:nvSpPr>
            <p:spPr bwMode="auto">
              <a:xfrm>
                <a:off x="2309"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Freeform 664"/>
              <p:cNvSpPr>
                <a:spLocks/>
              </p:cNvSpPr>
              <p:nvPr/>
            </p:nvSpPr>
            <p:spPr bwMode="auto">
              <a:xfrm>
                <a:off x="22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8" name="Freeform 665"/>
              <p:cNvSpPr>
                <a:spLocks/>
              </p:cNvSpPr>
              <p:nvPr/>
            </p:nvSpPr>
            <p:spPr bwMode="auto">
              <a:xfrm>
                <a:off x="2233"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Rectangle 666"/>
              <p:cNvSpPr>
                <a:spLocks noChangeArrowheads="1"/>
              </p:cNvSpPr>
              <p:nvPr/>
            </p:nvSpPr>
            <p:spPr bwMode="auto">
              <a:xfrm>
                <a:off x="2232" y="1545"/>
                <a:ext cx="107"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667"/>
              <p:cNvSpPr>
                <a:spLocks/>
              </p:cNvSpPr>
              <p:nvPr/>
            </p:nvSpPr>
            <p:spPr bwMode="auto">
              <a:xfrm>
                <a:off x="2311"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Freeform 668"/>
              <p:cNvSpPr>
                <a:spLocks/>
              </p:cNvSpPr>
              <p:nvPr/>
            </p:nvSpPr>
            <p:spPr bwMode="auto">
              <a:xfrm>
                <a:off x="22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Freeform 669"/>
              <p:cNvSpPr>
                <a:spLocks/>
              </p:cNvSpPr>
              <p:nvPr/>
            </p:nvSpPr>
            <p:spPr bwMode="auto">
              <a:xfrm>
                <a:off x="2236"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3" name="Rectangle 670"/>
              <p:cNvSpPr>
                <a:spLocks noChangeArrowheads="1"/>
              </p:cNvSpPr>
              <p:nvPr/>
            </p:nvSpPr>
            <p:spPr bwMode="auto">
              <a:xfrm>
                <a:off x="2222"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Freeform 671"/>
              <p:cNvSpPr>
                <a:spLocks/>
              </p:cNvSpPr>
              <p:nvPr/>
            </p:nvSpPr>
            <p:spPr bwMode="auto">
              <a:xfrm>
                <a:off x="2222"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3" y="59"/>
                    </a:cubicBezTo>
                    <a:cubicBezTo>
                      <a:pt x="30" y="65"/>
                      <a:pt x="15" y="59"/>
                      <a:pt x="9" y="46"/>
                    </a:cubicBezTo>
                    <a:cubicBezTo>
                      <a:pt x="9" y="45"/>
                      <a:pt x="9" y="45"/>
                      <a:pt x="9" y="45"/>
                    </a:cubicBezTo>
                    <a:cubicBezTo>
                      <a:pt x="0" y="32"/>
                      <a:pt x="2" y="15"/>
                      <a:pt x="14" y="6"/>
                    </a:cubicBezTo>
                    <a:cubicBezTo>
                      <a:pt x="27"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Freeform 672"/>
              <p:cNvSpPr>
                <a:spLocks/>
              </p:cNvSpPr>
              <p:nvPr/>
            </p:nvSpPr>
            <p:spPr bwMode="auto">
              <a:xfrm>
                <a:off x="2230" y="1643"/>
                <a:ext cx="30" cy="32"/>
              </a:xfrm>
              <a:custGeom>
                <a:avLst/>
                <a:gdLst>
                  <a:gd name="T0" fmla="*/ 84 w 97"/>
                  <a:gd name="T1" fmla="*/ 31 h 102"/>
                  <a:gd name="T2" fmla="*/ 77 w 97"/>
                  <a:gd name="T3" fmla="*/ 89 h 102"/>
                  <a:gd name="T4" fmla="*/ 39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39" y="102"/>
                    </a:cubicBezTo>
                    <a:cubicBezTo>
                      <a:pt x="30" y="93"/>
                      <a:pt x="25" y="80"/>
                      <a:pt x="25" y="67"/>
                    </a:cubicBezTo>
                    <a:cubicBezTo>
                      <a:pt x="14" y="58"/>
                      <a:pt x="5" y="47"/>
                      <a:pt x="0" y="34"/>
                    </a:cubicBezTo>
                    <a:cubicBezTo>
                      <a:pt x="10" y="24"/>
                      <a:pt x="20" y="15"/>
                      <a:pt x="32" y="8"/>
                    </a:cubicBezTo>
                    <a:cubicBezTo>
                      <a:pt x="52" y="0"/>
                      <a:pt x="76" y="10"/>
                      <a:pt x="84" y="31"/>
                    </a:cubicBezTo>
                    <a:cubicBezTo>
                      <a:pt x="84" y="31"/>
                      <a:pt x="84" y="31"/>
                      <a:pt x="84"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6" name="Freeform 673"/>
              <p:cNvSpPr>
                <a:spLocks/>
              </p:cNvSpPr>
              <p:nvPr/>
            </p:nvSpPr>
            <p:spPr bwMode="auto">
              <a:xfrm>
                <a:off x="2230"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Freeform 674"/>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675"/>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Rectangle 676"/>
              <p:cNvSpPr>
                <a:spLocks noChangeArrowheads="1"/>
              </p:cNvSpPr>
              <p:nvPr/>
            </p:nvSpPr>
            <p:spPr bwMode="auto">
              <a:xfrm>
                <a:off x="2222" y="1648"/>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677"/>
              <p:cNvSpPr>
                <a:spLocks noChangeArrowheads="1"/>
              </p:cNvSpPr>
              <p:nvPr/>
            </p:nvSpPr>
            <p:spPr bwMode="auto">
              <a:xfrm>
                <a:off x="2227" y="1648"/>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Rectangle 678"/>
              <p:cNvSpPr>
                <a:spLocks noChangeArrowheads="1"/>
              </p:cNvSpPr>
              <p:nvPr/>
            </p:nvSpPr>
            <p:spPr bwMode="auto">
              <a:xfrm>
                <a:off x="2232" y="1648"/>
                <a:ext cx="5" cy="34"/>
              </a:xfrm>
              <a:prstGeom prst="rect">
                <a:avLst/>
              </a:prstGeom>
              <a:solidFill>
                <a:srgbClr val="E6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Rectangle 679"/>
              <p:cNvSpPr>
                <a:spLocks noChangeArrowheads="1"/>
              </p:cNvSpPr>
              <p:nvPr/>
            </p:nvSpPr>
            <p:spPr bwMode="auto">
              <a:xfrm>
                <a:off x="2237" y="1648"/>
                <a:ext cx="4" cy="34"/>
              </a:xfrm>
              <a:prstGeom prst="rect">
                <a:avLst/>
              </a:prstGeom>
              <a:solidFill>
                <a:srgbClr val="B9F4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Rectangle 680"/>
              <p:cNvSpPr>
                <a:spLocks noChangeArrowheads="1"/>
              </p:cNvSpPr>
              <p:nvPr/>
            </p:nvSpPr>
            <p:spPr bwMode="auto">
              <a:xfrm>
                <a:off x="2241" y="1648"/>
                <a:ext cx="5" cy="34"/>
              </a:xfrm>
              <a:prstGeom prst="rect">
                <a:avLst/>
              </a:prstGeom>
              <a:solidFill>
                <a:srgbClr val="8C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Rectangle 681"/>
              <p:cNvSpPr>
                <a:spLocks noChangeArrowheads="1"/>
              </p:cNvSpPr>
              <p:nvPr/>
            </p:nvSpPr>
            <p:spPr bwMode="auto">
              <a:xfrm>
                <a:off x="2246" y="1648"/>
                <a:ext cx="5" cy="34"/>
              </a:xfrm>
              <a:prstGeom prst="rect">
                <a:avLst/>
              </a:prstGeom>
              <a:solidFill>
                <a:srgbClr val="80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Freeform 682"/>
              <p:cNvSpPr>
                <a:spLocks/>
              </p:cNvSpPr>
              <p:nvPr/>
            </p:nvSpPr>
            <p:spPr bwMode="auto">
              <a:xfrm>
                <a:off x="2226" y="1650"/>
                <a:ext cx="23" cy="27"/>
              </a:xfrm>
              <a:custGeom>
                <a:avLst/>
                <a:gdLst>
                  <a:gd name="T0" fmla="*/ 19 w 23"/>
                  <a:gd name="T1" fmla="*/ 9 h 27"/>
                  <a:gd name="T2" fmla="*/ 18 w 23"/>
                  <a:gd name="T3" fmla="*/ 25 h 27"/>
                  <a:gd name="T4" fmla="*/ 4 w 23"/>
                  <a:gd name="T5" fmla="*/ 18 h 27"/>
                  <a:gd name="T6" fmla="*/ 4 w 23"/>
                  <a:gd name="T7" fmla="*/ 18 h 27"/>
                  <a:gd name="T8" fmla="*/ 5 w 23"/>
                  <a:gd name="T9" fmla="*/ 2 h 27"/>
                  <a:gd name="T10" fmla="*/ 19 w 23"/>
                  <a:gd name="T11" fmla="*/ 8 h 27"/>
                  <a:gd name="T12" fmla="*/ 19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19" y="9"/>
                    </a:moveTo>
                    <a:cubicBezTo>
                      <a:pt x="23" y="14"/>
                      <a:pt x="22" y="20"/>
                      <a:pt x="18" y="25"/>
                    </a:cubicBezTo>
                    <a:cubicBezTo>
                      <a:pt x="12" y="27"/>
                      <a:pt x="6" y="24"/>
                      <a:pt x="4" y="18"/>
                    </a:cubicBezTo>
                    <a:cubicBezTo>
                      <a:pt x="4" y="18"/>
                      <a:pt x="4" y="18"/>
                      <a:pt x="4" y="18"/>
                    </a:cubicBezTo>
                    <a:cubicBezTo>
                      <a:pt x="0" y="13"/>
                      <a:pt x="0" y="6"/>
                      <a:pt x="5" y="2"/>
                    </a:cubicBezTo>
                    <a:cubicBezTo>
                      <a:pt x="11" y="0"/>
                      <a:pt x="17" y="3"/>
                      <a:pt x="19" y="8"/>
                    </a:cubicBezTo>
                    <a:cubicBezTo>
                      <a:pt x="19" y="9"/>
                      <a:pt x="19" y="9"/>
                      <a:pt x="19"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683"/>
              <p:cNvSpPr>
                <a:spLocks noChangeShapeType="1"/>
              </p:cNvSpPr>
              <p:nvPr/>
            </p:nvSpPr>
            <p:spPr bwMode="auto">
              <a:xfrm>
                <a:off x="2215" y="1700"/>
                <a:ext cx="130"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84"/>
              <p:cNvSpPr>
                <a:spLocks/>
              </p:cNvSpPr>
              <p:nvPr/>
            </p:nvSpPr>
            <p:spPr bwMode="auto">
              <a:xfrm>
                <a:off x="2212"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5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8" y="708"/>
                      <a:pt x="19" y="714"/>
                      <a:pt x="23" y="718"/>
                    </a:cubicBezTo>
                    <a:cubicBezTo>
                      <a:pt x="23" y="718"/>
                      <a:pt x="23" y="718"/>
                      <a:pt x="23" y="718"/>
                    </a:cubicBezTo>
                    <a:lnTo>
                      <a:pt x="33" y="719"/>
                    </a:lnTo>
                    <a:lnTo>
                      <a:pt x="33" y="726"/>
                    </a:lnTo>
                    <a:lnTo>
                      <a:pt x="0" y="745"/>
                    </a:lnTo>
                    <a:lnTo>
                      <a:pt x="0" y="775"/>
                    </a:lnTo>
                    <a:lnTo>
                      <a:pt x="435" y="1023"/>
                    </a:lnTo>
                    <a:lnTo>
                      <a:pt x="767" y="828"/>
                    </a:lnTo>
                    <a:lnTo>
                      <a:pt x="767" y="799"/>
                    </a:lnTo>
                    <a:lnTo>
                      <a:pt x="730"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685"/>
              <p:cNvSpPr>
                <a:spLocks noChangeShapeType="1"/>
              </p:cNvSpPr>
              <p:nvPr/>
            </p:nvSpPr>
            <p:spPr bwMode="auto">
              <a:xfrm flipH="1">
                <a:off x="2359" y="2919"/>
                <a:ext cx="8"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Rectangle 686"/>
              <p:cNvSpPr>
                <a:spLocks noChangeArrowheads="1"/>
              </p:cNvSpPr>
              <p:nvPr/>
            </p:nvSpPr>
            <p:spPr bwMode="auto">
              <a:xfrm>
                <a:off x="2388" y="2839"/>
                <a:ext cx="5" cy="156"/>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Rectangle 687"/>
              <p:cNvSpPr>
                <a:spLocks noChangeArrowheads="1"/>
              </p:cNvSpPr>
              <p:nvPr/>
            </p:nvSpPr>
            <p:spPr bwMode="auto">
              <a:xfrm>
                <a:off x="2393" y="2839"/>
                <a:ext cx="5" cy="156"/>
              </a:xfrm>
              <a:prstGeom prst="rect">
                <a:avLst/>
              </a:prstGeom>
              <a:solidFill>
                <a:srgbClr val="BAF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Rectangle 688"/>
              <p:cNvSpPr>
                <a:spLocks noChangeArrowheads="1"/>
              </p:cNvSpPr>
              <p:nvPr/>
            </p:nvSpPr>
            <p:spPr bwMode="auto">
              <a:xfrm>
                <a:off x="2398" y="2839"/>
                <a:ext cx="5" cy="156"/>
              </a:xfrm>
              <a:prstGeom prst="rect">
                <a:avLst/>
              </a:prstGeom>
              <a:solidFill>
                <a:srgbClr val="B1E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Rectangle 689"/>
              <p:cNvSpPr>
                <a:spLocks noChangeArrowheads="1"/>
              </p:cNvSpPr>
              <p:nvPr/>
            </p:nvSpPr>
            <p:spPr bwMode="auto">
              <a:xfrm>
                <a:off x="2403" y="2839"/>
                <a:ext cx="5" cy="156"/>
              </a:xfrm>
              <a:prstGeom prst="rect">
                <a:avLst/>
              </a:prstGeom>
              <a:solidFill>
                <a:srgbClr val="A2D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Rectangle 690"/>
              <p:cNvSpPr>
                <a:spLocks noChangeArrowheads="1"/>
              </p:cNvSpPr>
              <p:nvPr/>
            </p:nvSpPr>
            <p:spPr bwMode="auto">
              <a:xfrm>
                <a:off x="2408" y="2839"/>
                <a:ext cx="5" cy="156"/>
              </a:xfrm>
              <a:prstGeom prst="rect">
                <a:avLst/>
              </a:prstGeom>
              <a:solidFill>
                <a:srgbClr val="8BC8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Rectangle 691"/>
              <p:cNvSpPr>
                <a:spLocks noChangeArrowheads="1"/>
              </p:cNvSpPr>
              <p:nvPr/>
            </p:nvSpPr>
            <p:spPr bwMode="auto">
              <a:xfrm>
                <a:off x="2413" y="2839"/>
                <a:ext cx="5" cy="156"/>
              </a:xfrm>
              <a:prstGeom prst="rect">
                <a:avLst/>
              </a:prstGeom>
              <a:solidFill>
                <a:srgbClr val="6FB0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Rectangle 692"/>
              <p:cNvSpPr>
                <a:spLocks noChangeArrowheads="1"/>
              </p:cNvSpPr>
              <p:nvPr/>
            </p:nvSpPr>
            <p:spPr bwMode="auto">
              <a:xfrm>
                <a:off x="2418" y="2839"/>
                <a:ext cx="5" cy="156"/>
              </a:xfrm>
              <a:prstGeom prst="rect">
                <a:avLst/>
              </a:prstGeom>
              <a:solidFill>
                <a:srgbClr val="529C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Rectangle 693"/>
              <p:cNvSpPr>
                <a:spLocks noChangeArrowheads="1"/>
              </p:cNvSpPr>
              <p:nvPr/>
            </p:nvSpPr>
            <p:spPr bwMode="auto">
              <a:xfrm>
                <a:off x="2423" y="2839"/>
                <a:ext cx="5" cy="156"/>
              </a:xfrm>
              <a:prstGeom prst="rect">
                <a:avLst/>
              </a:prstGeom>
              <a:solidFill>
                <a:srgbClr val="338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Rectangle 694"/>
              <p:cNvSpPr>
                <a:spLocks noChangeArrowheads="1"/>
              </p:cNvSpPr>
              <p:nvPr/>
            </p:nvSpPr>
            <p:spPr bwMode="auto">
              <a:xfrm>
                <a:off x="2428" y="2839"/>
                <a:ext cx="4" cy="156"/>
              </a:xfrm>
              <a:prstGeom prst="rect">
                <a:avLst/>
              </a:prstGeom>
              <a:solidFill>
                <a:srgbClr val="12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Rectangle 695"/>
              <p:cNvSpPr>
                <a:spLocks noChangeArrowheads="1"/>
              </p:cNvSpPr>
              <p:nvPr/>
            </p:nvSpPr>
            <p:spPr bwMode="auto">
              <a:xfrm>
                <a:off x="2432" y="2839"/>
                <a:ext cx="5" cy="156"/>
              </a:xfrm>
              <a:prstGeom prst="rect">
                <a:avLst/>
              </a:prstGeom>
              <a:solidFill>
                <a:srgbClr val="2988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96"/>
              <p:cNvSpPr>
                <a:spLocks noEditPoints="1"/>
              </p:cNvSpPr>
              <p:nvPr/>
            </p:nvSpPr>
            <p:spPr bwMode="auto">
              <a:xfrm>
                <a:off x="2283" y="2890"/>
                <a:ext cx="121" cy="156"/>
              </a:xfrm>
              <a:custGeom>
                <a:avLst/>
                <a:gdLst>
                  <a:gd name="T0" fmla="*/ 174 w 397"/>
                  <a:gd name="T1" fmla="*/ 437 h 511"/>
                  <a:gd name="T2" fmla="*/ 363 w 397"/>
                  <a:gd name="T3" fmla="*/ 341 h 511"/>
                  <a:gd name="T4" fmla="*/ 310 w 397"/>
                  <a:gd name="T5" fmla="*/ 323 h 511"/>
                  <a:gd name="T6" fmla="*/ 393 w 397"/>
                  <a:gd name="T7" fmla="*/ 129 h 511"/>
                  <a:gd name="T8" fmla="*/ 228 w 397"/>
                  <a:gd name="T9" fmla="*/ 10 h 511"/>
                  <a:gd name="T10" fmla="*/ 178 w 397"/>
                  <a:gd name="T11" fmla="*/ 34 h 511"/>
                  <a:gd name="T12" fmla="*/ 51 w 397"/>
                  <a:gd name="T13" fmla="*/ 364 h 511"/>
                  <a:gd name="T14" fmla="*/ 15 w 397"/>
                  <a:gd name="T15" fmla="*/ 390 h 511"/>
                  <a:gd name="T16" fmla="*/ 0 w 397"/>
                  <a:gd name="T17" fmla="*/ 417 h 511"/>
                  <a:gd name="T18" fmla="*/ 87 w 397"/>
                  <a:gd name="T19" fmla="*/ 477 h 511"/>
                  <a:gd name="T20" fmla="*/ 132 w 397"/>
                  <a:gd name="T21" fmla="*/ 497 h 511"/>
                  <a:gd name="T22" fmla="*/ 146 w 397"/>
                  <a:gd name="T23" fmla="*/ 503 h 511"/>
                  <a:gd name="T24" fmla="*/ 183 w 397"/>
                  <a:gd name="T25" fmla="*/ 440 h 511"/>
                  <a:gd name="T26" fmla="*/ 288 w 397"/>
                  <a:gd name="T27" fmla="*/ 372 h 511"/>
                  <a:gd name="T28" fmla="*/ 294 w 397"/>
                  <a:gd name="T29" fmla="*/ 368 h 511"/>
                  <a:gd name="T30" fmla="*/ 319 w 397"/>
                  <a:gd name="T31" fmla="*/ 358 h 511"/>
                  <a:gd name="T32" fmla="*/ 335 w 397"/>
                  <a:gd name="T33" fmla="*/ 407 h 511"/>
                  <a:gd name="T34" fmla="*/ 384 w 397"/>
                  <a:gd name="T35" fmla="*/ 394 h 511"/>
                  <a:gd name="T36" fmla="*/ 366 w 397"/>
                  <a:gd name="T37" fmla="*/ 344 h 511"/>
                  <a:gd name="T38" fmla="*/ 78 w 397"/>
                  <a:gd name="T39" fmla="*/ 380 h 511"/>
                  <a:gd name="T40" fmla="*/ 138 w 397"/>
                  <a:gd name="T41" fmla="*/ 337 h 511"/>
                  <a:gd name="T42" fmla="*/ 72 w 397"/>
                  <a:gd name="T43" fmla="*/ 376 h 511"/>
                  <a:gd name="T44" fmla="*/ 62 w 397"/>
                  <a:gd name="T45" fmla="*/ 370 h 511"/>
                  <a:gd name="T46" fmla="*/ 214 w 397"/>
                  <a:gd name="T47" fmla="*/ 331 h 511"/>
                  <a:gd name="T48" fmla="*/ 78 w 397"/>
                  <a:gd name="T49" fmla="*/ 380 h 511"/>
                  <a:gd name="T50" fmla="*/ 53 w 397"/>
                  <a:gd name="T51" fmla="*/ 433 h 511"/>
                  <a:gd name="T52" fmla="*/ 26 w 397"/>
                  <a:gd name="T53" fmla="*/ 429 h 511"/>
                  <a:gd name="T54" fmla="*/ 33 w 397"/>
                  <a:gd name="T55" fmla="*/ 424 h 511"/>
                  <a:gd name="T56" fmla="*/ 62 w 397"/>
                  <a:gd name="T57" fmla="*/ 431 h 511"/>
                  <a:gd name="T58" fmla="*/ 76 w 397"/>
                  <a:gd name="T59" fmla="*/ 458 h 511"/>
                  <a:gd name="T60" fmla="*/ 57 w 397"/>
                  <a:gd name="T61" fmla="*/ 433 h 511"/>
                  <a:gd name="T62" fmla="*/ 79 w 397"/>
                  <a:gd name="T63" fmla="*/ 416 h 511"/>
                  <a:gd name="T64" fmla="*/ 245 w 397"/>
                  <a:gd name="T65" fmla="*/ 348 h 511"/>
                  <a:gd name="T66" fmla="*/ 69 w 397"/>
                  <a:gd name="T67" fmla="*/ 427 h 511"/>
                  <a:gd name="T68" fmla="*/ 79 w 397"/>
                  <a:gd name="T69" fmla="*/ 416 h 511"/>
                  <a:gd name="T70" fmla="*/ 124 w 397"/>
                  <a:gd name="T71" fmla="*/ 452 h 511"/>
                  <a:gd name="T72" fmla="*/ 119 w 397"/>
                  <a:gd name="T73" fmla="*/ 456 h 511"/>
                  <a:gd name="T74" fmla="*/ 249 w 397"/>
                  <a:gd name="T75" fmla="*/ 350 h 511"/>
                  <a:gd name="T76" fmla="*/ 162 w 397"/>
                  <a:gd name="T77" fmla="*/ 431 h 511"/>
                  <a:gd name="T78" fmla="*/ 23 w 397"/>
                  <a:gd name="T79" fmla="*/ 420 h 511"/>
                  <a:gd name="T80" fmla="*/ 13 w 397"/>
                  <a:gd name="T81" fmla="*/ 422 h 511"/>
                  <a:gd name="T82" fmla="*/ 14 w 397"/>
                  <a:gd name="T83" fmla="*/ 406 h 511"/>
                  <a:gd name="T84" fmla="*/ 298 w 397"/>
                  <a:gd name="T85" fmla="*/ 316 h 511"/>
                  <a:gd name="T86" fmla="*/ 170 w 397"/>
                  <a:gd name="T87" fmla="*/ 281 h 511"/>
                  <a:gd name="T88" fmla="*/ 212 w 397"/>
                  <a:gd name="T89" fmla="*/ 19 h 511"/>
                  <a:gd name="T90" fmla="*/ 378 w 397"/>
                  <a:gd name="T91" fmla="*/ 111 h 511"/>
                  <a:gd name="T92" fmla="*/ 361 w 397"/>
                  <a:gd name="T93" fmla="*/ 138 h 511"/>
                  <a:gd name="T94" fmla="*/ 284 w 397"/>
                  <a:gd name="T95" fmla="*/ 356 h 511"/>
                  <a:gd name="T96" fmla="*/ 168 w 397"/>
                  <a:gd name="T97" fmla="*/ 296 h 511"/>
                  <a:gd name="T98" fmla="*/ 208 w 397"/>
                  <a:gd name="T99" fmla="*/ 279 h 511"/>
                  <a:gd name="T100" fmla="*/ 284 w 397"/>
                  <a:gd name="T101" fmla="*/ 356 h 511"/>
                  <a:gd name="T102" fmla="*/ 321 w 397"/>
                  <a:gd name="T103" fmla="*/ 341 h 511"/>
                  <a:gd name="T104" fmla="*/ 306 w 397"/>
                  <a:gd name="T105" fmla="*/ 333 h 511"/>
                  <a:gd name="T106" fmla="*/ 95 w 397"/>
                  <a:gd name="T107" fmla="*/ 468 h 511"/>
                  <a:gd name="T108" fmla="*/ 87 w 397"/>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 h="511">
                    <a:moveTo>
                      <a:pt x="175" y="437"/>
                    </a:moveTo>
                    <a:lnTo>
                      <a:pt x="174" y="437"/>
                    </a:lnTo>
                    <a:lnTo>
                      <a:pt x="175" y="437"/>
                    </a:lnTo>
                    <a:close/>
                    <a:moveTo>
                      <a:pt x="363" y="341"/>
                    </a:moveTo>
                    <a:cubicBezTo>
                      <a:pt x="356" y="338"/>
                      <a:pt x="348" y="337"/>
                      <a:pt x="341" y="340"/>
                    </a:cubicBezTo>
                    <a:lnTo>
                      <a:pt x="310" y="323"/>
                    </a:lnTo>
                    <a:lnTo>
                      <a:pt x="372" y="147"/>
                    </a:lnTo>
                    <a:cubicBezTo>
                      <a:pt x="381" y="143"/>
                      <a:pt x="388" y="137"/>
                      <a:pt x="393" y="129"/>
                    </a:cubicBezTo>
                    <a:cubicBezTo>
                      <a:pt x="397" y="119"/>
                      <a:pt x="394" y="106"/>
                      <a:pt x="385" y="99"/>
                    </a:cubicBezTo>
                    <a:lnTo>
                      <a:pt x="228" y="10"/>
                    </a:lnTo>
                    <a:cubicBezTo>
                      <a:pt x="212" y="0"/>
                      <a:pt x="192" y="5"/>
                      <a:pt x="183" y="20"/>
                    </a:cubicBezTo>
                    <a:cubicBezTo>
                      <a:pt x="180" y="25"/>
                      <a:pt x="179" y="29"/>
                      <a:pt x="178" y="34"/>
                    </a:cubicBezTo>
                    <a:lnTo>
                      <a:pt x="155" y="292"/>
                    </a:lnTo>
                    <a:lnTo>
                      <a:pt x="51" y="364"/>
                    </a:lnTo>
                    <a:cubicBezTo>
                      <a:pt x="38" y="362"/>
                      <a:pt x="25" y="368"/>
                      <a:pt x="18" y="381"/>
                    </a:cubicBezTo>
                    <a:cubicBezTo>
                      <a:pt x="17" y="383"/>
                      <a:pt x="15" y="387"/>
                      <a:pt x="15" y="390"/>
                    </a:cubicBezTo>
                    <a:lnTo>
                      <a:pt x="9" y="393"/>
                    </a:lnTo>
                    <a:cubicBezTo>
                      <a:pt x="4" y="400"/>
                      <a:pt x="0" y="409"/>
                      <a:pt x="0" y="417"/>
                    </a:cubicBezTo>
                    <a:cubicBezTo>
                      <a:pt x="0" y="423"/>
                      <a:pt x="3" y="428"/>
                      <a:pt x="8" y="430"/>
                    </a:cubicBezTo>
                    <a:lnTo>
                      <a:pt x="87" y="477"/>
                    </a:lnTo>
                    <a:cubicBezTo>
                      <a:pt x="98" y="481"/>
                      <a:pt x="111" y="478"/>
                      <a:pt x="119" y="469"/>
                    </a:cubicBezTo>
                    <a:cubicBezTo>
                      <a:pt x="118" y="480"/>
                      <a:pt x="123" y="491"/>
                      <a:pt x="132" y="497"/>
                    </a:cubicBezTo>
                    <a:cubicBezTo>
                      <a:pt x="135" y="498"/>
                      <a:pt x="138" y="499"/>
                      <a:pt x="141" y="500"/>
                    </a:cubicBezTo>
                    <a:lnTo>
                      <a:pt x="146" y="503"/>
                    </a:lnTo>
                    <a:cubicBezTo>
                      <a:pt x="162" y="511"/>
                      <a:pt x="182" y="504"/>
                      <a:pt x="190" y="487"/>
                    </a:cubicBezTo>
                    <a:cubicBezTo>
                      <a:pt x="201" y="472"/>
                      <a:pt x="198" y="451"/>
                      <a:pt x="183" y="440"/>
                    </a:cubicBezTo>
                    <a:cubicBezTo>
                      <a:pt x="180" y="439"/>
                      <a:pt x="177" y="438"/>
                      <a:pt x="175" y="437"/>
                    </a:cubicBezTo>
                    <a:lnTo>
                      <a:pt x="288" y="372"/>
                    </a:lnTo>
                    <a:cubicBezTo>
                      <a:pt x="289" y="373"/>
                      <a:pt x="291" y="372"/>
                      <a:pt x="293" y="371"/>
                    </a:cubicBezTo>
                    <a:lnTo>
                      <a:pt x="294" y="368"/>
                    </a:lnTo>
                    <a:cubicBezTo>
                      <a:pt x="302" y="361"/>
                      <a:pt x="312" y="356"/>
                      <a:pt x="323" y="353"/>
                    </a:cubicBezTo>
                    <a:lnTo>
                      <a:pt x="319" y="358"/>
                    </a:lnTo>
                    <a:cubicBezTo>
                      <a:pt x="308" y="372"/>
                      <a:pt x="312" y="393"/>
                      <a:pt x="326" y="404"/>
                    </a:cubicBezTo>
                    <a:cubicBezTo>
                      <a:pt x="329" y="406"/>
                      <a:pt x="332" y="407"/>
                      <a:pt x="335" y="407"/>
                    </a:cubicBezTo>
                    <a:lnTo>
                      <a:pt x="339" y="410"/>
                    </a:lnTo>
                    <a:cubicBezTo>
                      <a:pt x="356" y="417"/>
                      <a:pt x="375" y="410"/>
                      <a:pt x="384" y="394"/>
                    </a:cubicBezTo>
                    <a:cubicBezTo>
                      <a:pt x="394" y="378"/>
                      <a:pt x="390" y="358"/>
                      <a:pt x="376" y="347"/>
                    </a:cubicBezTo>
                    <a:cubicBezTo>
                      <a:pt x="373" y="345"/>
                      <a:pt x="370" y="344"/>
                      <a:pt x="366" y="344"/>
                    </a:cubicBezTo>
                    <a:lnTo>
                      <a:pt x="363" y="341"/>
                    </a:lnTo>
                    <a:close/>
                    <a:moveTo>
                      <a:pt x="78" y="380"/>
                    </a:moveTo>
                    <a:lnTo>
                      <a:pt x="140" y="340"/>
                    </a:lnTo>
                    <a:lnTo>
                      <a:pt x="138" y="337"/>
                    </a:lnTo>
                    <a:lnTo>
                      <a:pt x="75" y="378"/>
                    </a:lnTo>
                    <a:lnTo>
                      <a:pt x="72" y="376"/>
                    </a:lnTo>
                    <a:cubicBezTo>
                      <a:pt x="70" y="374"/>
                      <a:pt x="67" y="373"/>
                      <a:pt x="64" y="373"/>
                    </a:cubicBezTo>
                    <a:lnTo>
                      <a:pt x="62" y="370"/>
                    </a:lnTo>
                    <a:lnTo>
                      <a:pt x="161" y="301"/>
                    </a:lnTo>
                    <a:lnTo>
                      <a:pt x="214" y="331"/>
                    </a:lnTo>
                    <a:lnTo>
                      <a:pt x="82" y="410"/>
                    </a:lnTo>
                    <a:cubicBezTo>
                      <a:pt x="86" y="400"/>
                      <a:pt x="84" y="389"/>
                      <a:pt x="78" y="380"/>
                    </a:cubicBezTo>
                    <a:close/>
                    <a:moveTo>
                      <a:pt x="40" y="430"/>
                    </a:moveTo>
                    <a:cubicBezTo>
                      <a:pt x="44" y="433"/>
                      <a:pt x="48" y="434"/>
                      <a:pt x="53" y="433"/>
                    </a:cubicBezTo>
                    <a:cubicBezTo>
                      <a:pt x="51" y="436"/>
                      <a:pt x="50" y="439"/>
                      <a:pt x="49" y="442"/>
                    </a:cubicBezTo>
                    <a:lnTo>
                      <a:pt x="26" y="429"/>
                    </a:lnTo>
                    <a:cubicBezTo>
                      <a:pt x="26" y="427"/>
                      <a:pt x="26" y="424"/>
                      <a:pt x="26" y="422"/>
                    </a:cubicBezTo>
                    <a:lnTo>
                      <a:pt x="33" y="424"/>
                    </a:lnTo>
                    <a:cubicBezTo>
                      <a:pt x="35" y="427"/>
                      <a:pt x="37" y="429"/>
                      <a:pt x="40" y="430"/>
                    </a:cubicBezTo>
                    <a:close/>
                    <a:moveTo>
                      <a:pt x="62" y="431"/>
                    </a:moveTo>
                    <a:lnTo>
                      <a:pt x="84" y="444"/>
                    </a:lnTo>
                    <a:cubicBezTo>
                      <a:pt x="81" y="448"/>
                      <a:pt x="78" y="453"/>
                      <a:pt x="76" y="458"/>
                    </a:cubicBezTo>
                    <a:lnTo>
                      <a:pt x="52" y="444"/>
                    </a:lnTo>
                    <a:cubicBezTo>
                      <a:pt x="53" y="440"/>
                      <a:pt x="55" y="436"/>
                      <a:pt x="57" y="433"/>
                    </a:cubicBezTo>
                    <a:lnTo>
                      <a:pt x="62" y="431"/>
                    </a:lnTo>
                    <a:close/>
                    <a:moveTo>
                      <a:pt x="79" y="416"/>
                    </a:moveTo>
                    <a:lnTo>
                      <a:pt x="217" y="333"/>
                    </a:lnTo>
                    <a:lnTo>
                      <a:pt x="245" y="348"/>
                    </a:lnTo>
                    <a:lnTo>
                      <a:pt x="89" y="439"/>
                    </a:lnTo>
                    <a:lnTo>
                      <a:pt x="69" y="427"/>
                    </a:lnTo>
                    <a:cubicBezTo>
                      <a:pt x="73" y="424"/>
                      <a:pt x="76" y="420"/>
                      <a:pt x="79" y="416"/>
                    </a:cubicBezTo>
                    <a:lnTo>
                      <a:pt x="79" y="416"/>
                    </a:lnTo>
                    <a:close/>
                    <a:moveTo>
                      <a:pt x="125" y="450"/>
                    </a:moveTo>
                    <a:lnTo>
                      <a:pt x="124" y="452"/>
                    </a:lnTo>
                    <a:lnTo>
                      <a:pt x="120" y="455"/>
                    </a:lnTo>
                    <a:cubicBezTo>
                      <a:pt x="120" y="455"/>
                      <a:pt x="119" y="455"/>
                      <a:pt x="119" y="456"/>
                    </a:cubicBezTo>
                    <a:lnTo>
                      <a:pt x="93" y="441"/>
                    </a:lnTo>
                    <a:lnTo>
                      <a:pt x="249" y="350"/>
                    </a:lnTo>
                    <a:lnTo>
                      <a:pt x="277" y="366"/>
                    </a:lnTo>
                    <a:lnTo>
                      <a:pt x="162" y="431"/>
                    </a:lnTo>
                    <a:cubicBezTo>
                      <a:pt x="147" y="429"/>
                      <a:pt x="132" y="436"/>
                      <a:pt x="125" y="450"/>
                    </a:cubicBezTo>
                    <a:close/>
                    <a:moveTo>
                      <a:pt x="23" y="420"/>
                    </a:moveTo>
                    <a:cubicBezTo>
                      <a:pt x="23" y="422"/>
                      <a:pt x="22" y="425"/>
                      <a:pt x="22" y="427"/>
                    </a:cubicBezTo>
                    <a:lnTo>
                      <a:pt x="13" y="422"/>
                    </a:lnTo>
                    <a:cubicBezTo>
                      <a:pt x="12" y="420"/>
                      <a:pt x="12" y="417"/>
                      <a:pt x="11" y="415"/>
                    </a:cubicBezTo>
                    <a:cubicBezTo>
                      <a:pt x="11" y="412"/>
                      <a:pt x="12" y="409"/>
                      <a:pt x="14" y="406"/>
                    </a:cubicBezTo>
                    <a:cubicBezTo>
                      <a:pt x="15" y="412"/>
                      <a:pt x="18" y="417"/>
                      <a:pt x="23" y="420"/>
                    </a:cubicBezTo>
                    <a:close/>
                    <a:moveTo>
                      <a:pt x="298" y="316"/>
                    </a:moveTo>
                    <a:lnTo>
                      <a:pt x="213" y="269"/>
                    </a:lnTo>
                    <a:cubicBezTo>
                      <a:pt x="198" y="266"/>
                      <a:pt x="182" y="271"/>
                      <a:pt x="170" y="281"/>
                    </a:cubicBezTo>
                    <a:lnTo>
                      <a:pt x="192" y="36"/>
                    </a:lnTo>
                    <a:cubicBezTo>
                      <a:pt x="193" y="26"/>
                      <a:pt x="202" y="18"/>
                      <a:pt x="212" y="19"/>
                    </a:cubicBezTo>
                    <a:cubicBezTo>
                      <a:pt x="214" y="19"/>
                      <a:pt x="217" y="20"/>
                      <a:pt x="220" y="22"/>
                    </a:cubicBezTo>
                    <a:lnTo>
                      <a:pt x="378" y="111"/>
                    </a:lnTo>
                    <a:cubicBezTo>
                      <a:pt x="381" y="114"/>
                      <a:pt x="382" y="117"/>
                      <a:pt x="381" y="121"/>
                    </a:cubicBezTo>
                    <a:cubicBezTo>
                      <a:pt x="376" y="128"/>
                      <a:pt x="369" y="134"/>
                      <a:pt x="361" y="138"/>
                    </a:cubicBezTo>
                    <a:lnTo>
                      <a:pt x="298" y="316"/>
                    </a:lnTo>
                    <a:close/>
                    <a:moveTo>
                      <a:pt x="284" y="356"/>
                    </a:moveTo>
                    <a:lnTo>
                      <a:pt x="172" y="295"/>
                    </a:lnTo>
                    <a:lnTo>
                      <a:pt x="168" y="296"/>
                    </a:lnTo>
                    <a:lnTo>
                      <a:pt x="171" y="294"/>
                    </a:lnTo>
                    <a:cubicBezTo>
                      <a:pt x="182" y="285"/>
                      <a:pt x="195" y="280"/>
                      <a:pt x="208" y="279"/>
                    </a:cubicBezTo>
                    <a:lnTo>
                      <a:pt x="294" y="326"/>
                    </a:lnTo>
                    <a:lnTo>
                      <a:pt x="284" y="356"/>
                    </a:lnTo>
                    <a:close/>
                    <a:moveTo>
                      <a:pt x="306" y="333"/>
                    </a:moveTo>
                    <a:lnTo>
                      <a:pt x="321" y="341"/>
                    </a:lnTo>
                    <a:cubicBezTo>
                      <a:pt x="313" y="344"/>
                      <a:pt x="306" y="348"/>
                      <a:pt x="299" y="352"/>
                    </a:cubicBezTo>
                    <a:lnTo>
                      <a:pt x="306" y="333"/>
                    </a:lnTo>
                    <a:close/>
                    <a:moveTo>
                      <a:pt x="112" y="461"/>
                    </a:moveTo>
                    <a:cubicBezTo>
                      <a:pt x="107" y="464"/>
                      <a:pt x="101" y="467"/>
                      <a:pt x="95" y="468"/>
                    </a:cubicBezTo>
                    <a:lnTo>
                      <a:pt x="80" y="460"/>
                    </a:lnTo>
                    <a:cubicBezTo>
                      <a:pt x="82" y="455"/>
                      <a:pt x="84" y="450"/>
                      <a:pt x="87" y="446"/>
                    </a:cubicBezTo>
                    <a:lnTo>
                      <a:pt x="112"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 name="Rectangle 697"/>
              <p:cNvSpPr>
                <a:spLocks noChangeArrowheads="1"/>
              </p:cNvSpPr>
              <p:nvPr/>
            </p:nvSpPr>
            <p:spPr bwMode="auto">
              <a:xfrm>
                <a:off x="2320" y="3020"/>
                <a:ext cx="5" cy="24"/>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Rectangle 698"/>
              <p:cNvSpPr>
                <a:spLocks noChangeArrowheads="1"/>
              </p:cNvSpPr>
              <p:nvPr/>
            </p:nvSpPr>
            <p:spPr bwMode="auto">
              <a:xfrm>
                <a:off x="2325" y="3020"/>
                <a:ext cx="5" cy="24"/>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Rectangle 699"/>
              <p:cNvSpPr>
                <a:spLocks noChangeArrowheads="1"/>
              </p:cNvSpPr>
              <p:nvPr/>
            </p:nvSpPr>
            <p:spPr bwMode="auto">
              <a:xfrm>
                <a:off x="2330" y="3020"/>
                <a:ext cx="4" cy="24"/>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Rectangle 700"/>
              <p:cNvSpPr>
                <a:spLocks noChangeArrowheads="1"/>
              </p:cNvSpPr>
              <p:nvPr/>
            </p:nvSpPr>
            <p:spPr bwMode="auto">
              <a:xfrm>
                <a:off x="2334" y="3020"/>
                <a:ext cx="5" cy="24"/>
              </a:xfrm>
              <a:prstGeom prst="rect">
                <a:avLst/>
              </a:prstGeom>
              <a:solidFill>
                <a:srgbClr val="5E9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Rectangle 701"/>
              <p:cNvSpPr>
                <a:spLocks noChangeArrowheads="1"/>
              </p:cNvSpPr>
              <p:nvPr/>
            </p:nvSpPr>
            <p:spPr bwMode="auto">
              <a:xfrm>
                <a:off x="2339" y="3020"/>
                <a:ext cx="5" cy="2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Freeform 702"/>
              <p:cNvSpPr>
                <a:spLocks/>
              </p:cNvSpPr>
              <p:nvPr/>
            </p:nvSpPr>
            <p:spPr bwMode="auto">
              <a:xfrm>
                <a:off x="2323" y="3024"/>
                <a:ext cx="19" cy="19"/>
              </a:xfrm>
              <a:custGeom>
                <a:avLst/>
                <a:gdLst>
                  <a:gd name="T0" fmla="*/ 16 w 19"/>
                  <a:gd name="T1" fmla="*/ 14 h 19"/>
                  <a:gd name="T2" fmla="*/ 5 w 19"/>
                  <a:gd name="T3" fmla="*/ 18 h 19"/>
                  <a:gd name="T4" fmla="*/ 3 w 19"/>
                  <a:gd name="T5" fmla="*/ 6 h 19"/>
                  <a:gd name="T6" fmla="*/ 14 w 19"/>
                  <a:gd name="T7" fmla="*/ 2 h 19"/>
                  <a:gd name="T8" fmla="*/ 16 w 19"/>
                  <a:gd name="T9" fmla="*/ 14 h 19"/>
                </a:gdLst>
                <a:ahLst/>
                <a:cxnLst>
                  <a:cxn ang="0">
                    <a:pos x="T0" y="T1"/>
                  </a:cxn>
                  <a:cxn ang="0">
                    <a:pos x="T2" y="T3"/>
                  </a:cxn>
                  <a:cxn ang="0">
                    <a:pos x="T4" y="T5"/>
                  </a:cxn>
                  <a:cxn ang="0">
                    <a:pos x="T6" y="T7"/>
                  </a:cxn>
                  <a:cxn ang="0">
                    <a:pos x="T8" y="T9"/>
                  </a:cxn>
                </a:cxnLst>
                <a:rect l="0" t="0" r="r" b="b"/>
                <a:pathLst>
                  <a:path w="19" h="19">
                    <a:moveTo>
                      <a:pt x="16" y="14"/>
                    </a:moveTo>
                    <a:cubicBezTo>
                      <a:pt x="14" y="18"/>
                      <a:pt x="9" y="19"/>
                      <a:pt x="5" y="18"/>
                    </a:cubicBezTo>
                    <a:cubicBezTo>
                      <a:pt x="1" y="15"/>
                      <a:pt x="0" y="10"/>
                      <a:pt x="3" y="6"/>
                    </a:cubicBezTo>
                    <a:cubicBezTo>
                      <a:pt x="5" y="2"/>
                      <a:pt x="10" y="0"/>
                      <a:pt x="14" y="2"/>
                    </a:cubicBezTo>
                    <a:cubicBezTo>
                      <a:pt x="18" y="4"/>
                      <a:pt x="19" y="10"/>
                      <a:pt x="16"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Rectangle 703"/>
              <p:cNvSpPr>
                <a:spLocks noChangeArrowheads="1"/>
              </p:cNvSpPr>
              <p:nvPr/>
            </p:nvSpPr>
            <p:spPr bwMode="auto">
              <a:xfrm>
                <a:off x="2379" y="2995"/>
                <a:ext cx="4" cy="25"/>
              </a:xfrm>
              <a:prstGeom prst="rect">
                <a:avLst/>
              </a:prstGeom>
              <a:solidFill>
                <a:srgbClr val="F6F8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704"/>
              <p:cNvSpPr>
                <a:spLocks noChangeArrowheads="1"/>
              </p:cNvSpPr>
              <p:nvPr/>
            </p:nvSpPr>
            <p:spPr bwMode="auto">
              <a:xfrm>
                <a:off x="2383" y="2995"/>
                <a:ext cx="5" cy="25"/>
              </a:xfrm>
              <a:prstGeom prst="rect">
                <a:avLst/>
              </a:prstGeom>
              <a:solidFill>
                <a:srgbClr val="F9F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705"/>
              <p:cNvSpPr>
                <a:spLocks noChangeArrowheads="1"/>
              </p:cNvSpPr>
              <p:nvPr/>
            </p:nvSpPr>
            <p:spPr bwMode="auto">
              <a:xfrm>
                <a:off x="2388" y="2995"/>
                <a:ext cx="5" cy="25"/>
              </a:xfrm>
              <a:prstGeom prst="rect">
                <a:avLst/>
              </a:prstGeom>
              <a:solidFill>
                <a:srgbClr val="CBD8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706"/>
              <p:cNvSpPr>
                <a:spLocks noChangeArrowheads="1"/>
              </p:cNvSpPr>
              <p:nvPr/>
            </p:nvSpPr>
            <p:spPr bwMode="auto">
              <a:xfrm>
                <a:off x="2393" y="2995"/>
                <a:ext cx="5" cy="25"/>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707"/>
              <p:cNvSpPr>
                <a:spLocks noChangeArrowheads="1"/>
              </p:cNvSpPr>
              <p:nvPr/>
            </p:nvSpPr>
            <p:spPr bwMode="auto">
              <a:xfrm>
                <a:off x="2398" y="2995"/>
                <a:ext cx="5" cy="25"/>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708"/>
              <p:cNvSpPr>
                <a:spLocks/>
              </p:cNvSpPr>
              <p:nvPr/>
            </p:nvSpPr>
            <p:spPr bwMode="auto">
              <a:xfrm>
                <a:off x="2383" y="2996"/>
                <a:ext cx="18" cy="19"/>
              </a:xfrm>
              <a:custGeom>
                <a:avLst/>
                <a:gdLst>
                  <a:gd name="T0" fmla="*/ 15 w 18"/>
                  <a:gd name="T1" fmla="*/ 13 h 19"/>
                  <a:gd name="T2" fmla="*/ 4 w 18"/>
                  <a:gd name="T3" fmla="*/ 17 h 19"/>
                  <a:gd name="T4" fmla="*/ 3 w 18"/>
                  <a:gd name="T5" fmla="*/ 6 h 19"/>
                  <a:gd name="T6" fmla="*/ 14 w 18"/>
                  <a:gd name="T7" fmla="*/ 2 h 19"/>
                  <a:gd name="T8" fmla="*/ 15 w 18"/>
                  <a:gd name="T9" fmla="*/ 13 h 19"/>
                </a:gdLst>
                <a:ahLst/>
                <a:cxnLst>
                  <a:cxn ang="0">
                    <a:pos x="T0" y="T1"/>
                  </a:cxn>
                  <a:cxn ang="0">
                    <a:pos x="T2" y="T3"/>
                  </a:cxn>
                  <a:cxn ang="0">
                    <a:pos x="T4" y="T5"/>
                  </a:cxn>
                  <a:cxn ang="0">
                    <a:pos x="T6" y="T7"/>
                  </a:cxn>
                  <a:cxn ang="0">
                    <a:pos x="T8" y="T9"/>
                  </a:cxn>
                </a:cxnLst>
                <a:rect l="0" t="0" r="r" b="b"/>
                <a:pathLst>
                  <a:path w="18" h="19">
                    <a:moveTo>
                      <a:pt x="15" y="13"/>
                    </a:moveTo>
                    <a:cubicBezTo>
                      <a:pt x="13" y="17"/>
                      <a:pt x="8" y="19"/>
                      <a:pt x="4" y="17"/>
                    </a:cubicBezTo>
                    <a:cubicBezTo>
                      <a:pt x="0" y="15"/>
                      <a:pt x="0" y="9"/>
                      <a:pt x="3" y="6"/>
                    </a:cubicBezTo>
                    <a:cubicBezTo>
                      <a:pt x="4" y="2"/>
                      <a:pt x="9" y="0"/>
                      <a:pt x="14" y="2"/>
                    </a:cubicBezTo>
                    <a:cubicBezTo>
                      <a:pt x="17" y="4"/>
                      <a:pt x="18" y="9"/>
                      <a:pt x="15"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Rectangle 709"/>
              <p:cNvSpPr>
                <a:spLocks noChangeArrowheads="1"/>
              </p:cNvSpPr>
              <p:nvPr/>
            </p:nvSpPr>
            <p:spPr bwMode="auto">
              <a:xfrm>
                <a:off x="2271" y="2941"/>
                <a:ext cx="5"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Rectangle 710"/>
              <p:cNvSpPr>
                <a:spLocks noChangeArrowheads="1"/>
              </p:cNvSpPr>
              <p:nvPr/>
            </p:nvSpPr>
            <p:spPr bwMode="auto">
              <a:xfrm>
                <a:off x="2276" y="2941"/>
                <a:ext cx="5" cy="64"/>
              </a:xfrm>
              <a:prstGeom prst="rect">
                <a:avLst/>
              </a:prstGeom>
              <a:solidFill>
                <a:srgbClr val="F7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Rectangle 711"/>
              <p:cNvSpPr>
                <a:spLocks noChangeArrowheads="1"/>
              </p:cNvSpPr>
              <p:nvPr/>
            </p:nvSpPr>
            <p:spPr bwMode="auto">
              <a:xfrm>
                <a:off x="2281" y="2941"/>
                <a:ext cx="5" cy="64"/>
              </a:xfrm>
              <a:prstGeom prst="rect">
                <a:avLst/>
              </a:prstGeom>
              <a:solidFill>
                <a:srgbClr val="EAEF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Rectangle 712"/>
              <p:cNvSpPr>
                <a:spLocks noChangeArrowheads="1"/>
              </p:cNvSpPr>
              <p:nvPr/>
            </p:nvSpPr>
            <p:spPr bwMode="auto">
              <a:xfrm>
                <a:off x="2286" y="2941"/>
                <a:ext cx="4" cy="64"/>
              </a:xfrm>
              <a:prstGeom prst="rect">
                <a:avLst/>
              </a:prstGeom>
              <a:solidFill>
                <a:srgbClr val="D5DF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Rectangle 713"/>
              <p:cNvSpPr>
                <a:spLocks noChangeArrowheads="1"/>
              </p:cNvSpPr>
              <p:nvPr/>
            </p:nvSpPr>
            <p:spPr bwMode="auto">
              <a:xfrm>
                <a:off x="2290" y="2941"/>
                <a:ext cx="5" cy="64"/>
              </a:xfrm>
              <a:prstGeom prst="rect">
                <a:avLst/>
              </a:prstGeom>
              <a:solidFill>
                <a:srgbClr val="B8C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Rectangle 714"/>
              <p:cNvSpPr>
                <a:spLocks noChangeArrowheads="1"/>
              </p:cNvSpPr>
              <p:nvPr/>
            </p:nvSpPr>
            <p:spPr bwMode="auto">
              <a:xfrm>
                <a:off x="2295" y="2941"/>
                <a:ext cx="5" cy="64"/>
              </a:xfrm>
              <a:prstGeom prst="rect">
                <a:avLst/>
              </a:prstGeom>
              <a:solidFill>
                <a:srgbClr val="94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Rectangle 715"/>
              <p:cNvSpPr>
                <a:spLocks noChangeArrowheads="1"/>
              </p:cNvSpPr>
              <p:nvPr/>
            </p:nvSpPr>
            <p:spPr bwMode="auto">
              <a:xfrm>
                <a:off x="2300" y="2941"/>
                <a:ext cx="5" cy="64"/>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Rectangle 716"/>
              <p:cNvSpPr>
                <a:spLocks noChangeArrowheads="1"/>
              </p:cNvSpPr>
              <p:nvPr/>
            </p:nvSpPr>
            <p:spPr bwMode="auto">
              <a:xfrm>
                <a:off x="2305" y="2941"/>
                <a:ext cx="5" cy="64"/>
              </a:xfrm>
              <a:prstGeom prst="rect">
                <a:avLst/>
              </a:prstGeom>
              <a:solidFill>
                <a:srgbClr val="468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Rectangle 717"/>
              <p:cNvSpPr>
                <a:spLocks noChangeArrowheads="1"/>
              </p:cNvSpPr>
              <p:nvPr/>
            </p:nvSpPr>
            <p:spPr bwMode="auto">
              <a:xfrm>
                <a:off x="2310" y="2941"/>
                <a:ext cx="5" cy="64"/>
              </a:xfrm>
              <a:prstGeom prst="rect">
                <a:avLst/>
              </a:prstGeom>
              <a:solidFill>
                <a:srgbClr val="1C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Rectangle 718"/>
              <p:cNvSpPr>
                <a:spLocks noChangeArrowheads="1"/>
              </p:cNvSpPr>
              <p:nvPr/>
            </p:nvSpPr>
            <p:spPr bwMode="auto">
              <a:xfrm>
                <a:off x="2315" y="2941"/>
                <a:ext cx="5" cy="6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3" name="Picture 71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 name="Picture 72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 name="Rectangle 721"/>
              <p:cNvSpPr>
                <a:spLocks noChangeArrowheads="1"/>
              </p:cNvSpPr>
              <p:nvPr/>
            </p:nvSpPr>
            <p:spPr bwMode="auto">
              <a:xfrm>
                <a:off x="2271" y="2897"/>
                <a:ext cx="5"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Rectangle 722"/>
              <p:cNvSpPr>
                <a:spLocks noChangeArrowheads="1"/>
              </p:cNvSpPr>
              <p:nvPr/>
            </p:nvSpPr>
            <p:spPr bwMode="auto">
              <a:xfrm>
                <a:off x="2276" y="2897"/>
                <a:ext cx="5" cy="89"/>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723"/>
              <p:cNvSpPr>
                <a:spLocks noChangeArrowheads="1"/>
              </p:cNvSpPr>
              <p:nvPr/>
            </p:nvSpPr>
            <p:spPr bwMode="auto">
              <a:xfrm>
                <a:off x="2281" y="2897"/>
                <a:ext cx="5" cy="89"/>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724"/>
              <p:cNvSpPr>
                <a:spLocks noChangeArrowheads="1"/>
              </p:cNvSpPr>
              <p:nvPr/>
            </p:nvSpPr>
            <p:spPr bwMode="auto">
              <a:xfrm>
                <a:off x="2286" y="2897"/>
                <a:ext cx="4" cy="89"/>
              </a:xfrm>
              <a:prstGeom prst="rect">
                <a:avLst/>
              </a:prstGeom>
              <a:solidFill>
                <a:srgbClr val="EEF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725"/>
              <p:cNvSpPr>
                <a:spLocks noChangeArrowheads="1"/>
              </p:cNvSpPr>
              <p:nvPr/>
            </p:nvSpPr>
            <p:spPr bwMode="auto">
              <a:xfrm>
                <a:off x="2290" y="2897"/>
                <a:ext cx="5" cy="89"/>
              </a:xfrm>
              <a:prstGeom prst="rect">
                <a:avLst/>
              </a:prstGeom>
              <a:solidFill>
                <a:srgbClr val="E3E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726"/>
              <p:cNvSpPr>
                <a:spLocks noChangeArrowheads="1"/>
              </p:cNvSpPr>
              <p:nvPr/>
            </p:nvSpPr>
            <p:spPr bwMode="auto">
              <a:xfrm>
                <a:off x="2295" y="2897"/>
                <a:ext cx="5" cy="89"/>
              </a:xfrm>
              <a:prstGeom prst="rect">
                <a:avLst/>
              </a:prstGeom>
              <a:solidFill>
                <a:srgbClr val="D6E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727"/>
              <p:cNvSpPr>
                <a:spLocks noChangeArrowheads="1"/>
              </p:cNvSpPr>
              <p:nvPr/>
            </p:nvSpPr>
            <p:spPr bwMode="auto">
              <a:xfrm>
                <a:off x="2300" y="2897"/>
                <a:ext cx="5" cy="89"/>
              </a:xfrm>
              <a:prstGeom prst="rect">
                <a:avLst/>
              </a:prstGeom>
              <a:solidFill>
                <a:srgbClr val="C4D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Rectangle 728"/>
              <p:cNvSpPr>
                <a:spLocks noChangeArrowheads="1"/>
              </p:cNvSpPr>
              <p:nvPr/>
            </p:nvSpPr>
            <p:spPr bwMode="auto">
              <a:xfrm>
                <a:off x="2305" y="2897"/>
                <a:ext cx="5" cy="89"/>
              </a:xfrm>
              <a:prstGeom prst="rect">
                <a:avLst/>
              </a:prstGeom>
              <a:solidFill>
                <a:srgbClr val="AFC4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729"/>
              <p:cNvSpPr>
                <a:spLocks noChangeArrowheads="1"/>
              </p:cNvSpPr>
              <p:nvPr/>
            </p:nvSpPr>
            <p:spPr bwMode="auto">
              <a:xfrm>
                <a:off x="2310" y="2897"/>
                <a:ext cx="5" cy="89"/>
              </a:xfrm>
              <a:prstGeom prst="rect">
                <a:avLst/>
              </a:prstGeom>
              <a:solidFill>
                <a:srgbClr val="98B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730"/>
              <p:cNvSpPr>
                <a:spLocks noChangeArrowheads="1"/>
              </p:cNvSpPr>
              <p:nvPr/>
            </p:nvSpPr>
            <p:spPr bwMode="auto">
              <a:xfrm>
                <a:off x="2315" y="2897"/>
                <a:ext cx="5" cy="89"/>
              </a:xfrm>
              <a:prstGeom prst="rect">
                <a:avLst/>
              </a:prstGeom>
              <a:solidFill>
                <a:srgbClr val="80A7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Rectangle 731"/>
              <p:cNvSpPr>
                <a:spLocks noChangeArrowheads="1"/>
              </p:cNvSpPr>
              <p:nvPr/>
            </p:nvSpPr>
            <p:spPr bwMode="auto">
              <a:xfrm>
                <a:off x="2320" y="2897"/>
                <a:ext cx="5" cy="89"/>
              </a:xfrm>
              <a:prstGeom prst="rect">
                <a:avLst/>
              </a:prstGeom>
              <a:solidFill>
                <a:srgbClr val="689B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Rectangle 732"/>
              <p:cNvSpPr>
                <a:spLocks noChangeArrowheads="1"/>
              </p:cNvSpPr>
              <p:nvPr/>
            </p:nvSpPr>
            <p:spPr bwMode="auto">
              <a:xfrm>
                <a:off x="2325" y="2897"/>
                <a:ext cx="5" cy="89"/>
              </a:xfrm>
              <a:prstGeom prst="rect">
                <a:avLst/>
              </a:prstGeom>
              <a:solidFill>
                <a:srgbClr val="4F90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Rectangle 733"/>
              <p:cNvSpPr>
                <a:spLocks noChangeArrowheads="1"/>
              </p:cNvSpPr>
              <p:nvPr/>
            </p:nvSpPr>
            <p:spPr bwMode="auto">
              <a:xfrm>
                <a:off x="2330" y="2897"/>
                <a:ext cx="4" cy="89"/>
              </a:xfrm>
              <a:prstGeom prst="rect">
                <a:avLst/>
              </a:prstGeom>
              <a:solidFill>
                <a:srgbClr val="37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734"/>
              <p:cNvSpPr>
                <a:spLocks noChangeArrowheads="1"/>
              </p:cNvSpPr>
              <p:nvPr/>
            </p:nvSpPr>
            <p:spPr bwMode="auto">
              <a:xfrm>
                <a:off x="2334" y="2897"/>
                <a:ext cx="5" cy="89"/>
              </a:xfrm>
              <a:prstGeom prst="rect">
                <a:avLst/>
              </a:prstGeom>
              <a:solidFill>
                <a:srgbClr val="1B83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Rectangle 735"/>
              <p:cNvSpPr>
                <a:spLocks noChangeArrowheads="1"/>
              </p:cNvSpPr>
              <p:nvPr/>
            </p:nvSpPr>
            <p:spPr bwMode="auto">
              <a:xfrm>
                <a:off x="2339" y="2897"/>
                <a:ext cx="5" cy="89"/>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281"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1" name="Freeform 737"/>
              <p:cNvSpPr>
                <a:spLocks/>
              </p:cNvSpPr>
              <p:nvPr/>
            </p:nvSpPr>
            <p:spPr bwMode="auto">
              <a:xfrm>
                <a:off x="2285" y="2929"/>
                <a:ext cx="38" cy="64"/>
              </a:xfrm>
              <a:custGeom>
                <a:avLst/>
                <a:gdLst>
                  <a:gd name="T0" fmla="*/ 0 w 38"/>
                  <a:gd name="T1" fmla="*/ 0 h 64"/>
                  <a:gd name="T2" fmla="*/ 38 w 38"/>
                  <a:gd name="T3" fmla="*/ 21 h 64"/>
                  <a:gd name="T4" fmla="*/ 38 w 38"/>
                  <a:gd name="T5" fmla="*/ 64 h 64"/>
                  <a:gd name="T6" fmla="*/ 0 w 38"/>
                  <a:gd name="T7" fmla="*/ 42 h 64"/>
                  <a:gd name="T8" fmla="*/ 0 w 38"/>
                  <a:gd name="T9" fmla="*/ 0 h 64"/>
                </a:gdLst>
                <a:ahLst/>
                <a:cxnLst>
                  <a:cxn ang="0">
                    <a:pos x="T0" y="T1"/>
                  </a:cxn>
                  <a:cxn ang="0">
                    <a:pos x="T2" y="T3"/>
                  </a:cxn>
                  <a:cxn ang="0">
                    <a:pos x="T4" y="T5"/>
                  </a:cxn>
                  <a:cxn ang="0">
                    <a:pos x="T6" y="T7"/>
                  </a:cxn>
                  <a:cxn ang="0">
                    <a:pos x="T8" y="T9"/>
                  </a:cxn>
                </a:cxnLst>
                <a:rect l="0" t="0" r="r" b="b"/>
                <a:pathLst>
                  <a:path w="38" h="64">
                    <a:moveTo>
                      <a:pt x="0" y="0"/>
                    </a:moveTo>
                    <a:lnTo>
                      <a:pt x="38" y="21"/>
                    </a:lnTo>
                    <a:lnTo>
                      <a:pt x="38"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Freeform 738"/>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Freeform 739"/>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Rectangle 740"/>
              <p:cNvSpPr>
                <a:spLocks noChangeArrowheads="1"/>
              </p:cNvSpPr>
              <p:nvPr/>
            </p:nvSpPr>
            <p:spPr bwMode="auto">
              <a:xfrm>
                <a:off x="2281" y="2902"/>
                <a:ext cx="5" cy="49"/>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Rectangle 741"/>
              <p:cNvSpPr>
                <a:spLocks noChangeArrowheads="1"/>
              </p:cNvSpPr>
              <p:nvPr/>
            </p:nvSpPr>
            <p:spPr bwMode="auto">
              <a:xfrm>
                <a:off x="2286" y="2902"/>
                <a:ext cx="4" cy="4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742"/>
              <p:cNvSpPr>
                <a:spLocks noChangeArrowheads="1"/>
              </p:cNvSpPr>
              <p:nvPr/>
            </p:nvSpPr>
            <p:spPr bwMode="auto">
              <a:xfrm>
                <a:off x="2290" y="2902"/>
                <a:ext cx="5" cy="49"/>
              </a:xfrm>
              <a:prstGeom prst="rect">
                <a:avLst/>
              </a:prstGeom>
              <a:solidFill>
                <a:srgbClr val="FE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743"/>
              <p:cNvSpPr>
                <a:spLocks noChangeArrowheads="1"/>
              </p:cNvSpPr>
              <p:nvPr/>
            </p:nvSpPr>
            <p:spPr bwMode="auto">
              <a:xfrm>
                <a:off x="2295" y="2902"/>
                <a:ext cx="5" cy="49"/>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44"/>
              <p:cNvSpPr>
                <a:spLocks noChangeArrowheads="1"/>
              </p:cNvSpPr>
              <p:nvPr/>
            </p:nvSpPr>
            <p:spPr bwMode="auto">
              <a:xfrm>
                <a:off x="2300" y="2902"/>
                <a:ext cx="5" cy="49"/>
              </a:xfrm>
              <a:prstGeom prst="rect">
                <a:avLst/>
              </a:prstGeom>
              <a:solidFill>
                <a:srgbClr val="FB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Rectangle 745"/>
              <p:cNvSpPr>
                <a:spLocks noChangeArrowheads="1"/>
              </p:cNvSpPr>
              <p:nvPr/>
            </p:nvSpPr>
            <p:spPr bwMode="auto">
              <a:xfrm>
                <a:off x="2305" y="2902"/>
                <a:ext cx="5" cy="49"/>
              </a:xfrm>
              <a:prstGeom prst="rect">
                <a:avLst/>
              </a:prstGeom>
              <a:solidFill>
                <a:srgbClr val="F8F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46"/>
              <p:cNvSpPr>
                <a:spLocks noChangeArrowheads="1"/>
              </p:cNvSpPr>
              <p:nvPr/>
            </p:nvSpPr>
            <p:spPr bwMode="auto">
              <a:xfrm>
                <a:off x="2310" y="2902"/>
                <a:ext cx="5" cy="49"/>
              </a:xfrm>
              <a:prstGeom prst="rect">
                <a:avLst/>
              </a:prstGeom>
              <a:solidFill>
                <a:srgbClr val="F5EE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Rectangle 747"/>
              <p:cNvSpPr>
                <a:spLocks noChangeArrowheads="1"/>
              </p:cNvSpPr>
              <p:nvPr/>
            </p:nvSpPr>
            <p:spPr bwMode="auto">
              <a:xfrm>
                <a:off x="2315" y="2902"/>
                <a:ext cx="5" cy="49"/>
              </a:xfrm>
              <a:prstGeom prst="rect">
                <a:avLst/>
              </a:prstGeom>
              <a:solidFill>
                <a:srgbClr val="F2E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48"/>
              <p:cNvSpPr>
                <a:spLocks noChangeArrowheads="1"/>
              </p:cNvSpPr>
              <p:nvPr/>
            </p:nvSpPr>
            <p:spPr bwMode="auto">
              <a:xfrm>
                <a:off x="2320" y="2902"/>
                <a:ext cx="5" cy="49"/>
              </a:xfrm>
              <a:prstGeom prst="rect">
                <a:avLst/>
              </a:prstGeom>
              <a:solidFill>
                <a:srgbClr val="EEE0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Rectangle 749"/>
              <p:cNvSpPr>
                <a:spLocks noChangeArrowheads="1"/>
              </p:cNvSpPr>
              <p:nvPr/>
            </p:nvSpPr>
            <p:spPr bwMode="auto">
              <a:xfrm>
                <a:off x="2325" y="2902"/>
                <a:ext cx="5" cy="49"/>
              </a:xfrm>
              <a:prstGeom prst="rect">
                <a:avLst/>
              </a:prstGeom>
              <a:solidFill>
                <a:srgbClr val="EAD9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Rectangle 750"/>
              <p:cNvSpPr>
                <a:spLocks noChangeArrowheads="1"/>
              </p:cNvSpPr>
              <p:nvPr/>
            </p:nvSpPr>
            <p:spPr bwMode="auto">
              <a:xfrm>
                <a:off x="2330" y="2902"/>
                <a:ext cx="4" cy="49"/>
              </a:xfrm>
              <a:prstGeom prst="rect">
                <a:avLst/>
              </a:prstGeom>
              <a:solidFill>
                <a:srgbClr val="E6D1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Rectangle 751"/>
              <p:cNvSpPr>
                <a:spLocks noChangeArrowheads="1"/>
              </p:cNvSpPr>
              <p:nvPr/>
            </p:nvSpPr>
            <p:spPr bwMode="auto">
              <a:xfrm>
                <a:off x="2334" y="2902"/>
                <a:ext cx="5" cy="49"/>
              </a:xfrm>
              <a:prstGeom prst="rect">
                <a:avLst/>
              </a:prstGeom>
              <a:solidFill>
                <a:srgbClr val="E2CA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Rectangle 752"/>
              <p:cNvSpPr>
                <a:spLocks noChangeArrowheads="1"/>
              </p:cNvSpPr>
              <p:nvPr/>
            </p:nvSpPr>
            <p:spPr bwMode="auto">
              <a:xfrm>
                <a:off x="2339" y="2902"/>
                <a:ext cx="5" cy="49"/>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Rectangle 753"/>
              <p:cNvSpPr>
                <a:spLocks noChangeArrowheads="1"/>
              </p:cNvSpPr>
              <p:nvPr/>
            </p:nvSpPr>
            <p:spPr bwMode="auto">
              <a:xfrm>
                <a:off x="2344" y="2902"/>
                <a:ext cx="5" cy="49"/>
              </a:xfrm>
              <a:prstGeom prst="rect">
                <a:avLst/>
              </a:prstGeom>
              <a:solidFill>
                <a:srgbClr val="DDC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Rectangle 754"/>
              <p:cNvSpPr>
                <a:spLocks noChangeArrowheads="1"/>
              </p:cNvSpPr>
              <p:nvPr/>
            </p:nvSpPr>
            <p:spPr bwMode="auto">
              <a:xfrm>
                <a:off x="2349" y="2902"/>
                <a:ext cx="5" cy="49"/>
              </a:xfrm>
              <a:prstGeom prst="rect">
                <a:avLst/>
              </a:prstGeom>
              <a:solidFill>
                <a:srgbClr val="DCBD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Rectangle 755"/>
              <p:cNvSpPr>
                <a:spLocks noChangeArrowheads="1"/>
              </p:cNvSpPr>
              <p:nvPr/>
            </p:nvSpPr>
            <p:spPr bwMode="auto">
              <a:xfrm>
                <a:off x="2354" y="2902"/>
                <a:ext cx="5" cy="49"/>
              </a:xfrm>
              <a:prstGeom prst="rect">
                <a:avLst/>
              </a:prstGeom>
              <a:solidFill>
                <a:srgbClr val="DBBA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Rectangle 756"/>
              <p:cNvSpPr>
                <a:spLocks noChangeArrowheads="1"/>
              </p:cNvSpPr>
              <p:nvPr/>
            </p:nvSpPr>
            <p:spPr bwMode="auto">
              <a:xfrm>
                <a:off x="2359" y="2902"/>
                <a:ext cx="5" cy="49"/>
              </a:xfrm>
              <a:prstGeom prst="rect">
                <a:avLst/>
              </a:prstGeom>
              <a:solidFill>
                <a:srgbClr val="DAB9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Freeform 757"/>
              <p:cNvSpPr>
                <a:spLocks/>
              </p:cNvSpPr>
              <p:nvPr/>
            </p:nvSpPr>
            <p:spPr bwMode="auto">
              <a:xfrm>
                <a:off x="2304" y="2907"/>
                <a:ext cx="57" cy="33"/>
              </a:xfrm>
              <a:custGeom>
                <a:avLst/>
                <a:gdLst>
                  <a:gd name="T0" fmla="*/ 57 w 57"/>
                  <a:gd name="T1" fmla="*/ 22 h 33"/>
                  <a:gd name="T2" fmla="*/ 19 w 57"/>
                  <a:gd name="T3" fmla="*/ 0 h 33"/>
                  <a:gd name="T4" fmla="*/ 0 w 57"/>
                  <a:gd name="T5" fmla="*/ 11 h 33"/>
                  <a:gd name="T6" fmla="*/ 38 w 57"/>
                  <a:gd name="T7" fmla="*/ 33 h 33"/>
                  <a:gd name="T8" fmla="*/ 57 w 57"/>
                  <a:gd name="T9" fmla="*/ 22 h 33"/>
                </a:gdLst>
                <a:ahLst/>
                <a:cxnLst>
                  <a:cxn ang="0">
                    <a:pos x="T0" y="T1"/>
                  </a:cxn>
                  <a:cxn ang="0">
                    <a:pos x="T2" y="T3"/>
                  </a:cxn>
                  <a:cxn ang="0">
                    <a:pos x="T4" y="T5"/>
                  </a:cxn>
                  <a:cxn ang="0">
                    <a:pos x="T6" y="T7"/>
                  </a:cxn>
                  <a:cxn ang="0">
                    <a:pos x="T8" y="T9"/>
                  </a:cxn>
                </a:cxnLst>
                <a:rect l="0" t="0" r="r" b="b"/>
                <a:pathLst>
                  <a:path w="57" h="33">
                    <a:moveTo>
                      <a:pt x="57" y="22"/>
                    </a:moveTo>
                    <a:lnTo>
                      <a:pt x="19" y="0"/>
                    </a:lnTo>
                    <a:lnTo>
                      <a:pt x="0" y="11"/>
                    </a:lnTo>
                    <a:lnTo>
                      <a:pt x="38" y="33"/>
                    </a:lnTo>
                    <a:lnTo>
                      <a:pt x="57"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Freeform 758"/>
              <p:cNvSpPr>
                <a:spLocks/>
              </p:cNvSpPr>
              <p:nvPr/>
            </p:nvSpPr>
            <p:spPr bwMode="auto">
              <a:xfrm>
                <a:off x="2285" y="2918"/>
                <a:ext cx="57" cy="32"/>
              </a:xfrm>
              <a:custGeom>
                <a:avLst/>
                <a:gdLst>
                  <a:gd name="T0" fmla="*/ 57 w 57"/>
                  <a:gd name="T1" fmla="*/ 21 h 32"/>
                  <a:gd name="T2" fmla="*/ 19 w 57"/>
                  <a:gd name="T3" fmla="*/ 0 h 32"/>
                  <a:gd name="T4" fmla="*/ 0 w 57"/>
                  <a:gd name="T5" fmla="*/ 11 h 32"/>
                  <a:gd name="T6" fmla="*/ 38 w 57"/>
                  <a:gd name="T7" fmla="*/ 32 h 32"/>
                  <a:gd name="T8" fmla="*/ 57 w 57"/>
                  <a:gd name="T9" fmla="*/ 21 h 32"/>
                </a:gdLst>
                <a:ahLst/>
                <a:cxnLst>
                  <a:cxn ang="0">
                    <a:pos x="T0" y="T1"/>
                  </a:cxn>
                  <a:cxn ang="0">
                    <a:pos x="T2" y="T3"/>
                  </a:cxn>
                  <a:cxn ang="0">
                    <a:pos x="T4" y="T5"/>
                  </a:cxn>
                  <a:cxn ang="0">
                    <a:pos x="T6" y="T7"/>
                  </a:cxn>
                  <a:cxn ang="0">
                    <a:pos x="T8" y="T9"/>
                  </a:cxn>
                </a:cxnLst>
                <a:rect l="0" t="0" r="r" b="b"/>
                <a:pathLst>
                  <a:path w="57" h="32">
                    <a:moveTo>
                      <a:pt x="57" y="21"/>
                    </a:moveTo>
                    <a:lnTo>
                      <a:pt x="19" y="0"/>
                    </a:lnTo>
                    <a:lnTo>
                      <a:pt x="0" y="11"/>
                    </a:lnTo>
                    <a:lnTo>
                      <a:pt x="38" y="32"/>
                    </a:lnTo>
                    <a:lnTo>
                      <a:pt x="57"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Freeform 759"/>
              <p:cNvSpPr>
                <a:spLocks noEditPoints="1"/>
              </p:cNvSpPr>
              <p:nvPr/>
            </p:nvSpPr>
            <p:spPr bwMode="auto">
              <a:xfrm>
                <a:off x="2299" y="2915"/>
                <a:ext cx="48" cy="69"/>
              </a:xfrm>
              <a:custGeom>
                <a:avLst/>
                <a:gdLst>
                  <a:gd name="T0" fmla="*/ 47 w 48"/>
                  <a:gd name="T1" fmla="*/ 36 h 69"/>
                  <a:gd name="T2" fmla="*/ 47 w 48"/>
                  <a:gd name="T3" fmla="*/ 22 h 69"/>
                  <a:gd name="T4" fmla="*/ 9 w 48"/>
                  <a:gd name="T5" fmla="*/ 0 h 69"/>
                  <a:gd name="T6" fmla="*/ 0 w 48"/>
                  <a:gd name="T7" fmla="*/ 6 h 69"/>
                  <a:gd name="T8" fmla="*/ 38 w 48"/>
                  <a:gd name="T9" fmla="*/ 27 h 69"/>
                  <a:gd name="T10" fmla="*/ 38 w 48"/>
                  <a:gd name="T11" fmla="*/ 41 h 69"/>
                  <a:gd name="T12" fmla="*/ 47 w 48"/>
                  <a:gd name="T13" fmla="*/ 36 h 69"/>
                  <a:gd name="T14" fmla="*/ 48 w 48"/>
                  <a:gd name="T15" fmla="*/ 64 h 69"/>
                  <a:gd name="T16" fmla="*/ 48 w 48"/>
                  <a:gd name="T17" fmla="*/ 50 h 69"/>
                  <a:gd name="T18" fmla="*/ 39 w 48"/>
                  <a:gd name="T19" fmla="*/ 55 h 69"/>
                  <a:gd name="T20" fmla="*/ 39 w 48"/>
                  <a:gd name="T21" fmla="*/ 69 h 69"/>
                  <a:gd name="T22" fmla="*/ 48 w 48"/>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9">
                    <a:moveTo>
                      <a:pt x="47" y="36"/>
                    </a:moveTo>
                    <a:lnTo>
                      <a:pt x="47" y="22"/>
                    </a:lnTo>
                    <a:lnTo>
                      <a:pt x="9" y="0"/>
                    </a:lnTo>
                    <a:lnTo>
                      <a:pt x="0" y="6"/>
                    </a:lnTo>
                    <a:lnTo>
                      <a:pt x="38" y="27"/>
                    </a:lnTo>
                    <a:lnTo>
                      <a:pt x="38" y="41"/>
                    </a:lnTo>
                    <a:lnTo>
                      <a:pt x="47" y="36"/>
                    </a:lnTo>
                    <a:close/>
                    <a:moveTo>
                      <a:pt x="48" y="64"/>
                    </a:moveTo>
                    <a:lnTo>
                      <a:pt x="48" y="50"/>
                    </a:lnTo>
                    <a:lnTo>
                      <a:pt x="39" y="55"/>
                    </a:lnTo>
                    <a:lnTo>
                      <a:pt x="39" y="69"/>
                    </a:lnTo>
                    <a:lnTo>
                      <a:pt x="48"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Freeform 760"/>
              <p:cNvSpPr>
                <a:spLocks/>
              </p:cNvSpPr>
              <p:nvPr/>
            </p:nvSpPr>
            <p:spPr bwMode="auto">
              <a:xfrm>
                <a:off x="2299"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Freeform 761"/>
              <p:cNvSpPr>
                <a:spLocks/>
              </p:cNvSpPr>
              <p:nvPr/>
            </p:nvSpPr>
            <p:spPr bwMode="auto">
              <a:xfrm>
                <a:off x="2338"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Freeform 762"/>
              <p:cNvSpPr>
                <a:spLocks noEditPoints="1"/>
              </p:cNvSpPr>
              <p:nvPr/>
            </p:nvSpPr>
            <p:spPr bwMode="auto">
              <a:xfrm>
                <a:off x="2305" y="2918"/>
                <a:ext cx="42" cy="66"/>
              </a:xfrm>
              <a:custGeom>
                <a:avLst/>
                <a:gdLst>
                  <a:gd name="T0" fmla="*/ 33 w 42"/>
                  <a:gd name="T1" fmla="*/ 66 h 66"/>
                  <a:gd name="T2" fmla="*/ 42 w 42"/>
                  <a:gd name="T3" fmla="*/ 61 h 66"/>
                  <a:gd name="T4" fmla="*/ 0 w 42"/>
                  <a:gd name="T5" fmla="*/ 0 h 66"/>
                  <a:gd name="T6" fmla="*/ 37 w 42"/>
                  <a:gd name="T7" fmla="*/ 21 h 66"/>
                </a:gdLst>
                <a:ahLst/>
                <a:cxnLst>
                  <a:cxn ang="0">
                    <a:pos x="T0" y="T1"/>
                  </a:cxn>
                  <a:cxn ang="0">
                    <a:pos x="T2" y="T3"/>
                  </a:cxn>
                  <a:cxn ang="0">
                    <a:pos x="T4" y="T5"/>
                  </a:cxn>
                  <a:cxn ang="0">
                    <a:pos x="T6" y="T7"/>
                  </a:cxn>
                </a:cxnLst>
                <a:rect l="0" t="0" r="r" b="b"/>
                <a:pathLst>
                  <a:path w="42" h="66">
                    <a:moveTo>
                      <a:pt x="33" y="66"/>
                    </a:moveTo>
                    <a:lnTo>
                      <a:pt x="42" y="61"/>
                    </a:lnTo>
                    <a:moveTo>
                      <a:pt x="0" y="0"/>
                    </a:moveTo>
                    <a:lnTo>
                      <a:pt x="37"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Freeform 763"/>
              <p:cNvSpPr>
                <a:spLocks noEditPoints="1"/>
              </p:cNvSpPr>
              <p:nvPr/>
            </p:nvSpPr>
            <p:spPr bwMode="auto">
              <a:xfrm>
                <a:off x="2271" y="2941"/>
                <a:ext cx="117" cy="62"/>
              </a:xfrm>
              <a:custGeom>
                <a:avLst/>
                <a:gdLst>
                  <a:gd name="T0" fmla="*/ 0 w 117"/>
                  <a:gd name="T1" fmla="*/ 4 h 62"/>
                  <a:gd name="T2" fmla="*/ 3 w 117"/>
                  <a:gd name="T3" fmla="*/ 40 h 62"/>
                  <a:gd name="T4" fmla="*/ 14 w 117"/>
                  <a:gd name="T5" fmla="*/ 17 h 62"/>
                  <a:gd name="T6" fmla="*/ 2 w 117"/>
                  <a:gd name="T7" fmla="*/ 24 h 62"/>
                  <a:gd name="T8" fmla="*/ 42 w 117"/>
                  <a:gd name="T9" fmla="*/ 47 h 62"/>
                  <a:gd name="T10" fmla="*/ 117 w 117"/>
                  <a:gd name="T11" fmla="*/ 14 h 62"/>
                  <a:gd name="T12" fmla="*/ 91 w 117"/>
                  <a:gd name="T13" fmla="*/ 0 h 62"/>
                  <a:gd name="T14" fmla="*/ 18 w 117"/>
                  <a:gd name="T15" fmla="*/ 33 h 62"/>
                  <a:gd name="T16" fmla="*/ 3 w 117"/>
                  <a:gd name="T17" fmla="*/ 40 h 62"/>
                  <a:gd name="T18" fmla="*/ 41 w 117"/>
                  <a:gd name="T19" fmla="*/ 62 h 62"/>
                  <a:gd name="T20" fmla="*/ 108 w 117"/>
                  <a:gd name="T21" fmla="*/ 40 h 62"/>
                  <a:gd name="T22" fmla="*/ 90 w 117"/>
                  <a:gd name="T23" fmla="*/ 29 h 62"/>
                  <a:gd name="T24" fmla="*/ 38 w 117"/>
                  <a:gd name="T25" fmla="*/ 45 h 62"/>
                  <a:gd name="T26" fmla="*/ 22 w 117"/>
                  <a:gd name="T27" fmla="*/ 51 h 62"/>
                  <a:gd name="T28" fmla="*/ 22 w 117"/>
                  <a:gd name="T29" fmla="*/ 17 h 62"/>
                  <a:gd name="T30" fmla="*/ 43 w 117"/>
                  <a:gd name="T31" fmla="*/ 27 h 62"/>
                  <a:gd name="T32" fmla="*/ 41 w 117"/>
                  <a:gd name="T33" fmla="*/ 62 h 62"/>
                  <a:gd name="T34" fmla="*/ 69 w 117"/>
                  <a:gd name="T35" fmla="*/ 17 h 62"/>
                  <a:gd name="T36" fmla="*/ 60 w 117"/>
                  <a:gd name="T37" fmla="*/ 55 h 62"/>
                  <a:gd name="T38" fmla="*/ 97 w 117"/>
                  <a:gd name="T39" fmla="*/ 4 h 62"/>
                  <a:gd name="T40" fmla="*/ 86 w 117"/>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62">
                    <a:moveTo>
                      <a:pt x="0" y="4"/>
                    </a:moveTo>
                    <a:lnTo>
                      <a:pt x="3" y="40"/>
                    </a:lnTo>
                    <a:moveTo>
                      <a:pt x="14" y="17"/>
                    </a:moveTo>
                    <a:lnTo>
                      <a:pt x="2" y="24"/>
                    </a:lnTo>
                    <a:lnTo>
                      <a:pt x="42" y="47"/>
                    </a:lnTo>
                    <a:lnTo>
                      <a:pt x="117" y="14"/>
                    </a:lnTo>
                    <a:lnTo>
                      <a:pt x="91" y="0"/>
                    </a:lnTo>
                    <a:moveTo>
                      <a:pt x="18" y="33"/>
                    </a:moveTo>
                    <a:lnTo>
                      <a:pt x="3" y="40"/>
                    </a:lnTo>
                    <a:lnTo>
                      <a:pt x="41" y="62"/>
                    </a:lnTo>
                    <a:lnTo>
                      <a:pt x="108" y="40"/>
                    </a:lnTo>
                    <a:lnTo>
                      <a:pt x="90" y="29"/>
                    </a:lnTo>
                    <a:moveTo>
                      <a:pt x="38" y="45"/>
                    </a:moveTo>
                    <a:lnTo>
                      <a:pt x="22" y="51"/>
                    </a:lnTo>
                    <a:lnTo>
                      <a:pt x="22" y="17"/>
                    </a:lnTo>
                    <a:moveTo>
                      <a:pt x="43" y="27"/>
                    </a:moveTo>
                    <a:lnTo>
                      <a:pt x="41" y="62"/>
                    </a:lnTo>
                    <a:moveTo>
                      <a:pt x="69" y="17"/>
                    </a:moveTo>
                    <a:lnTo>
                      <a:pt x="60" y="55"/>
                    </a:lnTo>
                    <a:moveTo>
                      <a:pt x="97" y="4"/>
                    </a:moveTo>
                    <a:lnTo>
                      <a:pt x="86"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Freeform 764"/>
              <p:cNvSpPr>
                <a:spLocks noEditPoints="1"/>
              </p:cNvSpPr>
              <p:nvPr/>
            </p:nvSpPr>
            <p:spPr bwMode="auto">
              <a:xfrm>
                <a:off x="2271" y="2902"/>
                <a:ext cx="124" cy="101"/>
              </a:xfrm>
              <a:custGeom>
                <a:avLst/>
                <a:gdLst>
                  <a:gd name="T0" fmla="*/ 14 w 124"/>
                  <a:gd name="T1" fmla="*/ 35 h 101"/>
                  <a:gd name="T2" fmla="*/ 0 w 124"/>
                  <a:gd name="T3" fmla="*/ 43 h 101"/>
                  <a:gd name="T4" fmla="*/ 37 w 124"/>
                  <a:gd name="T5" fmla="*/ 63 h 101"/>
                  <a:gd name="T6" fmla="*/ 37 w 124"/>
                  <a:gd name="T7" fmla="*/ 63 h 101"/>
                  <a:gd name="T8" fmla="*/ 43 w 124"/>
                  <a:gd name="T9" fmla="*/ 66 h 101"/>
                  <a:gd name="T10" fmla="*/ 124 w 124"/>
                  <a:gd name="T11" fmla="*/ 32 h 101"/>
                  <a:gd name="T12" fmla="*/ 68 w 124"/>
                  <a:gd name="T13" fmla="*/ 0 h 101"/>
                  <a:gd name="T14" fmla="*/ 56 w 124"/>
                  <a:gd name="T15" fmla="*/ 7 h 101"/>
                  <a:gd name="T16" fmla="*/ 24 w 124"/>
                  <a:gd name="T17" fmla="*/ 91 h 101"/>
                  <a:gd name="T18" fmla="*/ 41 w 124"/>
                  <a:gd name="T19" fmla="*/ 101 h 101"/>
                  <a:gd name="T20" fmla="*/ 107 w 124"/>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1">
                    <a:moveTo>
                      <a:pt x="14" y="35"/>
                    </a:moveTo>
                    <a:lnTo>
                      <a:pt x="0" y="43"/>
                    </a:lnTo>
                    <a:lnTo>
                      <a:pt x="37" y="63"/>
                    </a:lnTo>
                    <a:moveTo>
                      <a:pt x="37" y="63"/>
                    </a:moveTo>
                    <a:lnTo>
                      <a:pt x="43" y="66"/>
                    </a:lnTo>
                    <a:lnTo>
                      <a:pt x="124" y="32"/>
                    </a:lnTo>
                    <a:lnTo>
                      <a:pt x="68" y="0"/>
                    </a:lnTo>
                    <a:lnTo>
                      <a:pt x="56" y="7"/>
                    </a:lnTo>
                    <a:moveTo>
                      <a:pt x="24" y="91"/>
                    </a:moveTo>
                    <a:lnTo>
                      <a:pt x="41" y="101"/>
                    </a:lnTo>
                    <a:lnTo>
                      <a:pt x="107"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765"/>
              <p:cNvSpPr>
                <a:spLocks noChangeArrowheads="1"/>
              </p:cNvSpPr>
              <p:nvPr/>
            </p:nvSpPr>
            <p:spPr bwMode="auto">
              <a:xfrm>
                <a:off x="2393" y="2834"/>
                <a:ext cx="5" cy="3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66"/>
              <p:cNvSpPr>
                <a:spLocks noChangeArrowheads="1"/>
              </p:cNvSpPr>
              <p:nvPr/>
            </p:nvSpPr>
            <p:spPr bwMode="auto">
              <a:xfrm>
                <a:off x="2398" y="2834"/>
                <a:ext cx="5" cy="39"/>
              </a:xfrm>
              <a:prstGeom prst="rect">
                <a:avLst/>
              </a:prstGeom>
              <a:solidFill>
                <a:srgbClr val="F3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Rectangle 767"/>
              <p:cNvSpPr>
                <a:spLocks noChangeArrowheads="1"/>
              </p:cNvSpPr>
              <p:nvPr/>
            </p:nvSpPr>
            <p:spPr bwMode="auto">
              <a:xfrm>
                <a:off x="2403" y="2834"/>
                <a:ext cx="5" cy="39"/>
              </a:xfrm>
              <a:prstGeom prst="rect">
                <a:avLst/>
              </a:prstGeom>
              <a:solidFill>
                <a:srgbClr val="EB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Rectangle 768"/>
              <p:cNvSpPr>
                <a:spLocks noChangeArrowheads="1"/>
              </p:cNvSpPr>
              <p:nvPr/>
            </p:nvSpPr>
            <p:spPr bwMode="auto">
              <a:xfrm>
                <a:off x="2408" y="2834"/>
                <a:ext cx="5" cy="39"/>
              </a:xfrm>
              <a:prstGeom prst="rect">
                <a:avLst/>
              </a:prstGeom>
              <a:solidFill>
                <a:srgbClr val="DE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Rectangle 769"/>
              <p:cNvSpPr>
                <a:spLocks noChangeArrowheads="1"/>
              </p:cNvSpPr>
              <p:nvPr/>
            </p:nvSpPr>
            <p:spPr bwMode="auto">
              <a:xfrm>
                <a:off x="2413" y="2834"/>
                <a:ext cx="5" cy="39"/>
              </a:xfrm>
              <a:prstGeom prst="rect">
                <a:avLst/>
              </a:prstGeom>
              <a:solidFill>
                <a:srgbClr val="CBF0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Rectangle 770"/>
              <p:cNvSpPr>
                <a:spLocks noChangeArrowheads="1"/>
              </p:cNvSpPr>
              <p:nvPr/>
            </p:nvSpPr>
            <p:spPr bwMode="auto">
              <a:xfrm>
                <a:off x="2418" y="2834"/>
                <a:ext cx="5" cy="39"/>
              </a:xfrm>
              <a:prstGeom prst="rect">
                <a:avLst/>
              </a:prstGeom>
              <a:solidFill>
                <a:srgbClr val="B4EE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Rectangle 771"/>
              <p:cNvSpPr>
                <a:spLocks noChangeArrowheads="1"/>
              </p:cNvSpPr>
              <p:nvPr/>
            </p:nvSpPr>
            <p:spPr bwMode="auto">
              <a:xfrm>
                <a:off x="2423" y="2834"/>
                <a:ext cx="5" cy="39"/>
              </a:xfrm>
              <a:prstGeom prst="rect">
                <a:avLst/>
              </a:prstGeom>
              <a:solidFill>
                <a:srgbClr val="9AE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Rectangle 772"/>
              <p:cNvSpPr>
                <a:spLocks noChangeArrowheads="1"/>
              </p:cNvSpPr>
              <p:nvPr/>
            </p:nvSpPr>
            <p:spPr bwMode="auto">
              <a:xfrm>
                <a:off x="2428" y="2834"/>
                <a:ext cx="4" cy="39"/>
              </a:xfrm>
              <a:prstGeom prst="rect">
                <a:avLst/>
              </a:prstGeom>
              <a:solidFill>
                <a:srgbClr val="81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Rectangle 773"/>
              <p:cNvSpPr>
                <a:spLocks noChangeArrowheads="1"/>
              </p:cNvSpPr>
              <p:nvPr/>
            </p:nvSpPr>
            <p:spPr bwMode="auto">
              <a:xfrm>
                <a:off x="2432" y="2834"/>
                <a:ext cx="5" cy="39"/>
              </a:xfrm>
              <a:prstGeom prst="rect">
                <a:avLst/>
              </a:prstGeom>
              <a:solidFill>
                <a:srgbClr val="6D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Rectangle 774"/>
              <p:cNvSpPr>
                <a:spLocks noChangeArrowheads="1"/>
              </p:cNvSpPr>
              <p:nvPr/>
            </p:nvSpPr>
            <p:spPr bwMode="auto">
              <a:xfrm>
                <a:off x="2437" y="2834"/>
                <a:ext cx="5" cy="39"/>
              </a:xfrm>
              <a:prstGeom prst="rect">
                <a:avLst/>
              </a:prstGeom>
              <a:solidFill>
                <a:srgbClr val="61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Rectangle 775"/>
              <p:cNvSpPr>
                <a:spLocks noChangeArrowheads="1"/>
              </p:cNvSpPr>
              <p:nvPr/>
            </p:nvSpPr>
            <p:spPr bwMode="auto">
              <a:xfrm>
                <a:off x="2442" y="2834"/>
                <a:ext cx="5" cy="39"/>
              </a:xfrm>
              <a:prstGeom prst="rect">
                <a:avLst/>
              </a:prstGeom>
              <a:solidFill>
                <a:srgbClr val="6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0" name="Picture 77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23" y="2858"/>
                <a:ext cx="2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 name="Freeform 777"/>
              <p:cNvSpPr>
                <a:spLocks noEditPoints="1"/>
              </p:cNvSpPr>
              <p:nvPr/>
            </p:nvSpPr>
            <p:spPr bwMode="auto">
              <a:xfrm>
                <a:off x="2371" y="2874"/>
                <a:ext cx="70" cy="120"/>
              </a:xfrm>
              <a:custGeom>
                <a:avLst/>
                <a:gdLst>
                  <a:gd name="T0" fmla="*/ 86 w 230"/>
                  <a:gd name="T1" fmla="*/ 0 h 394"/>
                  <a:gd name="T2" fmla="*/ 3 w 230"/>
                  <a:gd name="T3" fmla="*/ 47 h 394"/>
                  <a:gd name="T4" fmla="*/ 0 w 230"/>
                  <a:gd name="T5" fmla="*/ 78 h 394"/>
                  <a:gd name="T6" fmla="*/ 27 w 230"/>
                  <a:gd name="T7" fmla="*/ 74 h 394"/>
                  <a:gd name="T8" fmla="*/ 88 w 230"/>
                  <a:gd name="T9" fmla="*/ 39 h 394"/>
                  <a:gd name="T10" fmla="*/ 86 w 230"/>
                  <a:gd name="T11" fmla="*/ 0 h 394"/>
                  <a:gd name="T12" fmla="*/ 191 w 230"/>
                  <a:gd name="T13" fmla="*/ 59 h 394"/>
                  <a:gd name="T14" fmla="*/ 109 w 230"/>
                  <a:gd name="T15" fmla="*/ 106 h 394"/>
                  <a:gd name="T16" fmla="*/ 106 w 230"/>
                  <a:gd name="T17" fmla="*/ 138 h 394"/>
                  <a:gd name="T18" fmla="*/ 133 w 230"/>
                  <a:gd name="T19" fmla="*/ 134 h 394"/>
                  <a:gd name="T20" fmla="*/ 194 w 230"/>
                  <a:gd name="T21" fmla="*/ 98 h 394"/>
                  <a:gd name="T22" fmla="*/ 191 w 230"/>
                  <a:gd name="T23" fmla="*/ 59 h 394"/>
                  <a:gd name="T24" fmla="*/ 112 w 230"/>
                  <a:gd name="T25" fmla="*/ 357 h 394"/>
                  <a:gd name="T26" fmla="*/ 91 w 230"/>
                  <a:gd name="T27" fmla="*/ 370 h 394"/>
                  <a:gd name="T28" fmla="*/ 92 w 230"/>
                  <a:gd name="T29" fmla="*/ 358 h 394"/>
                  <a:gd name="T30" fmla="*/ 129 w 230"/>
                  <a:gd name="T31" fmla="*/ 317 h 394"/>
                  <a:gd name="T32" fmla="*/ 134 w 230"/>
                  <a:gd name="T33" fmla="*/ 142 h 394"/>
                  <a:gd name="T34" fmla="*/ 144 w 230"/>
                  <a:gd name="T35" fmla="*/ 148 h 394"/>
                  <a:gd name="T36" fmla="*/ 149 w 230"/>
                  <a:gd name="T37" fmla="*/ 322 h 394"/>
                  <a:gd name="T38" fmla="*/ 112 w 230"/>
                  <a:gd name="T39" fmla="*/ 357 h 394"/>
                  <a:gd name="T40" fmla="*/ 194 w 230"/>
                  <a:gd name="T41" fmla="*/ 98 h 394"/>
                  <a:gd name="T42" fmla="*/ 193 w 230"/>
                  <a:gd name="T43" fmla="*/ 93 h 394"/>
                  <a:gd name="T44" fmla="*/ 230 w 230"/>
                  <a:gd name="T45" fmla="*/ 77 h 394"/>
                  <a:gd name="T46" fmla="*/ 217 w 230"/>
                  <a:gd name="T47" fmla="*/ 310 h 394"/>
                  <a:gd name="T48" fmla="*/ 217 w 230"/>
                  <a:gd name="T49" fmla="*/ 347 h 394"/>
                  <a:gd name="T50" fmla="*/ 134 w 230"/>
                  <a:gd name="T51" fmla="*/ 394 h 394"/>
                  <a:gd name="T52" fmla="*/ 134 w 230"/>
                  <a:gd name="T53" fmla="*/ 377 h 394"/>
                  <a:gd name="T54" fmla="*/ 175 w 230"/>
                  <a:gd name="T55" fmla="*/ 332 h 394"/>
                  <a:gd name="T56" fmla="*/ 188 w 230"/>
                  <a:gd name="T57" fmla="*/ 102 h 394"/>
                  <a:gd name="T58" fmla="*/ 194 w 230"/>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0" h="394">
                    <a:moveTo>
                      <a:pt x="86" y="0"/>
                    </a:moveTo>
                    <a:lnTo>
                      <a:pt x="3" y="47"/>
                    </a:lnTo>
                    <a:cubicBezTo>
                      <a:pt x="11" y="57"/>
                      <a:pt x="9" y="70"/>
                      <a:pt x="0" y="78"/>
                    </a:cubicBezTo>
                    <a:cubicBezTo>
                      <a:pt x="9" y="85"/>
                      <a:pt x="21" y="83"/>
                      <a:pt x="27" y="74"/>
                    </a:cubicBezTo>
                    <a:lnTo>
                      <a:pt x="88" y="39"/>
                    </a:lnTo>
                    <a:lnTo>
                      <a:pt x="86" y="0"/>
                    </a:lnTo>
                    <a:close/>
                    <a:moveTo>
                      <a:pt x="191" y="59"/>
                    </a:moveTo>
                    <a:lnTo>
                      <a:pt x="109" y="106"/>
                    </a:lnTo>
                    <a:cubicBezTo>
                      <a:pt x="117" y="116"/>
                      <a:pt x="115" y="130"/>
                      <a:pt x="106" y="138"/>
                    </a:cubicBezTo>
                    <a:cubicBezTo>
                      <a:pt x="114" y="144"/>
                      <a:pt x="127" y="142"/>
                      <a:pt x="133" y="134"/>
                    </a:cubicBezTo>
                    <a:lnTo>
                      <a:pt x="194" y="98"/>
                    </a:lnTo>
                    <a:lnTo>
                      <a:pt x="191" y="59"/>
                    </a:lnTo>
                    <a:close/>
                    <a:moveTo>
                      <a:pt x="112" y="357"/>
                    </a:moveTo>
                    <a:lnTo>
                      <a:pt x="91" y="370"/>
                    </a:lnTo>
                    <a:cubicBezTo>
                      <a:pt x="91" y="366"/>
                      <a:pt x="91" y="362"/>
                      <a:pt x="92" y="358"/>
                    </a:cubicBezTo>
                    <a:cubicBezTo>
                      <a:pt x="102" y="342"/>
                      <a:pt x="114" y="328"/>
                      <a:pt x="129" y="317"/>
                    </a:cubicBezTo>
                    <a:lnTo>
                      <a:pt x="134" y="142"/>
                    </a:lnTo>
                    <a:lnTo>
                      <a:pt x="144" y="148"/>
                    </a:lnTo>
                    <a:lnTo>
                      <a:pt x="149" y="322"/>
                    </a:lnTo>
                    <a:cubicBezTo>
                      <a:pt x="136" y="333"/>
                      <a:pt x="124" y="345"/>
                      <a:pt x="112" y="357"/>
                    </a:cubicBezTo>
                    <a:close/>
                    <a:moveTo>
                      <a:pt x="194" y="98"/>
                    </a:moveTo>
                    <a:lnTo>
                      <a:pt x="193" y="93"/>
                    </a:lnTo>
                    <a:lnTo>
                      <a:pt x="230" y="77"/>
                    </a:lnTo>
                    <a:lnTo>
                      <a:pt x="217" y="310"/>
                    </a:lnTo>
                    <a:lnTo>
                      <a:pt x="217" y="347"/>
                    </a:lnTo>
                    <a:lnTo>
                      <a:pt x="134" y="394"/>
                    </a:lnTo>
                    <a:cubicBezTo>
                      <a:pt x="133" y="388"/>
                      <a:pt x="133" y="383"/>
                      <a:pt x="134" y="377"/>
                    </a:cubicBezTo>
                    <a:cubicBezTo>
                      <a:pt x="145" y="360"/>
                      <a:pt x="159" y="345"/>
                      <a:pt x="175" y="332"/>
                    </a:cubicBezTo>
                    <a:lnTo>
                      <a:pt x="188" y="102"/>
                    </a:lnTo>
                    <a:lnTo>
                      <a:pt x="194"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1" name="Freeform 778"/>
              <p:cNvSpPr>
                <a:spLocks noEditPoints="1"/>
              </p:cNvSpPr>
              <p:nvPr/>
            </p:nvSpPr>
            <p:spPr bwMode="auto">
              <a:xfrm>
                <a:off x="2367" y="2870"/>
                <a:ext cx="62" cy="36"/>
              </a:xfrm>
              <a:custGeom>
                <a:avLst/>
                <a:gdLst>
                  <a:gd name="T0" fmla="*/ 98 w 203"/>
                  <a:gd name="T1" fmla="*/ 11 h 117"/>
                  <a:gd name="T2" fmla="*/ 16 w 203"/>
                  <a:gd name="T3" fmla="*/ 58 h 117"/>
                  <a:gd name="T4" fmla="*/ 1 w 203"/>
                  <a:gd name="T5" fmla="*/ 51 h 117"/>
                  <a:gd name="T6" fmla="*/ 6 w 203"/>
                  <a:gd name="T7" fmla="*/ 42 h 117"/>
                  <a:gd name="T8" fmla="*/ 79 w 203"/>
                  <a:gd name="T9" fmla="*/ 0 h 117"/>
                  <a:gd name="T10" fmla="*/ 98 w 203"/>
                  <a:gd name="T11" fmla="*/ 11 h 117"/>
                  <a:gd name="T12" fmla="*/ 203 w 203"/>
                  <a:gd name="T13" fmla="*/ 70 h 117"/>
                  <a:gd name="T14" fmla="*/ 121 w 203"/>
                  <a:gd name="T15" fmla="*/ 117 h 117"/>
                  <a:gd name="T16" fmla="*/ 106 w 203"/>
                  <a:gd name="T17" fmla="*/ 109 h 117"/>
                  <a:gd name="T18" fmla="*/ 110 w 203"/>
                  <a:gd name="T19" fmla="*/ 101 h 117"/>
                  <a:gd name="T20" fmla="*/ 184 w 203"/>
                  <a:gd name="T21" fmla="*/ 59 h 117"/>
                  <a:gd name="T22" fmla="*/ 203 w 203"/>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117">
                    <a:moveTo>
                      <a:pt x="98" y="11"/>
                    </a:moveTo>
                    <a:lnTo>
                      <a:pt x="16" y="58"/>
                    </a:lnTo>
                    <a:cubicBezTo>
                      <a:pt x="13" y="54"/>
                      <a:pt x="7" y="51"/>
                      <a:pt x="1" y="51"/>
                    </a:cubicBezTo>
                    <a:cubicBezTo>
                      <a:pt x="0" y="47"/>
                      <a:pt x="2" y="43"/>
                      <a:pt x="6" y="42"/>
                    </a:cubicBezTo>
                    <a:cubicBezTo>
                      <a:pt x="30" y="28"/>
                      <a:pt x="55" y="14"/>
                      <a:pt x="79" y="0"/>
                    </a:cubicBezTo>
                    <a:lnTo>
                      <a:pt x="98" y="11"/>
                    </a:lnTo>
                    <a:close/>
                    <a:moveTo>
                      <a:pt x="203" y="70"/>
                    </a:moveTo>
                    <a:lnTo>
                      <a:pt x="121" y="117"/>
                    </a:lnTo>
                    <a:cubicBezTo>
                      <a:pt x="117" y="113"/>
                      <a:pt x="112" y="110"/>
                      <a:pt x="106" y="109"/>
                    </a:cubicBezTo>
                    <a:cubicBezTo>
                      <a:pt x="105" y="106"/>
                      <a:pt x="107" y="102"/>
                      <a:pt x="110" y="101"/>
                    </a:cubicBezTo>
                    <a:cubicBezTo>
                      <a:pt x="135" y="87"/>
                      <a:pt x="160" y="73"/>
                      <a:pt x="184" y="59"/>
                    </a:cubicBezTo>
                    <a:lnTo>
                      <a:pt x="203"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779"/>
              <p:cNvSpPr>
                <a:spLocks noChangeArrowheads="1"/>
              </p:cNvSpPr>
              <p:nvPr/>
            </p:nvSpPr>
            <p:spPr bwMode="auto">
              <a:xfrm>
                <a:off x="2408" y="2839"/>
                <a:ext cx="5" cy="14"/>
              </a:xfrm>
              <a:prstGeom prst="rect">
                <a:avLst/>
              </a:prstGeom>
              <a:solidFill>
                <a:srgbClr val="008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Rectangle 780"/>
              <p:cNvSpPr>
                <a:spLocks noChangeArrowheads="1"/>
              </p:cNvSpPr>
              <p:nvPr/>
            </p:nvSpPr>
            <p:spPr bwMode="auto">
              <a:xfrm>
                <a:off x="2413" y="2839"/>
                <a:ext cx="5" cy="14"/>
              </a:xfrm>
              <a:prstGeom prst="rect">
                <a:avLst/>
              </a:prstGeom>
              <a:solidFill>
                <a:srgbClr val="0B74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Rectangle 781"/>
              <p:cNvSpPr>
                <a:spLocks noChangeArrowheads="1"/>
              </p:cNvSpPr>
              <p:nvPr/>
            </p:nvSpPr>
            <p:spPr bwMode="auto">
              <a:xfrm>
                <a:off x="2418" y="2839"/>
                <a:ext cx="5" cy="14"/>
              </a:xfrm>
              <a:prstGeom prst="rect">
                <a:avLst/>
              </a:prstGeom>
              <a:solidFill>
                <a:srgbClr val="125E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Rectangle 782"/>
              <p:cNvSpPr>
                <a:spLocks noChangeArrowheads="1"/>
              </p:cNvSpPr>
              <p:nvPr/>
            </p:nvSpPr>
            <p:spPr bwMode="auto">
              <a:xfrm>
                <a:off x="2423" y="2839"/>
                <a:ext cx="5" cy="14"/>
              </a:xfrm>
              <a:prstGeom prst="rect">
                <a:avLst/>
              </a:prstGeom>
              <a:solidFill>
                <a:srgbClr val="1255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Rectangle 783"/>
              <p:cNvSpPr>
                <a:spLocks noChangeArrowheads="1"/>
              </p:cNvSpPr>
              <p:nvPr/>
            </p:nvSpPr>
            <p:spPr bwMode="auto">
              <a:xfrm>
                <a:off x="2428" y="2839"/>
                <a:ext cx="4" cy="14"/>
              </a:xfrm>
              <a:prstGeom prst="rect">
                <a:avLst/>
              </a:prstGeom>
              <a:solidFill>
                <a:srgbClr val="1261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8" name="Picture 78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9" name="Picture 78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7" name="Freeform 786"/>
              <p:cNvSpPr>
                <a:spLocks/>
              </p:cNvSpPr>
              <p:nvPr/>
            </p:nvSpPr>
            <p:spPr bwMode="auto">
              <a:xfrm>
                <a:off x="2406" y="2837"/>
                <a:ext cx="19" cy="5"/>
              </a:xfrm>
              <a:custGeom>
                <a:avLst/>
                <a:gdLst>
                  <a:gd name="T0" fmla="*/ 19 w 19"/>
                  <a:gd name="T1" fmla="*/ 2 h 5"/>
                  <a:gd name="T2" fmla="*/ 10 w 19"/>
                  <a:gd name="T3" fmla="*/ 5 h 5"/>
                  <a:gd name="T4" fmla="*/ 0 w 19"/>
                  <a:gd name="T5" fmla="*/ 0 h 5"/>
                </a:gdLst>
                <a:ahLst/>
                <a:cxnLst>
                  <a:cxn ang="0">
                    <a:pos x="T0" y="T1"/>
                  </a:cxn>
                  <a:cxn ang="0">
                    <a:pos x="T2" y="T3"/>
                  </a:cxn>
                  <a:cxn ang="0">
                    <a:pos x="T4" y="T5"/>
                  </a:cxn>
                </a:cxnLst>
                <a:rect l="0" t="0" r="r" b="b"/>
                <a:pathLst>
                  <a:path w="19" h="5">
                    <a:moveTo>
                      <a:pt x="19" y="2"/>
                    </a:moveTo>
                    <a:cubicBezTo>
                      <a:pt x="17" y="4"/>
                      <a:pt x="14" y="5"/>
                      <a:pt x="10" y="5"/>
                    </a:cubicBezTo>
                    <a:cubicBezTo>
                      <a:pt x="6"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1" name="Picture 78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 name="Picture 78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 name="Picture 78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4" name="Picture 79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 name="Freeform 791"/>
              <p:cNvSpPr>
                <a:spLocks noEditPoints="1"/>
              </p:cNvSpPr>
              <p:nvPr/>
            </p:nvSpPr>
            <p:spPr bwMode="auto">
              <a:xfrm>
                <a:off x="2354" y="2863"/>
                <a:ext cx="90" cy="120"/>
              </a:xfrm>
              <a:custGeom>
                <a:avLst/>
                <a:gdLst>
                  <a:gd name="T0" fmla="*/ 12 w 292"/>
                  <a:gd name="T1" fmla="*/ 121 h 391"/>
                  <a:gd name="T2" fmla="*/ 1 w 292"/>
                  <a:gd name="T3" fmla="*/ 100 h 391"/>
                  <a:gd name="T4" fmla="*/ 55 w 292"/>
                  <a:gd name="T5" fmla="*/ 113 h 391"/>
                  <a:gd name="T6" fmla="*/ 13 w 292"/>
                  <a:gd name="T7" fmla="*/ 121 h 391"/>
                  <a:gd name="T8" fmla="*/ 292 w 292"/>
                  <a:gd name="T9" fmla="*/ 106 h 391"/>
                  <a:gd name="T10" fmla="*/ 187 w 292"/>
                  <a:gd name="T11" fmla="*/ 168 h 391"/>
                  <a:gd name="T12" fmla="*/ 160 w 292"/>
                  <a:gd name="T13" fmla="*/ 172 h 391"/>
                  <a:gd name="T14" fmla="*/ 118 w 292"/>
                  <a:gd name="T15" fmla="*/ 179 h 391"/>
                  <a:gd name="T16" fmla="*/ 106 w 292"/>
                  <a:gd name="T17" fmla="*/ 159 h 391"/>
                  <a:gd name="T18" fmla="*/ 198 w 292"/>
                  <a:gd name="T19" fmla="*/ 182 h 391"/>
                  <a:gd name="T20" fmla="*/ 201 w 292"/>
                  <a:gd name="T21" fmla="*/ 356 h 391"/>
                  <a:gd name="T22" fmla="*/ 166 w 292"/>
                  <a:gd name="T23" fmla="*/ 391 h 391"/>
                  <a:gd name="T24" fmla="*/ 145 w 292"/>
                  <a:gd name="T25" fmla="*/ 132 h 391"/>
                  <a:gd name="T26" fmla="*/ 156 w 292"/>
                  <a:gd name="T27" fmla="*/ 122 h 391"/>
                  <a:gd name="T28" fmla="*/ 226 w 292"/>
                  <a:gd name="T29" fmla="*/ 82 h 391"/>
                  <a:gd name="T30" fmla="*/ 226 w 292"/>
                  <a:gd name="T31" fmla="*/ 50 h 391"/>
                  <a:gd name="T32" fmla="*/ 144 w 292"/>
                  <a:gd name="T33" fmla="*/ 130 h 391"/>
                  <a:gd name="T34" fmla="*/ 139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5" y="117"/>
                      <a:pt x="0" y="109"/>
                      <a:pt x="1" y="100"/>
                    </a:cubicBezTo>
                    <a:moveTo>
                      <a:pt x="55" y="113"/>
                    </a:moveTo>
                    <a:cubicBezTo>
                      <a:pt x="43" y="123"/>
                      <a:pt x="27" y="126"/>
                      <a:pt x="13" y="121"/>
                    </a:cubicBezTo>
                    <a:moveTo>
                      <a:pt x="292" y="106"/>
                    </a:moveTo>
                    <a:lnTo>
                      <a:pt x="187" y="168"/>
                    </a:lnTo>
                    <a:cubicBezTo>
                      <a:pt x="180" y="176"/>
                      <a:pt x="168" y="178"/>
                      <a:pt x="160" y="172"/>
                    </a:cubicBezTo>
                    <a:cubicBezTo>
                      <a:pt x="148" y="182"/>
                      <a:pt x="132" y="185"/>
                      <a:pt x="118" y="179"/>
                    </a:cubicBezTo>
                    <a:cubicBezTo>
                      <a:pt x="110" y="176"/>
                      <a:pt x="105" y="168"/>
                      <a:pt x="106" y="159"/>
                    </a:cubicBezTo>
                    <a:moveTo>
                      <a:pt x="198" y="182"/>
                    </a:moveTo>
                    <a:lnTo>
                      <a:pt x="201" y="356"/>
                    </a:lnTo>
                    <a:cubicBezTo>
                      <a:pt x="189" y="367"/>
                      <a:pt x="177" y="378"/>
                      <a:pt x="166" y="391"/>
                    </a:cubicBezTo>
                    <a:moveTo>
                      <a:pt x="145" y="132"/>
                    </a:moveTo>
                    <a:cubicBezTo>
                      <a:pt x="148" y="128"/>
                      <a:pt x="152" y="125"/>
                      <a:pt x="156" y="122"/>
                    </a:cubicBezTo>
                    <a:lnTo>
                      <a:pt x="226" y="82"/>
                    </a:lnTo>
                    <a:lnTo>
                      <a:pt x="226" y="50"/>
                    </a:lnTo>
                    <a:moveTo>
                      <a:pt x="144" y="130"/>
                    </a:moveTo>
                    <a:lnTo>
                      <a:pt x="139"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Freeform 792"/>
              <p:cNvSpPr>
                <a:spLocks noEditPoints="1"/>
              </p:cNvSpPr>
              <p:nvPr/>
            </p:nvSpPr>
            <p:spPr bwMode="auto">
              <a:xfrm>
                <a:off x="2271" y="2807"/>
                <a:ext cx="173" cy="239"/>
              </a:xfrm>
              <a:custGeom>
                <a:avLst/>
                <a:gdLst>
                  <a:gd name="T0" fmla="*/ 409 w 563"/>
                  <a:gd name="T1" fmla="*/ 417 h 780"/>
                  <a:gd name="T2" fmla="*/ 378 w 563"/>
                  <a:gd name="T3" fmla="*/ 610 h 780"/>
                  <a:gd name="T4" fmla="*/ 413 w 563"/>
                  <a:gd name="T5" fmla="*/ 617 h 780"/>
                  <a:gd name="T6" fmla="*/ 376 w 563"/>
                  <a:gd name="T7" fmla="*/ 680 h 780"/>
                  <a:gd name="T8" fmla="*/ 360 w 563"/>
                  <a:gd name="T9" fmla="*/ 623 h 780"/>
                  <a:gd name="T10" fmla="*/ 327 w 563"/>
                  <a:gd name="T11" fmla="*/ 643 h 780"/>
                  <a:gd name="T12" fmla="*/ 227 w 563"/>
                  <a:gd name="T13" fmla="*/ 697 h 780"/>
                  <a:gd name="T14" fmla="*/ 220 w 563"/>
                  <a:gd name="T15" fmla="*/ 710 h 780"/>
                  <a:gd name="T16" fmla="*/ 228 w 563"/>
                  <a:gd name="T17" fmla="*/ 756 h 780"/>
                  <a:gd name="T18" fmla="*/ 178 w 563"/>
                  <a:gd name="T19" fmla="*/ 770 h 780"/>
                  <a:gd name="T20" fmla="*/ 156 w 563"/>
                  <a:gd name="T21" fmla="*/ 739 h 780"/>
                  <a:gd name="T22" fmla="*/ 51 w 563"/>
                  <a:gd name="T23" fmla="*/ 703 h 780"/>
                  <a:gd name="T24" fmla="*/ 44 w 563"/>
                  <a:gd name="T25" fmla="*/ 667 h 780"/>
                  <a:gd name="T26" fmla="*/ 88 w 563"/>
                  <a:gd name="T27" fmla="*/ 634 h 780"/>
                  <a:gd name="T28" fmla="*/ 8 w 563"/>
                  <a:gd name="T29" fmla="*/ 568 h 780"/>
                  <a:gd name="T30" fmla="*/ 44 w 563"/>
                  <a:gd name="T31" fmla="*/ 423 h 780"/>
                  <a:gd name="T32" fmla="*/ 169 w 563"/>
                  <a:gd name="T33" fmla="*/ 325 h 780"/>
                  <a:gd name="T34" fmla="*/ 215 w 563"/>
                  <a:gd name="T35" fmla="*/ 313 h 780"/>
                  <a:gd name="T36" fmla="*/ 272 w 563"/>
                  <a:gd name="T37" fmla="*/ 283 h 780"/>
                  <a:gd name="T38" fmla="*/ 425 w 563"/>
                  <a:gd name="T39" fmla="*/ 518 h 780"/>
                  <a:gd name="T40" fmla="*/ 389 w 563"/>
                  <a:gd name="T41" fmla="*/ 571 h 780"/>
                  <a:gd name="T42" fmla="*/ 433 w 563"/>
                  <a:gd name="T43" fmla="*/ 576 h 780"/>
                  <a:gd name="T44" fmla="*/ 459 w 563"/>
                  <a:gd name="T45" fmla="*/ 611 h 780"/>
                  <a:gd name="T46" fmla="*/ 542 w 563"/>
                  <a:gd name="T47" fmla="*/ 531 h 780"/>
                  <a:gd name="T48" fmla="*/ 563 w 563"/>
                  <a:gd name="T49" fmla="*/ 289 h 780"/>
                  <a:gd name="T50" fmla="*/ 522 w 563"/>
                  <a:gd name="T51" fmla="*/ 127 h 780"/>
                  <a:gd name="T52" fmla="*/ 502 w 563"/>
                  <a:gd name="T53" fmla="*/ 105 h 780"/>
                  <a:gd name="T54" fmla="*/ 473 w 563"/>
                  <a:gd name="T55" fmla="*/ 0 h 780"/>
                  <a:gd name="T56" fmla="*/ 445 w 563"/>
                  <a:gd name="T57" fmla="*/ 105 h 780"/>
                  <a:gd name="T58" fmla="*/ 392 w 563"/>
                  <a:gd name="T59" fmla="*/ 153 h 780"/>
                  <a:gd name="T60" fmla="*/ 317 w 563"/>
                  <a:gd name="T61" fmla="*/ 248 h 780"/>
                  <a:gd name="T62" fmla="*/ 272 w 563"/>
                  <a:gd name="T63" fmla="*/ 283 h 780"/>
                  <a:gd name="T64" fmla="*/ 356 w 563"/>
                  <a:gd name="T65" fmla="*/ 290 h 780"/>
                  <a:gd name="T66" fmla="*/ 413 w 563"/>
                  <a:gd name="T67" fmla="*/ 256 h 780"/>
                  <a:gd name="T68" fmla="*/ 377 w 563"/>
                  <a:gd name="T69" fmla="*/ 344 h 780"/>
                  <a:gd name="T70" fmla="*/ 329 w 563"/>
                  <a:gd name="T71" fmla="*/ 295 h 780"/>
                  <a:gd name="T72" fmla="*/ 431 w 563"/>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780">
                    <a:moveTo>
                      <a:pt x="422" y="409"/>
                    </a:moveTo>
                    <a:lnTo>
                      <a:pt x="409" y="417"/>
                    </a:lnTo>
                    <a:lnTo>
                      <a:pt x="347" y="593"/>
                    </a:lnTo>
                    <a:lnTo>
                      <a:pt x="378" y="610"/>
                    </a:lnTo>
                    <a:cubicBezTo>
                      <a:pt x="386" y="605"/>
                      <a:pt x="397" y="607"/>
                      <a:pt x="403" y="614"/>
                    </a:cubicBezTo>
                    <a:cubicBezTo>
                      <a:pt x="407" y="614"/>
                      <a:pt x="410" y="615"/>
                      <a:pt x="413" y="617"/>
                    </a:cubicBezTo>
                    <a:cubicBezTo>
                      <a:pt x="427" y="628"/>
                      <a:pt x="431" y="648"/>
                      <a:pt x="421" y="664"/>
                    </a:cubicBezTo>
                    <a:cubicBezTo>
                      <a:pt x="413" y="681"/>
                      <a:pt x="393" y="688"/>
                      <a:pt x="376" y="680"/>
                    </a:cubicBezTo>
                    <a:cubicBezTo>
                      <a:pt x="371" y="678"/>
                      <a:pt x="367" y="676"/>
                      <a:pt x="362" y="675"/>
                    </a:cubicBezTo>
                    <a:cubicBezTo>
                      <a:pt x="347" y="661"/>
                      <a:pt x="346" y="638"/>
                      <a:pt x="360" y="623"/>
                    </a:cubicBezTo>
                    <a:cubicBezTo>
                      <a:pt x="350" y="627"/>
                      <a:pt x="341" y="631"/>
                      <a:pt x="332" y="637"/>
                    </a:cubicBezTo>
                    <a:cubicBezTo>
                      <a:pt x="333" y="640"/>
                      <a:pt x="330" y="643"/>
                      <a:pt x="327" y="643"/>
                    </a:cubicBezTo>
                    <a:cubicBezTo>
                      <a:pt x="326" y="643"/>
                      <a:pt x="325" y="643"/>
                      <a:pt x="325" y="642"/>
                    </a:cubicBezTo>
                    <a:cubicBezTo>
                      <a:pt x="292" y="661"/>
                      <a:pt x="260" y="679"/>
                      <a:pt x="227" y="697"/>
                    </a:cubicBezTo>
                    <a:lnTo>
                      <a:pt x="211" y="707"/>
                    </a:lnTo>
                    <a:cubicBezTo>
                      <a:pt x="214" y="706"/>
                      <a:pt x="218" y="708"/>
                      <a:pt x="220" y="710"/>
                    </a:cubicBezTo>
                    <a:cubicBezTo>
                      <a:pt x="235" y="720"/>
                      <a:pt x="238" y="740"/>
                      <a:pt x="228" y="755"/>
                    </a:cubicBezTo>
                    <a:cubicBezTo>
                      <a:pt x="228" y="756"/>
                      <a:pt x="228" y="756"/>
                      <a:pt x="228" y="756"/>
                    </a:cubicBezTo>
                    <a:cubicBezTo>
                      <a:pt x="219" y="773"/>
                      <a:pt x="199" y="780"/>
                      <a:pt x="182" y="772"/>
                    </a:cubicBezTo>
                    <a:cubicBezTo>
                      <a:pt x="181" y="771"/>
                      <a:pt x="179" y="771"/>
                      <a:pt x="178" y="770"/>
                    </a:cubicBezTo>
                    <a:cubicBezTo>
                      <a:pt x="175" y="768"/>
                      <a:pt x="172" y="767"/>
                      <a:pt x="169" y="767"/>
                    </a:cubicBezTo>
                    <a:cubicBezTo>
                      <a:pt x="160" y="761"/>
                      <a:pt x="155" y="750"/>
                      <a:pt x="156" y="739"/>
                    </a:cubicBezTo>
                    <a:cubicBezTo>
                      <a:pt x="146" y="750"/>
                      <a:pt x="130" y="752"/>
                      <a:pt x="118" y="743"/>
                    </a:cubicBezTo>
                    <a:lnTo>
                      <a:pt x="51" y="703"/>
                    </a:lnTo>
                    <a:cubicBezTo>
                      <a:pt x="40" y="700"/>
                      <a:pt x="33" y="689"/>
                      <a:pt x="36" y="678"/>
                    </a:cubicBezTo>
                    <a:cubicBezTo>
                      <a:pt x="37" y="673"/>
                      <a:pt x="40" y="669"/>
                      <a:pt x="44" y="667"/>
                    </a:cubicBezTo>
                    <a:lnTo>
                      <a:pt x="52" y="660"/>
                    </a:lnTo>
                    <a:cubicBezTo>
                      <a:pt x="55" y="643"/>
                      <a:pt x="71" y="631"/>
                      <a:pt x="88" y="634"/>
                    </a:cubicBezTo>
                    <a:lnTo>
                      <a:pt x="103" y="624"/>
                    </a:lnTo>
                    <a:lnTo>
                      <a:pt x="8" y="568"/>
                    </a:lnTo>
                    <a:lnTo>
                      <a:pt x="0" y="453"/>
                    </a:lnTo>
                    <a:lnTo>
                      <a:pt x="44" y="423"/>
                    </a:lnTo>
                    <a:lnTo>
                      <a:pt x="44" y="397"/>
                    </a:lnTo>
                    <a:lnTo>
                      <a:pt x="169" y="325"/>
                    </a:lnTo>
                    <a:lnTo>
                      <a:pt x="182" y="333"/>
                    </a:lnTo>
                    <a:lnTo>
                      <a:pt x="215" y="313"/>
                    </a:lnTo>
                    <a:cubicBezTo>
                      <a:pt x="212" y="294"/>
                      <a:pt x="225" y="277"/>
                      <a:pt x="244" y="274"/>
                    </a:cubicBezTo>
                    <a:cubicBezTo>
                      <a:pt x="254" y="273"/>
                      <a:pt x="264" y="276"/>
                      <a:pt x="272" y="283"/>
                    </a:cubicBezTo>
                    <a:moveTo>
                      <a:pt x="421" y="410"/>
                    </a:moveTo>
                    <a:lnTo>
                      <a:pt x="425" y="518"/>
                    </a:lnTo>
                    <a:cubicBezTo>
                      <a:pt x="414" y="531"/>
                      <a:pt x="402" y="543"/>
                      <a:pt x="391" y="555"/>
                    </a:cubicBezTo>
                    <a:cubicBezTo>
                      <a:pt x="388" y="559"/>
                      <a:pt x="387" y="565"/>
                      <a:pt x="389" y="571"/>
                    </a:cubicBezTo>
                    <a:lnTo>
                      <a:pt x="416" y="587"/>
                    </a:lnTo>
                    <a:lnTo>
                      <a:pt x="433" y="576"/>
                    </a:lnTo>
                    <a:cubicBezTo>
                      <a:pt x="429" y="581"/>
                      <a:pt x="428" y="588"/>
                      <a:pt x="431" y="595"/>
                    </a:cubicBezTo>
                    <a:lnTo>
                      <a:pt x="459" y="611"/>
                    </a:lnTo>
                    <a:lnTo>
                      <a:pt x="542" y="564"/>
                    </a:lnTo>
                    <a:lnTo>
                      <a:pt x="542" y="531"/>
                    </a:lnTo>
                    <a:lnTo>
                      <a:pt x="555" y="294"/>
                    </a:lnTo>
                    <a:lnTo>
                      <a:pt x="563" y="289"/>
                    </a:lnTo>
                    <a:cubicBezTo>
                      <a:pt x="562" y="257"/>
                      <a:pt x="560" y="225"/>
                      <a:pt x="559" y="193"/>
                    </a:cubicBezTo>
                    <a:cubicBezTo>
                      <a:pt x="556" y="167"/>
                      <a:pt x="542" y="144"/>
                      <a:pt x="522" y="127"/>
                    </a:cubicBezTo>
                    <a:cubicBezTo>
                      <a:pt x="515" y="123"/>
                      <a:pt x="508" y="118"/>
                      <a:pt x="502" y="113"/>
                    </a:cubicBezTo>
                    <a:lnTo>
                      <a:pt x="502" y="105"/>
                    </a:lnTo>
                    <a:cubicBezTo>
                      <a:pt x="515" y="93"/>
                      <a:pt x="522" y="76"/>
                      <a:pt x="522" y="59"/>
                    </a:cubicBezTo>
                    <a:cubicBezTo>
                      <a:pt x="524" y="29"/>
                      <a:pt x="502" y="3"/>
                      <a:pt x="473" y="0"/>
                    </a:cubicBezTo>
                    <a:cubicBezTo>
                      <a:pt x="443" y="3"/>
                      <a:pt x="422" y="29"/>
                      <a:pt x="424" y="59"/>
                    </a:cubicBezTo>
                    <a:cubicBezTo>
                      <a:pt x="423" y="77"/>
                      <a:pt x="431" y="94"/>
                      <a:pt x="445" y="105"/>
                    </a:cubicBezTo>
                    <a:lnTo>
                      <a:pt x="403" y="129"/>
                    </a:lnTo>
                    <a:cubicBezTo>
                      <a:pt x="396" y="135"/>
                      <a:pt x="392" y="144"/>
                      <a:pt x="392" y="153"/>
                    </a:cubicBezTo>
                    <a:lnTo>
                      <a:pt x="389" y="206"/>
                    </a:lnTo>
                    <a:cubicBezTo>
                      <a:pt x="365" y="220"/>
                      <a:pt x="341" y="234"/>
                      <a:pt x="317" y="248"/>
                    </a:cubicBezTo>
                    <a:cubicBezTo>
                      <a:pt x="314" y="249"/>
                      <a:pt x="312" y="251"/>
                      <a:pt x="311" y="254"/>
                    </a:cubicBezTo>
                    <a:cubicBezTo>
                      <a:pt x="292" y="252"/>
                      <a:pt x="275" y="265"/>
                      <a:pt x="272" y="283"/>
                    </a:cubicBezTo>
                    <a:moveTo>
                      <a:pt x="326" y="296"/>
                    </a:moveTo>
                    <a:cubicBezTo>
                      <a:pt x="336" y="299"/>
                      <a:pt x="347" y="296"/>
                      <a:pt x="356" y="290"/>
                    </a:cubicBezTo>
                    <a:moveTo>
                      <a:pt x="356" y="290"/>
                    </a:moveTo>
                    <a:lnTo>
                      <a:pt x="413" y="256"/>
                    </a:lnTo>
                    <a:lnTo>
                      <a:pt x="415" y="313"/>
                    </a:lnTo>
                    <a:cubicBezTo>
                      <a:pt x="397" y="311"/>
                      <a:pt x="380" y="325"/>
                      <a:pt x="377" y="344"/>
                    </a:cubicBezTo>
                    <a:lnTo>
                      <a:pt x="309" y="305"/>
                    </a:lnTo>
                    <a:cubicBezTo>
                      <a:pt x="316" y="303"/>
                      <a:pt x="323" y="300"/>
                      <a:pt x="329" y="295"/>
                    </a:cubicBezTo>
                    <a:moveTo>
                      <a:pt x="416" y="365"/>
                    </a:moveTo>
                    <a:cubicBezTo>
                      <a:pt x="429" y="370"/>
                      <a:pt x="435" y="384"/>
                      <a:pt x="431" y="397"/>
                    </a:cubicBezTo>
                    <a:cubicBezTo>
                      <a:pt x="429" y="402"/>
                      <a:pt x="426" y="406"/>
                      <a:pt x="421"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7" name="Picture 793"/>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8" name="Picture 79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4" name="Line 795"/>
              <p:cNvSpPr>
                <a:spLocks noChangeShapeType="1"/>
              </p:cNvSpPr>
              <p:nvPr/>
            </p:nvSpPr>
            <p:spPr bwMode="auto">
              <a:xfrm>
                <a:off x="5112" y="1751"/>
                <a:ext cx="0" cy="878"/>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Freeform 796"/>
              <p:cNvSpPr>
                <a:spLocks/>
              </p:cNvSpPr>
              <p:nvPr/>
            </p:nvSpPr>
            <p:spPr bwMode="auto">
              <a:xfrm>
                <a:off x="5094" y="2624"/>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797"/>
              <p:cNvSpPr>
                <a:spLocks/>
              </p:cNvSpPr>
              <p:nvPr/>
            </p:nvSpPr>
            <p:spPr bwMode="auto">
              <a:xfrm>
                <a:off x="4717" y="1644"/>
                <a:ext cx="94" cy="1197"/>
              </a:xfrm>
              <a:custGeom>
                <a:avLst/>
                <a:gdLst>
                  <a:gd name="T0" fmla="*/ 0 w 94"/>
                  <a:gd name="T1" fmla="*/ 0 h 1197"/>
                  <a:gd name="T2" fmla="*/ 94 w 94"/>
                  <a:gd name="T3" fmla="*/ 0 h 1197"/>
                  <a:gd name="T4" fmla="*/ 94 w 94"/>
                  <a:gd name="T5" fmla="*/ 1197 h 1197"/>
                  <a:gd name="T6" fmla="*/ 54 w 94"/>
                  <a:gd name="T7" fmla="*/ 1197 h 1197"/>
                </a:gdLst>
                <a:ahLst/>
                <a:cxnLst>
                  <a:cxn ang="0">
                    <a:pos x="T0" y="T1"/>
                  </a:cxn>
                  <a:cxn ang="0">
                    <a:pos x="T2" y="T3"/>
                  </a:cxn>
                  <a:cxn ang="0">
                    <a:pos x="T4" y="T5"/>
                  </a:cxn>
                  <a:cxn ang="0">
                    <a:pos x="T6" y="T7"/>
                  </a:cxn>
                </a:cxnLst>
                <a:rect l="0" t="0" r="r" b="b"/>
                <a:pathLst>
                  <a:path w="94" h="1197">
                    <a:moveTo>
                      <a:pt x="0" y="0"/>
                    </a:moveTo>
                    <a:lnTo>
                      <a:pt x="94" y="0"/>
                    </a:lnTo>
                    <a:lnTo>
                      <a:pt x="94" y="1197"/>
                    </a:lnTo>
                    <a:lnTo>
                      <a:pt x="54" y="119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Freeform 798"/>
              <p:cNvSpPr>
                <a:spLocks/>
              </p:cNvSpPr>
              <p:nvPr/>
            </p:nvSpPr>
            <p:spPr bwMode="auto">
              <a:xfrm>
                <a:off x="4739" y="2823"/>
                <a:ext cx="36" cy="36"/>
              </a:xfrm>
              <a:custGeom>
                <a:avLst/>
                <a:gdLst>
                  <a:gd name="T0" fmla="*/ 36 w 36"/>
                  <a:gd name="T1" fmla="*/ 36 h 36"/>
                  <a:gd name="T2" fmla="*/ 0 w 36"/>
                  <a:gd name="T3" fmla="*/ 18 h 36"/>
                  <a:gd name="T4" fmla="*/ 36 w 36"/>
                  <a:gd name="T5" fmla="*/ 0 h 36"/>
                  <a:gd name="T6" fmla="*/ 36 w 36"/>
                  <a:gd name="T7" fmla="*/ 36 h 36"/>
                </a:gdLst>
                <a:ahLst/>
                <a:cxnLst>
                  <a:cxn ang="0">
                    <a:pos x="T0" y="T1"/>
                  </a:cxn>
                  <a:cxn ang="0">
                    <a:pos x="T2" y="T3"/>
                  </a:cxn>
                  <a:cxn ang="0">
                    <a:pos x="T4" y="T5"/>
                  </a:cxn>
                  <a:cxn ang="0">
                    <a:pos x="T6" y="T7"/>
                  </a:cxn>
                </a:cxnLst>
                <a:rect l="0" t="0" r="r" b="b"/>
                <a:pathLst>
                  <a:path w="36" h="36">
                    <a:moveTo>
                      <a:pt x="36" y="36"/>
                    </a:moveTo>
                    <a:lnTo>
                      <a:pt x="0" y="18"/>
                    </a:lnTo>
                    <a:lnTo>
                      <a:pt x="36" y="0"/>
                    </a:lnTo>
                    <a:lnTo>
                      <a:pt x="36"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799"/>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800"/>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801"/>
              <p:cNvSpPr>
                <a:spLocks noChangeArrowheads="1"/>
              </p:cNvSpPr>
              <p:nvPr/>
            </p:nvSpPr>
            <p:spPr bwMode="auto">
              <a:xfrm>
                <a:off x="2305" y="2210"/>
                <a:ext cx="4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E7EDF3"/>
                    </a:solidFill>
                    <a:effectLst/>
                    <a:latin typeface="Calisto MT" panose="02040603050505030304" pitchFamily="18"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02" name="Rectangle 802"/>
              <p:cNvSpPr>
                <a:spLocks noChangeArrowheads="1"/>
              </p:cNvSpPr>
              <p:nvPr/>
            </p:nvSpPr>
            <p:spPr bwMode="auto">
              <a:xfrm>
                <a:off x="2208"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Rectangle 803"/>
              <p:cNvSpPr>
                <a:spLocks noChangeArrowheads="1"/>
              </p:cNvSpPr>
              <p:nvPr/>
            </p:nvSpPr>
            <p:spPr bwMode="auto">
              <a:xfrm>
                <a:off x="2208"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Rectangle 804"/>
              <p:cNvSpPr>
                <a:spLocks noChangeArrowheads="1"/>
              </p:cNvSpPr>
              <p:nvPr/>
            </p:nvSpPr>
            <p:spPr bwMode="auto">
              <a:xfrm>
                <a:off x="2270"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Rectangle 805"/>
              <p:cNvSpPr>
                <a:spLocks noChangeArrowheads="1"/>
              </p:cNvSpPr>
              <p:nvPr/>
            </p:nvSpPr>
            <p:spPr bwMode="auto">
              <a:xfrm>
                <a:off x="2270"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806"/>
              <p:cNvSpPr>
                <a:spLocks noChangeArrowheads="1"/>
              </p:cNvSpPr>
              <p:nvPr/>
            </p:nvSpPr>
            <p:spPr bwMode="auto">
              <a:xfrm>
                <a:off x="2332"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Rectangle 807"/>
              <p:cNvSpPr>
                <a:spLocks noChangeArrowheads="1"/>
              </p:cNvSpPr>
              <p:nvPr/>
            </p:nvSpPr>
            <p:spPr bwMode="auto">
              <a:xfrm>
                <a:off x="2332"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809"/>
            <p:cNvSpPr>
              <a:spLocks noChangeArrowheads="1"/>
            </p:cNvSpPr>
            <p:nvPr/>
          </p:nvSpPr>
          <p:spPr bwMode="auto">
            <a:xfrm>
              <a:off x="2394"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10"/>
            <p:cNvSpPr>
              <a:spLocks noChangeArrowheads="1"/>
            </p:cNvSpPr>
            <p:nvPr/>
          </p:nvSpPr>
          <p:spPr bwMode="auto">
            <a:xfrm>
              <a:off x="2394"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11"/>
            <p:cNvSpPr>
              <a:spLocks noChangeArrowheads="1"/>
            </p:cNvSpPr>
            <p:nvPr/>
          </p:nvSpPr>
          <p:spPr bwMode="auto">
            <a:xfrm>
              <a:off x="2193" y="2419"/>
              <a:ext cx="243"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12"/>
            <p:cNvSpPr>
              <a:spLocks noChangeArrowheads="1"/>
            </p:cNvSpPr>
            <p:nvPr/>
          </p:nvSpPr>
          <p:spPr bwMode="auto">
            <a:xfrm>
              <a:off x="2193" y="2419"/>
              <a:ext cx="243"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13"/>
            <p:cNvSpPr>
              <a:spLocks noChangeArrowheads="1"/>
            </p:cNvSpPr>
            <p:nvPr/>
          </p:nvSpPr>
          <p:spPr bwMode="auto">
            <a:xfrm>
              <a:off x="2175" y="2445"/>
              <a:ext cx="278"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14"/>
            <p:cNvSpPr>
              <a:spLocks noChangeArrowheads="1"/>
            </p:cNvSpPr>
            <p:nvPr/>
          </p:nvSpPr>
          <p:spPr bwMode="auto">
            <a:xfrm>
              <a:off x="2175" y="2445"/>
              <a:ext cx="278"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15"/>
            <p:cNvSpPr>
              <a:spLocks/>
            </p:cNvSpPr>
            <p:nvPr/>
          </p:nvSpPr>
          <p:spPr bwMode="auto">
            <a:xfrm>
              <a:off x="2314" y="1806"/>
              <a:ext cx="416" cy="388"/>
            </a:xfrm>
            <a:custGeom>
              <a:avLst/>
              <a:gdLst>
                <a:gd name="T0" fmla="*/ 0 w 416"/>
                <a:gd name="T1" fmla="*/ 388 h 388"/>
                <a:gd name="T2" fmla="*/ 0 w 416"/>
                <a:gd name="T3" fmla="*/ 295 h 388"/>
                <a:gd name="T4" fmla="*/ 416 w 416"/>
                <a:gd name="T5" fmla="*/ 295 h 388"/>
                <a:gd name="T6" fmla="*/ 416 w 416"/>
                <a:gd name="T7" fmla="*/ 0 h 388"/>
              </a:gdLst>
              <a:ahLst/>
              <a:cxnLst>
                <a:cxn ang="0">
                  <a:pos x="T0" y="T1"/>
                </a:cxn>
                <a:cxn ang="0">
                  <a:pos x="T2" y="T3"/>
                </a:cxn>
                <a:cxn ang="0">
                  <a:pos x="T4" y="T5"/>
                </a:cxn>
                <a:cxn ang="0">
                  <a:pos x="T6" y="T7"/>
                </a:cxn>
              </a:cxnLst>
              <a:rect l="0" t="0" r="r" b="b"/>
              <a:pathLst>
                <a:path w="416" h="388">
                  <a:moveTo>
                    <a:pt x="0" y="388"/>
                  </a:moveTo>
                  <a:lnTo>
                    <a:pt x="0" y="295"/>
                  </a:lnTo>
                  <a:lnTo>
                    <a:pt x="416" y="295"/>
                  </a:lnTo>
                  <a:lnTo>
                    <a:pt x="416"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16"/>
            <p:cNvSpPr>
              <a:spLocks/>
            </p:cNvSpPr>
            <p:nvPr/>
          </p:nvSpPr>
          <p:spPr bwMode="auto">
            <a:xfrm>
              <a:off x="2712" y="177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13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12668" y="3134120"/>
            <a:ext cx="566663" cy="589760"/>
          </a:xfrm>
          <a:prstGeom prst="rect">
            <a:avLst/>
          </a:prstGeom>
        </p:spPr>
      </p:pic>
      <p:pic>
        <p:nvPicPr>
          <p:cNvPr id="5" name="图片 4"/>
          <p:cNvPicPr>
            <a:picLocks noChangeAspect="1"/>
          </p:cNvPicPr>
          <p:nvPr/>
        </p:nvPicPr>
        <p:blipFill>
          <a:blip r:embed="rId3"/>
          <a:stretch>
            <a:fillRect/>
          </a:stretch>
        </p:blipFill>
        <p:spPr>
          <a:xfrm>
            <a:off x="4660377" y="3149640"/>
            <a:ext cx="504563" cy="574240"/>
          </a:xfrm>
          <a:prstGeom prst="rect">
            <a:avLst/>
          </a:prstGeom>
        </p:spPr>
      </p:pic>
      <p:pic>
        <p:nvPicPr>
          <p:cNvPr id="6" name="图片 5"/>
          <p:cNvPicPr>
            <a:picLocks noChangeAspect="1"/>
          </p:cNvPicPr>
          <p:nvPr/>
        </p:nvPicPr>
        <p:blipFill>
          <a:blip r:embed="rId4"/>
          <a:stretch>
            <a:fillRect/>
          </a:stretch>
        </p:blipFill>
        <p:spPr>
          <a:xfrm>
            <a:off x="3484799" y="3149640"/>
            <a:ext cx="527850" cy="504400"/>
          </a:xfrm>
          <a:prstGeom prst="rect">
            <a:avLst/>
          </a:prstGeom>
        </p:spPr>
      </p:pic>
      <p:pic>
        <p:nvPicPr>
          <p:cNvPr id="7" name="图片 6"/>
          <p:cNvPicPr>
            <a:picLocks noChangeAspect="1"/>
          </p:cNvPicPr>
          <p:nvPr/>
        </p:nvPicPr>
        <p:blipFill>
          <a:blip r:embed="rId5"/>
          <a:stretch>
            <a:fillRect/>
          </a:stretch>
        </p:blipFill>
        <p:spPr>
          <a:xfrm>
            <a:off x="1804710" y="3062739"/>
            <a:ext cx="558900" cy="558720"/>
          </a:xfrm>
          <a:prstGeom prst="rect">
            <a:avLst/>
          </a:prstGeom>
        </p:spPr>
      </p:pic>
      <p:pic>
        <p:nvPicPr>
          <p:cNvPr id="8" name="图片 7"/>
          <p:cNvPicPr>
            <a:picLocks noChangeAspect="1"/>
          </p:cNvPicPr>
          <p:nvPr/>
        </p:nvPicPr>
        <p:blipFill>
          <a:blip r:embed="rId6"/>
          <a:stretch>
            <a:fillRect/>
          </a:stretch>
        </p:blipFill>
        <p:spPr>
          <a:xfrm>
            <a:off x="2783442" y="4215837"/>
            <a:ext cx="652050" cy="550960"/>
          </a:xfrm>
          <a:prstGeom prst="rect">
            <a:avLst/>
          </a:prstGeom>
        </p:spPr>
      </p:pic>
      <p:pic>
        <p:nvPicPr>
          <p:cNvPr id="9" name="图片 8"/>
          <p:cNvPicPr>
            <a:picLocks noChangeAspect="1"/>
          </p:cNvPicPr>
          <p:nvPr/>
        </p:nvPicPr>
        <p:blipFill>
          <a:blip r:embed="rId7"/>
          <a:stretch>
            <a:fillRect/>
          </a:stretch>
        </p:blipFill>
        <p:spPr>
          <a:xfrm>
            <a:off x="3963342" y="4458736"/>
            <a:ext cx="364838" cy="488880"/>
          </a:xfrm>
          <a:prstGeom prst="rect">
            <a:avLst/>
          </a:prstGeom>
        </p:spPr>
      </p:pic>
      <p:pic>
        <p:nvPicPr>
          <p:cNvPr id="10" name="图片 9"/>
          <p:cNvPicPr>
            <a:picLocks noChangeAspect="1"/>
          </p:cNvPicPr>
          <p:nvPr/>
        </p:nvPicPr>
        <p:blipFill>
          <a:blip r:embed="rId8"/>
          <a:stretch>
            <a:fillRect/>
          </a:stretch>
        </p:blipFill>
        <p:spPr>
          <a:xfrm>
            <a:off x="2930929" y="1816308"/>
            <a:ext cx="357075" cy="589760"/>
          </a:xfrm>
          <a:prstGeom prst="rect">
            <a:avLst/>
          </a:prstGeom>
        </p:spPr>
      </p:pic>
      <p:pic>
        <p:nvPicPr>
          <p:cNvPr id="11" name="图片 10"/>
          <p:cNvPicPr>
            <a:picLocks noChangeAspect="1"/>
          </p:cNvPicPr>
          <p:nvPr/>
        </p:nvPicPr>
        <p:blipFill>
          <a:blip r:embed="rId9"/>
          <a:stretch>
            <a:fillRect/>
          </a:stretch>
        </p:blipFill>
        <p:spPr>
          <a:xfrm>
            <a:off x="4177136" y="2231468"/>
            <a:ext cx="411413" cy="349200"/>
          </a:xfrm>
          <a:prstGeom prst="rect">
            <a:avLst/>
          </a:prstGeom>
        </p:spPr>
      </p:pic>
      <p:pic>
        <p:nvPicPr>
          <p:cNvPr id="12" name="图片 11"/>
          <p:cNvPicPr>
            <a:picLocks noChangeAspect="1"/>
          </p:cNvPicPr>
          <p:nvPr/>
        </p:nvPicPr>
        <p:blipFill>
          <a:blip r:embed="rId10"/>
          <a:stretch>
            <a:fillRect/>
          </a:stretch>
        </p:blipFill>
        <p:spPr>
          <a:xfrm>
            <a:off x="4177136" y="1544442"/>
            <a:ext cx="232875" cy="271600"/>
          </a:xfrm>
          <a:prstGeom prst="rect">
            <a:avLst/>
          </a:prstGeom>
        </p:spPr>
      </p:pic>
      <p:pic>
        <p:nvPicPr>
          <p:cNvPr id="13" name="图片 12"/>
          <p:cNvPicPr>
            <a:picLocks noChangeAspect="1"/>
          </p:cNvPicPr>
          <p:nvPr/>
        </p:nvPicPr>
        <p:blipFill>
          <a:blip r:embed="rId11"/>
          <a:stretch>
            <a:fillRect/>
          </a:stretch>
        </p:blipFill>
        <p:spPr>
          <a:xfrm>
            <a:off x="5401480" y="1693689"/>
            <a:ext cx="357075" cy="589760"/>
          </a:xfrm>
          <a:prstGeom prst="rect">
            <a:avLst/>
          </a:prstGeom>
        </p:spPr>
      </p:pic>
      <p:pic>
        <p:nvPicPr>
          <p:cNvPr id="14" name="图片 13"/>
          <p:cNvPicPr>
            <a:picLocks noChangeAspect="1"/>
          </p:cNvPicPr>
          <p:nvPr/>
        </p:nvPicPr>
        <p:blipFill>
          <a:blip r:embed="rId12"/>
          <a:stretch>
            <a:fillRect/>
          </a:stretch>
        </p:blipFill>
        <p:spPr>
          <a:xfrm>
            <a:off x="8159891" y="3128699"/>
            <a:ext cx="908213" cy="985520"/>
          </a:xfrm>
          <a:prstGeom prst="rect">
            <a:avLst/>
          </a:prstGeom>
        </p:spPr>
      </p:pic>
      <p:pic>
        <p:nvPicPr>
          <p:cNvPr id="15" name="图片 14"/>
          <p:cNvPicPr>
            <a:picLocks noChangeAspect="1"/>
          </p:cNvPicPr>
          <p:nvPr/>
        </p:nvPicPr>
        <p:blipFill>
          <a:blip r:embed="rId13"/>
          <a:stretch>
            <a:fillRect/>
          </a:stretch>
        </p:blipFill>
        <p:spPr>
          <a:xfrm>
            <a:off x="8874442" y="1672748"/>
            <a:ext cx="628763" cy="876880"/>
          </a:xfrm>
          <a:prstGeom prst="rect">
            <a:avLst/>
          </a:prstGeom>
        </p:spPr>
      </p:pic>
      <p:pic>
        <p:nvPicPr>
          <p:cNvPr id="16" name="图片 15"/>
          <p:cNvPicPr>
            <a:picLocks noChangeAspect="1"/>
          </p:cNvPicPr>
          <p:nvPr/>
        </p:nvPicPr>
        <p:blipFill>
          <a:blip r:embed="rId14"/>
          <a:stretch>
            <a:fillRect/>
          </a:stretch>
        </p:blipFill>
        <p:spPr>
          <a:xfrm>
            <a:off x="8633404" y="791722"/>
            <a:ext cx="869400" cy="752720"/>
          </a:xfrm>
          <a:prstGeom prst="rect">
            <a:avLst/>
          </a:prstGeom>
        </p:spPr>
      </p:pic>
      <p:pic>
        <p:nvPicPr>
          <p:cNvPr id="17" name="图片 16"/>
          <p:cNvPicPr>
            <a:picLocks noChangeAspect="1"/>
          </p:cNvPicPr>
          <p:nvPr/>
        </p:nvPicPr>
        <p:blipFill>
          <a:blip r:embed="rId15"/>
          <a:stretch>
            <a:fillRect/>
          </a:stretch>
        </p:blipFill>
        <p:spPr>
          <a:xfrm>
            <a:off x="7880441" y="690044"/>
            <a:ext cx="752963" cy="783760"/>
          </a:xfrm>
          <a:prstGeom prst="rect">
            <a:avLst/>
          </a:prstGeom>
        </p:spPr>
      </p:pic>
      <p:pic>
        <p:nvPicPr>
          <p:cNvPr id="18" name="图片 17"/>
          <p:cNvPicPr>
            <a:picLocks noChangeAspect="1"/>
          </p:cNvPicPr>
          <p:nvPr/>
        </p:nvPicPr>
        <p:blipFill>
          <a:blip r:embed="rId16"/>
          <a:stretch>
            <a:fillRect/>
          </a:stretch>
        </p:blipFill>
        <p:spPr>
          <a:xfrm>
            <a:off x="6844146" y="869322"/>
            <a:ext cx="659813" cy="675120"/>
          </a:xfrm>
          <a:prstGeom prst="rect">
            <a:avLst/>
          </a:prstGeom>
        </p:spPr>
      </p:pic>
      <p:pic>
        <p:nvPicPr>
          <p:cNvPr id="19" name="图片 18"/>
          <p:cNvPicPr>
            <a:picLocks noChangeAspect="1"/>
          </p:cNvPicPr>
          <p:nvPr/>
        </p:nvPicPr>
        <p:blipFill>
          <a:blip r:embed="rId17"/>
          <a:stretch>
            <a:fillRect/>
          </a:stretch>
        </p:blipFill>
        <p:spPr>
          <a:xfrm>
            <a:off x="10248477" y="721084"/>
            <a:ext cx="752963" cy="752720"/>
          </a:xfrm>
          <a:prstGeom prst="rect">
            <a:avLst/>
          </a:prstGeom>
        </p:spPr>
      </p:pic>
      <p:pic>
        <p:nvPicPr>
          <p:cNvPr id="20" name="图片 19"/>
          <p:cNvPicPr>
            <a:picLocks noChangeAspect="1"/>
          </p:cNvPicPr>
          <p:nvPr/>
        </p:nvPicPr>
        <p:blipFill>
          <a:blip r:embed="rId18"/>
          <a:stretch>
            <a:fillRect/>
          </a:stretch>
        </p:blipFill>
        <p:spPr>
          <a:xfrm>
            <a:off x="10475896" y="1688002"/>
            <a:ext cx="760725" cy="760480"/>
          </a:xfrm>
          <a:prstGeom prst="rect">
            <a:avLst/>
          </a:prstGeom>
        </p:spPr>
      </p:pic>
      <p:pic>
        <p:nvPicPr>
          <p:cNvPr id="21" name="图片 20"/>
          <p:cNvPicPr>
            <a:picLocks noChangeAspect="1"/>
          </p:cNvPicPr>
          <p:nvPr/>
        </p:nvPicPr>
        <p:blipFill>
          <a:blip r:embed="rId19"/>
          <a:stretch>
            <a:fillRect/>
          </a:stretch>
        </p:blipFill>
        <p:spPr>
          <a:xfrm>
            <a:off x="10103620" y="2662680"/>
            <a:ext cx="784013" cy="752720"/>
          </a:xfrm>
          <a:prstGeom prst="rect">
            <a:avLst/>
          </a:prstGeom>
        </p:spPr>
      </p:pic>
      <p:pic>
        <p:nvPicPr>
          <p:cNvPr id="22" name="图片 21"/>
          <p:cNvPicPr>
            <a:picLocks noChangeAspect="1"/>
          </p:cNvPicPr>
          <p:nvPr/>
        </p:nvPicPr>
        <p:blipFill>
          <a:blip r:embed="rId20"/>
          <a:stretch>
            <a:fillRect/>
          </a:stretch>
        </p:blipFill>
        <p:spPr>
          <a:xfrm>
            <a:off x="10158951" y="3504256"/>
            <a:ext cx="752963" cy="954480"/>
          </a:xfrm>
          <a:prstGeom prst="rect">
            <a:avLst/>
          </a:prstGeom>
        </p:spPr>
      </p:pic>
      <p:pic>
        <p:nvPicPr>
          <p:cNvPr id="23" name="图片 22"/>
          <p:cNvPicPr>
            <a:picLocks noChangeAspect="1"/>
          </p:cNvPicPr>
          <p:nvPr/>
        </p:nvPicPr>
        <p:blipFill>
          <a:blip r:embed="rId21"/>
          <a:stretch>
            <a:fillRect/>
          </a:stretch>
        </p:blipFill>
        <p:spPr>
          <a:xfrm>
            <a:off x="9887508" y="4604276"/>
            <a:ext cx="760725" cy="698400"/>
          </a:xfrm>
          <a:prstGeom prst="rect">
            <a:avLst/>
          </a:prstGeom>
        </p:spPr>
      </p:pic>
      <p:pic>
        <p:nvPicPr>
          <p:cNvPr id="24" name="图片 23"/>
          <p:cNvPicPr>
            <a:picLocks noChangeAspect="1"/>
          </p:cNvPicPr>
          <p:nvPr/>
        </p:nvPicPr>
        <p:blipFill>
          <a:blip r:embed="rId22"/>
          <a:stretch>
            <a:fillRect/>
          </a:stretch>
        </p:blipFill>
        <p:spPr>
          <a:xfrm>
            <a:off x="8691622" y="4403992"/>
            <a:ext cx="752963" cy="985520"/>
          </a:xfrm>
          <a:prstGeom prst="rect">
            <a:avLst/>
          </a:prstGeom>
        </p:spPr>
      </p:pic>
      <p:pic>
        <p:nvPicPr>
          <p:cNvPr id="25" name="图片 24"/>
          <p:cNvPicPr>
            <a:picLocks noChangeAspect="1"/>
          </p:cNvPicPr>
          <p:nvPr/>
        </p:nvPicPr>
        <p:blipFill>
          <a:blip r:embed="rId23"/>
          <a:stretch>
            <a:fillRect/>
          </a:stretch>
        </p:blipFill>
        <p:spPr>
          <a:xfrm>
            <a:off x="11236621" y="5755498"/>
            <a:ext cx="869400" cy="752720"/>
          </a:xfrm>
          <a:prstGeom prst="rect">
            <a:avLst/>
          </a:prstGeom>
        </p:spPr>
      </p:pic>
      <p:pic>
        <p:nvPicPr>
          <p:cNvPr id="26" name="图片 25"/>
          <p:cNvPicPr>
            <a:picLocks noChangeAspect="1"/>
          </p:cNvPicPr>
          <p:nvPr/>
        </p:nvPicPr>
        <p:blipFill>
          <a:blip r:embed="rId24"/>
          <a:stretch>
            <a:fillRect/>
          </a:stretch>
        </p:blipFill>
        <p:spPr>
          <a:xfrm>
            <a:off x="10195674" y="5755498"/>
            <a:ext cx="784013" cy="752720"/>
          </a:xfrm>
          <a:prstGeom prst="rect">
            <a:avLst/>
          </a:prstGeom>
        </p:spPr>
      </p:pic>
      <p:pic>
        <p:nvPicPr>
          <p:cNvPr id="27" name="图片 26"/>
          <p:cNvPicPr>
            <a:picLocks noChangeAspect="1"/>
          </p:cNvPicPr>
          <p:nvPr/>
        </p:nvPicPr>
        <p:blipFill>
          <a:blip r:embed="rId25"/>
          <a:stretch>
            <a:fillRect/>
          </a:stretch>
        </p:blipFill>
        <p:spPr>
          <a:xfrm>
            <a:off x="9188823" y="5813486"/>
            <a:ext cx="784013" cy="752720"/>
          </a:xfrm>
          <a:prstGeom prst="rect">
            <a:avLst/>
          </a:prstGeom>
        </p:spPr>
      </p:pic>
      <p:pic>
        <p:nvPicPr>
          <p:cNvPr id="28" name="图片 27"/>
          <p:cNvPicPr>
            <a:picLocks noChangeAspect="1"/>
          </p:cNvPicPr>
          <p:nvPr/>
        </p:nvPicPr>
        <p:blipFill>
          <a:blip r:embed="rId26"/>
          <a:stretch>
            <a:fillRect/>
          </a:stretch>
        </p:blipFill>
        <p:spPr>
          <a:xfrm>
            <a:off x="8478153" y="5949449"/>
            <a:ext cx="589950" cy="776000"/>
          </a:xfrm>
          <a:prstGeom prst="rect">
            <a:avLst/>
          </a:prstGeom>
        </p:spPr>
      </p:pic>
      <p:pic>
        <p:nvPicPr>
          <p:cNvPr id="29" name="图片 28"/>
          <p:cNvPicPr>
            <a:picLocks noChangeAspect="1"/>
          </p:cNvPicPr>
          <p:nvPr/>
        </p:nvPicPr>
        <p:blipFill>
          <a:blip r:embed="rId27"/>
          <a:stretch>
            <a:fillRect/>
          </a:stretch>
        </p:blipFill>
        <p:spPr>
          <a:xfrm>
            <a:off x="7593228" y="5813486"/>
            <a:ext cx="574425" cy="558720"/>
          </a:xfrm>
          <a:prstGeom prst="rect">
            <a:avLst/>
          </a:prstGeom>
        </p:spPr>
      </p:pic>
    </p:spTree>
    <p:extLst>
      <p:ext uri="{BB962C8B-B14F-4D97-AF65-F5344CB8AC3E}">
        <p14:creationId xmlns:p14="http://schemas.microsoft.com/office/powerpoint/2010/main" val="27411414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5712</TotalTime>
  <Words>2062</Words>
  <Application>Microsoft Office PowerPoint</Application>
  <PresentationFormat>宽屏</PresentationFormat>
  <Paragraphs>608</Paragraphs>
  <Slides>23</Slides>
  <Notes>5</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23</vt:i4>
      </vt:variant>
    </vt:vector>
  </HeadingPairs>
  <TitlesOfParts>
    <vt:vector size="43" baseType="lpstr">
      <vt:lpstr>Aparajita</vt:lpstr>
      <vt:lpstr>DengXian</vt:lpstr>
      <vt:lpstr>DengXian Light</vt:lpstr>
      <vt:lpstr>Helvetica Neue</vt:lpstr>
      <vt:lpstr>HelvNeue Light for IBM</vt:lpstr>
      <vt:lpstr>Lato Regular</vt:lpstr>
      <vt:lpstr>Mangal</vt:lpstr>
      <vt:lpstr>微软雅黑</vt:lpstr>
      <vt:lpstr>Open Sans Light</vt:lpstr>
      <vt:lpstr>Raleway Light</vt:lpstr>
      <vt:lpstr>Yu Gothic</vt:lpstr>
      <vt:lpstr>Arial</vt:lpstr>
      <vt:lpstr>Calibri</vt:lpstr>
      <vt:lpstr>Calibri Light</vt:lpstr>
      <vt:lpstr>Calisto MT</vt:lpstr>
      <vt:lpstr>Helvetica</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Blockchain Network Participants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dc:creator>
  <cp:lastModifiedBy>qwy</cp:lastModifiedBy>
  <cp:revision>40</cp:revision>
  <dcterms:created xsi:type="dcterms:W3CDTF">2017-07-24T02:28:26Z</dcterms:created>
  <dcterms:modified xsi:type="dcterms:W3CDTF">2017-07-31T08:13:52Z</dcterms:modified>
</cp:coreProperties>
</file>