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66" r:id="rId5"/>
    <p:sldId id="267" r:id="rId6"/>
    <p:sldId id="278" r:id="rId7"/>
    <p:sldId id="279" r:id="rId8"/>
    <p:sldId id="280" r:id="rId9"/>
    <p:sldId id="281" r:id="rId10"/>
    <p:sldId id="256" r:id="rId11"/>
    <p:sldId id="258" r:id="rId12"/>
    <p:sldId id="259" r:id="rId13"/>
    <p:sldId id="276" r:id="rId14"/>
    <p:sldId id="275" r:id="rId15"/>
    <p:sldId id="261" r:id="rId16"/>
    <p:sldId id="260" r:id="rId17"/>
    <p:sldId id="262" r:id="rId18"/>
    <p:sldId id="277" r:id="rId19"/>
    <p:sldId id="263" r:id="rId20"/>
    <p:sldId id="264" r:id="rId21"/>
    <p:sldId id="265" r:id="rId22"/>
    <p:sldId id="268" r:id="rId23"/>
    <p:sldId id="269" r:id="rId24"/>
    <p:sldId id="270" r:id="rId25"/>
    <p:sldId id="271" r:id="rId26"/>
    <p:sldId id="272" r:id="rId27"/>
    <p:sldId id="273"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7/31/2017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20</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21</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23</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7/31/2017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7/31/2017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7/31/2017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7/31/2017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image" Target="../media/image42.emf"/><Relationship Id="rId21" Type="http://schemas.openxmlformats.org/officeDocument/2006/relationships/image" Target="../media/image37.emf"/><Relationship Id="rId34" Type="http://schemas.openxmlformats.org/officeDocument/2006/relationships/image" Target="../media/image50.png"/><Relationship Id="rId42" Type="http://schemas.openxmlformats.org/officeDocument/2006/relationships/image" Target="../media/image58.emf"/><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emf"/><Relationship Id="rId68" Type="http://schemas.openxmlformats.org/officeDocument/2006/relationships/image" Target="../media/image84.emf"/><Relationship Id="rId7" Type="http://schemas.openxmlformats.org/officeDocument/2006/relationships/image" Target="../media/image23.emf"/><Relationship Id="rId2" Type="http://schemas.openxmlformats.org/officeDocument/2006/relationships/image" Target="../media/image18.emf"/><Relationship Id="rId16" Type="http://schemas.openxmlformats.org/officeDocument/2006/relationships/image" Target="../media/image32.emf"/><Relationship Id="rId29" Type="http://schemas.openxmlformats.org/officeDocument/2006/relationships/image" Target="../media/image45.emf"/><Relationship Id="rId11" Type="http://schemas.openxmlformats.org/officeDocument/2006/relationships/image" Target="../media/image27.emf"/><Relationship Id="rId24" Type="http://schemas.openxmlformats.org/officeDocument/2006/relationships/image" Target="../media/image40.emf"/><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emf"/><Relationship Id="rId53" Type="http://schemas.openxmlformats.org/officeDocument/2006/relationships/image" Target="../media/image69.png"/><Relationship Id="rId58" Type="http://schemas.openxmlformats.org/officeDocument/2006/relationships/image" Target="../media/image74.emf"/><Relationship Id="rId66" Type="http://schemas.openxmlformats.org/officeDocument/2006/relationships/image" Target="../media/image82.emf"/><Relationship Id="rId5" Type="http://schemas.openxmlformats.org/officeDocument/2006/relationships/image" Target="../media/image21.png"/><Relationship Id="rId61" Type="http://schemas.openxmlformats.org/officeDocument/2006/relationships/image" Target="../media/image77.emf"/><Relationship Id="rId19" Type="http://schemas.openxmlformats.org/officeDocument/2006/relationships/image" Target="../media/image35.png"/><Relationship Id="rId14" Type="http://schemas.openxmlformats.org/officeDocument/2006/relationships/image" Target="../media/image30.emf"/><Relationship Id="rId22" Type="http://schemas.openxmlformats.org/officeDocument/2006/relationships/image" Target="../media/image38.emf"/><Relationship Id="rId27" Type="http://schemas.openxmlformats.org/officeDocument/2006/relationships/image" Target="../media/image43.emf"/><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emf"/><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emf"/><Relationship Id="rId8" Type="http://schemas.openxmlformats.org/officeDocument/2006/relationships/image" Target="../media/image24.emf"/><Relationship Id="rId51" Type="http://schemas.openxmlformats.org/officeDocument/2006/relationships/image" Target="../media/image67.png"/><Relationship Id="rId3" Type="http://schemas.openxmlformats.org/officeDocument/2006/relationships/image" Target="../media/image19.emf"/><Relationship Id="rId12" Type="http://schemas.openxmlformats.org/officeDocument/2006/relationships/image" Target="../media/image28.emf"/><Relationship Id="rId17" Type="http://schemas.openxmlformats.org/officeDocument/2006/relationships/image" Target="../media/image33.emf"/><Relationship Id="rId25" Type="http://schemas.openxmlformats.org/officeDocument/2006/relationships/image" Target="../media/image41.emf"/><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emf"/><Relationship Id="rId59" Type="http://schemas.openxmlformats.org/officeDocument/2006/relationships/image" Target="../media/image75.png"/><Relationship Id="rId67" Type="http://schemas.openxmlformats.org/officeDocument/2006/relationships/image" Target="../media/image83.emf"/><Relationship Id="rId20" Type="http://schemas.openxmlformats.org/officeDocument/2006/relationships/image" Target="../media/image36.emf"/><Relationship Id="rId41" Type="http://schemas.openxmlformats.org/officeDocument/2006/relationships/image" Target="../media/image57.emf"/><Relationship Id="rId54" Type="http://schemas.openxmlformats.org/officeDocument/2006/relationships/image" Target="../media/image70.png"/><Relationship Id="rId62" Type="http://schemas.openxmlformats.org/officeDocument/2006/relationships/image" Target="../media/image78.emf"/><Relationship Id="rId1" Type="http://schemas.openxmlformats.org/officeDocument/2006/relationships/slideLayout" Target="../slideLayouts/slideLayout2.xml"/><Relationship Id="rId6" Type="http://schemas.openxmlformats.org/officeDocument/2006/relationships/image" Target="../media/image22.emf"/><Relationship Id="rId15" Type="http://schemas.openxmlformats.org/officeDocument/2006/relationships/image" Target="../media/image31.emf"/><Relationship Id="rId23" Type="http://schemas.openxmlformats.org/officeDocument/2006/relationships/image" Target="../media/image39.emf"/><Relationship Id="rId28" Type="http://schemas.openxmlformats.org/officeDocument/2006/relationships/image" Target="../media/image44.emf"/><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emf"/><Relationship Id="rId10" Type="http://schemas.openxmlformats.org/officeDocument/2006/relationships/image" Target="../media/image26.emf"/><Relationship Id="rId31" Type="http://schemas.openxmlformats.org/officeDocument/2006/relationships/image" Target="../media/image47.png"/><Relationship Id="rId44" Type="http://schemas.openxmlformats.org/officeDocument/2006/relationships/image" Target="../media/image60.emf"/><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emf"/><Relationship Id="rId4" Type="http://schemas.openxmlformats.org/officeDocument/2006/relationships/image" Target="../media/image20.png"/><Relationship Id="rId9" Type="http://schemas.openxmlformats.org/officeDocument/2006/relationships/image" Target="../media/image25.emf"/><Relationship Id="rId13" Type="http://schemas.openxmlformats.org/officeDocument/2006/relationships/image" Target="../media/image29.emf"/><Relationship Id="rId18" Type="http://schemas.openxmlformats.org/officeDocument/2006/relationships/image" Target="../media/image34.png"/><Relationship Id="rId3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image" Target="../media/image96.emf"/><Relationship Id="rId18" Type="http://schemas.openxmlformats.org/officeDocument/2006/relationships/image" Target="../media/image100.emf"/><Relationship Id="rId26" Type="http://schemas.openxmlformats.org/officeDocument/2006/relationships/image" Target="../media/image108.emf"/><Relationship Id="rId3" Type="http://schemas.openxmlformats.org/officeDocument/2006/relationships/image" Target="../media/image86.emf"/><Relationship Id="rId21" Type="http://schemas.openxmlformats.org/officeDocument/2006/relationships/image" Target="../media/image103.emf"/><Relationship Id="rId7" Type="http://schemas.openxmlformats.org/officeDocument/2006/relationships/image" Target="../media/image90.emf"/><Relationship Id="rId12" Type="http://schemas.openxmlformats.org/officeDocument/2006/relationships/image" Target="../media/image95.emf"/><Relationship Id="rId17" Type="http://schemas.openxmlformats.org/officeDocument/2006/relationships/image" Target="../media/image11.emf"/><Relationship Id="rId25" Type="http://schemas.openxmlformats.org/officeDocument/2006/relationships/image" Target="../media/image107.emf"/><Relationship Id="rId2" Type="http://schemas.openxmlformats.org/officeDocument/2006/relationships/image" Target="../media/image85.emf"/><Relationship Id="rId16" Type="http://schemas.openxmlformats.org/officeDocument/2006/relationships/image" Target="../media/image99.emf"/><Relationship Id="rId20" Type="http://schemas.openxmlformats.org/officeDocument/2006/relationships/image" Target="../media/image102.emf"/><Relationship Id="rId1" Type="http://schemas.openxmlformats.org/officeDocument/2006/relationships/slideLayout" Target="../slideLayouts/slideLayout2.xml"/><Relationship Id="rId6" Type="http://schemas.openxmlformats.org/officeDocument/2006/relationships/image" Target="../media/image89.emf"/><Relationship Id="rId11" Type="http://schemas.openxmlformats.org/officeDocument/2006/relationships/image" Target="../media/image94.emf"/><Relationship Id="rId24" Type="http://schemas.openxmlformats.org/officeDocument/2006/relationships/image" Target="../media/image106.emf"/><Relationship Id="rId5" Type="http://schemas.openxmlformats.org/officeDocument/2006/relationships/image" Target="../media/image88.emf"/><Relationship Id="rId15" Type="http://schemas.openxmlformats.org/officeDocument/2006/relationships/image" Target="../media/image98.emf"/><Relationship Id="rId23" Type="http://schemas.openxmlformats.org/officeDocument/2006/relationships/image" Target="../media/image105.emf"/><Relationship Id="rId10" Type="http://schemas.openxmlformats.org/officeDocument/2006/relationships/image" Target="../media/image93.emf"/><Relationship Id="rId19" Type="http://schemas.openxmlformats.org/officeDocument/2006/relationships/image" Target="../media/image101.emf"/><Relationship Id="rId4" Type="http://schemas.openxmlformats.org/officeDocument/2006/relationships/image" Target="../media/image87.emf"/><Relationship Id="rId9" Type="http://schemas.openxmlformats.org/officeDocument/2006/relationships/image" Target="../media/image92.emf"/><Relationship Id="rId14" Type="http://schemas.openxmlformats.org/officeDocument/2006/relationships/image" Target="../media/image97.emf"/><Relationship Id="rId22" Type="http://schemas.openxmlformats.org/officeDocument/2006/relationships/image" Target="../media/image104.emf"/><Relationship Id="rId27" Type="http://schemas.openxmlformats.org/officeDocument/2006/relationships/image" Target="../media/image109.emf"/></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1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15.emf"/><Relationship Id="rId7" Type="http://schemas.openxmlformats.org/officeDocument/2006/relationships/image" Target="../media/image119.png"/><Relationship Id="rId2" Type="http://schemas.openxmlformats.org/officeDocument/2006/relationships/image" Target="../media/image114.emf"/><Relationship Id="rId1" Type="http://schemas.openxmlformats.org/officeDocument/2006/relationships/slideLayout" Target="../slideLayouts/slideLayout45.xml"/><Relationship Id="rId6" Type="http://schemas.openxmlformats.org/officeDocument/2006/relationships/image" Target="../media/image118.emf"/><Relationship Id="rId5" Type="http://schemas.openxmlformats.org/officeDocument/2006/relationships/image" Target="../media/image117.png"/><Relationship Id="rId4" Type="http://schemas.openxmlformats.org/officeDocument/2006/relationships/image" Target="../media/image116.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21.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3.png"/><Relationship Id="rId7" Type="http://schemas.openxmlformats.org/officeDocument/2006/relationships/image" Target="../media/image124.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26.jpg"/><Relationship Id="rId5" Type="http://schemas.openxmlformats.org/officeDocument/2006/relationships/image" Target="../media/image121.png"/><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25.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4.png"/><Relationship Id="rId5" Type="http://schemas.openxmlformats.org/officeDocument/2006/relationships/image" Target="../media/image121.png"/><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593228" y="5813486"/>
            <a:ext cx="574425" cy="558720"/>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318150"/>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5746</TotalTime>
  <Words>2062</Words>
  <Application>Microsoft Office PowerPoint</Application>
  <PresentationFormat>宽屏</PresentationFormat>
  <Paragraphs>608</Paragraphs>
  <Slides>25</Slides>
  <Notes>5</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25</vt:i4>
      </vt:variant>
    </vt:vector>
  </HeadingPairs>
  <TitlesOfParts>
    <vt:vector size="45" baseType="lpstr">
      <vt:lpstr>Aparajita</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Calisto MT</vt:lpstr>
      <vt:lpstr>Helvetica</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44</cp:revision>
  <dcterms:created xsi:type="dcterms:W3CDTF">2017-07-24T02:28:26Z</dcterms:created>
  <dcterms:modified xsi:type="dcterms:W3CDTF">2017-07-31T08:52:01Z</dcterms:modified>
</cp:coreProperties>
</file>