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5464A-05C4-4486-97D7-3F666DA73DA0}" type="doc">
      <dgm:prSet loTypeId="urn:microsoft.com/office/officeart/2005/8/layout/chevron1" loCatId="process" qsTypeId="urn:microsoft.com/office/officeart/2005/8/quickstyle/simple4" qsCatId="simple" csTypeId="urn:microsoft.com/office/officeart/2005/8/colors/colorful3" csCatId="colorful" phldr="1"/>
      <dgm:spPr/>
    </dgm:pt>
    <dgm:pt modelId="{A8EC9017-AA78-45D0-9DB5-BE61D1891323}">
      <dgm:prSet phldrT="[Text]"/>
      <dgm:spPr/>
      <dgm:t>
        <a:bodyPr/>
        <a:lstStyle/>
        <a:p>
          <a:r>
            <a:rPr lang="en-US" dirty="0" smtClean="0"/>
            <a:t>2017/12</a:t>
          </a:r>
          <a:endParaRPr lang="zh-CN" altLang="en-US" dirty="0"/>
        </a:p>
      </dgm:t>
    </dgm:pt>
    <dgm:pt modelId="{0C1C5FB9-D805-4E2F-BC13-FBB41AEC623A}" type="parTrans" cxnId="{E5F89D1C-5053-42CA-935F-91D5892A1423}">
      <dgm:prSet/>
      <dgm:spPr/>
      <dgm:t>
        <a:bodyPr/>
        <a:lstStyle/>
        <a:p>
          <a:endParaRPr lang="zh-CN" altLang="en-US"/>
        </a:p>
      </dgm:t>
    </dgm:pt>
    <dgm:pt modelId="{65E48A0E-2748-4C41-980E-9B698196A77A}" type="sibTrans" cxnId="{E5F89D1C-5053-42CA-935F-91D5892A1423}">
      <dgm:prSet/>
      <dgm:spPr/>
      <dgm:t>
        <a:bodyPr/>
        <a:lstStyle/>
        <a:p>
          <a:endParaRPr lang="zh-CN" altLang="en-US"/>
        </a:p>
      </dgm:t>
    </dgm:pt>
    <dgm:pt modelId="{85A51578-B784-465F-AB19-10892BE4851F}">
      <dgm:prSet phldrT="[Text]"/>
      <dgm:spPr/>
      <dgm:t>
        <a:bodyPr/>
        <a:lstStyle/>
        <a:p>
          <a:r>
            <a:rPr lang="en-CA" altLang="zh-CN" dirty="0" smtClean="0"/>
            <a:t>2018/02</a:t>
          </a:r>
          <a:endParaRPr lang="zh-CN" altLang="en-US" dirty="0"/>
        </a:p>
      </dgm:t>
    </dgm:pt>
    <dgm:pt modelId="{1E0D7A4A-26E7-4F7B-8671-35B100717C1F}" type="parTrans" cxnId="{ACDAE9AE-C26F-4F46-9771-32BB335EA835}">
      <dgm:prSet/>
      <dgm:spPr/>
      <dgm:t>
        <a:bodyPr/>
        <a:lstStyle/>
        <a:p>
          <a:endParaRPr lang="zh-CN" altLang="en-US"/>
        </a:p>
      </dgm:t>
    </dgm:pt>
    <dgm:pt modelId="{B2482EFE-4582-4960-B8E9-315BCF0FFE4C}" type="sibTrans" cxnId="{ACDAE9AE-C26F-4F46-9771-32BB335EA835}">
      <dgm:prSet/>
      <dgm:spPr/>
      <dgm:t>
        <a:bodyPr/>
        <a:lstStyle/>
        <a:p>
          <a:endParaRPr lang="zh-CN" altLang="en-US"/>
        </a:p>
      </dgm:t>
    </dgm:pt>
    <dgm:pt modelId="{99A698DA-29D0-4EEE-92DD-C5285DA7438C}">
      <dgm:prSet phldrT="[Text]"/>
      <dgm:spPr/>
      <dgm:t>
        <a:bodyPr/>
        <a:lstStyle/>
        <a:p>
          <a:r>
            <a:rPr lang="en-CA" altLang="zh-CN" dirty="0" smtClean="0"/>
            <a:t>2018/03</a:t>
          </a:r>
          <a:endParaRPr lang="zh-CN" altLang="en-US" dirty="0"/>
        </a:p>
      </dgm:t>
    </dgm:pt>
    <dgm:pt modelId="{B375F847-3B87-4D37-AABA-75A98C3A7421}" type="parTrans" cxnId="{EF77F088-806B-4231-BAD4-CBE42FAFF894}">
      <dgm:prSet/>
      <dgm:spPr/>
      <dgm:t>
        <a:bodyPr/>
        <a:lstStyle/>
        <a:p>
          <a:endParaRPr lang="zh-CN" altLang="en-US"/>
        </a:p>
      </dgm:t>
    </dgm:pt>
    <dgm:pt modelId="{72D90000-BF89-4877-ADCC-FC57C9EADB5D}" type="sibTrans" cxnId="{EF77F088-806B-4231-BAD4-CBE42FAFF894}">
      <dgm:prSet/>
      <dgm:spPr/>
      <dgm:t>
        <a:bodyPr/>
        <a:lstStyle/>
        <a:p>
          <a:endParaRPr lang="zh-CN" altLang="en-US"/>
        </a:p>
      </dgm:t>
    </dgm:pt>
    <dgm:pt modelId="{4D55C3C4-FDCD-4312-9C2E-FB650FA36B12}">
      <dgm:prSet phldrT="[Text]"/>
      <dgm:spPr/>
      <dgm:t>
        <a:bodyPr/>
        <a:lstStyle/>
        <a:p>
          <a:r>
            <a:rPr lang="en-CA" altLang="zh-CN" dirty="0" smtClean="0"/>
            <a:t>2018/05</a:t>
          </a:r>
          <a:endParaRPr lang="zh-CN" altLang="en-US" dirty="0"/>
        </a:p>
      </dgm:t>
    </dgm:pt>
    <dgm:pt modelId="{6E126B38-94A1-44E0-8B92-81757D31C209}" type="parTrans" cxnId="{A4FA2FFB-91BC-4078-8781-6DBD972256B6}">
      <dgm:prSet/>
      <dgm:spPr/>
      <dgm:t>
        <a:bodyPr/>
        <a:lstStyle/>
        <a:p>
          <a:endParaRPr lang="zh-CN" altLang="en-US"/>
        </a:p>
      </dgm:t>
    </dgm:pt>
    <dgm:pt modelId="{BC949262-0FDB-4294-9FB3-A2D7D437D70F}" type="sibTrans" cxnId="{A4FA2FFB-91BC-4078-8781-6DBD972256B6}">
      <dgm:prSet/>
      <dgm:spPr/>
      <dgm:t>
        <a:bodyPr/>
        <a:lstStyle/>
        <a:p>
          <a:endParaRPr lang="zh-CN" altLang="en-US"/>
        </a:p>
      </dgm:t>
    </dgm:pt>
    <dgm:pt modelId="{35544659-12CA-4CA7-82AF-D48389929CAD}">
      <dgm:prSet phldrT="[Text]"/>
      <dgm:spPr/>
      <dgm:t>
        <a:bodyPr/>
        <a:lstStyle/>
        <a:p>
          <a:r>
            <a:rPr lang="en-CA" altLang="zh-CN" dirty="0" smtClean="0"/>
            <a:t>2018/06</a:t>
          </a:r>
          <a:endParaRPr lang="zh-CN" altLang="en-US" dirty="0"/>
        </a:p>
      </dgm:t>
    </dgm:pt>
    <dgm:pt modelId="{EEF15612-DBB0-4325-9FB1-B7FBFC95C994}" type="parTrans" cxnId="{D340C23C-73C0-40D1-8DFF-DD21AA847CAD}">
      <dgm:prSet/>
      <dgm:spPr/>
      <dgm:t>
        <a:bodyPr/>
        <a:lstStyle/>
        <a:p>
          <a:endParaRPr lang="zh-CN" altLang="en-US"/>
        </a:p>
      </dgm:t>
    </dgm:pt>
    <dgm:pt modelId="{48243680-B258-4EA4-BE5E-A793E13A3470}" type="sibTrans" cxnId="{D340C23C-73C0-40D1-8DFF-DD21AA847CAD}">
      <dgm:prSet/>
      <dgm:spPr/>
      <dgm:t>
        <a:bodyPr/>
        <a:lstStyle/>
        <a:p>
          <a:endParaRPr lang="zh-CN" altLang="en-US"/>
        </a:p>
      </dgm:t>
    </dgm:pt>
    <dgm:pt modelId="{55605D77-0AC4-42E6-9A98-AF4748B2B6B5}">
      <dgm:prSet phldrT="[Text]"/>
      <dgm:spPr/>
      <dgm:t>
        <a:bodyPr/>
        <a:lstStyle/>
        <a:p>
          <a:r>
            <a:rPr lang="en-CA" altLang="zh-CN" dirty="0" smtClean="0"/>
            <a:t>2018/07</a:t>
          </a:r>
          <a:endParaRPr lang="zh-CN" altLang="en-US" dirty="0"/>
        </a:p>
      </dgm:t>
    </dgm:pt>
    <dgm:pt modelId="{8FE41727-8D5E-4937-95AD-130ED7AE3487}" type="parTrans" cxnId="{4253BF95-15B0-4AAD-8EFB-7A2837D4E27D}">
      <dgm:prSet/>
      <dgm:spPr/>
      <dgm:t>
        <a:bodyPr/>
        <a:lstStyle/>
        <a:p>
          <a:endParaRPr lang="zh-CN" altLang="en-US"/>
        </a:p>
      </dgm:t>
    </dgm:pt>
    <dgm:pt modelId="{B9564CD8-0FC8-4953-AD73-0232EF56AECB}" type="sibTrans" cxnId="{4253BF95-15B0-4AAD-8EFB-7A2837D4E27D}">
      <dgm:prSet/>
      <dgm:spPr/>
      <dgm:t>
        <a:bodyPr/>
        <a:lstStyle/>
        <a:p>
          <a:endParaRPr lang="zh-CN" altLang="en-US"/>
        </a:p>
      </dgm:t>
    </dgm:pt>
    <dgm:pt modelId="{5329F0EE-2CE2-4BC5-8B6B-C007C5845749}">
      <dgm:prSet phldrT="[Text]"/>
      <dgm:spPr/>
      <dgm:t>
        <a:bodyPr/>
        <a:lstStyle/>
        <a:p>
          <a:r>
            <a:rPr lang="en-CA" altLang="zh-CN" dirty="0" smtClean="0"/>
            <a:t>2018/08</a:t>
          </a:r>
          <a:endParaRPr lang="zh-CN" altLang="en-US" dirty="0"/>
        </a:p>
      </dgm:t>
    </dgm:pt>
    <dgm:pt modelId="{52760FF6-17F8-4133-B04F-7CEF6393DB66}" type="parTrans" cxnId="{94DBAA5D-CBDE-421A-9B22-4300E3864866}">
      <dgm:prSet/>
      <dgm:spPr/>
      <dgm:t>
        <a:bodyPr/>
        <a:lstStyle/>
        <a:p>
          <a:endParaRPr lang="zh-CN" altLang="en-US"/>
        </a:p>
      </dgm:t>
    </dgm:pt>
    <dgm:pt modelId="{C1F575C8-845D-495D-A2F1-7FC21DBA95B0}" type="sibTrans" cxnId="{94DBAA5D-CBDE-421A-9B22-4300E3864866}">
      <dgm:prSet/>
      <dgm:spPr/>
      <dgm:t>
        <a:bodyPr/>
        <a:lstStyle/>
        <a:p>
          <a:endParaRPr lang="zh-CN" altLang="en-US"/>
        </a:p>
      </dgm:t>
    </dgm:pt>
    <dgm:pt modelId="{BA2828C1-CDAF-4ED6-82C7-F9C037E8E9E5}" type="pres">
      <dgm:prSet presAssocID="{1435464A-05C4-4486-97D7-3F666DA73DA0}" presName="Name0" presStyleCnt="0">
        <dgm:presLayoutVars>
          <dgm:dir/>
          <dgm:animLvl val="lvl"/>
          <dgm:resizeHandles val="exact"/>
        </dgm:presLayoutVars>
      </dgm:prSet>
      <dgm:spPr/>
    </dgm:pt>
    <dgm:pt modelId="{9CE58153-55F3-469E-A5E9-3B3B314F8704}" type="pres">
      <dgm:prSet presAssocID="{A8EC9017-AA78-45D0-9DB5-BE61D1891323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311C22CE-08DD-4551-ABF2-289E2E76B52C}" type="pres">
      <dgm:prSet presAssocID="{65E48A0E-2748-4C41-980E-9B698196A77A}" presName="parTxOnlySpace" presStyleCnt="0"/>
      <dgm:spPr/>
    </dgm:pt>
    <dgm:pt modelId="{A8EA14AF-AC4D-48E7-9F8E-99402460300A}" type="pres">
      <dgm:prSet presAssocID="{85A51578-B784-465F-AB19-10892BE4851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D873A512-E357-4D73-856F-B3260E38E16C}" type="pres">
      <dgm:prSet presAssocID="{B2482EFE-4582-4960-B8E9-315BCF0FFE4C}" presName="parTxOnlySpace" presStyleCnt="0"/>
      <dgm:spPr/>
    </dgm:pt>
    <dgm:pt modelId="{E218C595-58BC-437C-A35F-4FBD3423DAD7}" type="pres">
      <dgm:prSet presAssocID="{99A698DA-29D0-4EEE-92DD-C5285DA7438C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6E725EF8-FCD5-4F35-A7F7-CC91CD77BD19}" type="pres">
      <dgm:prSet presAssocID="{72D90000-BF89-4877-ADCC-FC57C9EADB5D}" presName="parTxOnlySpace" presStyleCnt="0"/>
      <dgm:spPr/>
    </dgm:pt>
    <dgm:pt modelId="{4E599397-4688-4D44-83B9-07694F96B9DF}" type="pres">
      <dgm:prSet presAssocID="{4D55C3C4-FDCD-4312-9C2E-FB650FA36B12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F8F2FD94-5B0F-4EBF-AA27-C893271AB48A}" type="pres">
      <dgm:prSet presAssocID="{BC949262-0FDB-4294-9FB3-A2D7D437D70F}" presName="parTxOnlySpace" presStyleCnt="0"/>
      <dgm:spPr/>
    </dgm:pt>
    <dgm:pt modelId="{35BA1647-F233-4EE7-B839-BE444388C00C}" type="pres">
      <dgm:prSet presAssocID="{35544659-12CA-4CA7-82AF-D48389929CAD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30227AED-4693-4F7B-BF7B-7182923DE91B}" type="pres">
      <dgm:prSet presAssocID="{48243680-B258-4EA4-BE5E-A793E13A3470}" presName="parTxOnlySpace" presStyleCnt="0"/>
      <dgm:spPr/>
    </dgm:pt>
    <dgm:pt modelId="{870038F8-9399-4AF5-B9F4-18CBF4A82975}" type="pres">
      <dgm:prSet presAssocID="{55605D77-0AC4-42E6-9A98-AF4748B2B6B5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B335C0F-248F-4401-84CF-7B8E0881700B}" type="pres">
      <dgm:prSet presAssocID="{B9564CD8-0FC8-4953-AD73-0232EF56AECB}" presName="parTxOnlySpace" presStyleCnt="0"/>
      <dgm:spPr/>
    </dgm:pt>
    <dgm:pt modelId="{B57FB7F3-70E9-4A7B-ADA5-543A03044227}" type="pres">
      <dgm:prSet presAssocID="{5329F0EE-2CE2-4BC5-8B6B-C007C584574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F58D09C-1543-4DBF-BC9A-F3B71D525C3E}" type="presOf" srcId="{A8EC9017-AA78-45D0-9DB5-BE61D1891323}" destId="{9CE58153-55F3-469E-A5E9-3B3B314F8704}" srcOrd="0" destOrd="0" presId="urn:microsoft.com/office/officeart/2005/8/layout/chevron1"/>
    <dgm:cxn modelId="{A4FA2FFB-91BC-4078-8781-6DBD972256B6}" srcId="{1435464A-05C4-4486-97D7-3F666DA73DA0}" destId="{4D55C3C4-FDCD-4312-9C2E-FB650FA36B12}" srcOrd="3" destOrd="0" parTransId="{6E126B38-94A1-44E0-8B92-81757D31C209}" sibTransId="{BC949262-0FDB-4294-9FB3-A2D7D437D70F}"/>
    <dgm:cxn modelId="{E5F89D1C-5053-42CA-935F-91D5892A1423}" srcId="{1435464A-05C4-4486-97D7-3F666DA73DA0}" destId="{A8EC9017-AA78-45D0-9DB5-BE61D1891323}" srcOrd="0" destOrd="0" parTransId="{0C1C5FB9-D805-4E2F-BC13-FBB41AEC623A}" sibTransId="{65E48A0E-2748-4C41-980E-9B698196A77A}"/>
    <dgm:cxn modelId="{ACDAE9AE-C26F-4F46-9771-32BB335EA835}" srcId="{1435464A-05C4-4486-97D7-3F666DA73DA0}" destId="{85A51578-B784-465F-AB19-10892BE4851F}" srcOrd="1" destOrd="0" parTransId="{1E0D7A4A-26E7-4F7B-8671-35B100717C1F}" sibTransId="{B2482EFE-4582-4960-B8E9-315BCF0FFE4C}"/>
    <dgm:cxn modelId="{EF77F088-806B-4231-BAD4-CBE42FAFF894}" srcId="{1435464A-05C4-4486-97D7-3F666DA73DA0}" destId="{99A698DA-29D0-4EEE-92DD-C5285DA7438C}" srcOrd="2" destOrd="0" parTransId="{B375F847-3B87-4D37-AABA-75A98C3A7421}" sibTransId="{72D90000-BF89-4877-ADCC-FC57C9EADB5D}"/>
    <dgm:cxn modelId="{87CA4C4E-6074-44DC-9CA6-86667546F611}" type="presOf" srcId="{99A698DA-29D0-4EEE-92DD-C5285DA7438C}" destId="{E218C595-58BC-437C-A35F-4FBD3423DAD7}" srcOrd="0" destOrd="0" presId="urn:microsoft.com/office/officeart/2005/8/layout/chevron1"/>
    <dgm:cxn modelId="{5087103E-1AA3-4BFE-A333-B792DAEEE7D2}" type="presOf" srcId="{1435464A-05C4-4486-97D7-3F666DA73DA0}" destId="{BA2828C1-CDAF-4ED6-82C7-F9C037E8E9E5}" srcOrd="0" destOrd="0" presId="urn:microsoft.com/office/officeart/2005/8/layout/chevron1"/>
    <dgm:cxn modelId="{4253BF95-15B0-4AAD-8EFB-7A2837D4E27D}" srcId="{1435464A-05C4-4486-97D7-3F666DA73DA0}" destId="{55605D77-0AC4-42E6-9A98-AF4748B2B6B5}" srcOrd="5" destOrd="0" parTransId="{8FE41727-8D5E-4937-95AD-130ED7AE3487}" sibTransId="{B9564CD8-0FC8-4953-AD73-0232EF56AECB}"/>
    <dgm:cxn modelId="{9234EACE-1ABF-4391-B618-65488626ECED}" type="presOf" srcId="{5329F0EE-2CE2-4BC5-8B6B-C007C5845749}" destId="{B57FB7F3-70E9-4A7B-ADA5-543A03044227}" srcOrd="0" destOrd="0" presId="urn:microsoft.com/office/officeart/2005/8/layout/chevron1"/>
    <dgm:cxn modelId="{F3F2FC98-E098-406A-9335-0F7201487076}" type="presOf" srcId="{55605D77-0AC4-42E6-9A98-AF4748B2B6B5}" destId="{870038F8-9399-4AF5-B9F4-18CBF4A82975}" srcOrd="0" destOrd="0" presId="urn:microsoft.com/office/officeart/2005/8/layout/chevron1"/>
    <dgm:cxn modelId="{E7462F9B-2228-466C-AED6-C2F9B9C7B03B}" type="presOf" srcId="{4D55C3C4-FDCD-4312-9C2E-FB650FA36B12}" destId="{4E599397-4688-4D44-83B9-07694F96B9DF}" srcOrd="0" destOrd="0" presId="urn:microsoft.com/office/officeart/2005/8/layout/chevron1"/>
    <dgm:cxn modelId="{9E251955-751D-46CC-9CF5-809BAEC6AB78}" type="presOf" srcId="{35544659-12CA-4CA7-82AF-D48389929CAD}" destId="{35BA1647-F233-4EE7-B839-BE444388C00C}" srcOrd="0" destOrd="0" presId="urn:microsoft.com/office/officeart/2005/8/layout/chevron1"/>
    <dgm:cxn modelId="{D340C23C-73C0-40D1-8DFF-DD21AA847CAD}" srcId="{1435464A-05C4-4486-97D7-3F666DA73DA0}" destId="{35544659-12CA-4CA7-82AF-D48389929CAD}" srcOrd="4" destOrd="0" parTransId="{EEF15612-DBB0-4325-9FB1-B7FBFC95C994}" sibTransId="{48243680-B258-4EA4-BE5E-A793E13A3470}"/>
    <dgm:cxn modelId="{2E49FC8F-C511-441D-8767-411FBFC6F465}" type="presOf" srcId="{85A51578-B784-465F-AB19-10892BE4851F}" destId="{A8EA14AF-AC4D-48E7-9F8E-99402460300A}" srcOrd="0" destOrd="0" presId="urn:microsoft.com/office/officeart/2005/8/layout/chevron1"/>
    <dgm:cxn modelId="{94DBAA5D-CBDE-421A-9B22-4300E3864866}" srcId="{1435464A-05C4-4486-97D7-3F666DA73DA0}" destId="{5329F0EE-2CE2-4BC5-8B6B-C007C5845749}" srcOrd="6" destOrd="0" parTransId="{52760FF6-17F8-4133-B04F-7CEF6393DB66}" sibTransId="{C1F575C8-845D-495D-A2F1-7FC21DBA95B0}"/>
    <dgm:cxn modelId="{B038B03B-B10D-41FF-B683-D27C3770DEF0}" type="presParOf" srcId="{BA2828C1-CDAF-4ED6-82C7-F9C037E8E9E5}" destId="{9CE58153-55F3-469E-A5E9-3B3B314F8704}" srcOrd="0" destOrd="0" presId="urn:microsoft.com/office/officeart/2005/8/layout/chevron1"/>
    <dgm:cxn modelId="{79D448B4-DF61-487F-BD21-F5AA3D0A8238}" type="presParOf" srcId="{BA2828C1-CDAF-4ED6-82C7-F9C037E8E9E5}" destId="{311C22CE-08DD-4551-ABF2-289E2E76B52C}" srcOrd="1" destOrd="0" presId="urn:microsoft.com/office/officeart/2005/8/layout/chevron1"/>
    <dgm:cxn modelId="{4E3B3081-1361-4FEE-8976-AB137ECE16F2}" type="presParOf" srcId="{BA2828C1-CDAF-4ED6-82C7-F9C037E8E9E5}" destId="{A8EA14AF-AC4D-48E7-9F8E-99402460300A}" srcOrd="2" destOrd="0" presId="urn:microsoft.com/office/officeart/2005/8/layout/chevron1"/>
    <dgm:cxn modelId="{F8B10467-48B6-4BE6-AABF-549D82D7C6DA}" type="presParOf" srcId="{BA2828C1-CDAF-4ED6-82C7-F9C037E8E9E5}" destId="{D873A512-E357-4D73-856F-B3260E38E16C}" srcOrd="3" destOrd="0" presId="urn:microsoft.com/office/officeart/2005/8/layout/chevron1"/>
    <dgm:cxn modelId="{C0D3058C-EECE-4443-9EDE-8A35C4CD557F}" type="presParOf" srcId="{BA2828C1-CDAF-4ED6-82C7-F9C037E8E9E5}" destId="{E218C595-58BC-437C-A35F-4FBD3423DAD7}" srcOrd="4" destOrd="0" presId="urn:microsoft.com/office/officeart/2005/8/layout/chevron1"/>
    <dgm:cxn modelId="{FDF3E4EC-1F3F-4345-BCFC-12EF09EF5401}" type="presParOf" srcId="{BA2828C1-CDAF-4ED6-82C7-F9C037E8E9E5}" destId="{6E725EF8-FCD5-4F35-A7F7-CC91CD77BD19}" srcOrd="5" destOrd="0" presId="urn:microsoft.com/office/officeart/2005/8/layout/chevron1"/>
    <dgm:cxn modelId="{3AB9ADB5-349E-4D6C-B695-C4BDE3ED96B9}" type="presParOf" srcId="{BA2828C1-CDAF-4ED6-82C7-F9C037E8E9E5}" destId="{4E599397-4688-4D44-83B9-07694F96B9DF}" srcOrd="6" destOrd="0" presId="urn:microsoft.com/office/officeart/2005/8/layout/chevron1"/>
    <dgm:cxn modelId="{89E02B1D-4378-4EE5-A2E7-D918602F2403}" type="presParOf" srcId="{BA2828C1-CDAF-4ED6-82C7-F9C037E8E9E5}" destId="{F8F2FD94-5B0F-4EBF-AA27-C893271AB48A}" srcOrd="7" destOrd="0" presId="urn:microsoft.com/office/officeart/2005/8/layout/chevron1"/>
    <dgm:cxn modelId="{C6808C4B-7508-4454-966C-7526D85C6F57}" type="presParOf" srcId="{BA2828C1-CDAF-4ED6-82C7-F9C037E8E9E5}" destId="{35BA1647-F233-4EE7-B839-BE444388C00C}" srcOrd="8" destOrd="0" presId="urn:microsoft.com/office/officeart/2005/8/layout/chevron1"/>
    <dgm:cxn modelId="{6E5E2A4E-41F2-43E7-AD5B-1B00778C6700}" type="presParOf" srcId="{BA2828C1-CDAF-4ED6-82C7-F9C037E8E9E5}" destId="{30227AED-4693-4F7B-BF7B-7182923DE91B}" srcOrd="9" destOrd="0" presId="urn:microsoft.com/office/officeart/2005/8/layout/chevron1"/>
    <dgm:cxn modelId="{D9079AA1-A5BE-4FD0-A705-F0A9639BBD8C}" type="presParOf" srcId="{BA2828C1-CDAF-4ED6-82C7-F9C037E8E9E5}" destId="{870038F8-9399-4AF5-B9F4-18CBF4A82975}" srcOrd="10" destOrd="0" presId="urn:microsoft.com/office/officeart/2005/8/layout/chevron1"/>
    <dgm:cxn modelId="{63EA0B2E-8039-4B5B-ABEE-5683935A10BD}" type="presParOf" srcId="{BA2828C1-CDAF-4ED6-82C7-F9C037E8E9E5}" destId="{9B335C0F-248F-4401-84CF-7B8E0881700B}" srcOrd="11" destOrd="0" presId="urn:microsoft.com/office/officeart/2005/8/layout/chevron1"/>
    <dgm:cxn modelId="{6D85C75D-93B5-4990-A2D1-D7F3802E9F1D}" type="presParOf" srcId="{BA2828C1-CDAF-4ED6-82C7-F9C037E8E9E5}" destId="{B57FB7F3-70E9-4A7B-ADA5-543A0304422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58153-55F3-469E-A5E9-3B3B314F8704}">
      <dsp:nvSpPr>
        <dsp:cNvPr id="0" name=""/>
        <dsp:cNvSpPr/>
      </dsp:nvSpPr>
      <dsp:spPr>
        <a:xfrm>
          <a:off x="0" y="1854603"/>
          <a:ext cx="1027561" cy="41102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2017/12</a:t>
          </a:r>
          <a:endParaRPr lang="zh-CN" altLang="en-US" sz="1200" kern="1200" dirty="0"/>
        </a:p>
      </dsp:txBody>
      <dsp:txXfrm>
        <a:off x="205512" y="1854603"/>
        <a:ext cx="616537" cy="411024"/>
      </dsp:txXfrm>
    </dsp:sp>
    <dsp:sp modelId="{A8EA14AF-AC4D-48E7-9F8E-99402460300A}">
      <dsp:nvSpPr>
        <dsp:cNvPr id="0" name=""/>
        <dsp:cNvSpPr/>
      </dsp:nvSpPr>
      <dsp:spPr>
        <a:xfrm>
          <a:off x="924805" y="1854603"/>
          <a:ext cx="1027561" cy="411024"/>
        </a:xfrm>
        <a:prstGeom prst="chevron">
          <a:avLst/>
        </a:prstGeom>
        <a:gradFill rotWithShape="0">
          <a:gsLst>
            <a:gs pos="0">
              <a:schemeClr val="accent3">
                <a:hueOff val="1875044"/>
                <a:satOff val="-2813"/>
                <a:lumOff val="-458"/>
                <a:alphaOff val="0"/>
                <a:shade val="51000"/>
                <a:satMod val="130000"/>
              </a:schemeClr>
            </a:gs>
            <a:gs pos="80000">
              <a:schemeClr val="accent3">
                <a:hueOff val="1875044"/>
                <a:satOff val="-2813"/>
                <a:lumOff val="-458"/>
                <a:alphaOff val="0"/>
                <a:shade val="93000"/>
                <a:satMod val="130000"/>
              </a:schemeClr>
            </a:gs>
            <a:gs pos="100000">
              <a:schemeClr val="accent3">
                <a:hueOff val="1875044"/>
                <a:satOff val="-2813"/>
                <a:lumOff val="-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altLang="zh-CN" sz="1200" kern="1200" dirty="0" smtClean="0"/>
            <a:t>2018/02</a:t>
          </a:r>
          <a:endParaRPr lang="zh-CN" altLang="en-US" sz="1200" kern="1200" dirty="0"/>
        </a:p>
      </dsp:txBody>
      <dsp:txXfrm>
        <a:off x="1130317" y="1854603"/>
        <a:ext cx="616537" cy="411024"/>
      </dsp:txXfrm>
    </dsp:sp>
    <dsp:sp modelId="{E218C595-58BC-437C-A35F-4FBD3423DAD7}">
      <dsp:nvSpPr>
        <dsp:cNvPr id="0" name=""/>
        <dsp:cNvSpPr/>
      </dsp:nvSpPr>
      <dsp:spPr>
        <a:xfrm>
          <a:off x="1849610" y="1854603"/>
          <a:ext cx="1027561" cy="411024"/>
        </a:xfrm>
        <a:prstGeom prst="chevron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altLang="zh-CN" sz="1200" kern="1200" dirty="0" smtClean="0"/>
            <a:t>2018/03</a:t>
          </a:r>
          <a:endParaRPr lang="zh-CN" altLang="en-US" sz="1200" kern="1200" dirty="0"/>
        </a:p>
      </dsp:txBody>
      <dsp:txXfrm>
        <a:off x="2055122" y="1854603"/>
        <a:ext cx="616537" cy="411024"/>
      </dsp:txXfrm>
    </dsp:sp>
    <dsp:sp modelId="{4E599397-4688-4D44-83B9-07694F96B9DF}">
      <dsp:nvSpPr>
        <dsp:cNvPr id="0" name=""/>
        <dsp:cNvSpPr/>
      </dsp:nvSpPr>
      <dsp:spPr>
        <a:xfrm>
          <a:off x="2774415" y="1854603"/>
          <a:ext cx="1027561" cy="411024"/>
        </a:xfrm>
        <a:prstGeom prst="chevron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altLang="zh-CN" sz="1200" kern="1200" dirty="0" smtClean="0"/>
            <a:t>2018/05</a:t>
          </a:r>
          <a:endParaRPr lang="zh-CN" altLang="en-US" sz="1200" kern="1200" dirty="0"/>
        </a:p>
      </dsp:txBody>
      <dsp:txXfrm>
        <a:off x="2979927" y="1854603"/>
        <a:ext cx="616537" cy="411024"/>
      </dsp:txXfrm>
    </dsp:sp>
    <dsp:sp modelId="{35BA1647-F233-4EE7-B839-BE444388C00C}">
      <dsp:nvSpPr>
        <dsp:cNvPr id="0" name=""/>
        <dsp:cNvSpPr/>
      </dsp:nvSpPr>
      <dsp:spPr>
        <a:xfrm>
          <a:off x="3699220" y="1854603"/>
          <a:ext cx="1027561" cy="411024"/>
        </a:xfrm>
        <a:prstGeom prst="chevron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altLang="zh-CN" sz="1200" kern="1200" dirty="0" smtClean="0"/>
            <a:t>2018/06</a:t>
          </a:r>
          <a:endParaRPr lang="zh-CN" altLang="en-US" sz="1200" kern="1200" dirty="0"/>
        </a:p>
      </dsp:txBody>
      <dsp:txXfrm>
        <a:off x="3904732" y="1854603"/>
        <a:ext cx="616537" cy="411024"/>
      </dsp:txXfrm>
    </dsp:sp>
    <dsp:sp modelId="{870038F8-9399-4AF5-B9F4-18CBF4A82975}">
      <dsp:nvSpPr>
        <dsp:cNvPr id="0" name=""/>
        <dsp:cNvSpPr/>
      </dsp:nvSpPr>
      <dsp:spPr>
        <a:xfrm>
          <a:off x="4624025" y="1854603"/>
          <a:ext cx="1027561" cy="411024"/>
        </a:xfrm>
        <a:prstGeom prst="chevron">
          <a:avLst/>
        </a:prstGeom>
        <a:gradFill rotWithShape="0">
          <a:gsLst>
            <a:gs pos="0">
              <a:schemeClr val="accent3">
                <a:hueOff val="9375220"/>
                <a:satOff val="-14067"/>
                <a:lumOff val="-2288"/>
                <a:alphaOff val="0"/>
                <a:shade val="51000"/>
                <a:satMod val="130000"/>
              </a:schemeClr>
            </a:gs>
            <a:gs pos="80000">
              <a:schemeClr val="accent3">
                <a:hueOff val="9375220"/>
                <a:satOff val="-14067"/>
                <a:lumOff val="-2288"/>
                <a:alphaOff val="0"/>
                <a:shade val="93000"/>
                <a:satMod val="130000"/>
              </a:schemeClr>
            </a:gs>
            <a:gs pos="100000">
              <a:schemeClr val="accent3">
                <a:hueOff val="9375220"/>
                <a:satOff val="-14067"/>
                <a:lumOff val="-22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altLang="zh-CN" sz="1200" kern="1200" dirty="0" smtClean="0"/>
            <a:t>2018/07</a:t>
          </a:r>
          <a:endParaRPr lang="zh-CN" altLang="en-US" sz="1200" kern="1200" dirty="0"/>
        </a:p>
      </dsp:txBody>
      <dsp:txXfrm>
        <a:off x="4829537" y="1854603"/>
        <a:ext cx="616537" cy="411024"/>
      </dsp:txXfrm>
    </dsp:sp>
    <dsp:sp modelId="{B57FB7F3-70E9-4A7B-ADA5-543A03044227}">
      <dsp:nvSpPr>
        <dsp:cNvPr id="0" name=""/>
        <dsp:cNvSpPr/>
      </dsp:nvSpPr>
      <dsp:spPr>
        <a:xfrm>
          <a:off x="5548830" y="1854603"/>
          <a:ext cx="1027561" cy="411024"/>
        </a:xfrm>
        <a:prstGeom prst="chevron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altLang="zh-CN" sz="1200" kern="1200" dirty="0" smtClean="0"/>
            <a:t>2018/08</a:t>
          </a:r>
          <a:endParaRPr lang="zh-CN" altLang="en-US" sz="1200" kern="1200" dirty="0"/>
        </a:p>
      </dsp:txBody>
      <dsp:txXfrm>
        <a:off x="5754342" y="1854603"/>
        <a:ext cx="616537" cy="411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0AC-7717-49D1-A49A-7720E43A1679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89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0AC-7717-49D1-A49A-7720E43A1679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7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0AC-7717-49D1-A49A-7720E43A1679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0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0AC-7717-49D1-A49A-7720E43A1679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5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0AC-7717-49D1-A49A-7720E43A1679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6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0AC-7717-49D1-A49A-7720E43A1679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2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0AC-7717-49D1-A49A-7720E43A1679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21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0AC-7717-49D1-A49A-7720E43A1679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8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0AC-7717-49D1-A49A-7720E43A1679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2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0AC-7717-49D1-A49A-7720E43A1679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7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0AC-7717-49D1-A49A-7720E43A1679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09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10AC-7717-49D1-A49A-7720E43A1679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4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8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42484554"/>
              </p:ext>
            </p:extLst>
          </p:nvPr>
        </p:nvGraphicFramePr>
        <p:xfrm>
          <a:off x="1524000" y="1340768"/>
          <a:ext cx="6576392" cy="412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6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Zheng</dc:creator>
  <cp:lastModifiedBy>Gavin Zheng</cp:lastModifiedBy>
  <cp:revision>2</cp:revision>
  <dcterms:created xsi:type="dcterms:W3CDTF">2018-06-15T02:03:01Z</dcterms:created>
  <dcterms:modified xsi:type="dcterms:W3CDTF">2018-06-15T02:10:18Z</dcterms:modified>
</cp:coreProperties>
</file>