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"/>
  </p:notesMasterIdLst>
  <p:sldIdLst>
    <p:sldId id="374" r:id="rId3"/>
    <p:sldId id="256" r:id="rId4"/>
    <p:sldId id="3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FCCB"/>
    <a:srgbClr val="18D68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1714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7E749-19D7-4ECE-A541-1C876041D42E}" type="datetimeFigureOut">
              <a:rPr lang="en-CA" smtClean="0"/>
              <a:t>2018-05-06</a:t>
            </a:fld>
            <a:endParaRPr lang="en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6D1D3-ABDF-4C86-A121-7EF2D9F05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88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43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pPr>
                <a:defRPr/>
              </a:pPr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1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pPr>
                <a:defRPr/>
              </a:pPr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1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pPr>
                <a:defRPr/>
              </a:pPr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15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53BD9-D2B5-40AD-8B0A-ABE7D5DF7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B0E68F-8615-46F9-8872-5BB440856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495E6-913E-4B80-B78E-E6A6FDCE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79A2-1790-49A2-9982-F7336EE2357D}" type="datetimeFigureOut">
              <a:rPr lang="en-CA" smtClean="0"/>
              <a:t>2018-05-06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086FA-D985-4C17-9983-46834BD7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08F06-14A9-4F6D-88F8-4DEBE260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709F-14A7-48F8-9D83-AF71EDF1E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86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D0AC8-EF3E-496A-A586-7952EEF8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F19D1-2615-4404-949B-680B7A022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989F0-0DA7-4EA8-B96E-BFF46560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79A2-1790-49A2-9982-F7336EE2357D}" type="datetimeFigureOut">
              <a:rPr lang="en-CA" smtClean="0"/>
              <a:t>2018-05-06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F025D-F546-40D4-99C0-B85BBE3F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DC199-6368-47AD-8299-F37D444E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709F-14A7-48F8-9D83-AF71EDF1E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43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D7356-470F-4484-B47D-6A2E88A3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140E74-D367-4801-BC54-8C57BCE9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95010-3923-4501-B851-F4B9B65A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79A2-1790-49A2-9982-F7336EE2357D}" type="datetimeFigureOut">
              <a:rPr lang="en-CA" smtClean="0"/>
              <a:t>2018-05-06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12F81-0A33-4819-A17B-CE1BDC4D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1B3F2-7DD1-416E-93E3-27ED7D5A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709F-14A7-48F8-9D83-AF71EDF1E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002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E66A8-E174-43E3-B3F5-E76508EA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67F30-EE6F-4617-A653-382E0F806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436B8-711F-4D6D-BC74-E18AE31FA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F02034-E196-45FA-8F02-37A6D999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79A2-1790-49A2-9982-F7336EE2357D}" type="datetimeFigureOut">
              <a:rPr lang="en-CA" smtClean="0"/>
              <a:t>2018-05-06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CF0C0C-748A-4C13-BF12-D38A6164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2851F9-038B-48DB-A5F7-956D7966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709F-14A7-48F8-9D83-AF71EDF1E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102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7AE58-E2D4-44D3-8583-A9DAC9F0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D13B5-C66D-4482-950C-4C4D1F1FB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4C7A8A-FF24-45F2-88E4-C5541D22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BE7944-BCBC-428A-99B2-59B2B1F48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646364-24F7-4222-89F9-601C1B5A0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1F4741-70FA-41D7-BB68-6EDD92F8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79A2-1790-49A2-9982-F7336EE2357D}" type="datetimeFigureOut">
              <a:rPr lang="en-CA" smtClean="0"/>
              <a:t>2018-05-06</a:t>
            </a:fld>
            <a:endParaRPr lang="en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62E51D-6E93-4F7C-B8C5-C1A82824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33940F-796F-44CF-9136-73EF28D5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709F-14A7-48F8-9D83-AF71EDF1E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3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42762-6D62-4FF4-AC4B-4C3EEE1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DAF566-801D-4C99-813D-42A03781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79A2-1790-49A2-9982-F7336EE2357D}" type="datetimeFigureOut">
              <a:rPr lang="en-CA" smtClean="0"/>
              <a:t>2018-05-06</a:t>
            </a:fld>
            <a:endParaRPr lang="en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E9AD65-797A-48D0-A37D-DF8D2676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16C3A7-3A5E-47D0-A4CA-B6D55829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709F-14A7-48F8-9D83-AF71EDF1E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554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57014F-031A-41BD-98FA-2EF268E2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79A2-1790-49A2-9982-F7336EE2357D}" type="datetimeFigureOut">
              <a:rPr lang="en-CA" smtClean="0"/>
              <a:t>2018-05-06</a:t>
            </a:fld>
            <a:endParaRPr lang="en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C77F27-43B1-4268-BD8A-EEF2AAAE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603F1-2CB9-40DE-977A-7633AFF2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709F-14A7-48F8-9D83-AF71EDF1E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90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92560-02AC-46A6-A6E9-E551BE25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CAFEE-D3D4-476C-B242-869F58497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1EB6C7-D659-42E5-B4AE-FF3A240B9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C19EB-D652-4B44-80A7-044CB6B6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79A2-1790-49A2-9982-F7336EE2357D}" type="datetimeFigureOut">
              <a:rPr lang="en-CA" smtClean="0"/>
              <a:t>2018-05-06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7907C-6BD9-4995-B6BE-2D69F981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D6C228-5462-4038-9069-2B6680D9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709F-14A7-48F8-9D83-AF71EDF1E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4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011" y="164638"/>
            <a:ext cx="3655808" cy="369524"/>
          </a:xfrm>
        </p:spPr>
        <p:txBody>
          <a:bodyPr/>
          <a:lstStyle>
            <a:lvl1pPr algn="l">
              <a:defRPr sz="2133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599480"/>
            <a:ext cx="12192000" cy="6258520"/>
          </a:xfrm>
          <a:prstGeom prst="rect">
            <a:avLst/>
          </a:prstGeom>
          <a:gradFill flip="none" rotWithShape="1">
            <a:gsLst>
              <a:gs pos="0">
                <a:srgbClr val="CCD0D1"/>
              </a:gs>
              <a:gs pos="49200">
                <a:srgbClr val="E8EAE9"/>
              </a:gs>
              <a:gs pos="100000">
                <a:srgbClr val="FCFCFC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流程图: 离页连接符 20"/>
          <p:cNvSpPr/>
          <p:nvPr userDrawn="1"/>
        </p:nvSpPr>
        <p:spPr>
          <a:xfrm>
            <a:off x="284566" y="-1"/>
            <a:ext cx="508759" cy="74930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39431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D9E6E-2692-4A3B-B595-62DBBC21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27D03C-B3F4-4371-BC48-8F959D196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B7551-6D0A-46D5-B557-7628C6CB9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2D6CAA-1315-4F97-8C7B-A33EDC8C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79A2-1790-49A2-9982-F7336EE2357D}" type="datetimeFigureOut">
              <a:rPr lang="en-CA" smtClean="0"/>
              <a:t>2018-05-06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B8870-5711-4E76-A8DF-B70BC334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5AB09-E3E2-4EE5-A99B-B6E2DF2F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709F-14A7-48F8-9D83-AF71EDF1E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009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59F66-F08D-4D8B-841A-4D679507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87CB9-1F1C-4B40-93E0-0A28E5273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E0D45-0AD9-4F40-8AA2-107B8E66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79A2-1790-49A2-9982-F7336EE2357D}" type="datetimeFigureOut">
              <a:rPr lang="en-CA" smtClean="0"/>
              <a:t>2018-05-06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49A22-C564-4970-A9F6-B312B232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6F4CC-BD20-4E38-BF43-45DA545F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709F-14A7-48F8-9D83-AF71EDF1E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962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D16C88-4380-4F8A-B8D4-1335ED8F2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71B581-7369-4CB5-B8F5-505890E3E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F179D-75F7-40D6-A078-EB57E4D3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79A2-1790-49A2-9982-F7336EE2357D}" type="datetimeFigureOut">
              <a:rPr lang="en-CA" smtClean="0"/>
              <a:t>2018-05-06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9CEEF-8B4F-4972-8A75-4FFACE23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729D6-3BC8-439B-A5F8-1606A638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709F-14A7-48F8-9D83-AF71EDF1E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0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pPr>
                <a:defRPr/>
              </a:pPr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4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pPr>
                <a:defRPr/>
              </a:pPr>
              <a:t>2018/5/6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0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pPr>
                <a:defRPr/>
              </a:pPr>
              <a:t>2018/5/6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7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pPr>
                <a:defRPr/>
              </a:pPr>
              <a:t>2018/5/6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9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  <a:pPr>
                <a:defRPr/>
              </a:pPr>
              <a:t>2018/5/6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1045" y="2948947"/>
            <a:ext cx="12192000" cy="3909053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TextBox 7"/>
          <p:cNvSpPr>
            <a:spLocks noChangeArrowheads="1"/>
          </p:cNvSpPr>
          <p:nvPr userDrawn="1"/>
        </p:nvSpPr>
        <p:spPr bwMode="auto">
          <a:xfrm>
            <a:off x="3322320" y="810386"/>
            <a:ext cx="554736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67" dirty="0">
                <a:solidFill>
                  <a:schemeClr val="accent1">
                    <a:lumMod val="20000"/>
                    <a:lumOff val="80000"/>
                  </a:schemeClr>
                </a:solidFill>
                <a:latin typeface="Swis721 Th BT" pitchFamily="34" charset="0"/>
                <a:ea typeface="微软雅黑" pitchFamily="34" charset="-122"/>
                <a:cs typeface="LilyUPC" pitchFamily="34" charset="-34"/>
                <a:sym typeface="微软雅黑" pitchFamily="34" charset="-122"/>
              </a:rPr>
              <a:t>THE BUSENESS PLAN</a:t>
            </a:r>
            <a:endParaRPr lang="zh-CN" altLang="en-US" sz="2667" dirty="0">
              <a:solidFill>
                <a:schemeClr val="accent1">
                  <a:lumMod val="20000"/>
                  <a:lumOff val="80000"/>
                </a:schemeClr>
              </a:solidFill>
              <a:latin typeface="Swis721 Th BT" pitchFamily="34" charset="0"/>
              <a:ea typeface="微软雅黑" pitchFamily="34" charset="-122"/>
              <a:cs typeface="LilyUPC" pitchFamily="34" charset="-34"/>
              <a:sym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028" y="263976"/>
            <a:ext cx="1217944" cy="3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2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pPr>
                <a:defRPr/>
              </a:pPr>
              <a:t>2018/5/6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pPr>
                <a:defRPr/>
              </a:pPr>
              <a:t>2018/5/6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8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pPr>
                <a:defRPr/>
              </a:pPr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3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8A449C-4234-4611-B553-65988857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C225C-C840-4A80-9BE2-CF06C0377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09525-9A52-4C81-8B99-535F8D70B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C79A2-1790-49A2-9982-F7336EE2357D}" type="datetimeFigureOut">
              <a:rPr lang="en-CA" smtClean="0"/>
              <a:t>2018-05-06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A9D9A-2555-4B6F-87F1-AEE4643E7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A4BE3-54B6-447B-8BE7-4B10D8296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709F-14A7-48F8-9D83-AF71EDF1E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5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010" y="164638"/>
            <a:ext cx="9485119" cy="369524"/>
          </a:xfrm>
        </p:spPr>
        <p:txBody>
          <a:bodyPr/>
          <a:lstStyle/>
          <a:p>
            <a:r>
              <a:rPr lang="zh-CN" altLang="en-US" dirty="0"/>
              <a:t>市场分析</a:t>
            </a:r>
          </a:p>
        </p:txBody>
      </p:sp>
      <p:sp>
        <p:nvSpPr>
          <p:cNvPr id="22" name="KSO_Shape"/>
          <p:cNvSpPr>
            <a:spLocks/>
          </p:cNvSpPr>
          <p:nvPr/>
        </p:nvSpPr>
        <p:spPr bwMode="auto">
          <a:xfrm>
            <a:off x="363934" y="184618"/>
            <a:ext cx="407591" cy="34645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  <a:latin typeface="Calibri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F59F8898-C31D-48BE-A80D-BF7158896C09}"/>
              </a:ext>
            </a:extLst>
          </p:cNvPr>
          <p:cNvGrpSpPr/>
          <p:nvPr/>
        </p:nvGrpSpPr>
        <p:grpSpPr>
          <a:xfrm>
            <a:off x="6772656" y="1796819"/>
            <a:ext cx="3840113" cy="860072"/>
            <a:chOff x="6772654" y="2152648"/>
            <a:chExt cx="3840113" cy="860072"/>
          </a:xfrm>
        </p:grpSpPr>
        <p:sp>
          <p:nvSpPr>
            <p:cNvPr id="6" name="Shape 539">
              <a:extLst>
                <a:ext uri="{FF2B5EF4-FFF2-40B4-BE49-F238E27FC236}">
                  <a16:creationId xmlns:a16="http://schemas.microsoft.com/office/drawing/2014/main" id="{508F3808-D0FD-44EE-B095-4165E18A8727}"/>
                </a:ext>
              </a:extLst>
            </p:cNvPr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 fontAlgn="base">
                <a:spcBef>
                  <a:spcPts val="4500"/>
                </a:spcBef>
                <a:spcAft>
                  <a:spcPct val="0"/>
                </a:spcAft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Shape 540">
              <a:extLst>
                <a:ext uri="{FF2B5EF4-FFF2-40B4-BE49-F238E27FC236}">
                  <a16:creationId xmlns:a16="http://schemas.microsoft.com/office/drawing/2014/main" id="{C37A40D6-FCA2-4DFE-BA79-2846250D1144}"/>
                </a:ext>
              </a:extLst>
            </p:cNvPr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 fontAlgn="base">
                <a:spcBef>
                  <a:spcPts val="4500"/>
                </a:spcBef>
                <a:spcAft>
                  <a:spcPct val="0"/>
                </a:spcAft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18">
            <a:extLst>
              <a:ext uri="{FF2B5EF4-FFF2-40B4-BE49-F238E27FC236}">
                <a16:creationId xmlns:a16="http://schemas.microsoft.com/office/drawing/2014/main" id="{ACBF6C71-0E00-467E-8D4C-6D25B54DC814}"/>
              </a:ext>
            </a:extLst>
          </p:cNvPr>
          <p:cNvGrpSpPr/>
          <p:nvPr/>
        </p:nvGrpSpPr>
        <p:grpSpPr>
          <a:xfrm>
            <a:off x="1545761" y="1796819"/>
            <a:ext cx="3853815" cy="860072"/>
            <a:chOff x="1545760" y="2152648"/>
            <a:chExt cx="3853814" cy="860072"/>
          </a:xfrm>
        </p:grpSpPr>
        <p:sp>
          <p:nvSpPr>
            <p:cNvPr id="9" name="Shape 542">
              <a:extLst>
                <a:ext uri="{FF2B5EF4-FFF2-40B4-BE49-F238E27FC236}">
                  <a16:creationId xmlns:a16="http://schemas.microsoft.com/office/drawing/2014/main" id="{965F5AC8-B25B-472F-A7F8-DAE2000FF709}"/>
                </a:ext>
              </a:extLst>
            </p:cNvPr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 fontAlgn="base">
                <a:spcBef>
                  <a:spcPts val="4500"/>
                </a:spcBef>
                <a:spcAft>
                  <a:spcPct val="0"/>
                </a:spcAft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Shape 543">
              <a:extLst>
                <a:ext uri="{FF2B5EF4-FFF2-40B4-BE49-F238E27FC236}">
                  <a16:creationId xmlns:a16="http://schemas.microsoft.com/office/drawing/2014/main" id="{B156C577-0DF9-45C4-9827-8F9A68AA5C53}"/>
                </a:ext>
              </a:extLst>
            </p:cNvPr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 fontAlgn="base">
                <a:spcBef>
                  <a:spcPts val="4500"/>
                </a:spcBef>
                <a:spcAft>
                  <a:spcPct val="0"/>
                </a:spcAft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21">
            <a:extLst>
              <a:ext uri="{FF2B5EF4-FFF2-40B4-BE49-F238E27FC236}">
                <a16:creationId xmlns:a16="http://schemas.microsoft.com/office/drawing/2014/main" id="{567F7069-CE75-4D9E-B7C8-8B6052EAE389}"/>
              </a:ext>
            </a:extLst>
          </p:cNvPr>
          <p:cNvGrpSpPr/>
          <p:nvPr/>
        </p:nvGrpSpPr>
        <p:grpSpPr>
          <a:xfrm>
            <a:off x="6760061" y="4490235"/>
            <a:ext cx="3869841" cy="860072"/>
            <a:chOff x="6760059" y="4457519"/>
            <a:chExt cx="3869841" cy="860072"/>
          </a:xfrm>
        </p:grpSpPr>
        <p:sp>
          <p:nvSpPr>
            <p:cNvPr id="12" name="Shape 545">
              <a:extLst>
                <a:ext uri="{FF2B5EF4-FFF2-40B4-BE49-F238E27FC236}">
                  <a16:creationId xmlns:a16="http://schemas.microsoft.com/office/drawing/2014/main" id="{3E0E04ED-1803-4400-AAE3-B6D3355FB752}"/>
                </a:ext>
              </a:extLst>
            </p:cNvPr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 fontAlgn="base">
                <a:spcBef>
                  <a:spcPts val="4500"/>
                </a:spcBef>
                <a:spcAft>
                  <a:spcPct val="0"/>
                </a:spcAft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Shape 546">
              <a:extLst>
                <a:ext uri="{FF2B5EF4-FFF2-40B4-BE49-F238E27FC236}">
                  <a16:creationId xmlns:a16="http://schemas.microsoft.com/office/drawing/2014/main" id="{F8548C77-9531-4C44-871B-16EE15F0EDE4}"/>
                </a:ext>
              </a:extLst>
            </p:cNvPr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 fontAlgn="base">
                <a:spcBef>
                  <a:spcPts val="4500"/>
                </a:spcBef>
                <a:spcAft>
                  <a:spcPct val="0"/>
                </a:spcAft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24">
            <a:extLst>
              <a:ext uri="{FF2B5EF4-FFF2-40B4-BE49-F238E27FC236}">
                <a16:creationId xmlns:a16="http://schemas.microsoft.com/office/drawing/2014/main" id="{1EEB7E03-48BE-434F-A5BC-41D6E819674E}"/>
              </a:ext>
            </a:extLst>
          </p:cNvPr>
          <p:cNvGrpSpPr/>
          <p:nvPr/>
        </p:nvGrpSpPr>
        <p:grpSpPr>
          <a:xfrm>
            <a:off x="1545760" y="4490235"/>
            <a:ext cx="3853808" cy="860072"/>
            <a:chOff x="1545760" y="4457519"/>
            <a:chExt cx="3853808" cy="860072"/>
          </a:xfrm>
        </p:grpSpPr>
        <p:sp>
          <p:nvSpPr>
            <p:cNvPr id="15" name="Shape 548">
              <a:extLst>
                <a:ext uri="{FF2B5EF4-FFF2-40B4-BE49-F238E27FC236}">
                  <a16:creationId xmlns:a16="http://schemas.microsoft.com/office/drawing/2014/main" id="{9802B8FF-67A2-47F6-BF10-AE3715032836}"/>
                </a:ext>
              </a:extLst>
            </p:cNvPr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 fontAlgn="base">
                <a:spcBef>
                  <a:spcPts val="4500"/>
                </a:spcBef>
                <a:spcAft>
                  <a:spcPct val="0"/>
                </a:spcAft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Shape 549">
              <a:extLst>
                <a:ext uri="{FF2B5EF4-FFF2-40B4-BE49-F238E27FC236}">
                  <a16:creationId xmlns:a16="http://schemas.microsoft.com/office/drawing/2014/main" id="{ADA58FAF-1305-4181-A7CF-E2EF459BFE00}"/>
                </a:ext>
              </a:extLst>
            </p:cNvPr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 fontAlgn="base">
                <a:spcBef>
                  <a:spcPts val="4500"/>
                </a:spcBef>
                <a:spcAft>
                  <a:spcPct val="0"/>
                </a:spcAft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Shape 558">
            <a:extLst>
              <a:ext uri="{FF2B5EF4-FFF2-40B4-BE49-F238E27FC236}">
                <a16:creationId xmlns:a16="http://schemas.microsoft.com/office/drawing/2014/main" id="{F636D26C-E79C-4620-9EEF-A8AB1994EE9E}"/>
              </a:ext>
            </a:extLst>
          </p:cNvPr>
          <p:cNvSpPr/>
          <p:nvPr/>
        </p:nvSpPr>
        <p:spPr>
          <a:xfrm>
            <a:off x="1546537" y="2029656"/>
            <a:ext cx="197227" cy="18688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1219170" fontAlgn="base">
              <a:spcBef>
                <a:spcPts val="4500"/>
              </a:spcBef>
              <a:spcAft>
                <a:spcPct val="0"/>
              </a:spcAft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333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Shape 566">
            <a:extLst>
              <a:ext uri="{FF2B5EF4-FFF2-40B4-BE49-F238E27FC236}">
                <a16:creationId xmlns:a16="http://schemas.microsoft.com/office/drawing/2014/main" id="{86A5C9DE-4B7A-4B83-B2E7-39123DEA0DB4}"/>
              </a:ext>
            </a:extLst>
          </p:cNvPr>
          <p:cNvSpPr/>
          <p:nvPr/>
        </p:nvSpPr>
        <p:spPr>
          <a:xfrm>
            <a:off x="1546537" y="4951660"/>
            <a:ext cx="197227" cy="18688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1219170" fontAlgn="base">
              <a:spcBef>
                <a:spcPts val="4500"/>
              </a:spcBef>
              <a:spcAft>
                <a:spcPct val="0"/>
              </a:spcAft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333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DC634D89-F4C6-459F-9714-4FAF790F8B9F}"/>
              </a:ext>
            </a:extLst>
          </p:cNvPr>
          <p:cNvSpPr/>
          <p:nvPr/>
        </p:nvSpPr>
        <p:spPr>
          <a:xfrm>
            <a:off x="10419301" y="2029656"/>
            <a:ext cx="197227" cy="18688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1219170" fontAlgn="base">
              <a:spcBef>
                <a:spcPts val="4500"/>
              </a:spcBef>
              <a:spcAft>
                <a:spcPct val="0"/>
              </a:spcAft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333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Shape 576">
            <a:extLst>
              <a:ext uri="{FF2B5EF4-FFF2-40B4-BE49-F238E27FC236}">
                <a16:creationId xmlns:a16="http://schemas.microsoft.com/office/drawing/2014/main" id="{B61A643C-C4A6-4012-992D-8A0059BDE1C1}"/>
              </a:ext>
            </a:extLst>
          </p:cNvPr>
          <p:cNvSpPr/>
          <p:nvPr/>
        </p:nvSpPr>
        <p:spPr>
          <a:xfrm>
            <a:off x="10419301" y="4951660"/>
            <a:ext cx="197227" cy="18688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1219170" fontAlgn="base">
              <a:spcBef>
                <a:spcPts val="4500"/>
              </a:spcBef>
              <a:spcAft>
                <a:spcPct val="0"/>
              </a:spcAft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333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85158CCF-8075-45AD-BEC5-42CD67DCE036}"/>
              </a:ext>
            </a:extLst>
          </p:cNvPr>
          <p:cNvSpPr txBox="1">
            <a:spLocks/>
          </p:cNvSpPr>
          <p:nvPr/>
        </p:nvSpPr>
        <p:spPr>
          <a:xfrm>
            <a:off x="2000251" y="1978359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 fontAlgn="base">
              <a:spcAft>
                <a:spcPct val="0"/>
              </a:spcAft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</a:t>
            </a:r>
            <a:endParaRPr lang="en-GB" altLang="zh-CN" sz="16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FC66735E-EA15-414A-8441-5535553FF889}"/>
              </a:ext>
            </a:extLst>
          </p:cNvPr>
          <p:cNvSpPr txBox="1">
            <a:spLocks/>
          </p:cNvSpPr>
          <p:nvPr/>
        </p:nvSpPr>
        <p:spPr>
          <a:xfrm>
            <a:off x="2000250" y="4882215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 fontAlgn="base">
              <a:spcAft>
                <a:spcPct val="0"/>
              </a:spcAft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媒体</a:t>
            </a:r>
            <a:endParaRPr lang="en-GB" altLang="zh-CN" sz="16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5687140B-9EA1-470D-B044-AFE2270D0B3E}"/>
              </a:ext>
            </a:extLst>
          </p:cNvPr>
          <p:cNvSpPr txBox="1">
            <a:spLocks/>
          </p:cNvSpPr>
          <p:nvPr/>
        </p:nvSpPr>
        <p:spPr>
          <a:xfrm>
            <a:off x="7546936" y="1978359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 fontAlgn="base">
              <a:spcAft>
                <a:spcPct val="0"/>
              </a:spcAft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渠道</a:t>
            </a:r>
            <a:endParaRPr lang="en-GB" altLang="zh-CN" sz="16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212FEAB1-F950-4F30-A439-B0BC7E870765}"/>
              </a:ext>
            </a:extLst>
          </p:cNvPr>
          <p:cNvSpPr txBox="1">
            <a:spLocks/>
          </p:cNvSpPr>
          <p:nvPr/>
        </p:nvSpPr>
        <p:spPr>
          <a:xfrm>
            <a:off x="7546935" y="4882215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 fontAlgn="base">
              <a:spcAft>
                <a:spcPct val="0"/>
              </a:spcAft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广告</a:t>
            </a:r>
            <a:endParaRPr lang="en-GB" altLang="zh-CN" sz="16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4D99AAB-95E9-4FFF-B2B1-532CBC12914A}"/>
              </a:ext>
            </a:extLst>
          </p:cNvPr>
          <p:cNvSpPr txBox="1">
            <a:spLocks/>
          </p:cNvSpPr>
          <p:nvPr/>
        </p:nvSpPr>
        <p:spPr>
          <a:xfrm>
            <a:off x="2000249" y="2620902"/>
            <a:ext cx="2367561" cy="16525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 fontAlgn="base">
              <a:spcAft>
                <a:spcPct val="0"/>
              </a:spcAft>
            </a:pPr>
            <a:endParaRPr lang="en-CA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1565C3F3-287B-40F5-A577-2BF49364A1E8}"/>
              </a:ext>
            </a:extLst>
          </p:cNvPr>
          <p:cNvSpPr txBox="1">
            <a:spLocks/>
          </p:cNvSpPr>
          <p:nvPr/>
        </p:nvSpPr>
        <p:spPr>
          <a:xfrm>
            <a:off x="2000248" y="5568005"/>
            <a:ext cx="2367561" cy="16525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 fontAlgn="base">
              <a:spcAft>
                <a:spcPct val="0"/>
              </a:spcAft>
            </a:pP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F600EBBE-5F10-4840-9FB9-DA48769A18F9}"/>
              </a:ext>
            </a:extLst>
          </p:cNvPr>
          <p:cNvSpPr txBox="1">
            <a:spLocks/>
          </p:cNvSpPr>
          <p:nvPr/>
        </p:nvSpPr>
        <p:spPr>
          <a:xfrm>
            <a:off x="7920204" y="2821789"/>
            <a:ext cx="2499097" cy="16107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219170" fontAlgn="base">
              <a:spcAft>
                <a:spcPct val="0"/>
              </a:spcAft>
            </a:pP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F786D9B2-7152-4C61-ADD7-070AB39D5F87}"/>
              </a:ext>
            </a:extLst>
          </p:cNvPr>
          <p:cNvSpPr txBox="1">
            <a:spLocks/>
          </p:cNvSpPr>
          <p:nvPr/>
        </p:nvSpPr>
        <p:spPr>
          <a:xfrm>
            <a:off x="7920203" y="5572178"/>
            <a:ext cx="2243224" cy="16107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219170" fontAlgn="base">
              <a:spcAft>
                <a:spcPct val="0"/>
              </a:spcAft>
            </a:pP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E0D1C35-E979-421E-A6A0-ECEF3DBDA171}"/>
              </a:ext>
            </a:extLst>
          </p:cNvPr>
          <p:cNvGrpSpPr/>
          <p:nvPr/>
        </p:nvGrpSpPr>
        <p:grpSpPr>
          <a:xfrm>
            <a:off x="4755866" y="2237223"/>
            <a:ext cx="2663929" cy="2663928"/>
            <a:chOff x="3566899" y="1605909"/>
            <a:chExt cx="1997947" cy="1997946"/>
          </a:xfrm>
        </p:grpSpPr>
        <p:sp>
          <p:nvSpPr>
            <p:cNvPr id="31" name="Shape 551">
              <a:extLst>
                <a:ext uri="{FF2B5EF4-FFF2-40B4-BE49-F238E27FC236}">
                  <a16:creationId xmlns:a16="http://schemas.microsoft.com/office/drawing/2014/main" id="{A1BB54DB-D6AF-4F08-A068-C98143C0EBD5}"/>
                </a:ext>
              </a:extLst>
            </p:cNvPr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219170" fontAlgn="base">
                <a:spcBef>
                  <a:spcPts val="4500"/>
                </a:spcBef>
                <a:spcAft>
                  <a:spcPct val="0"/>
                </a:spcAft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11687D1-7B24-474E-8E13-E7168CCCF19E}"/>
                </a:ext>
              </a:extLst>
            </p:cNvPr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0E647C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竞标链</a:t>
              </a:r>
              <a:endParaRPr lang="en-US" altLang="zh-CN" sz="2667" b="1" dirty="0">
                <a:solidFill>
                  <a:srgbClr val="0E647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97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:blinds/>
      </p:transition>
    </mc:Choice>
    <mc:Fallback xmlns="">
      <p:transition spd="slow" advClick="0" advTm="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24520-D3C8-4CC6-872F-D5C2DF51298F}"/>
              </a:ext>
            </a:extLst>
          </p:cNvPr>
          <p:cNvGrpSpPr/>
          <p:nvPr/>
        </p:nvGrpSpPr>
        <p:grpSpPr>
          <a:xfrm>
            <a:off x="1545760" y="1796819"/>
            <a:ext cx="7667909" cy="3445741"/>
            <a:chOff x="1545760" y="1796819"/>
            <a:chExt cx="9084142" cy="3936438"/>
          </a:xfrm>
          <a:solidFill>
            <a:srgbClr val="96FCCB"/>
          </a:solidFill>
        </p:grpSpPr>
        <p:grpSp>
          <p:nvGrpSpPr>
            <p:cNvPr id="4" name="Group 14">
              <a:extLst>
                <a:ext uri="{FF2B5EF4-FFF2-40B4-BE49-F238E27FC236}">
                  <a16:creationId xmlns:a16="http://schemas.microsoft.com/office/drawing/2014/main" id="{0ED51FD9-16D4-46C9-8DBC-297DA3EF6096}"/>
                </a:ext>
              </a:extLst>
            </p:cNvPr>
            <p:cNvGrpSpPr/>
            <p:nvPr/>
          </p:nvGrpSpPr>
          <p:grpSpPr>
            <a:xfrm>
              <a:off x="6772656" y="1796819"/>
              <a:ext cx="3840113" cy="860072"/>
              <a:chOff x="6772654" y="2152648"/>
              <a:chExt cx="3840113" cy="860072"/>
            </a:xfrm>
            <a:grpFill/>
          </p:grpSpPr>
          <p:sp>
            <p:nvSpPr>
              <p:cNvPr id="5" name="Shape 539">
                <a:extLst>
                  <a:ext uri="{FF2B5EF4-FFF2-40B4-BE49-F238E27FC236}">
                    <a16:creationId xmlns:a16="http://schemas.microsoft.com/office/drawing/2014/main" id="{E7E2FB2C-8942-4BA4-83AC-B918002B7B4A}"/>
                  </a:ext>
                </a:extLst>
              </p:cNvPr>
              <p:cNvSpPr/>
              <p:nvPr/>
            </p:nvSpPr>
            <p:spPr>
              <a:xfrm>
                <a:off x="7289045" y="2152648"/>
                <a:ext cx="3323722" cy="64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ubicBezTo>
                      <a:pt x="0" y="0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 fontAlgn="base">
                  <a:spcBef>
                    <a:spcPts val="4500"/>
                  </a:spcBef>
                  <a:spcAft>
                    <a:spcPct val="0"/>
                  </a:spcAft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333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Shape 540">
                <a:extLst>
                  <a:ext uri="{FF2B5EF4-FFF2-40B4-BE49-F238E27FC236}">
                    <a16:creationId xmlns:a16="http://schemas.microsoft.com/office/drawing/2014/main" id="{3A6F62C0-B501-47CE-8E50-380C688B2DB8}"/>
                  </a:ext>
                </a:extLst>
              </p:cNvPr>
              <p:cNvSpPr/>
              <p:nvPr/>
            </p:nvSpPr>
            <p:spPr>
              <a:xfrm>
                <a:off x="6772654" y="2152648"/>
                <a:ext cx="516147" cy="860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9997"/>
                    </a:lnTo>
                    <a:lnTo>
                      <a:pt x="2792" y="21600"/>
                    </a:lnTo>
                    <a:lnTo>
                      <a:pt x="21600" y="16183"/>
                    </a:lnTo>
                    <a:cubicBezTo>
                      <a:pt x="21600" y="16183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 fontAlgn="base">
                  <a:spcBef>
                    <a:spcPts val="4500"/>
                  </a:spcBef>
                  <a:spcAft>
                    <a:spcPct val="0"/>
                  </a:spcAft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333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Group 18">
              <a:extLst>
                <a:ext uri="{FF2B5EF4-FFF2-40B4-BE49-F238E27FC236}">
                  <a16:creationId xmlns:a16="http://schemas.microsoft.com/office/drawing/2014/main" id="{7A87B6BD-3000-40E3-865F-2ACC6D5DC324}"/>
                </a:ext>
              </a:extLst>
            </p:cNvPr>
            <p:cNvGrpSpPr/>
            <p:nvPr/>
          </p:nvGrpSpPr>
          <p:grpSpPr>
            <a:xfrm>
              <a:off x="1545761" y="1796819"/>
              <a:ext cx="3853815" cy="860072"/>
              <a:chOff x="1545760" y="2152648"/>
              <a:chExt cx="3853814" cy="860072"/>
            </a:xfrm>
            <a:grpFill/>
          </p:grpSpPr>
          <p:sp>
            <p:nvSpPr>
              <p:cNvPr id="8" name="Shape 542">
                <a:extLst>
                  <a:ext uri="{FF2B5EF4-FFF2-40B4-BE49-F238E27FC236}">
                    <a16:creationId xmlns:a16="http://schemas.microsoft.com/office/drawing/2014/main" id="{487D64F1-0180-42DD-A915-E8CA2CF31AFC}"/>
                  </a:ext>
                </a:extLst>
              </p:cNvPr>
              <p:cNvSpPr/>
              <p:nvPr/>
            </p:nvSpPr>
            <p:spPr>
              <a:xfrm>
                <a:off x="1545760" y="2152648"/>
                <a:ext cx="3344236" cy="64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 fontAlgn="base">
                  <a:spcBef>
                    <a:spcPts val="4500"/>
                  </a:spcBef>
                  <a:spcAft>
                    <a:spcPct val="0"/>
                  </a:spcAft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333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Shape 543">
                <a:extLst>
                  <a:ext uri="{FF2B5EF4-FFF2-40B4-BE49-F238E27FC236}">
                    <a16:creationId xmlns:a16="http://schemas.microsoft.com/office/drawing/2014/main" id="{7E0125A9-592C-490E-B2AB-69700433DF87}"/>
                  </a:ext>
                </a:extLst>
              </p:cNvPr>
              <p:cNvSpPr/>
              <p:nvPr/>
            </p:nvSpPr>
            <p:spPr>
              <a:xfrm>
                <a:off x="4883415" y="2152648"/>
                <a:ext cx="516159" cy="860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9997"/>
                    </a:lnTo>
                    <a:lnTo>
                      <a:pt x="18808" y="21600"/>
                    </a:lnTo>
                    <a:lnTo>
                      <a:pt x="0" y="16183"/>
                    </a:lnTo>
                    <a:cubicBezTo>
                      <a:pt x="0" y="16183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 fontAlgn="base">
                  <a:spcBef>
                    <a:spcPts val="4500"/>
                  </a:spcBef>
                  <a:spcAft>
                    <a:spcPct val="0"/>
                  </a:spcAft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333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Group 21">
              <a:extLst>
                <a:ext uri="{FF2B5EF4-FFF2-40B4-BE49-F238E27FC236}">
                  <a16:creationId xmlns:a16="http://schemas.microsoft.com/office/drawing/2014/main" id="{7ACC1DB8-3B4A-424F-BBF3-C10C1B611A7C}"/>
                </a:ext>
              </a:extLst>
            </p:cNvPr>
            <p:cNvGrpSpPr/>
            <p:nvPr/>
          </p:nvGrpSpPr>
          <p:grpSpPr>
            <a:xfrm>
              <a:off x="6760061" y="4490235"/>
              <a:ext cx="3869841" cy="860072"/>
              <a:chOff x="6760059" y="4457519"/>
              <a:chExt cx="3869841" cy="860072"/>
            </a:xfrm>
            <a:grpFill/>
          </p:grpSpPr>
          <p:sp>
            <p:nvSpPr>
              <p:cNvPr id="11" name="Shape 545">
                <a:extLst>
                  <a:ext uri="{FF2B5EF4-FFF2-40B4-BE49-F238E27FC236}">
                    <a16:creationId xmlns:a16="http://schemas.microsoft.com/office/drawing/2014/main" id="{5A42CB7B-26EE-4608-B07B-32EC194FF551}"/>
                  </a:ext>
                </a:extLst>
              </p:cNvPr>
              <p:cNvSpPr/>
              <p:nvPr/>
            </p:nvSpPr>
            <p:spPr>
              <a:xfrm>
                <a:off x="7276450" y="4671632"/>
                <a:ext cx="3353450" cy="644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cubicBezTo>
                      <a:pt x="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 fontAlgn="base">
                  <a:spcBef>
                    <a:spcPts val="4500"/>
                  </a:spcBef>
                  <a:spcAft>
                    <a:spcPct val="0"/>
                  </a:spcAft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333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Shape 546">
                <a:extLst>
                  <a:ext uri="{FF2B5EF4-FFF2-40B4-BE49-F238E27FC236}">
                    <a16:creationId xmlns:a16="http://schemas.microsoft.com/office/drawing/2014/main" id="{8D896BFD-1F11-4BEF-AA81-4A27153824B3}"/>
                  </a:ext>
                </a:extLst>
              </p:cNvPr>
              <p:cNvSpPr/>
              <p:nvPr/>
            </p:nvSpPr>
            <p:spPr>
              <a:xfrm>
                <a:off x="6760059" y="4457519"/>
                <a:ext cx="516158" cy="860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603"/>
                    </a:lnTo>
                    <a:lnTo>
                      <a:pt x="2791" y="0"/>
                    </a:lnTo>
                    <a:lnTo>
                      <a:pt x="21600" y="5417"/>
                    </a:lnTo>
                    <a:cubicBezTo>
                      <a:pt x="21600" y="5417"/>
                      <a:pt x="21600" y="21600"/>
                      <a:pt x="2160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 fontAlgn="base">
                  <a:spcBef>
                    <a:spcPts val="4500"/>
                  </a:spcBef>
                  <a:spcAft>
                    <a:spcPct val="0"/>
                  </a:spcAft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333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F963F6F0-407A-4BD7-9FA0-760E35AA75DD}"/>
                </a:ext>
              </a:extLst>
            </p:cNvPr>
            <p:cNvGrpSpPr/>
            <p:nvPr/>
          </p:nvGrpSpPr>
          <p:grpSpPr>
            <a:xfrm>
              <a:off x="1545760" y="4490235"/>
              <a:ext cx="3853808" cy="860072"/>
              <a:chOff x="1545760" y="4457519"/>
              <a:chExt cx="3853808" cy="860072"/>
            </a:xfrm>
            <a:grpFill/>
          </p:grpSpPr>
          <p:sp>
            <p:nvSpPr>
              <p:cNvPr id="14" name="Shape 548">
                <a:extLst>
                  <a:ext uri="{FF2B5EF4-FFF2-40B4-BE49-F238E27FC236}">
                    <a16:creationId xmlns:a16="http://schemas.microsoft.com/office/drawing/2014/main" id="{5BD0E9DC-5365-4EEF-953A-6CA9451FA450}"/>
                  </a:ext>
                </a:extLst>
              </p:cNvPr>
              <p:cNvSpPr/>
              <p:nvPr/>
            </p:nvSpPr>
            <p:spPr>
              <a:xfrm>
                <a:off x="1545760" y="4671632"/>
                <a:ext cx="3336278" cy="644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ubicBezTo>
                      <a:pt x="21600" y="21600"/>
                      <a:pt x="0" y="21600"/>
                      <a:pt x="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 fontAlgn="base">
                  <a:spcBef>
                    <a:spcPts val="4500"/>
                  </a:spcBef>
                  <a:spcAft>
                    <a:spcPct val="0"/>
                  </a:spcAft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333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Shape 549">
                <a:extLst>
                  <a:ext uri="{FF2B5EF4-FFF2-40B4-BE49-F238E27FC236}">
                    <a16:creationId xmlns:a16="http://schemas.microsoft.com/office/drawing/2014/main" id="{D6832636-2720-443A-A984-C21A89099D54}"/>
                  </a:ext>
                </a:extLst>
              </p:cNvPr>
              <p:cNvSpPr/>
              <p:nvPr/>
            </p:nvSpPr>
            <p:spPr>
              <a:xfrm>
                <a:off x="4883415" y="4457519"/>
                <a:ext cx="516153" cy="860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603"/>
                    </a:lnTo>
                    <a:lnTo>
                      <a:pt x="18808" y="0"/>
                    </a:lnTo>
                    <a:lnTo>
                      <a:pt x="0" y="5417"/>
                    </a:lnTo>
                    <a:cubicBezTo>
                      <a:pt x="0" y="5417"/>
                      <a:pt x="0" y="21600"/>
                      <a:pt x="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 fontAlgn="base">
                  <a:spcBef>
                    <a:spcPts val="4500"/>
                  </a:spcBef>
                  <a:spcAft>
                    <a:spcPct val="0"/>
                  </a:spcAft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333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" name="Shape 558">
              <a:extLst>
                <a:ext uri="{FF2B5EF4-FFF2-40B4-BE49-F238E27FC236}">
                  <a16:creationId xmlns:a16="http://schemas.microsoft.com/office/drawing/2014/main" id="{815F2052-89B4-4EAB-91CA-D444EEC23CA5}"/>
                </a:ext>
              </a:extLst>
            </p:cNvPr>
            <p:cNvSpPr/>
            <p:nvPr/>
          </p:nvSpPr>
          <p:spPr>
            <a:xfrm>
              <a:off x="1546537" y="2029656"/>
              <a:ext cx="197227" cy="18688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 fontAlgn="base">
                <a:spcBef>
                  <a:spcPts val="4500"/>
                </a:spcBef>
                <a:spcAft>
                  <a:spcPct val="0"/>
                </a:spcAft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Shape 566">
              <a:extLst>
                <a:ext uri="{FF2B5EF4-FFF2-40B4-BE49-F238E27FC236}">
                  <a16:creationId xmlns:a16="http://schemas.microsoft.com/office/drawing/2014/main" id="{D91EED69-3857-445A-951F-B5BB610881B5}"/>
                </a:ext>
              </a:extLst>
            </p:cNvPr>
            <p:cNvSpPr/>
            <p:nvPr/>
          </p:nvSpPr>
          <p:spPr>
            <a:xfrm>
              <a:off x="1546537" y="4951660"/>
              <a:ext cx="197227" cy="18688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 fontAlgn="base">
                <a:spcBef>
                  <a:spcPts val="4500"/>
                </a:spcBef>
                <a:spcAft>
                  <a:spcPct val="0"/>
                </a:spcAft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Shape 568">
              <a:extLst>
                <a:ext uri="{FF2B5EF4-FFF2-40B4-BE49-F238E27FC236}">
                  <a16:creationId xmlns:a16="http://schemas.microsoft.com/office/drawing/2014/main" id="{7B2FFBA3-A225-4D0E-A6A8-EC5D7D96A868}"/>
                </a:ext>
              </a:extLst>
            </p:cNvPr>
            <p:cNvSpPr/>
            <p:nvPr/>
          </p:nvSpPr>
          <p:spPr>
            <a:xfrm>
              <a:off x="10419301" y="2029656"/>
              <a:ext cx="197227" cy="18688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 fontAlgn="base">
                <a:spcBef>
                  <a:spcPts val="4500"/>
                </a:spcBef>
                <a:spcAft>
                  <a:spcPct val="0"/>
                </a:spcAft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Shape 576">
              <a:extLst>
                <a:ext uri="{FF2B5EF4-FFF2-40B4-BE49-F238E27FC236}">
                  <a16:creationId xmlns:a16="http://schemas.microsoft.com/office/drawing/2014/main" id="{472CC83A-C97E-49DB-807D-1716A0CA77F9}"/>
                </a:ext>
              </a:extLst>
            </p:cNvPr>
            <p:cNvSpPr/>
            <p:nvPr/>
          </p:nvSpPr>
          <p:spPr>
            <a:xfrm>
              <a:off x="10419301" y="4951660"/>
              <a:ext cx="197227" cy="18688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 fontAlgn="base">
                <a:spcBef>
                  <a:spcPts val="4500"/>
                </a:spcBef>
                <a:spcAft>
                  <a:spcPct val="0"/>
                </a:spcAft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Text Placeholder 12">
              <a:extLst>
                <a:ext uri="{FF2B5EF4-FFF2-40B4-BE49-F238E27FC236}">
                  <a16:creationId xmlns:a16="http://schemas.microsoft.com/office/drawing/2014/main" id="{1852FD0B-6B7C-4066-95CD-12236599FBA2}"/>
                </a:ext>
              </a:extLst>
            </p:cNvPr>
            <p:cNvSpPr txBox="1">
              <a:spLocks/>
            </p:cNvSpPr>
            <p:nvPr/>
          </p:nvSpPr>
          <p:spPr>
            <a:xfrm>
              <a:off x="2000251" y="1978359"/>
              <a:ext cx="2612245" cy="382903"/>
            </a:xfrm>
            <a:prstGeom prst="rect">
              <a:avLst/>
            </a:prstGeom>
            <a:grpFill/>
          </p:spPr>
          <p:txBody>
            <a:bodyPr lIns="0" rIns="0">
              <a:normAutofit lnSpcReduction="10000"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 fontAlgn="base">
                <a:spcAft>
                  <a:spcPct val="0"/>
                </a:spcAft>
              </a:pPr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游戏</a:t>
              </a:r>
              <a:endParaRPr lang="en-GB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Text Placeholder 12">
              <a:extLst>
                <a:ext uri="{FF2B5EF4-FFF2-40B4-BE49-F238E27FC236}">
                  <a16:creationId xmlns:a16="http://schemas.microsoft.com/office/drawing/2014/main" id="{E7514C83-109A-46AB-B562-66EE750BFB24}"/>
                </a:ext>
              </a:extLst>
            </p:cNvPr>
            <p:cNvSpPr txBox="1">
              <a:spLocks/>
            </p:cNvSpPr>
            <p:nvPr/>
          </p:nvSpPr>
          <p:spPr>
            <a:xfrm>
              <a:off x="2000250" y="4882215"/>
              <a:ext cx="2612245" cy="382903"/>
            </a:xfrm>
            <a:prstGeom prst="rect">
              <a:avLst/>
            </a:prstGeom>
            <a:grpFill/>
          </p:spPr>
          <p:txBody>
            <a:bodyPr lIns="0" rIns="0">
              <a:normAutofit lnSpcReduction="10000"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 fontAlgn="base">
                <a:spcAft>
                  <a:spcPct val="0"/>
                </a:spcAft>
              </a:pPr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媒体</a:t>
              </a:r>
              <a:endParaRPr lang="en-GB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Text Placeholder 12">
              <a:extLst>
                <a:ext uri="{FF2B5EF4-FFF2-40B4-BE49-F238E27FC236}">
                  <a16:creationId xmlns:a16="http://schemas.microsoft.com/office/drawing/2014/main" id="{4739B15D-596D-4801-B699-06381F38A4B3}"/>
                </a:ext>
              </a:extLst>
            </p:cNvPr>
            <p:cNvSpPr txBox="1">
              <a:spLocks/>
            </p:cNvSpPr>
            <p:nvPr/>
          </p:nvSpPr>
          <p:spPr>
            <a:xfrm>
              <a:off x="7546936" y="1978359"/>
              <a:ext cx="2612245" cy="382903"/>
            </a:xfrm>
            <a:prstGeom prst="rect">
              <a:avLst/>
            </a:prstGeom>
            <a:grpFill/>
          </p:spPr>
          <p:txBody>
            <a:bodyPr lIns="0" rIns="0">
              <a:normAutofit lnSpcReduction="10000"/>
            </a:bodyPr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 fontAlgn="base">
                <a:spcAft>
                  <a:spcPct val="0"/>
                </a:spcAft>
              </a:pPr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渠道</a:t>
              </a:r>
              <a:endParaRPr lang="en-GB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 Placeholder 12">
              <a:extLst>
                <a:ext uri="{FF2B5EF4-FFF2-40B4-BE49-F238E27FC236}">
                  <a16:creationId xmlns:a16="http://schemas.microsoft.com/office/drawing/2014/main" id="{AB98940B-B6D8-4A05-809E-A25290AFC36F}"/>
                </a:ext>
              </a:extLst>
            </p:cNvPr>
            <p:cNvSpPr txBox="1">
              <a:spLocks/>
            </p:cNvSpPr>
            <p:nvPr/>
          </p:nvSpPr>
          <p:spPr>
            <a:xfrm>
              <a:off x="7546935" y="4882215"/>
              <a:ext cx="2612245" cy="382903"/>
            </a:xfrm>
            <a:prstGeom prst="rect">
              <a:avLst/>
            </a:prstGeom>
            <a:grpFill/>
          </p:spPr>
          <p:txBody>
            <a:bodyPr lIns="0" rIns="0">
              <a:normAutofit lnSpcReduction="10000"/>
            </a:bodyPr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 fontAlgn="base">
                <a:spcAft>
                  <a:spcPct val="0"/>
                </a:spcAft>
              </a:pPr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广告</a:t>
              </a:r>
              <a:endParaRPr lang="en-GB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 Placeholder 12">
              <a:extLst>
                <a:ext uri="{FF2B5EF4-FFF2-40B4-BE49-F238E27FC236}">
                  <a16:creationId xmlns:a16="http://schemas.microsoft.com/office/drawing/2014/main" id="{2B48556F-97F1-4487-A021-B6B6A228D584}"/>
                </a:ext>
              </a:extLst>
            </p:cNvPr>
            <p:cNvSpPr txBox="1">
              <a:spLocks/>
            </p:cNvSpPr>
            <p:nvPr/>
          </p:nvSpPr>
          <p:spPr>
            <a:xfrm>
              <a:off x="2000249" y="2620902"/>
              <a:ext cx="2367561" cy="165252"/>
            </a:xfrm>
            <a:prstGeom prst="rect">
              <a:avLst/>
            </a:prstGeom>
            <a:noFill/>
          </p:spPr>
          <p:txBody>
            <a:bodyPr lIns="0" rIns="0" anchor="ctr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800" b="0" kern="1200" baseline="0">
                  <a:solidFill>
                    <a:sysClr val="windowText" lastClr="000000"/>
                  </a:solidFill>
                  <a:latin typeface="Aller Light" panose="02000503000000020004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 fontAlgn="base">
                <a:spcAft>
                  <a:spcPct val="0"/>
                </a:spcAft>
              </a:pPr>
              <a:endParaRPr lang="en-CA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 Placeholder 12">
              <a:extLst>
                <a:ext uri="{FF2B5EF4-FFF2-40B4-BE49-F238E27FC236}">
                  <a16:creationId xmlns:a16="http://schemas.microsoft.com/office/drawing/2014/main" id="{BEEC78C6-4157-4E8F-B1EA-59301DBBBD86}"/>
                </a:ext>
              </a:extLst>
            </p:cNvPr>
            <p:cNvSpPr txBox="1">
              <a:spLocks/>
            </p:cNvSpPr>
            <p:nvPr/>
          </p:nvSpPr>
          <p:spPr>
            <a:xfrm>
              <a:off x="2000248" y="5568005"/>
              <a:ext cx="2367561" cy="165252"/>
            </a:xfrm>
            <a:prstGeom prst="rect">
              <a:avLst/>
            </a:prstGeom>
            <a:noFill/>
          </p:spPr>
          <p:txBody>
            <a:bodyPr lIns="0" rIns="0" anchor="ctr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800" b="0" kern="1200" baseline="0">
                  <a:solidFill>
                    <a:sysClr val="windowText" lastClr="000000"/>
                  </a:solidFill>
                  <a:latin typeface="Aller Light" panose="02000503000000020004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 fontAlgn="base">
                <a:spcAft>
                  <a:spcPct val="0"/>
                </a:spcAft>
              </a:pPr>
              <a:endPara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Text Placeholder 12">
              <a:extLst>
                <a:ext uri="{FF2B5EF4-FFF2-40B4-BE49-F238E27FC236}">
                  <a16:creationId xmlns:a16="http://schemas.microsoft.com/office/drawing/2014/main" id="{3A270762-ED7D-4AF3-8CB1-FFEB19D3B2F6}"/>
                </a:ext>
              </a:extLst>
            </p:cNvPr>
            <p:cNvSpPr txBox="1">
              <a:spLocks/>
            </p:cNvSpPr>
            <p:nvPr/>
          </p:nvSpPr>
          <p:spPr>
            <a:xfrm>
              <a:off x="7920204" y="2821789"/>
              <a:ext cx="2499097" cy="161079"/>
            </a:xfrm>
            <a:prstGeom prst="rect">
              <a:avLst/>
            </a:prstGeom>
            <a:noFill/>
          </p:spPr>
          <p:txBody>
            <a:bodyPr lIns="0" rIns="0" anchor="ctr">
              <a:noAutofit/>
            </a:bodyPr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800" b="0" kern="1200" baseline="0">
                  <a:solidFill>
                    <a:sysClr val="windowText" lastClr="000000"/>
                  </a:solidFill>
                  <a:latin typeface="Aller Light" panose="02000503000000020004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219170" fontAlgn="base">
                <a:spcAft>
                  <a:spcPct val="0"/>
                </a:spcAft>
              </a:pPr>
              <a:endPara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Text Placeholder 12">
              <a:extLst>
                <a:ext uri="{FF2B5EF4-FFF2-40B4-BE49-F238E27FC236}">
                  <a16:creationId xmlns:a16="http://schemas.microsoft.com/office/drawing/2014/main" id="{91B9A736-7A2B-4A26-80D5-6C126D4B392D}"/>
                </a:ext>
              </a:extLst>
            </p:cNvPr>
            <p:cNvSpPr txBox="1">
              <a:spLocks/>
            </p:cNvSpPr>
            <p:nvPr/>
          </p:nvSpPr>
          <p:spPr>
            <a:xfrm>
              <a:off x="7920203" y="5572178"/>
              <a:ext cx="2243224" cy="161079"/>
            </a:xfrm>
            <a:prstGeom prst="rect">
              <a:avLst/>
            </a:prstGeom>
            <a:noFill/>
          </p:spPr>
          <p:txBody>
            <a:bodyPr lIns="0" rIns="0" anchor="ctr">
              <a:noAutofit/>
            </a:bodyPr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800" b="0" kern="1200" baseline="0">
                  <a:solidFill>
                    <a:sysClr val="windowText" lastClr="000000"/>
                  </a:solidFill>
                  <a:latin typeface="Aller Light" panose="02000503000000020004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219170" fontAlgn="base">
                <a:spcAft>
                  <a:spcPct val="0"/>
                </a:spcAft>
              </a:pPr>
              <a:endPara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9E916B0-609B-4744-971F-69EDDE3CD31B}"/>
                </a:ext>
              </a:extLst>
            </p:cNvPr>
            <p:cNvGrpSpPr/>
            <p:nvPr/>
          </p:nvGrpSpPr>
          <p:grpSpPr>
            <a:xfrm>
              <a:off x="4755866" y="2237223"/>
              <a:ext cx="2663929" cy="2663928"/>
              <a:chOff x="3566899" y="1605909"/>
              <a:chExt cx="1997947" cy="1997946"/>
            </a:xfrm>
            <a:grpFill/>
          </p:grpSpPr>
          <p:sp>
            <p:nvSpPr>
              <p:cNvPr id="29" name="Shape 551">
                <a:extLst>
                  <a:ext uri="{FF2B5EF4-FFF2-40B4-BE49-F238E27FC236}">
                    <a16:creationId xmlns:a16="http://schemas.microsoft.com/office/drawing/2014/main" id="{36BF3B46-57EC-4FA1-86B3-5BBE1796234F}"/>
                  </a:ext>
                </a:extLst>
              </p:cNvPr>
              <p:cNvSpPr/>
              <p:nvPr/>
            </p:nvSpPr>
            <p:spPr>
              <a:xfrm>
                <a:off x="3566899" y="1605909"/>
                <a:ext cx="1997947" cy="1997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1219170" fontAlgn="base">
                  <a:spcBef>
                    <a:spcPts val="4500"/>
                  </a:spcBef>
                  <a:spcAft>
                    <a:spcPct val="0"/>
                  </a:spcAft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333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DFB4827-9024-4AB3-9E64-D247FADC87D3}"/>
                  </a:ext>
                </a:extLst>
              </p:cNvPr>
              <p:cNvSpPr/>
              <p:nvPr/>
            </p:nvSpPr>
            <p:spPr>
              <a:xfrm>
                <a:off x="3699991" y="1747171"/>
                <a:ext cx="1728790" cy="17287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667" b="1" dirty="0">
                    <a:solidFill>
                      <a:srgbClr val="0E647C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竞标链</a:t>
                </a:r>
                <a:endParaRPr lang="en-US" altLang="zh-CN" sz="2667" b="1" dirty="0">
                  <a:solidFill>
                    <a:srgbClr val="0E647C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513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CD40BA-B953-48F1-AD81-382CEB85C95B}"/>
              </a:ext>
            </a:extLst>
          </p:cNvPr>
          <p:cNvGrpSpPr/>
          <p:nvPr/>
        </p:nvGrpSpPr>
        <p:grpSpPr>
          <a:xfrm>
            <a:off x="1619672" y="1055424"/>
            <a:ext cx="5904656" cy="4556033"/>
            <a:chOff x="1619672" y="1055424"/>
            <a:chExt cx="5904656" cy="4556033"/>
          </a:xfrm>
        </p:grpSpPr>
        <p:cxnSp>
          <p:nvCxnSpPr>
            <p:cNvPr id="4" name="直接连接符 10">
              <a:extLst>
                <a:ext uri="{FF2B5EF4-FFF2-40B4-BE49-F238E27FC236}">
                  <a16:creationId xmlns:a16="http://schemas.microsoft.com/office/drawing/2014/main" id="{96027E35-755E-4BDC-8DF1-A368E4208C57}"/>
                </a:ext>
              </a:extLst>
            </p:cNvPr>
            <p:cNvCxnSpPr/>
            <p:nvPr/>
          </p:nvCxnSpPr>
          <p:spPr>
            <a:xfrm flipH="1">
              <a:off x="2822029" y="3972243"/>
              <a:ext cx="1756048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11">
              <a:extLst>
                <a:ext uri="{FF2B5EF4-FFF2-40B4-BE49-F238E27FC236}">
                  <a16:creationId xmlns:a16="http://schemas.microsoft.com/office/drawing/2014/main" id="{E798A41A-AB5D-4EF9-9B8D-7BC6C56D68A2}"/>
                </a:ext>
              </a:extLst>
            </p:cNvPr>
            <p:cNvCxnSpPr/>
            <p:nvPr/>
          </p:nvCxnSpPr>
          <p:spPr>
            <a:xfrm>
              <a:off x="4578077" y="3972243"/>
              <a:ext cx="1756048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12">
              <a:extLst>
                <a:ext uri="{FF2B5EF4-FFF2-40B4-BE49-F238E27FC236}">
                  <a16:creationId xmlns:a16="http://schemas.microsoft.com/office/drawing/2014/main" id="{F5B00766-04FB-4845-AE9B-923ECCC28CC8}"/>
                </a:ext>
              </a:extLst>
            </p:cNvPr>
            <p:cNvCxnSpPr/>
            <p:nvPr/>
          </p:nvCxnSpPr>
          <p:spPr>
            <a:xfrm rot="16200000" flipV="1">
              <a:off x="3700055" y="3094220"/>
              <a:ext cx="175604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3">
              <a:extLst>
                <a:ext uri="{FF2B5EF4-FFF2-40B4-BE49-F238E27FC236}">
                  <a16:creationId xmlns:a16="http://schemas.microsoft.com/office/drawing/2014/main" id="{E1D03B4D-C51C-4750-BFC9-F8DDC8032545}"/>
                </a:ext>
              </a:extLst>
            </p:cNvPr>
            <p:cNvCxnSpPr/>
            <p:nvPr/>
          </p:nvCxnSpPr>
          <p:spPr>
            <a:xfrm rot="2700000" flipH="1">
              <a:off x="3079195" y="3351386"/>
              <a:ext cx="1756048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14">
              <a:extLst>
                <a:ext uri="{FF2B5EF4-FFF2-40B4-BE49-F238E27FC236}">
                  <a16:creationId xmlns:a16="http://schemas.microsoft.com/office/drawing/2014/main" id="{AB575674-F2F1-47E9-A89F-D0D67BD884CE}"/>
                </a:ext>
              </a:extLst>
            </p:cNvPr>
            <p:cNvCxnSpPr/>
            <p:nvPr/>
          </p:nvCxnSpPr>
          <p:spPr>
            <a:xfrm rot="18900000">
              <a:off x="4320911" y="3351386"/>
              <a:ext cx="1756048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15">
              <a:extLst>
                <a:ext uri="{FF2B5EF4-FFF2-40B4-BE49-F238E27FC236}">
                  <a16:creationId xmlns:a16="http://schemas.microsoft.com/office/drawing/2014/main" id="{1FFB8B1A-BA4A-425D-BEBD-1259C5011F45}"/>
                </a:ext>
              </a:extLst>
            </p:cNvPr>
            <p:cNvSpPr/>
            <p:nvPr/>
          </p:nvSpPr>
          <p:spPr>
            <a:xfrm>
              <a:off x="1619672" y="3424708"/>
              <a:ext cx="1067456" cy="10842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2274" tIns="56136" rIns="112274" bIns="56136"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0A284444-027C-4BE7-8911-CBBBA90B792F}"/>
                </a:ext>
              </a:extLst>
            </p:cNvPr>
            <p:cNvSpPr txBox="1"/>
            <p:nvPr/>
          </p:nvSpPr>
          <p:spPr>
            <a:xfrm>
              <a:off x="1662416" y="3754512"/>
              <a:ext cx="890944" cy="359590"/>
            </a:xfrm>
            <a:prstGeom prst="rect">
              <a:avLst/>
            </a:prstGeom>
            <a:noFill/>
          </p:spPr>
          <p:txBody>
            <a:bodyPr wrap="square" lIns="112274" tIns="56136" rIns="112274" bIns="56136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学生证</a:t>
              </a:r>
            </a:p>
          </p:txBody>
        </p:sp>
        <p:grpSp>
          <p:nvGrpSpPr>
            <p:cNvPr id="11" name="组合 17">
              <a:extLst>
                <a:ext uri="{FF2B5EF4-FFF2-40B4-BE49-F238E27FC236}">
                  <a16:creationId xmlns:a16="http://schemas.microsoft.com/office/drawing/2014/main" id="{B1E45425-6A05-4CB3-9045-B8C48EC74BCE}"/>
                </a:ext>
              </a:extLst>
            </p:cNvPr>
            <p:cNvGrpSpPr/>
            <p:nvPr/>
          </p:nvGrpSpPr>
          <p:grpSpPr>
            <a:xfrm>
              <a:off x="3453144" y="2663168"/>
              <a:ext cx="2237712" cy="2948289"/>
              <a:chOff x="3815003" y="3087488"/>
              <a:chExt cx="2237712" cy="2948289"/>
            </a:xfrm>
          </p:grpSpPr>
          <p:sp>
            <p:nvSpPr>
              <p:cNvPr id="12" name="椭圆 18">
                <a:extLst>
                  <a:ext uri="{FF2B5EF4-FFF2-40B4-BE49-F238E27FC236}">
                    <a16:creationId xmlns:a16="http://schemas.microsoft.com/office/drawing/2014/main" id="{9ED53981-1B0A-47EF-A797-38A40618937C}"/>
                  </a:ext>
                </a:extLst>
              </p:cNvPr>
              <p:cNvSpPr/>
              <p:nvPr/>
            </p:nvSpPr>
            <p:spPr>
              <a:xfrm>
                <a:off x="3993415" y="3271064"/>
                <a:ext cx="1872208" cy="18722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13" name="组合 19">
                <a:extLst>
                  <a:ext uri="{FF2B5EF4-FFF2-40B4-BE49-F238E27FC236}">
                    <a16:creationId xmlns:a16="http://schemas.microsoft.com/office/drawing/2014/main" id="{B5F7A0E7-A85A-48B6-A8DA-4B6853A9A5BF}"/>
                  </a:ext>
                </a:extLst>
              </p:cNvPr>
              <p:cNvGrpSpPr/>
              <p:nvPr/>
            </p:nvGrpSpPr>
            <p:grpSpPr>
              <a:xfrm>
                <a:off x="3815003" y="3087488"/>
                <a:ext cx="2237712" cy="2948289"/>
                <a:chOff x="3692888" y="2889538"/>
                <a:chExt cx="2473262" cy="3258636"/>
              </a:xfrm>
            </p:grpSpPr>
            <p:sp>
              <p:nvSpPr>
                <p:cNvPr id="14" name="椭圆 4">
                  <a:extLst>
                    <a:ext uri="{FF2B5EF4-FFF2-40B4-BE49-F238E27FC236}">
                      <a16:creationId xmlns:a16="http://schemas.microsoft.com/office/drawing/2014/main" id="{3BC7208A-67F7-4E89-AF5C-D1CD4CD39AAF}"/>
                    </a:ext>
                  </a:extLst>
                </p:cNvPr>
                <p:cNvSpPr/>
                <p:nvPr/>
              </p:nvSpPr>
              <p:spPr>
                <a:xfrm>
                  <a:off x="3692888" y="2889538"/>
                  <a:ext cx="2473262" cy="247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3262" h="2473262">
                      <a:moveTo>
                        <a:pt x="1236631" y="235688"/>
                      </a:moveTo>
                      <a:cubicBezTo>
                        <a:pt x="683825" y="235688"/>
                        <a:pt x="235688" y="683825"/>
                        <a:pt x="235688" y="1236631"/>
                      </a:cubicBezTo>
                      <a:cubicBezTo>
                        <a:pt x="235688" y="1789437"/>
                        <a:pt x="683825" y="2237574"/>
                        <a:pt x="1236631" y="2237574"/>
                      </a:cubicBezTo>
                      <a:cubicBezTo>
                        <a:pt x="1789437" y="2237574"/>
                        <a:pt x="2237574" y="1789437"/>
                        <a:pt x="2237574" y="1236631"/>
                      </a:cubicBezTo>
                      <a:cubicBezTo>
                        <a:pt x="2237574" y="683825"/>
                        <a:pt x="1789437" y="235688"/>
                        <a:pt x="1236631" y="235688"/>
                      </a:cubicBezTo>
                      <a:close/>
                      <a:moveTo>
                        <a:pt x="1236631" y="0"/>
                      </a:moveTo>
                      <a:cubicBezTo>
                        <a:pt x="1919603" y="0"/>
                        <a:pt x="2473262" y="553659"/>
                        <a:pt x="2473262" y="1236631"/>
                      </a:cubicBezTo>
                      <a:cubicBezTo>
                        <a:pt x="2473262" y="1919603"/>
                        <a:pt x="1919603" y="2473262"/>
                        <a:pt x="1236631" y="2473262"/>
                      </a:cubicBezTo>
                      <a:cubicBezTo>
                        <a:pt x="553659" y="2473262"/>
                        <a:pt x="0" y="1919603"/>
                        <a:pt x="0" y="1236631"/>
                      </a:cubicBezTo>
                      <a:cubicBezTo>
                        <a:pt x="0" y="553659"/>
                        <a:pt x="553659" y="0"/>
                        <a:pt x="123663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" name="圆角矩形 21">
                  <a:extLst>
                    <a:ext uri="{FF2B5EF4-FFF2-40B4-BE49-F238E27FC236}">
                      <a16:creationId xmlns:a16="http://schemas.microsoft.com/office/drawing/2014/main" id="{EAABCA03-7102-41C8-A3D5-9B5CA630FC15}"/>
                    </a:ext>
                  </a:extLst>
                </p:cNvPr>
                <p:cNvSpPr/>
                <p:nvPr/>
              </p:nvSpPr>
              <p:spPr>
                <a:xfrm>
                  <a:off x="4710544" y="5261738"/>
                  <a:ext cx="437950" cy="8864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1B207588-C2DE-43A9-A763-43F71EB06E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35806" y="3582551"/>
              <a:ext cx="1463708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学分链</a:t>
              </a:r>
            </a:p>
          </p:txBody>
        </p:sp>
        <p:sp>
          <p:nvSpPr>
            <p:cNvPr id="17" name="椭圆 23">
              <a:extLst>
                <a:ext uri="{FF2B5EF4-FFF2-40B4-BE49-F238E27FC236}">
                  <a16:creationId xmlns:a16="http://schemas.microsoft.com/office/drawing/2014/main" id="{7E607921-76DC-4D80-B1ED-1EE041AC0C6C}"/>
                </a:ext>
              </a:extLst>
            </p:cNvPr>
            <p:cNvSpPr/>
            <p:nvPr/>
          </p:nvSpPr>
          <p:spPr>
            <a:xfrm>
              <a:off x="2280408" y="1707654"/>
              <a:ext cx="1067456" cy="10842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2274" tIns="56136" rIns="112274" bIns="56136"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椭圆 24">
              <a:extLst>
                <a:ext uri="{FF2B5EF4-FFF2-40B4-BE49-F238E27FC236}">
                  <a16:creationId xmlns:a16="http://schemas.microsoft.com/office/drawing/2014/main" id="{AA1CFDE3-B6EB-4D28-9A5B-403E969055D3}"/>
                </a:ext>
              </a:extLst>
            </p:cNvPr>
            <p:cNvSpPr/>
            <p:nvPr/>
          </p:nvSpPr>
          <p:spPr>
            <a:xfrm>
              <a:off x="4053984" y="1055424"/>
              <a:ext cx="1067456" cy="10842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2274" tIns="56136" rIns="112274" bIns="56136"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椭圆 34">
              <a:extLst>
                <a:ext uri="{FF2B5EF4-FFF2-40B4-BE49-F238E27FC236}">
                  <a16:creationId xmlns:a16="http://schemas.microsoft.com/office/drawing/2014/main" id="{00A8F651-2159-4975-9F45-A4D1AE279A2E}"/>
                </a:ext>
              </a:extLst>
            </p:cNvPr>
            <p:cNvSpPr/>
            <p:nvPr/>
          </p:nvSpPr>
          <p:spPr>
            <a:xfrm>
              <a:off x="5652120" y="1707654"/>
              <a:ext cx="1067456" cy="10842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2274" tIns="56136" rIns="112274" bIns="56136"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椭圆 35">
              <a:extLst>
                <a:ext uri="{FF2B5EF4-FFF2-40B4-BE49-F238E27FC236}">
                  <a16:creationId xmlns:a16="http://schemas.microsoft.com/office/drawing/2014/main" id="{AA832376-3DAF-4834-A715-DC7DD7BD9E92}"/>
                </a:ext>
              </a:extLst>
            </p:cNvPr>
            <p:cNvSpPr/>
            <p:nvPr/>
          </p:nvSpPr>
          <p:spPr>
            <a:xfrm>
              <a:off x="6456872" y="3424708"/>
              <a:ext cx="1067456" cy="10842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2274" tIns="56136" rIns="112274" bIns="56136"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TextBox 24">
              <a:extLst>
                <a:ext uri="{FF2B5EF4-FFF2-40B4-BE49-F238E27FC236}">
                  <a16:creationId xmlns:a16="http://schemas.microsoft.com/office/drawing/2014/main" id="{2C767738-C5A3-4C5B-B83A-409AD13DB9B7}"/>
                </a:ext>
              </a:extLst>
            </p:cNvPr>
            <p:cNvSpPr txBox="1"/>
            <p:nvPr/>
          </p:nvSpPr>
          <p:spPr>
            <a:xfrm>
              <a:off x="2290582" y="2058653"/>
              <a:ext cx="1129290" cy="359590"/>
            </a:xfrm>
            <a:prstGeom prst="rect">
              <a:avLst/>
            </a:prstGeom>
            <a:noFill/>
          </p:spPr>
          <p:txBody>
            <a:bodyPr wrap="square" lIns="112274" tIns="56136" rIns="112274" bIns="56136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学习行为</a:t>
              </a:r>
            </a:p>
          </p:txBody>
        </p: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2C0EB287-A4CC-45BA-BB40-FE8E04F5500F}"/>
                </a:ext>
              </a:extLst>
            </p:cNvPr>
            <p:cNvSpPr txBox="1"/>
            <p:nvPr/>
          </p:nvSpPr>
          <p:spPr>
            <a:xfrm>
              <a:off x="4132604" y="1417768"/>
              <a:ext cx="890944" cy="359590"/>
            </a:xfrm>
            <a:prstGeom prst="rect">
              <a:avLst/>
            </a:prstGeom>
            <a:noFill/>
          </p:spPr>
          <p:txBody>
            <a:bodyPr wrap="square" lIns="112274" tIns="56136" rIns="112274" bIns="56136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奖学金</a:t>
              </a:r>
            </a:p>
          </p:txBody>
        </p:sp>
        <p:sp>
          <p:nvSpPr>
            <p:cNvPr id="23" name="TextBox 26">
              <a:extLst>
                <a:ext uri="{FF2B5EF4-FFF2-40B4-BE49-F238E27FC236}">
                  <a16:creationId xmlns:a16="http://schemas.microsoft.com/office/drawing/2014/main" id="{D6221C2A-428B-433F-9D1E-EDF658209B33}"/>
                </a:ext>
              </a:extLst>
            </p:cNvPr>
            <p:cNvSpPr txBox="1"/>
            <p:nvPr/>
          </p:nvSpPr>
          <p:spPr>
            <a:xfrm>
              <a:off x="5728603" y="2060670"/>
              <a:ext cx="890944" cy="359590"/>
            </a:xfrm>
            <a:prstGeom prst="rect">
              <a:avLst/>
            </a:prstGeom>
            <a:noFill/>
          </p:spPr>
          <p:txBody>
            <a:bodyPr wrap="square" lIns="112274" tIns="56136" rIns="112274" bIns="56136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证书</a:t>
              </a: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AB9FD250-E818-4BC1-A616-7B218DEDFC0D}"/>
                </a:ext>
              </a:extLst>
            </p:cNvPr>
            <p:cNvSpPr txBox="1"/>
            <p:nvPr/>
          </p:nvSpPr>
          <p:spPr>
            <a:xfrm>
              <a:off x="6525733" y="3754512"/>
              <a:ext cx="890944" cy="359590"/>
            </a:xfrm>
            <a:prstGeom prst="rect">
              <a:avLst/>
            </a:prstGeom>
            <a:noFill/>
          </p:spPr>
          <p:txBody>
            <a:bodyPr wrap="square" lIns="112274" tIns="56136" rIns="112274" bIns="56136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评语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1937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自定义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E647C"/>
      </a:accent1>
      <a:accent2>
        <a:srgbClr val="2DB2A4"/>
      </a:accent2>
      <a:accent3>
        <a:srgbClr val="74AF47"/>
      </a:accent3>
      <a:accent4>
        <a:srgbClr val="755DA1"/>
      </a:accent4>
      <a:accent5>
        <a:srgbClr val="4BACC6"/>
      </a:accent5>
      <a:accent6>
        <a:srgbClr val="F87A08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25</Words>
  <Application>Microsoft Office PowerPoint</Application>
  <PresentationFormat>宽屏</PresentationFormat>
  <Paragraphs>18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Aller Light</vt:lpstr>
      <vt:lpstr>等线</vt:lpstr>
      <vt:lpstr>等线 Light</vt:lpstr>
      <vt:lpstr>微软雅黑</vt:lpstr>
      <vt:lpstr>宋体</vt:lpstr>
      <vt:lpstr>Swis721 Th BT</vt:lpstr>
      <vt:lpstr>Arial</vt:lpstr>
      <vt:lpstr>Calibri</vt:lpstr>
      <vt:lpstr>Calibri Light</vt:lpstr>
      <vt:lpstr>LilyUPC</vt:lpstr>
      <vt:lpstr>1_Office 主题​​</vt:lpstr>
      <vt:lpstr>Office 主题​​</vt:lpstr>
      <vt:lpstr>市场分析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gavinzheng</dc:creator>
  <cp:lastModifiedBy>gavinzheng</cp:lastModifiedBy>
  <cp:revision>7</cp:revision>
  <dcterms:created xsi:type="dcterms:W3CDTF">2018-05-05T17:37:46Z</dcterms:created>
  <dcterms:modified xsi:type="dcterms:W3CDTF">2018-05-06T08:55:02Z</dcterms:modified>
</cp:coreProperties>
</file>