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2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2017-07-06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贡晔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1764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的大数据与算法策略开放式平台。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412875"/>
            <a:ext cx="7921625" cy="374491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框架，长期在加拿大贝尔公司创建并维护大型的电子商务网站，长期担任项目经理，研发经理，架构师和大数据研发部门经理。管理过大型的开发团队。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离职前，长期担任加拿大贝尔大数据研发部门经理。长期数据挖掘和大数据研究，尤其对推荐系统，文本分析，自然语言处理以及神经网络有长期的积累和独到的领悟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任职数家公司技术总监  多行业信息系统与移动互联网产品开发运营专家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37444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丰富的产品规划和技术研发背景：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规划和研发了出版社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和财务系统、新华书店连锁配送系统、湖北省教材征订系统、酒店管理系统、医疗服务系统等大型传统软件系统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丰富的互联网产品规划和研发经验：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规划和组织研发了雅昌拍卖信息系统、艺术图书数据库、雅昌艺术书城、秦陵展览平台等上百个基于互联网的平台及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数据中心规划专家：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规划过物流数据中心、出版数据中心、雅昌艺术品数据中心、艺术品交易数据中心等项目，对于数据的组织和再利用有深刻和独到的见解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团队管理专家：</a:t>
            </a: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先后管理过数个产品和技术研发团队，最多时团队五十多人，涵盖产品、设计、研发、测试、运维等多个环节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金融参与和研究者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具有三年多股票和期货交易及研究历史，成功躲过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年股灾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年初的股灾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T+0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交易师从台湾主力控盘流派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总体负责“发现者”互联网及移动互联网的产品设计和开发以及市场运营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三位创始人均毕业于华中科技大学计算机系软件专业</a:t>
            </a:r>
            <a:r>
              <a:rPr lang="en-US" altLang="zh-CN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级，为大学同学。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841</Words>
  <Application>Microsoft Office PowerPoint</Application>
  <PresentationFormat>全屏显示(4:3)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黑体</vt:lpstr>
      <vt:lpstr>楷体</vt:lpstr>
      <vt:lpstr>宋体</vt:lpstr>
      <vt:lpstr>Arial</vt:lpstr>
      <vt:lpstr>Calibri</vt:lpstr>
      <vt:lpstr>Office 主题​​</vt:lpstr>
      <vt:lpstr>PowerPoint 演示文稿</vt:lpstr>
      <vt:lpstr>贡晔    跨IT及金融行业的连续创业者 </vt:lpstr>
      <vt:lpstr>郑宇（加籍）  海归 大数据 区块链 机器学习领域的大牛级资深专家 </vt:lpstr>
      <vt:lpstr>吴平 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吴平</cp:lastModifiedBy>
  <cp:revision>66</cp:revision>
  <dcterms:created xsi:type="dcterms:W3CDTF">2017-06-24T01:00:32Z</dcterms:created>
  <dcterms:modified xsi:type="dcterms:W3CDTF">2017-07-06T02:00:28Z</dcterms:modified>
</cp:coreProperties>
</file>