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7"/>
  </p:notesMasterIdLst>
  <p:sldIdLst>
    <p:sldId id="1386" r:id="rId5"/>
    <p:sldId id="1366" r:id="rId6"/>
    <p:sldId id="1375" r:id="rId7"/>
    <p:sldId id="1384" r:id="rId8"/>
    <p:sldId id="1381" r:id="rId9"/>
    <p:sldId id="1388" r:id="rId10"/>
    <p:sldId id="1382" r:id="rId11"/>
    <p:sldId id="1383" r:id="rId12"/>
    <p:sldId id="1385" r:id="rId13"/>
    <p:sldId id="1391" r:id="rId14"/>
    <p:sldId id="1389" r:id="rId15"/>
    <p:sldId id="1387" r:id="rId16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5778" autoAdjust="0"/>
  </p:normalViewPr>
  <p:slideViewPr>
    <p:cSldViewPr snapToGrid="0" snapToObjects="1">
      <p:cViewPr varScale="1">
        <p:scale>
          <a:sx n="76" d="100"/>
          <a:sy n="76" d="100"/>
        </p:scale>
        <p:origin x="-931" y="-91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个人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dirty="0"/>
            <a:t>获得多元评价和多样选择的学习机会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机构</a:t>
          </a:r>
          <a:endParaRPr lang="en-CA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dirty="0"/>
            <a:t>推进资源共享，实现学分互认和非学历教育与学历教育沟通衔接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价值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dirty="0"/>
            <a:t>搭建终身学习“立交桥”，促进终身教育体系建设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E15CD1BF-AABC-42BA-8D2E-FE233479C1D5}">
      <dgm:prSet phldrT="[Text]"/>
      <dgm:spPr/>
      <dgm:t>
        <a:bodyPr/>
        <a:lstStyle/>
        <a:p>
          <a:r>
            <a:rPr lang="zh-CN" altLang="en-US" dirty="0"/>
            <a:t>可以提高学习效率，降低学习成本</a:t>
          </a:r>
          <a:endParaRPr lang="en-CA" dirty="0"/>
        </a:p>
      </dgm:t>
    </dgm:pt>
    <dgm:pt modelId="{F3A77230-680A-4E44-84FF-2BE5F4003871}" type="parTrans" cxnId="{DBD9D7B5-E41B-4076-9757-19CAAB1F6DF4}">
      <dgm:prSet/>
      <dgm:spPr/>
      <dgm:t>
        <a:bodyPr/>
        <a:lstStyle/>
        <a:p>
          <a:endParaRPr lang="zh-CN" altLang="en-US"/>
        </a:p>
      </dgm:t>
    </dgm:pt>
    <dgm:pt modelId="{2F338345-1A6C-481C-AF1B-351A93174D10}" type="sibTrans" cxnId="{DBD9D7B5-E41B-4076-9757-19CAAB1F6DF4}">
      <dgm:prSet/>
      <dgm:spPr/>
      <dgm:t>
        <a:bodyPr/>
        <a:lstStyle/>
        <a:p>
          <a:endParaRPr lang="zh-CN" altLang="en-US"/>
        </a:p>
      </dgm:t>
    </dgm:pt>
    <dgm:pt modelId="{955C2A4A-D5AD-49C3-B2F9-6D876557029E}">
      <dgm:prSet phldrT="[Text]"/>
      <dgm:spPr/>
      <dgm:t>
        <a:bodyPr/>
        <a:lstStyle/>
        <a:p>
          <a:r>
            <a:rPr lang="zh-CN" altLang="en-US" dirty="0"/>
            <a:t>可以获得和保持学习动力，实现终身学习和持续发展</a:t>
          </a:r>
          <a:endParaRPr lang="en-CA" dirty="0"/>
        </a:p>
      </dgm:t>
    </dgm:pt>
    <dgm:pt modelId="{A6B33083-4F01-4F53-BDEA-BB1245BF8A59}" type="parTrans" cxnId="{5C61ABA0-37D3-40E4-836A-BE2AFF4D6C1E}">
      <dgm:prSet/>
      <dgm:spPr/>
      <dgm:t>
        <a:bodyPr/>
        <a:lstStyle/>
        <a:p>
          <a:endParaRPr lang="zh-CN" altLang="en-US"/>
        </a:p>
      </dgm:t>
    </dgm:pt>
    <dgm:pt modelId="{DE461FEA-C6F9-44C9-945F-C26A57E2155E}" type="sibTrans" cxnId="{5C61ABA0-37D3-40E4-836A-BE2AFF4D6C1E}">
      <dgm:prSet/>
      <dgm:spPr/>
      <dgm:t>
        <a:bodyPr/>
        <a:lstStyle/>
        <a:p>
          <a:endParaRPr lang="zh-CN" altLang="en-US"/>
        </a:p>
      </dgm:t>
    </dgm:pt>
    <dgm:pt modelId="{9C447D1F-E6C6-4AE4-8EBD-C8420471269B}">
      <dgm:prSet phldrT="[Text]"/>
      <dgm:spPr/>
      <dgm:t>
        <a:bodyPr/>
        <a:lstStyle/>
        <a:p>
          <a:r>
            <a:rPr lang="zh-CN" altLang="en-US" dirty="0"/>
            <a:t>促进教育市场和劳动力市场的融通，推进教育教学改革</a:t>
          </a:r>
          <a:endParaRPr lang="en-CA" dirty="0"/>
        </a:p>
      </dgm:t>
    </dgm:pt>
    <dgm:pt modelId="{6523F103-25DF-4F64-A422-321E1F0596EB}" type="parTrans" cxnId="{9EDF1D3F-34F4-4850-981C-AF875AE6D98D}">
      <dgm:prSet/>
      <dgm:spPr/>
      <dgm:t>
        <a:bodyPr/>
        <a:lstStyle/>
        <a:p>
          <a:endParaRPr lang="zh-CN" altLang="en-US"/>
        </a:p>
      </dgm:t>
    </dgm:pt>
    <dgm:pt modelId="{0606AC6E-D7EF-4C28-85BF-B54A131315C4}" type="sibTrans" cxnId="{9EDF1D3F-34F4-4850-981C-AF875AE6D98D}">
      <dgm:prSet/>
      <dgm:spPr/>
      <dgm:t>
        <a:bodyPr/>
        <a:lstStyle/>
        <a:p>
          <a:endParaRPr lang="zh-CN" altLang="en-US"/>
        </a:p>
      </dgm:t>
    </dgm:pt>
    <dgm:pt modelId="{0BC407F1-B233-4373-939B-946A78BB9E78}">
      <dgm:prSet phldrT="[Text]"/>
      <dgm:spPr/>
      <dgm:t>
        <a:bodyPr/>
        <a:lstStyle/>
        <a:p>
          <a:r>
            <a:rPr lang="zh-CN" altLang="en-US" dirty="0"/>
            <a:t>促进行业人力资源评价与管理</a:t>
          </a:r>
          <a:endParaRPr lang="en-CA" dirty="0"/>
        </a:p>
      </dgm:t>
    </dgm:pt>
    <dgm:pt modelId="{847ADADC-492B-4144-8638-4A3BC5529CC9}" type="parTrans" cxnId="{8EA92888-C16D-4E89-9B25-6AAC91E53167}">
      <dgm:prSet/>
      <dgm:spPr/>
      <dgm:t>
        <a:bodyPr/>
        <a:lstStyle/>
        <a:p>
          <a:endParaRPr lang="zh-CN" altLang="en-US"/>
        </a:p>
      </dgm:t>
    </dgm:pt>
    <dgm:pt modelId="{7EA81CD2-0887-403C-B62A-90B8C2346FA0}" type="sibTrans" cxnId="{8EA92888-C16D-4E89-9B25-6AAC91E53167}">
      <dgm:prSet/>
      <dgm:spPr/>
      <dgm:t>
        <a:bodyPr/>
        <a:lstStyle/>
        <a:p>
          <a:endParaRPr lang="zh-CN" altLang="en-US"/>
        </a:p>
      </dgm:t>
    </dgm:pt>
    <dgm:pt modelId="{B62C6E3E-5316-4FDF-9D72-77CF1C2B5C5B}">
      <dgm:prSet phldrT="[Text]"/>
      <dgm:spPr/>
      <dgm:t>
        <a:bodyPr/>
        <a:lstStyle/>
        <a:p>
          <a:r>
            <a:rPr lang="zh-CN" altLang="en-US" dirty="0"/>
            <a:t>将各类优质教育资源对全社会开放，落实教育公平</a:t>
          </a:r>
          <a:endParaRPr lang="en-CA" dirty="0"/>
        </a:p>
      </dgm:t>
    </dgm:pt>
    <dgm:pt modelId="{393E359C-6157-4E89-8BB7-E4D89CDB532D}" type="parTrans" cxnId="{78DEF639-4853-4838-95D8-54DE7BB61FA1}">
      <dgm:prSet/>
      <dgm:spPr/>
      <dgm:t>
        <a:bodyPr/>
        <a:lstStyle/>
        <a:p>
          <a:endParaRPr lang="zh-CN" altLang="en-US"/>
        </a:p>
      </dgm:t>
    </dgm:pt>
    <dgm:pt modelId="{41FEF2A4-E33A-4200-B709-B07AA27341EA}" type="sibTrans" cxnId="{78DEF639-4853-4838-95D8-54DE7BB61FA1}">
      <dgm:prSet/>
      <dgm:spPr/>
      <dgm:t>
        <a:bodyPr/>
        <a:lstStyle/>
        <a:p>
          <a:endParaRPr lang="zh-CN" altLang="en-US"/>
        </a:p>
      </dgm:t>
    </dgm:pt>
    <dgm:pt modelId="{F5889135-DB96-46EA-83E7-06C854EA7E33}">
      <dgm:prSet phldrT="[Text]"/>
      <dgm:spPr/>
      <dgm:t>
        <a:bodyPr/>
        <a:lstStyle/>
        <a:p>
          <a:r>
            <a:rPr lang="zh-CN" altLang="en-US" dirty="0"/>
            <a:t>提升教育培训质量和效益，降低个人学习成本的同时使人力资源开发的总社会成本显著下降</a:t>
          </a:r>
          <a:endParaRPr lang="en-CA" dirty="0"/>
        </a:p>
      </dgm:t>
    </dgm:pt>
    <dgm:pt modelId="{B01E44A0-D526-44CD-BFD3-11E1E2AB841B}" type="parTrans" cxnId="{F15DD7B6-DC3D-47C0-A2C7-FA7D738A8E1A}">
      <dgm:prSet/>
      <dgm:spPr/>
      <dgm:t>
        <a:bodyPr/>
        <a:lstStyle/>
        <a:p>
          <a:endParaRPr lang="zh-CN" altLang="en-US"/>
        </a:p>
      </dgm:t>
    </dgm:pt>
    <dgm:pt modelId="{001CA9A9-CB66-4F4C-BD11-F64B46E8D52E}" type="sibTrans" cxnId="{F15DD7B6-DC3D-47C0-A2C7-FA7D738A8E1A}">
      <dgm:prSet/>
      <dgm:spPr/>
      <dgm:t>
        <a:bodyPr/>
        <a:lstStyle/>
        <a:p>
          <a:endParaRPr lang="zh-CN" altLang="en-US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3" custScaleY="1000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7DC00-DB3D-45CB-8D73-DF95CFA49EBB}" type="pres">
      <dgm:prSet presAssocID="{EFD308F6-D1B3-4C0C-9855-44828DA5C4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1AB0C-899B-426A-9356-1793E5568F8D}" type="pres">
      <dgm:prSet presAssocID="{BC445C4B-E5F4-4993-8ADA-39848656E56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3" custLinFactNeighborX="-1239" custLinFactNeighborY="-1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B58D5-8AF6-4025-90B7-493CF23D3556}" type="pres">
      <dgm:prSet presAssocID="{33A7936C-4671-484A-A1C1-DEFFD7A56C9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F15DD7B6-DC3D-47C0-A2C7-FA7D738A8E1A}" srcId="{33A7936C-4671-484A-A1C1-DEFFD7A56C94}" destId="{F5889135-DB96-46EA-83E7-06C854EA7E33}" srcOrd="2" destOrd="0" parTransId="{B01E44A0-D526-44CD-BFD3-11E1E2AB841B}" sibTransId="{001CA9A9-CB66-4F4C-BD11-F64B46E8D52E}"/>
    <dgm:cxn modelId="{E1C441F6-C2E6-4058-8A7A-F92D7063C2D4}" type="presOf" srcId="{955C2A4A-D5AD-49C3-B2F9-6D876557029E}" destId="{02D7DC00-DB3D-45CB-8D73-DF95CFA49EBB}" srcOrd="0" destOrd="2" presId="urn:microsoft.com/office/officeart/2005/8/layout/vList5"/>
    <dgm:cxn modelId="{8F596153-42C7-4C83-A4CF-160A01760578}" type="presOf" srcId="{EFD308F6-D1B3-4C0C-9855-44828DA5C44A}" destId="{EF58C255-A9FF-44DF-87AE-4C71C03EB78A}" srcOrd="0" destOrd="0" presId="urn:microsoft.com/office/officeart/2005/8/layout/vList5"/>
    <dgm:cxn modelId="{78DEF639-4853-4838-95D8-54DE7BB61FA1}" srcId="{33A7936C-4671-484A-A1C1-DEFFD7A56C94}" destId="{B62C6E3E-5316-4FDF-9D72-77CF1C2B5C5B}" srcOrd="1" destOrd="0" parTransId="{393E359C-6157-4E89-8BB7-E4D89CDB532D}" sibTransId="{41FEF2A4-E33A-4200-B709-B07AA27341EA}"/>
    <dgm:cxn modelId="{6DFCD935-E3D6-4A30-A69C-907CF14B5CEA}" type="presOf" srcId="{33A7936C-4671-484A-A1C1-DEFFD7A56C94}" destId="{87BFDA73-7FD5-46F8-BE56-D14799BB4D9D}" srcOrd="0" destOrd="0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9EDF1D3F-34F4-4850-981C-AF875AE6D98D}" srcId="{BC445C4B-E5F4-4993-8ADA-39848656E562}" destId="{9C447D1F-E6C6-4AE4-8EBD-C8420471269B}" srcOrd="1" destOrd="0" parTransId="{6523F103-25DF-4F64-A422-321E1F0596EB}" sibTransId="{0606AC6E-D7EF-4C28-85BF-B54A131315C4}"/>
    <dgm:cxn modelId="{01EC7EF0-7471-421C-9EAF-17952E5B864F}" type="presOf" srcId="{16CBC629-BBFD-4F9A-B882-035B39991D1B}" destId="{03AAD140-F4E4-4289-B0ED-2BF36E0C9501}" srcOrd="0" destOrd="0" presId="urn:microsoft.com/office/officeart/2005/8/layout/vList5"/>
    <dgm:cxn modelId="{8EA92888-C16D-4E89-9B25-6AAC91E53167}" srcId="{BC445C4B-E5F4-4993-8ADA-39848656E562}" destId="{0BC407F1-B233-4373-939B-946A78BB9E78}" srcOrd="2" destOrd="0" parTransId="{847ADADC-492B-4144-8638-4A3BC5529CC9}" sibTransId="{7EA81CD2-0887-403C-B62A-90B8C2346FA0}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E0D4250D-9237-4135-8B37-0DA7D2CF1EBD}" type="presOf" srcId="{BC445C4B-E5F4-4993-8ADA-39848656E562}" destId="{ADA20547-6044-4033-8051-C7DADEA09DF6}" srcOrd="0" destOrd="0" presId="urn:microsoft.com/office/officeart/2005/8/layout/vList5"/>
    <dgm:cxn modelId="{DBD9D7B5-E41B-4076-9757-19CAAB1F6DF4}" srcId="{EFD308F6-D1B3-4C0C-9855-44828DA5C44A}" destId="{E15CD1BF-AABC-42BA-8D2E-FE233479C1D5}" srcOrd="1" destOrd="0" parTransId="{F3A77230-680A-4E44-84FF-2BE5F4003871}" sibTransId="{2F338345-1A6C-481C-AF1B-351A93174D10}"/>
    <dgm:cxn modelId="{5C61ABA0-37D3-40E4-836A-BE2AFF4D6C1E}" srcId="{EFD308F6-D1B3-4C0C-9855-44828DA5C44A}" destId="{955C2A4A-D5AD-49C3-B2F9-6D876557029E}" srcOrd="2" destOrd="0" parTransId="{A6B33083-4F01-4F53-BDEA-BB1245BF8A59}" sibTransId="{DE461FEA-C6F9-44C9-945F-C26A57E2155E}"/>
    <dgm:cxn modelId="{32ED3797-74A5-40E3-B9F4-4659EBD9888F}" type="presOf" srcId="{6FFFB86E-0523-47A7-ACAD-3853A67EE633}" destId="{D821AB0C-899B-426A-9356-1793E5568F8D}" srcOrd="0" destOrd="0" presId="urn:microsoft.com/office/officeart/2005/8/layout/vList5"/>
    <dgm:cxn modelId="{ADA7F7D0-8E9E-4BCA-9AD1-317FEEA13959}" type="presOf" srcId="{B62C6E3E-5316-4FDF-9D72-77CF1C2B5C5B}" destId="{D38B58D5-8AF6-4025-90B7-493CF23D3556}" srcOrd="0" destOrd="1" presId="urn:microsoft.com/office/officeart/2005/8/layout/vList5"/>
    <dgm:cxn modelId="{5F7ED7F5-6395-4E05-ACCA-0801ADAEFF99}" type="presOf" srcId="{F5889135-DB96-46EA-83E7-06C854EA7E33}" destId="{D38B58D5-8AF6-4025-90B7-493CF23D3556}" srcOrd="0" destOrd="2" presId="urn:microsoft.com/office/officeart/2005/8/layout/vList5"/>
    <dgm:cxn modelId="{E4BE910B-D23C-474A-B1F7-A4BCEC164BE9}" type="presOf" srcId="{9C447D1F-E6C6-4AE4-8EBD-C8420471269B}" destId="{D821AB0C-899B-426A-9356-1793E5568F8D}" srcOrd="0" destOrd="1" presId="urn:microsoft.com/office/officeart/2005/8/layout/vList5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9030132E-235D-4354-904E-AFB2AEEEA66F}" type="presOf" srcId="{E15CD1BF-AABC-42BA-8D2E-FE233479C1D5}" destId="{02D7DC00-DB3D-45CB-8D73-DF95CFA49EBB}" srcOrd="0" destOrd="1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0CE32C30-C65D-439D-823C-93EE7DB81A45}" type="presOf" srcId="{60A6C7D1-1500-40C0-924C-911D61E0D6A2}" destId="{D38B58D5-8AF6-4025-90B7-493CF23D3556}" srcOrd="0" destOrd="0" presId="urn:microsoft.com/office/officeart/2005/8/layout/vList5"/>
    <dgm:cxn modelId="{1F04CF56-CF86-48EE-BCBE-71B55A5BC20B}" type="presOf" srcId="{0BC407F1-B233-4373-939B-946A78BB9E78}" destId="{D821AB0C-899B-426A-9356-1793E5568F8D}" srcOrd="0" destOrd="2" presId="urn:microsoft.com/office/officeart/2005/8/layout/vList5"/>
    <dgm:cxn modelId="{911B1E24-5AB7-4E0D-A7EB-E8AE0851A7A8}" type="presOf" srcId="{0A04856D-7682-4BDA-8210-3DB9D6411272}" destId="{02D7DC00-DB3D-45CB-8D73-DF95CFA49EBB}" srcOrd="0" destOrd="0" presId="urn:microsoft.com/office/officeart/2005/8/layout/vList5"/>
    <dgm:cxn modelId="{555672C0-878C-4BFC-8F66-C503339EFE9A}" type="presParOf" srcId="{03AAD140-F4E4-4289-B0ED-2BF36E0C9501}" destId="{45B4E2FA-1813-40E4-BE99-BEE8940DE7E8}" srcOrd="0" destOrd="0" presId="urn:microsoft.com/office/officeart/2005/8/layout/vList5"/>
    <dgm:cxn modelId="{9AD150F6-13B8-46CD-993D-911367E24CC6}" type="presParOf" srcId="{45B4E2FA-1813-40E4-BE99-BEE8940DE7E8}" destId="{EF58C255-A9FF-44DF-87AE-4C71C03EB78A}" srcOrd="0" destOrd="0" presId="urn:microsoft.com/office/officeart/2005/8/layout/vList5"/>
    <dgm:cxn modelId="{11B07CD2-710E-4E3D-8355-C8D0061D4554}" type="presParOf" srcId="{45B4E2FA-1813-40E4-BE99-BEE8940DE7E8}" destId="{02D7DC00-DB3D-45CB-8D73-DF95CFA49EBB}" srcOrd="1" destOrd="0" presId="urn:microsoft.com/office/officeart/2005/8/layout/vList5"/>
    <dgm:cxn modelId="{094D9A70-C104-44D1-A2DE-02443A2AE836}" type="presParOf" srcId="{03AAD140-F4E4-4289-B0ED-2BF36E0C9501}" destId="{76B53602-2A20-43C8-89C2-C451F5D1FEEA}" srcOrd="1" destOrd="0" presId="urn:microsoft.com/office/officeart/2005/8/layout/vList5"/>
    <dgm:cxn modelId="{33D261D1-3C8B-49AF-BEF5-15D857D64676}" type="presParOf" srcId="{03AAD140-F4E4-4289-B0ED-2BF36E0C9501}" destId="{015C7EEC-A410-4911-8EB1-5E156CB80931}" srcOrd="2" destOrd="0" presId="urn:microsoft.com/office/officeart/2005/8/layout/vList5"/>
    <dgm:cxn modelId="{C3F0C44A-D10D-416A-AAEE-8C98C87FD158}" type="presParOf" srcId="{015C7EEC-A410-4911-8EB1-5E156CB80931}" destId="{ADA20547-6044-4033-8051-C7DADEA09DF6}" srcOrd="0" destOrd="0" presId="urn:microsoft.com/office/officeart/2005/8/layout/vList5"/>
    <dgm:cxn modelId="{494FD417-51FD-412F-B146-B33387D50FE7}" type="presParOf" srcId="{015C7EEC-A410-4911-8EB1-5E156CB80931}" destId="{D821AB0C-899B-426A-9356-1793E5568F8D}" srcOrd="1" destOrd="0" presId="urn:microsoft.com/office/officeart/2005/8/layout/vList5"/>
    <dgm:cxn modelId="{EF367CBA-8188-4925-AB26-5BBFC48B2313}" type="presParOf" srcId="{03AAD140-F4E4-4289-B0ED-2BF36E0C9501}" destId="{952D3042-3EF0-4248-B888-12D3FA6731A8}" srcOrd="3" destOrd="0" presId="urn:microsoft.com/office/officeart/2005/8/layout/vList5"/>
    <dgm:cxn modelId="{2BBD9C8E-B7EE-4EE5-8030-4298AA3EA470}" type="presParOf" srcId="{03AAD140-F4E4-4289-B0ED-2BF36E0C9501}" destId="{13EA9FAC-9051-4E01-8F88-BF9A3E0F5BAC}" srcOrd="4" destOrd="0" presId="urn:microsoft.com/office/officeart/2005/8/layout/vList5"/>
    <dgm:cxn modelId="{CACD27F3-2B9B-4BE1-9532-B81F7942981C}" type="presParOf" srcId="{13EA9FAC-9051-4E01-8F88-BF9A3E0F5BAC}" destId="{87BFDA73-7FD5-46F8-BE56-D14799BB4D9D}" srcOrd="0" destOrd="0" presId="urn:microsoft.com/office/officeart/2005/8/layout/vList5"/>
    <dgm:cxn modelId="{F4557F3C-38BD-4E29-B368-95BDC087EA97}" type="presParOf" srcId="{13EA9FAC-9051-4E01-8F88-BF9A3E0F5BAC}" destId="{D38B58D5-8AF6-4025-90B7-493CF23D35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746FAB-4AA9-460F-BD03-02649D5680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57A324-F38F-439D-A42F-23D2432D903E}">
      <dgm:prSet phldrT="[Text]"/>
      <dgm:spPr>
        <a:solidFill>
          <a:srgbClr val="3369F8"/>
        </a:solidFill>
      </dgm:spPr>
      <dgm:t>
        <a:bodyPr/>
        <a:lstStyle/>
        <a:p>
          <a:r>
            <a:rPr lang="en-US" altLang="zh-CN" dirty="0"/>
            <a:t>GAP</a:t>
          </a:r>
          <a:endParaRPr lang="zh-CN" altLang="en-US" dirty="0"/>
        </a:p>
      </dgm:t>
    </dgm:pt>
    <dgm:pt modelId="{B22BDB25-0AC5-4492-9127-A776BA17A71D}" type="parTrans" cxnId="{F027860A-3ADF-44FF-8390-70243103D9FE}">
      <dgm:prSet/>
      <dgm:spPr/>
      <dgm:t>
        <a:bodyPr/>
        <a:lstStyle/>
        <a:p>
          <a:endParaRPr lang="zh-CN" altLang="en-US"/>
        </a:p>
      </dgm:t>
    </dgm:pt>
    <dgm:pt modelId="{4D73457C-AA94-44EB-B5E2-20CE74073192}" type="sibTrans" cxnId="{F027860A-3ADF-44FF-8390-70243103D9FE}">
      <dgm:prSet/>
      <dgm:spPr/>
      <dgm:t>
        <a:bodyPr/>
        <a:lstStyle/>
        <a:p>
          <a:endParaRPr lang="zh-CN" altLang="en-US"/>
        </a:p>
      </dgm:t>
    </dgm:pt>
    <dgm:pt modelId="{625025BB-1A5A-4615-87BE-375154C495A0}">
      <dgm:prSet phldrT="[Text]" custT="1"/>
      <dgm:spPr>
        <a:solidFill>
          <a:srgbClr val="3369F8"/>
        </a:solidFill>
      </dgm:spPr>
      <dgm:t>
        <a:bodyPr/>
        <a:lstStyle/>
        <a:p>
          <a:r>
            <a:rPr lang="zh-CN" altLang="en-US" sz="1600" b="1" dirty="0"/>
            <a:t>各个教育阶</a:t>
          </a:r>
          <a:r>
            <a:rPr lang="zh-CN" altLang="en-US" sz="1600" b="1" dirty="0" smtClean="0"/>
            <a:t>段</a:t>
          </a:r>
          <a:endParaRPr lang="en-US" altLang="zh-CN" sz="1600" b="1" dirty="0" smtClean="0"/>
        </a:p>
      </dgm:t>
    </dgm:pt>
    <dgm:pt modelId="{D18AD188-81AD-4841-BB29-BFBA9718D46E}" type="parTrans" cxnId="{A67541E4-0370-47E7-BEDD-E92B841F0737}">
      <dgm:prSet/>
      <dgm:spPr/>
      <dgm:t>
        <a:bodyPr/>
        <a:lstStyle/>
        <a:p>
          <a:endParaRPr lang="zh-CN" altLang="en-US"/>
        </a:p>
      </dgm:t>
    </dgm:pt>
    <dgm:pt modelId="{1936FFD8-5F0A-4406-A1AA-E3AF4A6DCF93}" type="sibTrans" cxnId="{A67541E4-0370-47E7-BEDD-E92B841F0737}">
      <dgm:prSet/>
      <dgm:spPr/>
      <dgm:t>
        <a:bodyPr/>
        <a:lstStyle/>
        <a:p>
          <a:endParaRPr lang="zh-CN" altLang="en-US"/>
        </a:p>
      </dgm:t>
    </dgm:pt>
    <dgm:pt modelId="{04396320-15A0-4D5F-ACAF-C0DAEC24B137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学历和非学历</a:t>
          </a:r>
          <a:endParaRPr lang="zh-CN" altLang="en-US" dirty="0"/>
        </a:p>
      </dgm:t>
    </dgm:pt>
    <dgm:pt modelId="{F0A2999B-3BE9-4F28-90A9-FB99EB8EA57C}" type="parTrans" cxnId="{A8EFA6A5-AE55-434E-9B56-68C5B2E92133}">
      <dgm:prSet/>
      <dgm:spPr/>
      <dgm:t>
        <a:bodyPr/>
        <a:lstStyle/>
        <a:p>
          <a:endParaRPr lang="zh-CN" altLang="en-US"/>
        </a:p>
      </dgm:t>
    </dgm:pt>
    <dgm:pt modelId="{9193DC3F-75FF-4243-8146-C06C5C891FE2}" type="sibTrans" cxnId="{A8EFA6A5-AE55-434E-9B56-68C5B2E92133}">
      <dgm:prSet/>
      <dgm:spPr/>
      <dgm:t>
        <a:bodyPr/>
        <a:lstStyle/>
        <a:p>
          <a:endParaRPr lang="zh-CN" altLang="en-US"/>
        </a:p>
      </dgm:t>
    </dgm:pt>
    <dgm:pt modelId="{0509E91C-6348-4ED0-A38A-8C378B92BD6D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国内和国外教育资源</a:t>
          </a:r>
          <a:endParaRPr lang="zh-CN" altLang="en-US" dirty="0"/>
        </a:p>
      </dgm:t>
    </dgm:pt>
    <dgm:pt modelId="{DEF0E402-092C-47D0-8912-DA487983BEF2}" type="parTrans" cxnId="{A37E859A-56CE-4354-A79A-618B287F5957}">
      <dgm:prSet/>
      <dgm:spPr/>
      <dgm:t>
        <a:bodyPr/>
        <a:lstStyle/>
        <a:p>
          <a:endParaRPr lang="zh-CN" altLang="en-US"/>
        </a:p>
      </dgm:t>
    </dgm:pt>
    <dgm:pt modelId="{BB353705-2804-46B0-945A-3EA6D24DB953}" type="sibTrans" cxnId="{A37E859A-56CE-4354-A79A-618B287F5957}">
      <dgm:prSet/>
      <dgm:spPr/>
      <dgm:t>
        <a:bodyPr/>
        <a:lstStyle/>
        <a:p>
          <a:endParaRPr lang="zh-CN" altLang="en-US"/>
        </a:p>
      </dgm:t>
    </dgm:pt>
    <dgm:pt modelId="{FD97A8D8-B9DF-4EB2-9F53-BD97EC88B480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知识学习和能力培养</a:t>
          </a:r>
          <a:endParaRPr lang="zh-CN" altLang="en-US" dirty="0"/>
        </a:p>
      </dgm:t>
    </dgm:pt>
    <dgm:pt modelId="{CC73ED13-B232-42A5-95F6-852D874028C1}" type="parTrans" cxnId="{B04CBC48-F751-4DD9-85B0-CBC6367F5DDE}">
      <dgm:prSet/>
      <dgm:spPr/>
      <dgm:t>
        <a:bodyPr/>
        <a:lstStyle/>
        <a:p>
          <a:endParaRPr lang="zh-CN" altLang="en-US"/>
        </a:p>
      </dgm:t>
    </dgm:pt>
    <dgm:pt modelId="{6AA13E1B-7B79-4872-BD53-10B67E8A1C81}" type="sibTrans" cxnId="{B04CBC48-F751-4DD9-85B0-CBC6367F5DDE}">
      <dgm:prSet/>
      <dgm:spPr/>
      <dgm:t>
        <a:bodyPr/>
        <a:lstStyle/>
        <a:p>
          <a:endParaRPr lang="zh-CN" altLang="en-US"/>
        </a:p>
      </dgm:t>
    </dgm:pt>
    <dgm:pt modelId="{3A58B2A3-9ADD-44C5-99A5-7D14150C7096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公办和民办教育机构</a:t>
          </a:r>
          <a:endParaRPr lang="zh-CN" altLang="en-US" dirty="0"/>
        </a:p>
      </dgm:t>
    </dgm:pt>
    <dgm:pt modelId="{C9D11E3D-237B-44BD-9967-D48DB61EE0D6}" type="parTrans" cxnId="{DDE73BAB-C80C-4C21-8414-3BA77ECEEAB3}">
      <dgm:prSet/>
      <dgm:spPr/>
      <dgm:t>
        <a:bodyPr/>
        <a:lstStyle/>
        <a:p>
          <a:endParaRPr lang="zh-CN" altLang="en-US"/>
        </a:p>
      </dgm:t>
    </dgm:pt>
    <dgm:pt modelId="{D87ED5E0-2D9E-487C-A81E-E2D7A6147600}" type="sibTrans" cxnId="{DDE73BAB-C80C-4C21-8414-3BA77ECEEAB3}">
      <dgm:prSet/>
      <dgm:spPr/>
      <dgm:t>
        <a:bodyPr/>
        <a:lstStyle/>
        <a:p>
          <a:endParaRPr lang="zh-CN" altLang="en-US"/>
        </a:p>
      </dgm:t>
    </dgm:pt>
    <dgm:pt modelId="{92D3F9D7-A2E3-42BD-B808-F7C738C298C7}" type="pres">
      <dgm:prSet presAssocID="{D2746FAB-4AA9-460F-BD03-02649D5680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2B8CC4-9A84-4368-88A8-0E5E405FA6FE}" type="pres">
      <dgm:prSet presAssocID="{F457A324-F38F-439D-A42F-23D2432D903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BA66B61-FFD9-4D59-9FC8-846F6361F67D}" type="pres">
      <dgm:prSet presAssocID="{625025BB-1A5A-4615-87BE-375154C495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99DD0-E4C4-4650-B1D4-9FD27D383F5E}" type="pres">
      <dgm:prSet presAssocID="{625025BB-1A5A-4615-87BE-375154C495A0}" presName="dummy" presStyleCnt="0"/>
      <dgm:spPr/>
    </dgm:pt>
    <dgm:pt modelId="{28B59068-C098-4291-9168-CFE5F1EB0BD0}" type="pres">
      <dgm:prSet presAssocID="{1936FFD8-5F0A-4406-A1AA-E3AF4A6DCF9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1A3D55B-08AE-408A-8E7F-E603F155639E}" type="pres">
      <dgm:prSet presAssocID="{04396320-15A0-4D5F-ACAF-C0DAEC24B13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CFDE2-4522-4CE8-AC58-3234B8FB9EE1}" type="pres">
      <dgm:prSet presAssocID="{04396320-15A0-4D5F-ACAF-C0DAEC24B137}" presName="dummy" presStyleCnt="0"/>
      <dgm:spPr/>
    </dgm:pt>
    <dgm:pt modelId="{B2CB3A19-6427-43B5-9B60-4713873FADDD}" type="pres">
      <dgm:prSet presAssocID="{9193DC3F-75FF-4243-8146-C06C5C891FE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7C7A803-92F9-4382-ACF8-A96B2D51F76D}" type="pres">
      <dgm:prSet presAssocID="{0509E91C-6348-4ED0-A38A-8C378B92BD6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7B30-02F5-4641-9DCA-659479A3CEB9}" type="pres">
      <dgm:prSet presAssocID="{0509E91C-6348-4ED0-A38A-8C378B92BD6D}" presName="dummy" presStyleCnt="0"/>
      <dgm:spPr/>
    </dgm:pt>
    <dgm:pt modelId="{27C38070-6907-4A43-9806-17319EA55311}" type="pres">
      <dgm:prSet presAssocID="{BB353705-2804-46B0-945A-3EA6D24DB953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71AE502-E12D-43A1-AED3-B76646609BE3}" type="pres">
      <dgm:prSet presAssocID="{FD97A8D8-B9DF-4EB2-9F53-BD97EC88B48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D38DD-C839-40D3-AEE7-13CDA68A01D8}" type="pres">
      <dgm:prSet presAssocID="{FD97A8D8-B9DF-4EB2-9F53-BD97EC88B480}" presName="dummy" presStyleCnt="0"/>
      <dgm:spPr/>
    </dgm:pt>
    <dgm:pt modelId="{C6F6A86B-5520-4507-8B11-D0096916FB4B}" type="pres">
      <dgm:prSet presAssocID="{6AA13E1B-7B79-4872-BD53-10B67E8A1C8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A3532FD5-3929-49B5-8D79-0D7C50700DBA}" type="pres">
      <dgm:prSet presAssocID="{3A58B2A3-9ADD-44C5-99A5-7D14150C70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E55E38-C6E9-478A-BFE8-E381F0DA76F1}" type="pres">
      <dgm:prSet presAssocID="{3A58B2A3-9ADD-44C5-99A5-7D14150C7096}" presName="dummy" presStyleCnt="0"/>
      <dgm:spPr/>
    </dgm:pt>
    <dgm:pt modelId="{70B651D3-1E7B-4EE6-9FBD-C6D8397E4020}" type="pres">
      <dgm:prSet presAssocID="{D87ED5E0-2D9E-487C-A81E-E2D7A614760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D81D0198-13B0-4EDF-BF29-3630C6116D6F}" type="presOf" srcId="{9193DC3F-75FF-4243-8146-C06C5C891FE2}" destId="{B2CB3A19-6427-43B5-9B60-4713873FADDD}" srcOrd="0" destOrd="0" presId="urn:microsoft.com/office/officeart/2005/8/layout/radial6"/>
    <dgm:cxn modelId="{E6741659-9C83-4051-A5F1-4742AFC3A50F}" type="presOf" srcId="{D2746FAB-4AA9-460F-BD03-02649D56804E}" destId="{92D3F9D7-A2E3-42BD-B808-F7C738C298C7}" srcOrd="0" destOrd="0" presId="urn:microsoft.com/office/officeart/2005/8/layout/radial6"/>
    <dgm:cxn modelId="{A8EFA6A5-AE55-434E-9B56-68C5B2E92133}" srcId="{F457A324-F38F-439D-A42F-23D2432D903E}" destId="{04396320-15A0-4D5F-ACAF-C0DAEC24B137}" srcOrd="1" destOrd="0" parTransId="{F0A2999B-3BE9-4F28-90A9-FB99EB8EA57C}" sibTransId="{9193DC3F-75FF-4243-8146-C06C5C891FE2}"/>
    <dgm:cxn modelId="{DC6F862D-827C-4339-853B-8259A7120E6A}" type="presOf" srcId="{6AA13E1B-7B79-4872-BD53-10B67E8A1C81}" destId="{C6F6A86B-5520-4507-8B11-D0096916FB4B}" srcOrd="0" destOrd="0" presId="urn:microsoft.com/office/officeart/2005/8/layout/radial6"/>
    <dgm:cxn modelId="{B04CBC48-F751-4DD9-85B0-CBC6367F5DDE}" srcId="{F457A324-F38F-439D-A42F-23D2432D903E}" destId="{FD97A8D8-B9DF-4EB2-9F53-BD97EC88B480}" srcOrd="3" destOrd="0" parTransId="{CC73ED13-B232-42A5-95F6-852D874028C1}" sibTransId="{6AA13E1B-7B79-4872-BD53-10B67E8A1C81}"/>
    <dgm:cxn modelId="{A67541E4-0370-47E7-BEDD-E92B841F0737}" srcId="{F457A324-F38F-439D-A42F-23D2432D903E}" destId="{625025BB-1A5A-4615-87BE-375154C495A0}" srcOrd="0" destOrd="0" parTransId="{D18AD188-81AD-4841-BB29-BFBA9718D46E}" sibTransId="{1936FFD8-5F0A-4406-A1AA-E3AF4A6DCF93}"/>
    <dgm:cxn modelId="{80FA2F82-1028-4993-BBB9-735DA9E20691}" type="presOf" srcId="{D87ED5E0-2D9E-487C-A81E-E2D7A6147600}" destId="{70B651D3-1E7B-4EE6-9FBD-C6D8397E4020}" srcOrd="0" destOrd="0" presId="urn:microsoft.com/office/officeart/2005/8/layout/radial6"/>
    <dgm:cxn modelId="{F6DC9CA5-3047-4925-A713-14BE73521BD6}" type="presOf" srcId="{FD97A8D8-B9DF-4EB2-9F53-BD97EC88B480}" destId="{671AE502-E12D-43A1-AED3-B76646609BE3}" srcOrd="0" destOrd="0" presId="urn:microsoft.com/office/officeart/2005/8/layout/radial6"/>
    <dgm:cxn modelId="{2F3DA509-ED77-43D5-A976-6C2934CD36EA}" type="presOf" srcId="{625025BB-1A5A-4615-87BE-375154C495A0}" destId="{CBA66B61-FFD9-4D59-9FC8-846F6361F67D}" srcOrd="0" destOrd="0" presId="urn:microsoft.com/office/officeart/2005/8/layout/radial6"/>
    <dgm:cxn modelId="{AD034BD3-B460-4F40-B7C4-6BCEFFC9B2C0}" type="presOf" srcId="{0509E91C-6348-4ED0-A38A-8C378B92BD6D}" destId="{07C7A803-92F9-4382-ACF8-A96B2D51F76D}" srcOrd="0" destOrd="0" presId="urn:microsoft.com/office/officeart/2005/8/layout/radial6"/>
    <dgm:cxn modelId="{2FBF7859-CAB3-4C69-9E30-016A2496B817}" type="presOf" srcId="{1936FFD8-5F0A-4406-A1AA-E3AF4A6DCF93}" destId="{28B59068-C098-4291-9168-CFE5F1EB0BD0}" srcOrd="0" destOrd="0" presId="urn:microsoft.com/office/officeart/2005/8/layout/radial6"/>
    <dgm:cxn modelId="{DDE73BAB-C80C-4C21-8414-3BA77ECEEAB3}" srcId="{F457A324-F38F-439D-A42F-23D2432D903E}" destId="{3A58B2A3-9ADD-44C5-99A5-7D14150C7096}" srcOrd="4" destOrd="0" parTransId="{C9D11E3D-237B-44BD-9967-D48DB61EE0D6}" sibTransId="{D87ED5E0-2D9E-487C-A81E-E2D7A6147600}"/>
    <dgm:cxn modelId="{3C90CA77-CE05-45DD-9642-C10A458FF1C2}" type="presOf" srcId="{BB353705-2804-46B0-945A-3EA6D24DB953}" destId="{27C38070-6907-4A43-9806-17319EA55311}" srcOrd="0" destOrd="0" presId="urn:microsoft.com/office/officeart/2005/8/layout/radial6"/>
    <dgm:cxn modelId="{595D7E3F-72A5-44E3-85DE-45D83E8AF76F}" type="presOf" srcId="{F457A324-F38F-439D-A42F-23D2432D903E}" destId="{702B8CC4-9A84-4368-88A8-0E5E405FA6FE}" srcOrd="0" destOrd="0" presId="urn:microsoft.com/office/officeart/2005/8/layout/radial6"/>
    <dgm:cxn modelId="{A37E859A-56CE-4354-A79A-618B287F5957}" srcId="{F457A324-F38F-439D-A42F-23D2432D903E}" destId="{0509E91C-6348-4ED0-A38A-8C378B92BD6D}" srcOrd="2" destOrd="0" parTransId="{DEF0E402-092C-47D0-8912-DA487983BEF2}" sibTransId="{BB353705-2804-46B0-945A-3EA6D24DB953}"/>
    <dgm:cxn modelId="{6AAC133F-AF8B-4A10-8AF6-FC6C6813C73F}" type="presOf" srcId="{3A58B2A3-9ADD-44C5-99A5-7D14150C7096}" destId="{A3532FD5-3929-49B5-8D79-0D7C50700DBA}" srcOrd="0" destOrd="0" presId="urn:microsoft.com/office/officeart/2005/8/layout/radial6"/>
    <dgm:cxn modelId="{E22CF893-25E9-44A5-9F28-152EE09681D8}" type="presOf" srcId="{04396320-15A0-4D5F-ACAF-C0DAEC24B137}" destId="{B1A3D55B-08AE-408A-8E7F-E603F155639E}" srcOrd="0" destOrd="0" presId="urn:microsoft.com/office/officeart/2005/8/layout/radial6"/>
    <dgm:cxn modelId="{F027860A-3ADF-44FF-8390-70243103D9FE}" srcId="{D2746FAB-4AA9-460F-BD03-02649D56804E}" destId="{F457A324-F38F-439D-A42F-23D2432D903E}" srcOrd="0" destOrd="0" parTransId="{B22BDB25-0AC5-4492-9127-A776BA17A71D}" sibTransId="{4D73457C-AA94-44EB-B5E2-20CE74073192}"/>
    <dgm:cxn modelId="{E8D2FF4C-BB4D-4A4B-89E9-85DB8F42E551}" type="presParOf" srcId="{92D3F9D7-A2E3-42BD-B808-F7C738C298C7}" destId="{702B8CC4-9A84-4368-88A8-0E5E405FA6FE}" srcOrd="0" destOrd="0" presId="urn:microsoft.com/office/officeart/2005/8/layout/radial6"/>
    <dgm:cxn modelId="{0AE045C1-B2A5-45C9-87D6-2C7557428C34}" type="presParOf" srcId="{92D3F9D7-A2E3-42BD-B808-F7C738C298C7}" destId="{CBA66B61-FFD9-4D59-9FC8-846F6361F67D}" srcOrd="1" destOrd="0" presId="urn:microsoft.com/office/officeart/2005/8/layout/radial6"/>
    <dgm:cxn modelId="{5C8E5BDD-002D-4042-9451-C59C77027CD4}" type="presParOf" srcId="{92D3F9D7-A2E3-42BD-B808-F7C738C298C7}" destId="{9A699DD0-E4C4-4650-B1D4-9FD27D383F5E}" srcOrd="2" destOrd="0" presId="urn:microsoft.com/office/officeart/2005/8/layout/radial6"/>
    <dgm:cxn modelId="{0607CC4C-F36A-431F-873B-3D9D0CD4B9A0}" type="presParOf" srcId="{92D3F9D7-A2E3-42BD-B808-F7C738C298C7}" destId="{28B59068-C098-4291-9168-CFE5F1EB0BD0}" srcOrd="3" destOrd="0" presId="urn:microsoft.com/office/officeart/2005/8/layout/radial6"/>
    <dgm:cxn modelId="{9732672D-D3D6-4807-9D6B-1ACC9F1BE4FB}" type="presParOf" srcId="{92D3F9D7-A2E3-42BD-B808-F7C738C298C7}" destId="{B1A3D55B-08AE-408A-8E7F-E603F155639E}" srcOrd="4" destOrd="0" presId="urn:microsoft.com/office/officeart/2005/8/layout/radial6"/>
    <dgm:cxn modelId="{6328427D-B1A4-4A9C-B0EC-A2A0C1BB0AB6}" type="presParOf" srcId="{92D3F9D7-A2E3-42BD-B808-F7C738C298C7}" destId="{252CFDE2-4522-4CE8-AC58-3234B8FB9EE1}" srcOrd="5" destOrd="0" presId="urn:microsoft.com/office/officeart/2005/8/layout/radial6"/>
    <dgm:cxn modelId="{9FF096D8-4D30-4CFF-86CB-C0C966FA8502}" type="presParOf" srcId="{92D3F9D7-A2E3-42BD-B808-F7C738C298C7}" destId="{B2CB3A19-6427-43B5-9B60-4713873FADDD}" srcOrd="6" destOrd="0" presId="urn:microsoft.com/office/officeart/2005/8/layout/radial6"/>
    <dgm:cxn modelId="{EC5EEC0F-020C-4233-9217-150606A894A7}" type="presParOf" srcId="{92D3F9D7-A2E3-42BD-B808-F7C738C298C7}" destId="{07C7A803-92F9-4382-ACF8-A96B2D51F76D}" srcOrd="7" destOrd="0" presId="urn:microsoft.com/office/officeart/2005/8/layout/radial6"/>
    <dgm:cxn modelId="{FEF9D1A1-AEDA-4870-AE19-B2677A01B2AE}" type="presParOf" srcId="{92D3F9D7-A2E3-42BD-B808-F7C738C298C7}" destId="{D1E37B30-02F5-4641-9DCA-659479A3CEB9}" srcOrd="8" destOrd="0" presId="urn:microsoft.com/office/officeart/2005/8/layout/radial6"/>
    <dgm:cxn modelId="{F8815AC5-3821-4F66-8041-155971E5F66F}" type="presParOf" srcId="{92D3F9D7-A2E3-42BD-B808-F7C738C298C7}" destId="{27C38070-6907-4A43-9806-17319EA55311}" srcOrd="9" destOrd="0" presId="urn:microsoft.com/office/officeart/2005/8/layout/radial6"/>
    <dgm:cxn modelId="{4C4EBBC4-E265-4E56-94A0-D10BB9025B0F}" type="presParOf" srcId="{92D3F9D7-A2E3-42BD-B808-F7C738C298C7}" destId="{671AE502-E12D-43A1-AED3-B76646609BE3}" srcOrd="10" destOrd="0" presId="urn:microsoft.com/office/officeart/2005/8/layout/radial6"/>
    <dgm:cxn modelId="{2EAE6A20-A705-4B80-80EF-A2976EFBDDF5}" type="presParOf" srcId="{92D3F9D7-A2E3-42BD-B808-F7C738C298C7}" destId="{4BCD38DD-C839-40D3-AEE7-13CDA68A01D8}" srcOrd="11" destOrd="0" presId="urn:microsoft.com/office/officeart/2005/8/layout/radial6"/>
    <dgm:cxn modelId="{8498CF6D-FD59-4758-A36F-0CBE11920804}" type="presParOf" srcId="{92D3F9D7-A2E3-42BD-B808-F7C738C298C7}" destId="{C6F6A86B-5520-4507-8B11-D0096916FB4B}" srcOrd="12" destOrd="0" presId="urn:microsoft.com/office/officeart/2005/8/layout/radial6"/>
    <dgm:cxn modelId="{17BCF66A-C3E0-4A3D-A711-10D9641D0EEC}" type="presParOf" srcId="{92D3F9D7-A2E3-42BD-B808-F7C738C298C7}" destId="{A3532FD5-3929-49B5-8D79-0D7C50700DBA}" srcOrd="13" destOrd="0" presId="urn:microsoft.com/office/officeart/2005/8/layout/radial6"/>
    <dgm:cxn modelId="{7B93B298-3396-4EA2-89CF-0EC968B44701}" type="presParOf" srcId="{92D3F9D7-A2E3-42BD-B808-F7C738C298C7}" destId="{0FE55E38-C6E9-478A-BFE8-E381F0DA76F1}" srcOrd="14" destOrd="0" presId="urn:microsoft.com/office/officeart/2005/8/layout/radial6"/>
    <dgm:cxn modelId="{BB4419EF-49C8-4297-B89F-B23476EAD163}" type="presParOf" srcId="{92D3F9D7-A2E3-42BD-B808-F7C738C298C7}" destId="{70B651D3-1E7B-4EE6-9FBD-C6D8397E4020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不可篡改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dirty="0"/>
            <a:t>数据一旦写入区块，永远不可更改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分布式账本</a:t>
          </a:r>
          <a:endParaRPr lang="en-US" altLang="zh-CN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dirty="0"/>
            <a:t>没有中心式的数据库服务器，每个全节点都存有账本的副本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共识算法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dirty="0"/>
            <a:t>投票机制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加密算法</a:t>
          </a:r>
          <a:endParaRPr lang="en-CA" dirty="0"/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去中心化</a:t>
          </a:r>
          <a:endParaRPr lang="en-CA" dirty="0"/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/>
      <dgm:spPr/>
      <dgm:t>
        <a:bodyPr/>
        <a:lstStyle/>
        <a:p>
          <a:r>
            <a:rPr lang="zh-CN" altLang="en-US" dirty="0"/>
            <a:t>保证链上数据的安全性</a:t>
          </a:r>
          <a:endParaRPr lang="en-CA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/>
      <dgm:spPr/>
      <dgm:t>
        <a:bodyPr/>
        <a:lstStyle/>
        <a:p>
          <a:r>
            <a:rPr lang="zh-CN" altLang="en-US" dirty="0"/>
            <a:t>没有中心化的服务器</a:t>
          </a:r>
          <a:endParaRPr lang="en-CA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/>
      <dgm:spPr/>
      <dgm:t>
        <a:bodyPr/>
        <a:lstStyle/>
        <a:p>
          <a:r>
            <a:rPr lang="en-US" altLang="zh-CN" dirty="0" err="1"/>
            <a:t>Paxos</a:t>
          </a:r>
          <a:r>
            <a:rPr lang="zh-CN" altLang="en-US" dirty="0"/>
            <a:t>， </a:t>
          </a:r>
          <a:r>
            <a:rPr lang="en-US" altLang="zh-CN" dirty="0"/>
            <a:t>Raft</a:t>
          </a:r>
          <a:r>
            <a:rPr lang="zh-CN" altLang="en-US" dirty="0"/>
            <a:t>， </a:t>
          </a:r>
          <a:r>
            <a:rPr lang="en-US" altLang="zh-CN" dirty="0"/>
            <a:t>POS</a:t>
          </a:r>
          <a:r>
            <a:rPr lang="zh-CN" altLang="en-US" dirty="0"/>
            <a:t>， </a:t>
          </a:r>
          <a:r>
            <a:rPr lang="en-US" altLang="zh-CN" dirty="0"/>
            <a:t>POW</a:t>
          </a:r>
          <a:r>
            <a:rPr lang="zh-CN" altLang="en-US" dirty="0"/>
            <a:t>， </a:t>
          </a:r>
          <a:r>
            <a:rPr lang="en-US" altLang="zh-CN" dirty="0"/>
            <a:t>SBFT</a:t>
          </a:r>
          <a:r>
            <a:rPr lang="zh-CN" altLang="en-US" dirty="0"/>
            <a:t>， </a:t>
          </a:r>
          <a:r>
            <a:rPr lang="en-US" altLang="zh-CN" dirty="0"/>
            <a:t>DPOS</a:t>
          </a:r>
          <a:r>
            <a:rPr lang="zh-CN" altLang="en-US" dirty="0"/>
            <a:t>。。。</a:t>
          </a:r>
          <a:endParaRPr lang="en-CA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/>
      <dgm:spPr/>
      <dgm:t>
        <a:bodyPr/>
        <a:lstStyle/>
        <a:p>
          <a:r>
            <a:rPr lang="en-US" altLang="zh-CN" dirty="0"/>
            <a:t>RSA</a:t>
          </a:r>
          <a:r>
            <a:rPr lang="zh-CN" altLang="en-US" dirty="0"/>
            <a:t>， 椭圆曲线。。。</a:t>
          </a:r>
          <a:endParaRPr lang="en-CA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5" custScaleY="1000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7DC00-DB3D-45CB-8D73-DF95CFA49EBB}" type="pres">
      <dgm:prSet presAssocID="{EFD308F6-D1B3-4C0C-9855-44828DA5C44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1AB0C-899B-426A-9356-1793E5568F8D}" type="pres">
      <dgm:prSet presAssocID="{BC445C4B-E5F4-4993-8ADA-39848656E56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5" custLinFactNeighborY="38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B58D5-8AF6-4025-90B7-493CF23D3556}" type="pres">
      <dgm:prSet presAssocID="{33A7936C-4671-484A-A1C1-DEFFD7A56C9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B3F24-81C2-4576-BDFB-68A4DCAB9411}" type="pres">
      <dgm:prSet presAssocID="{EDD2D2AC-59C0-40BA-B6A0-9609A7F0ADD2}" presName="sp" presStyleCnt="0"/>
      <dgm:spPr/>
    </dgm:pt>
    <dgm:pt modelId="{8A6B6F1C-7E80-4D50-A498-58DD96FE37AB}" type="pres">
      <dgm:prSet presAssocID="{B0445115-083F-40AC-9D07-C334FCDF7275}" presName="linNode" presStyleCnt="0"/>
      <dgm:spPr/>
    </dgm:pt>
    <dgm:pt modelId="{C4507207-D1F7-49E5-B9EE-BE65B1427723}" type="pres">
      <dgm:prSet presAssocID="{B0445115-083F-40AC-9D07-C334FCDF727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88E13-2AA0-4BD7-9E72-0B61CF230BB8}" type="pres">
      <dgm:prSet presAssocID="{B0445115-083F-40AC-9D07-C334FCDF727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C4669-0505-4927-A4DE-FC8615CE109A}" type="pres">
      <dgm:prSet presAssocID="{462E4723-A243-4781-BF62-1321FF90288B}" presName="sp" presStyleCnt="0"/>
      <dgm:spPr/>
    </dgm:pt>
    <dgm:pt modelId="{5B7B2A6A-E9F7-4BD0-969A-E52F9AFBF079}" type="pres">
      <dgm:prSet presAssocID="{08EC9854-23B5-4A00-B56C-5AD5237BDA5A}" presName="linNode" presStyleCnt="0"/>
      <dgm:spPr/>
    </dgm:pt>
    <dgm:pt modelId="{0A4E74F9-596B-4EC3-B1FA-61E2CCDA857D}" type="pres">
      <dgm:prSet presAssocID="{08EC9854-23B5-4A00-B56C-5AD5237BDA5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22CD8-E39E-46F5-B2C2-F021104CF138}" type="pres">
      <dgm:prSet presAssocID="{08EC9854-23B5-4A00-B56C-5AD5237BDA5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58DB1835-39AD-4C5D-A544-4779C9DB8637}" type="presOf" srcId="{BC445C4B-E5F4-4993-8ADA-39848656E562}" destId="{ADA20547-6044-4033-8051-C7DADEA09DF6}" srcOrd="0" destOrd="0" presId="urn:microsoft.com/office/officeart/2005/8/layout/vList5"/>
    <dgm:cxn modelId="{A89EAD77-27A3-48BD-BFE1-8305153AA19C}" type="presOf" srcId="{EFD308F6-D1B3-4C0C-9855-44828DA5C44A}" destId="{EF58C255-A9FF-44DF-87AE-4C71C03EB78A}" srcOrd="0" destOrd="0" presId="urn:microsoft.com/office/officeart/2005/8/layout/vList5"/>
    <dgm:cxn modelId="{8480134C-99E3-445F-9034-A8D3546BC88A}" type="presOf" srcId="{3E49AD42-3C39-49FD-9741-980ADD741306}" destId="{D38B58D5-8AF6-4025-90B7-493CF23D3556}" srcOrd="0" destOrd="1" presId="urn:microsoft.com/office/officeart/2005/8/layout/vList5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D465C79E-D611-4C04-8A04-C3ECFBBA2878}" type="presOf" srcId="{EE9BAB49-5536-4BB6-B880-0F0751938011}" destId="{B9C88E13-2AA0-4BD7-9E72-0B61CF230BB8}" srcOrd="0" destOrd="1" presId="urn:microsoft.com/office/officeart/2005/8/layout/vList5"/>
    <dgm:cxn modelId="{5E8377B5-B04A-4E67-A527-51CF793CB918}" type="presOf" srcId="{7435A510-A477-4886-AFEB-EBC224DA7B5A}" destId="{C6622CD8-E39E-46F5-B2C2-F021104CF138}" srcOrd="0" destOrd="0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4BC595D8-9AAB-4151-9F52-028F01909638}" type="presOf" srcId="{F52A7659-499D-4F69-8CD0-C9D46B39F12F}" destId="{B9C88E13-2AA0-4BD7-9E72-0B61CF230BB8}" srcOrd="0" destOrd="0" presId="urn:microsoft.com/office/officeart/2005/8/layout/vList5"/>
    <dgm:cxn modelId="{E620764F-BAF2-4D32-837F-48C9B0EF9293}" type="presOf" srcId="{0A04856D-7682-4BDA-8210-3DB9D6411272}" destId="{02D7DC00-DB3D-45CB-8D73-DF95CFA49EBB}" srcOrd="0" destOrd="0" presId="urn:microsoft.com/office/officeart/2005/8/layout/vList5"/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1C9928C0-1108-4CE5-8E3C-207AC688E91A}" type="presOf" srcId="{16CBC629-BBFD-4F9A-B882-035B39991D1B}" destId="{03AAD140-F4E4-4289-B0ED-2BF36E0C9501}" srcOrd="0" destOrd="0" presId="urn:microsoft.com/office/officeart/2005/8/layout/vList5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921A3986-5597-4A89-9BB7-AA13A0B2E758}" type="presOf" srcId="{08EC9854-23B5-4A00-B56C-5AD5237BDA5A}" destId="{0A4E74F9-596B-4EC3-B1FA-61E2CCDA857D}" srcOrd="0" destOrd="0" presId="urn:microsoft.com/office/officeart/2005/8/layout/vList5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BE84D29B-DA10-45D7-9F55-248A5AFA4678}" type="presOf" srcId="{33A7936C-4671-484A-A1C1-DEFFD7A56C94}" destId="{87BFDA73-7FD5-46F8-BE56-D14799BB4D9D}" srcOrd="0" destOrd="0" presId="urn:microsoft.com/office/officeart/2005/8/layout/vList5"/>
    <dgm:cxn modelId="{DE794D3F-6733-4583-8F96-727E9A862C12}" type="presOf" srcId="{60A6C7D1-1500-40C0-924C-911D61E0D6A2}" destId="{D38B58D5-8AF6-4025-90B7-493CF23D3556}" srcOrd="0" destOrd="0" presId="urn:microsoft.com/office/officeart/2005/8/layout/vList5"/>
    <dgm:cxn modelId="{2754AFBF-FD51-472D-9C26-F971DBFCFAB6}" type="presOf" srcId="{B0445115-083F-40AC-9D07-C334FCDF7275}" destId="{C4507207-D1F7-49E5-B9EE-BE65B1427723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8053E5F4-DEF8-4EE6-B7B8-4346959BC74F}" type="presOf" srcId="{6FFFB86E-0523-47A7-ACAD-3853A67EE633}" destId="{D821AB0C-899B-426A-9356-1793E5568F8D}" srcOrd="0" destOrd="0" presId="urn:microsoft.com/office/officeart/2005/8/layout/vList5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26555D7B-E908-40F8-B483-A53742DF1136}" type="presParOf" srcId="{03AAD140-F4E4-4289-B0ED-2BF36E0C9501}" destId="{45B4E2FA-1813-40E4-BE99-BEE8940DE7E8}" srcOrd="0" destOrd="0" presId="urn:microsoft.com/office/officeart/2005/8/layout/vList5"/>
    <dgm:cxn modelId="{DBE3CFD3-4A2C-4CB8-AB4D-8585C4AE5132}" type="presParOf" srcId="{45B4E2FA-1813-40E4-BE99-BEE8940DE7E8}" destId="{EF58C255-A9FF-44DF-87AE-4C71C03EB78A}" srcOrd="0" destOrd="0" presId="urn:microsoft.com/office/officeart/2005/8/layout/vList5"/>
    <dgm:cxn modelId="{E44A6D7C-22FD-49A7-9CCC-CBE0FF622708}" type="presParOf" srcId="{45B4E2FA-1813-40E4-BE99-BEE8940DE7E8}" destId="{02D7DC00-DB3D-45CB-8D73-DF95CFA49EBB}" srcOrd="1" destOrd="0" presId="urn:microsoft.com/office/officeart/2005/8/layout/vList5"/>
    <dgm:cxn modelId="{036A918F-9BFE-4DE8-921B-D9305A114758}" type="presParOf" srcId="{03AAD140-F4E4-4289-B0ED-2BF36E0C9501}" destId="{76B53602-2A20-43C8-89C2-C451F5D1FEEA}" srcOrd="1" destOrd="0" presId="urn:microsoft.com/office/officeart/2005/8/layout/vList5"/>
    <dgm:cxn modelId="{8668C98B-98BB-4BFB-98ED-D8EFD06D93F5}" type="presParOf" srcId="{03AAD140-F4E4-4289-B0ED-2BF36E0C9501}" destId="{015C7EEC-A410-4911-8EB1-5E156CB80931}" srcOrd="2" destOrd="0" presId="urn:microsoft.com/office/officeart/2005/8/layout/vList5"/>
    <dgm:cxn modelId="{AFA0F7EC-4787-4ACE-A191-A33B3D9D28D3}" type="presParOf" srcId="{015C7EEC-A410-4911-8EB1-5E156CB80931}" destId="{ADA20547-6044-4033-8051-C7DADEA09DF6}" srcOrd="0" destOrd="0" presId="urn:microsoft.com/office/officeart/2005/8/layout/vList5"/>
    <dgm:cxn modelId="{C2593C9D-0253-4ECF-BE24-6E4CA4B3CDF5}" type="presParOf" srcId="{015C7EEC-A410-4911-8EB1-5E156CB80931}" destId="{D821AB0C-899B-426A-9356-1793E5568F8D}" srcOrd="1" destOrd="0" presId="urn:microsoft.com/office/officeart/2005/8/layout/vList5"/>
    <dgm:cxn modelId="{FF9D208A-5418-416A-A593-8E0FE5D82A65}" type="presParOf" srcId="{03AAD140-F4E4-4289-B0ED-2BF36E0C9501}" destId="{952D3042-3EF0-4248-B888-12D3FA6731A8}" srcOrd="3" destOrd="0" presId="urn:microsoft.com/office/officeart/2005/8/layout/vList5"/>
    <dgm:cxn modelId="{8EE8F795-1C98-4A89-BF6C-61A7D01B7B3B}" type="presParOf" srcId="{03AAD140-F4E4-4289-B0ED-2BF36E0C9501}" destId="{13EA9FAC-9051-4E01-8F88-BF9A3E0F5BAC}" srcOrd="4" destOrd="0" presId="urn:microsoft.com/office/officeart/2005/8/layout/vList5"/>
    <dgm:cxn modelId="{F4FBD84C-1C5C-4EAD-9F63-01FB85AC5205}" type="presParOf" srcId="{13EA9FAC-9051-4E01-8F88-BF9A3E0F5BAC}" destId="{87BFDA73-7FD5-46F8-BE56-D14799BB4D9D}" srcOrd="0" destOrd="0" presId="urn:microsoft.com/office/officeart/2005/8/layout/vList5"/>
    <dgm:cxn modelId="{BB3A4B67-E7AA-4F20-953C-9C0EAFF46EF7}" type="presParOf" srcId="{13EA9FAC-9051-4E01-8F88-BF9A3E0F5BAC}" destId="{D38B58D5-8AF6-4025-90B7-493CF23D3556}" srcOrd="1" destOrd="0" presId="urn:microsoft.com/office/officeart/2005/8/layout/vList5"/>
    <dgm:cxn modelId="{00EFFF04-2694-4178-81E8-B08BBAF8317A}" type="presParOf" srcId="{03AAD140-F4E4-4289-B0ED-2BF36E0C9501}" destId="{751B3F24-81C2-4576-BDFB-68A4DCAB9411}" srcOrd="5" destOrd="0" presId="urn:microsoft.com/office/officeart/2005/8/layout/vList5"/>
    <dgm:cxn modelId="{4A935404-59C7-4566-9B92-7CA69DBBC7AC}" type="presParOf" srcId="{03AAD140-F4E4-4289-B0ED-2BF36E0C9501}" destId="{8A6B6F1C-7E80-4D50-A498-58DD96FE37AB}" srcOrd="6" destOrd="0" presId="urn:microsoft.com/office/officeart/2005/8/layout/vList5"/>
    <dgm:cxn modelId="{B489C08E-DD22-4ECA-92A1-63FD981191D0}" type="presParOf" srcId="{8A6B6F1C-7E80-4D50-A498-58DD96FE37AB}" destId="{C4507207-D1F7-49E5-B9EE-BE65B1427723}" srcOrd="0" destOrd="0" presId="urn:microsoft.com/office/officeart/2005/8/layout/vList5"/>
    <dgm:cxn modelId="{817F23D6-318C-4752-9201-91A23BF036B9}" type="presParOf" srcId="{8A6B6F1C-7E80-4D50-A498-58DD96FE37AB}" destId="{B9C88E13-2AA0-4BD7-9E72-0B61CF230BB8}" srcOrd="1" destOrd="0" presId="urn:microsoft.com/office/officeart/2005/8/layout/vList5"/>
    <dgm:cxn modelId="{3F527497-3F08-49D7-8F4B-F1DCFC53F662}" type="presParOf" srcId="{03AAD140-F4E4-4289-B0ED-2BF36E0C9501}" destId="{1D0C4669-0505-4927-A4DE-FC8615CE109A}" srcOrd="7" destOrd="0" presId="urn:microsoft.com/office/officeart/2005/8/layout/vList5"/>
    <dgm:cxn modelId="{E93FEC4D-D8C3-4AFF-B359-2F7865EC79EE}" type="presParOf" srcId="{03AAD140-F4E4-4289-B0ED-2BF36E0C9501}" destId="{5B7B2A6A-E9F7-4BD0-969A-E52F9AFBF079}" srcOrd="8" destOrd="0" presId="urn:microsoft.com/office/officeart/2005/8/layout/vList5"/>
    <dgm:cxn modelId="{0FE1A974-429F-40BD-89D1-FC67623AD761}" type="presParOf" srcId="{5B7B2A6A-E9F7-4BD0-969A-E52F9AFBF079}" destId="{0A4E74F9-596B-4EC3-B1FA-61E2CCDA857D}" srcOrd="0" destOrd="0" presId="urn:microsoft.com/office/officeart/2005/8/layout/vList5"/>
    <dgm:cxn modelId="{833863DD-A1BF-4A91-B884-F1DEDD861C52}" type="presParOf" srcId="{5B7B2A6A-E9F7-4BD0-969A-E52F9AFBF079}" destId="{C6622CD8-E39E-46F5-B2C2-F021104CF1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公有链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b="0" i="0" dirty="0"/>
            <a:t>开放生态的交易网络，即所有人都可以参与交易，没有任何的限制和资格审核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联盟链</a:t>
          </a:r>
          <a:endParaRPr lang="en-CA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b="0" i="0" dirty="0"/>
            <a:t>半封闭生态的交易网络，存在对等的不信任节点，如行业内部的公司</a:t>
          </a:r>
          <a:r>
            <a:rPr lang="en-US" altLang="zh-CN" b="0" i="0" dirty="0"/>
            <a:t>A</a:t>
          </a:r>
          <a:r>
            <a:rPr lang="zh-CN" altLang="en-US" b="0" i="0" dirty="0"/>
            <a:t>、</a:t>
          </a:r>
          <a:r>
            <a:rPr lang="en-US" altLang="zh-CN" b="0" i="0" dirty="0"/>
            <a:t>B</a:t>
          </a:r>
          <a:r>
            <a:rPr lang="zh-CN" altLang="en-US" b="0" i="0" dirty="0"/>
            <a:t>、</a:t>
          </a:r>
          <a:r>
            <a:rPr lang="en-US" altLang="zh-CN" b="0" i="0" dirty="0"/>
            <a:t>C</a:t>
          </a:r>
          <a:r>
            <a:rPr lang="zh-CN" altLang="en-US" b="0" i="0" dirty="0"/>
            <a:t>等。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私有链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b="0" i="0" dirty="0"/>
            <a:t>封闭生态的存储网络，所有节点都是可信任的，如某大型集团内部多数公司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3" custScaleY="1000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7DC00-DB3D-45CB-8D73-DF95CFA49EBB}" type="pres">
      <dgm:prSet presAssocID="{EFD308F6-D1B3-4C0C-9855-44828DA5C4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1AB0C-899B-426A-9356-1793E5568F8D}" type="pres">
      <dgm:prSet presAssocID="{BC445C4B-E5F4-4993-8ADA-39848656E56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3" custLinFactNeighborX="-1239" custLinFactNeighborY="-1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B58D5-8AF6-4025-90B7-493CF23D3556}" type="pres">
      <dgm:prSet presAssocID="{33A7936C-4671-484A-A1C1-DEFFD7A56C9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A30D3218-970B-495B-8AD6-7E222895AA55}" type="presOf" srcId="{BC445C4B-E5F4-4993-8ADA-39848656E562}" destId="{ADA20547-6044-4033-8051-C7DADEA09DF6}" srcOrd="0" destOrd="0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DC82B16E-26F6-4529-9F82-CF2E9717EE26}" type="presOf" srcId="{33A7936C-4671-484A-A1C1-DEFFD7A56C94}" destId="{87BFDA73-7FD5-46F8-BE56-D14799BB4D9D}" srcOrd="0" destOrd="0" presId="urn:microsoft.com/office/officeart/2005/8/layout/vList5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D1FD8080-7186-499B-93B0-1588C5E3146E}" type="presOf" srcId="{EFD308F6-D1B3-4C0C-9855-44828DA5C44A}" destId="{EF58C255-A9FF-44DF-87AE-4C71C03EB78A}" srcOrd="0" destOrd="0" presId="urn:microsoft.com/office/officeart/2005/8/layout/vList5"/>
    <dgm:cxn modelId="{D8BB1617-1C27-4808-9A4B-0CDBD73100AA}" type="presOf" srcId="{0A04856D-7682-4BDA-8210-3DB9D6411272}" destId="{02D7DC00-DB3D-45CB-8D73-DF95CFA49EBB}" srcOrd="0" destOrd="0" presId="urn:microsoft.com/office/officeart/2005/8/layout/vList5"/>
    <dgm:cxn modelId="{91EA9BDE-6DD4-4CC4-BC9B-099FFFD919CC}" type="presOf" srcId="{16CBC629-BBFD-4F9A-B882-035B39991D1B}" destId="{03AAD140-F4E4-4289-B0ED-2BF36E0C9501}" srcOrd="0" destOrd="0" presId="urn:microsoft.com/office/officeart/2005/8/layout/vList5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F72CB07A-156C-40DC-BFE6-594B0784AD85}" type="presOf" srcId="{60A6C7D1-1500-40C0-924C-911D61E0D6A2}" destId="{D38B58D5-8AF6-4025-90B7-493CF23D3556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90E6843E-991B-4F53-BD2A-654B0D54F751}" type="presOf" srcId="{6FFFB86E-0523-47A7-ACAD-3853A67EE633}" destId="{D821AB0C-899B-426A-9356-1793E5568F8D}" srcOrd="0" destOrd="0" presId="urn:microsoft.com/office/officeart/2005/8/layout/vList5"/>
    <dgm:cxn modelId="{7E1CE838-4557-46D4-9B65-E0D9AD296CBB}" type="presParOf" srcId="{03AAD140-F4E4-4289-B0ED-2BF36E0C9501}" destId="{45B4E2FA-1813-40E4-BE99-BEE8940DE7E8}" srcOrd="0" destOrd="0" presId="urn:microsoft.com/office/officeart/2005/8/layout/vList5"/>
    <dgm:cxn modelId="{26515D70-C0C9-49F7-8A1A-6E3721D44489}" type="presParOf" srcId="{45B4E2FA-1813-40E4-BE99-BEE8940DE7E8}" destId="{EF58C255-A9FF-44DF-87AE-4C71C03EB78A}" srcOrd="0" destOrd="0" presId="urn:microsoft.com/office/officeart/2005/8/layout/vList5"/>
    <dgm:cxn modelId="{AC643AE1-1791-40B3-9349-1CACA3C80C41}" type="presParOf" srcId="{45B4E2FA-1813-40E4-BE99-BEE8940DE7E8}" destId="{02D7DC00-DB3D-45CB-8D73-DF95CFA49EBB}" srcOrd="1" destOrd="0" presId="urn:microsoft.com/office/officeart/2005/8/layout/vList5"/>
    <dgm:cxn modelId="{B0914CDB-5CF1-46AF-A6AB-885C8E5E8289}" type="presParOf" srcId="{03AAD140-F4E4-4289-B0ED-2BF36E0C9501}" destId="{76B53602-2A20-43C8-89C2-C451F5D1FEEA}" srcOrd="1" destOrd="0" presId="urn:microsoft.com/office/officeart/2005/8/layout/vList5"/>
    <dgm:cxn modelId="{B46A37DD-0E46-4057-B160-C2A9F07E61E0}" type="presParOf" srcId="{03AAD140-F4E4-4289-B0ED-2BF36E0C9501}" destId="{015C7EEC-A410-4911-8EB1-5E156CB80931}" srcOrd="2" destOrd="0" presId="urn:microsoft.com/office/officeart/2005/8/layout/vList5"/>
    <dgm:cxn modelId="{117F3BCF-1FAA-4657-A3AF-70C0908DD43B}" type="presParOf" srcId="{015C7EEC-A410-4911-8EB1-5E156CB80931}" destId="{ADA20547-6044-4033-8051-C7DADEA09DF6}" srcOrd="0" destOrd="0" presId="urn:microsoft.com/office/officeart/2005/8/layout/vList5"/>
    <dgm:cxn modelId="{2C976C15-16BD-44FD-91B8-4A1EE204A448}" type="presParOf" srcId="{015C7EEC-A410-4911-8EB1-5E156CB80931}" destId="{D821AB0C-899B-426A-9356-1793E5568F8D}" srcOrd="1" destOrd="0" presId="urn:microsoft.com/office/officeart/2005/8/layout/vList5"/>
    <dgm:cxn modelId="{D24F7B30-3D06-4EA6-B087-FA6F70242435}" type="presParOf" srcId="{03AAD140-F4E4-4289-B0ED-2BF36E0C9501}" destId="{952D3042-3EF0-4248-B888-12D3FA6731A8}" srcOrd="3" destOrd="0" presId="urn:microsoft.com/office/officeart/2005/8/layout/vList5"/>
    <dgm:cxn modelId="{F215B1D2-671B-4AB7-AF2D-7802BD997B83}" type="presParOf" srcId="{03AAD140-F4E4-4289-B0ED-2BF36E0C9501}" destId="{13EA9FAC-9051-4E01-8F88-BF9A3E0F5BAC}" srcOrd="4" destOrd="0" presId="urn:microsoft.com/office/officeart/2005/8/layout/vList5"/>
    <dgm:cxn modelId="{23DCFAC1-C4F8-43DA-800E-094B84825AEA}" type="presParOf" srcId="{13EA9FAC-9051-4E01-8F88-BF9A3E0F5BAC}" destId="{87BFDA73-7FD5-46F8-BE56-D14799BB4D9D}" srcOrd="0" destOrd="0" presId="urn:microsoft.com/office/officeart/2005/8/layout/vList5"/>
    <dgm:cxn modelId="{D2D24ACC-AB39-45B1-978F-35DB142B1DBE}" type="presParOf" srcId="{13EA9FAC-9051-4E01-8F88-BF9A3E0F5BAC}" destId="{D38B58D5-8AF6-4025-90B7-493CF23D35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6800D-2A49-4197-BB54-8143333F16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CE5D2-D07D-4A4C-A54F-4DF3DB57FB90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不可篡改</a:t>
          </a:r>
        </a:p>
      </dgm:t>
    </dgm:pt>
    <dgm:pt modelId="{B7E86086-4C68-4D28-9E1E-F6BD83B41028}" type="parTrans" cxnId="{D550B4D2-6487-43E7-8527-12AA134ECC0B}">
      <dgm:prSet/>
      <dgm:spPr/>
      <dgm:t>
        <a:bodyPr/>
        <a:lstStyle/>
        <a:p>
          <a:endParaRPr lang="zh-CN" altLang="en-US"/>
        </a:p>
      </dgm:t>
    </dgm:pt>
    <dgm:pt modelId="{2D5062E5-BDBD-48B4-95EE-A78A4B8CE357}" type="sibTrans" cxnId="{D550B4D2-6487-43E7-8527-12AA134ECC0B}">
      <dgm:prSet/>
      <dgm:spPr/>
      <dgm:t>
        <a:bodyPr/>
        <a:lstStyle/>
        <a:p>
          <a:endParaRPr lang="zh-CN" altLang="en-US"/>
        </a:p>
      </dgm:t>
    </dgm:pt>
    <dgm:pt modelId="{77228074-38C6-4D34-8BF2-2E94A700FDBF}">
      <dgm:prSet phldrT="[Text]"/>
      <dgm:spPr/>
      <dgm:t>
        <a:bodyPr/>
        <a:lstStyle/>
        <a:p>
          <a:r>
            <a:rPr lang="zh-CN" altLang="en-US" dirty="0"/>
            <a:t>学分以及相关的过程一旦提交，不能再更改，保证数据的客观公正</a:t>
          </a:r>
          <a:endParaRPr lang="en-CA" dirty="0"/>
        </a:p>
      </dgm:t>
    </dgm:pt>
    <dgm:pt modelId="{D9D29F73-E4EA-4FEE-8090-42F549261E23}" type="parTrans" cxnId="{E694C9D5-BC49-4A2A-8807-2EB9D13B5E94}">
      <dgm:prSet/>
      <dgm:spPr/>
      <dgm:t>
        <a:bodyPr/>
        <a:lstStyle/>
        <a:p>
          <a:endParaRPr lang="zh-CN" altLang="en-US"/>
        </a:p>
      </dgm:t>
    </dgm:pt>
    <dgm:pt modelId="{074E8FF2-581F-4930-BDED-E34F7D21740B}" type="sibTrans" cxnId="{E694C9D5-BC49-4A2A-8807-2EB9D13B5E94}">
      <dgm:prSet/>
      <dgm:spPr/>
      <dgm:t>
        <a:bodyPr/>
        <a:lstStyle/>
        <a:p>
          <a:endParaRPr lang="zh-CN" altLang="en-US"/>
        </a:p>
      </dgm:t>
    </dgm:pt>
    <dgm:pt modelId="{F400572D-DDEB-4657-990F-DE1D7C376756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分布式账本</a:t>
          </a:r>
          <a:endParaRPr lang="en-US" altLang="zh-CN" dirty="0"/>
        </a:p>
      </dgm:t>
    </dgm:pt>
    <dgm:pt modelId="{30470BC1-9404-4C37-9F64-0C1D80C89C55}" type="parTrans" cxnId="{6B886D93-02FB-42C5-AD26-7CD911173D6D}">
      <dgm:prSet/>
      <dgm:spPr/>
      <dgm:t>
        <a:bodyPr/>
        <a:lstStyle/>
        <a:p>
          <a:endParaRPr lang="zh-CN" altLang="en-US"/>
        </a:p>
      </dgm:t>
    </dgm:pt>
    <dgm:pt modelId="{F2A57477-D87D-4C0F-866F-0096EE7FC0D3}" type="sibTrans" cxnId="{6B886D93-02FB-42C5-AD26-7CD911173D6D}">
      <dgm:prSet/>
      <dgm:spPr/>
      <dgm:t>
        <a:bodyPr/>
        <a:lstStyle/>
        <a:p>
          <a:endParaRPr lang="zh-CN" altLang="en-US"/>
        </a:p>
      </dgm:t>
    </dgm:pt>
    <dgm:pt modelId="{D43CC222-986F-404C-832C-6CEBDBF445F4}">
      <dgm:prSet phldrT="[Text]"/>
      <dgm:spPr/>
      <dgm:t>
        <a:bodyPr/>
        <a:lstStyle/>
        <a:p>
          <a:r>
            <a:rPr lang="zh-CN" altLang="en-US" dirty="0"/>
            <a:t>所有的数据在所有的全节点上都有副本，数</a:t>
          </a:r>
          <a:r>
            <a:rPr lang="zh-CN" altLang="en-US" dirty="0" smtClean="0"/>
            <a:t>据不</a:t>
          </a:r>
          <a:r>
            <a:rPr lang="zh-CN" altLang="en-US" dirty="0"/>
            <a:t>会丢</a:t>
          </a:r>
          <a:r>
            <a:rPr lang="zh-CN" altLang="en-US" dirty="0" smtClean="0"/>
            <a:t>失，损坏</a:t>
          </a:r>
          <a:endParaRPr lang="en-CA" dirty="0"/>
        </a:p>
      </dgm:t>
    </dgm:pt>
    <dgm:pt modelId="{12DD69E9-35BB-44D1-870F-F7779BBF7E98}" type="parTrans" cxnId="{494F7E17-68D4-45B1-AEBC-472D2DF3CC74}">
      <dgm:prSet/>
      <dgm:spPr/>
      <dgm:t>
        <a:bodyPr/>
        <a:lstStyle/>
        <a:p>
          <a:endParaRPr lang="zh-CN" altLang="en-US"/>
        </a:p>
      </dgm:t>
    </dgm:pt>
    <dgm:pt modelId="{58F16FD5-2B4B-49E0-A8EE-415B4F5A9187}" type="sibTrans" cxnId="{494F7E17-68D4-45B1-AEBC-472D2DF3CC74}">
      <dgm:prSet/>
      <dgm:spPr/>
      <dgm:t>
        <a:bodyPr/>
        <a:lstStyle/>
        <a:p>
          <a:endParaRPr lang="zh-CN" altLang="en-US"/>
        </a:p>
      </dgm:t>
    </dgm:pt>
    <dgm:pt modelId="{07A8B48A-19CA-4E4E-A6B9-461B544A66B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共识算法</a:t>
          </a:r>
          <a:endParaRPr lang="en-CA" dirty="0"/>
        </a:p>
      </dgm:t>
    </dgm:pt>
    <dgm:pt modelId="{543B1C75-4E49-4C2D-834A-76E19F03249C}" type="parTrans" cxnId="{FBC7E6FB-8010-44FF-9F17-EEB66280212C}">
      <dgm:prSet/>
      <dgm:spPr/>
      <dgm:t>
        <a:bodyPr/>
        <a:lstStyle/>
        <a:p>
          <a:endParaRPr lang="zh-CN" altLang="en-US"/>
        </a:p>
      </dgm:t>
    </dgm:pt>
    <dgm:pt modelId="{6262D59C-84D3-4A6A-BCF7-F9DB1BA45DF3}" type="sibTrans" cxnId="{FBC7E6FB-8010-44FF-9F17-EEB66280212C}">
      <dgm:prSet/>
      <dgm:spPr/>
      <dgm:t>
        <a:bodyPr/>
        <a:lstStyle/>
        <a:p>
          <a:endParaRPr lang="zh-CN" altLang="en-US"/>
        </a:p>
      </dgm:t>
    </dgm:pt>
    <dgm:pt modelId="{BECA5A5C-7E50-4406-BD42-ECBA2506E3D8}">
      <dgm:prSet phldrT="[Text]"/>
      <dgm:spPr/>
      <dgm:t>
        <a:bodyPr/>
        <a:lstStyle/>
        <a:p>
          <a:r>
            <a:rPr lang="zh-CN" altLang="en-US" dirty="0"/>
            <a:t>投票机制</a:t>
          </a:r>
          <a:endParaRPr lang="en-CA" dirty="0"/>
        </a:p>
      </dgm:t>
    </dgm:pt>
    <dgm:pt modelId="{23A33843-7CFC-4AC5-970C-BD51F99F31A0}" type="parTrans" cxnId="{1800B3A5-3F76-4F43-B087-E5796543C0B9}">
      <dgm:prSet/>
      <dgm:spPr/>
      <dgm:t>
        <a:bodyPr/>
        <a:lstStyle/>
        <a:p>
          <a:endParaRPr lang="zh-CN" altLang="en-US"/>
        </a:p>
      </dgm:t>
    </dgm:pt>
    <dgm:pt modelId="{364E2EAB-E8D4-4BBC-9FC2-ACA0A74F3924}" type="sibTrans" cxnId="{1800B3A5-3F76-4F43-B087-E5796543C0B9}">
      <dgm:prSet/>
      <dgm:spPr/>
      <dgm:t>
        <a:bodyPr/>
        <a:lstStyle/>
        <a:p>
          <a:endParaRPr lang="zh-CN" altLang="en-US"/>
        </a:p>
      </dgm:t>
    </dgm:pt>
    <dgm:pt modelId="{137B80D2-0B45-44B8-9400-60089584FC38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加密算法</a:t>
          </a:r>
          <a:endParaRPr lang="en-CA" dirty="0"/>
        </a:p>
      </dgm:t>
    </dgm:pt>
    <dgm:pt modelId="{75240A31-689E-4B0D-A692-7F72E57E7301}" type="parTrans" cxnId="{51CE25FA-AAF0-4BC0-BC22-B8DCE6857139}">
      <dgm:prSet/>
      <dgm:spPr/>
      <dgm:t>
        <a:bodyPr/>
        <a:lstStyle/>
        <a:p>
          <a:endParaRPr lang="zh-CN" altLang="en-US"/>
        </a:p>
      </dgm:t>
    </dgm:pt>
    <dgm:pt modelId="{580C9B48-EB2C-49E6-84C4-5AF0945AE65B}" type="sibTrans" cxnId="{51CE25FA-AAF0-4BC0-BC22-B8DCE6857139}">
      <dgm:prSet/>
      <dgm:spPr/>
      <dgm:t>
        <a:bodyPr/>
        <a:lstStyle/>
        <a:p>
          <a:endParaRPr lang="zh-CN" altLang="en-US"/>
        </a:p>
      </dgm:t>
    </dgm:pt>
    <dgm:pt modelId="{2D879610-E2AD-465B-91BD-97C30266F420}">
      <dgm:prSet phldrT="[Text]"/>
      <dgm:spPr/>
      <dgm:t>
        <a:bodyPr/>
        <a:lstStyle/>
        <a:p>
          <a:r>
            <a:rPr lang="zh-CN" altLang="en-US" dirty="0"/>
            <a:t>学分，学习过程，学习结果</a:t>
          </a:r>
          <a:r>
            <a:rPr lang="zh-CN" altLang="en-US" dirty="0" smtClean="0"/>
            <a:t>等信</a:t>
          </a:r>
          <a:r>
            <a:rPr lang="zh-CN" altLang="en-US" dirty="0"/>
            <a:t>息在链上存储，必须加</a:t>
          </a:r>
          <a:r>
            <a:rPr lang="zh-CN" altLang="en-US" dirty="0" smtClean="0"/>
            <a:t>密以保</a:t>
          </a:r>
          <a:r>
            <a:rPr lang="zh-CN" altLang="en-US" dirty="0"/>
            <a:t>护私密信息</a:t>
          </a:r>
          <a:endParaRPr lang="en-CA" dirty="0"/>
        </a:p>
      </dgm:t>
    </dgm:pt>
    <dgm:pt modelId="{D3DB6B9F-9EBD-4883-BFCE-7B15909CDA87}" type="parTrans" cxnId="{A901098B-3F84-4869-950E-F7E97023618C}">
      <dgm:prSet/>
      <dgm:spPr/>
      <dgm:t>
        <a:bodyPr/>
        <a:lstStyle/>
        <a:p>
          <a:endParaRPr lang="zh-CN" altLang="en-US"/>
        </a:p>
      </dgm:t>
    </dgm:pt>
    <dgm:pt modelId="{F1740DAF-B356-412A-80CB-EBA107806A82}" type="sibTrans" cxnId="{A901098B-3F84-4869-950E-F7E97023618C}">
      <dgm:prSet/>
      <dgm:spPr/>
      <dgm:t>
        <a:bodyPr/>
        <a:lstStyle/>
        <a:p>
          <a:endParaRPr lang="zh-CN" altLang="en-US"/>
        </a:p>
      </dgm:t>
    </dgm:pt>
    <dgm:pt modelId="{04825E90-98B4-463F-84AC-7F6BB8520199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去中心化</a:t>
          </a:r>
          <a:endParaRPr lang="en-CA" dirty="0"/>
        </a:p>
      </dgm:t>
    </dgm:pt>
    <dgm:pt modelId="{0C95178C-8E10-4C33-8F92-FDEB329B4B70}" type="parTrans" cxnId="{B9629A8F-4289-430B-AC15-4AEDC77C602E}">
      <dgm:prSet/>
      <dgm:spPr/>
      <dgm:t>
        <a:bodyPr/>
        <a:lstStyle/>
        <a:p>
          <a:endParaRPr lang="zh-CN" altLang="en-US"/>
        </a:p>
      </dgm:t>
    </dgm:pt>
    <dgm:pt modelId="{ABE3BF10-F3CC-4871-A8C5-C18A81D24C53}" type="sibTrans" cxnId="{B9629A8F-4289-430B-AC15-4AEDC77C602E}">
      <dgm:prSet/>
      <dgm:spPr/>
      <dgm:t>
        <a:bodyPr/>
        <a:lstStyle/>
        <a:p>
          <a:endParaRPr lang="zh-CN" altLang="en-US"/>
        </a:p>
      </dgm:t>
    </dgm:pt>
    <dgm:pt modelId="{F0C3EB33-2730-4569-9B78-682D8F25FC07}">
      <dgm:prSet phldrT="[Text]"/>
      <dgm:spPr/>
      <dgm:t>
        <a:bodyPr/>
        <a:lstStyle/>
        <a:p>
          <a:r>
            <a:rPr lang="zh-CN" altLang="en-US" dirty="0"/>
            <a:t>学分服务器几乎永不宕机</a:t>
          </a:r>
          <a:endParaRPr lang="en-CA" dirty="0"/>
        </a:p>
      </dgm:t>
    </dgm:pt>
    <dgm:pt modelId="{BFB556C7-7A41-4585-AE84-72DA94910AD9}" type="parTrans" cxnId="{B013C01B-7036-4B17-9EEC-B36F074CADDA}">
      <dgm:prSet/>
      <dgm:spPr/>
      <dgm:t>
        <a:bodyPr/>
        <a:lstStyle/>
        <a:p>
          <a:endParaRPr lang="zh-CN" altLang="en-US"/>
        </a:p>
      </dgm:t>
    </dgm:pt>
    <dgm:pt modelId="{FB45879F-C6B4-46A0-A943-61BE018CAB07}" type="sibTrans" cxnId="{B013C01B-7036-4B17-9EEC-B36F074CADDA}">
      <dgm:prSet/>
      <dgm:spPr/>
      <dgm:t>
        <a:bodyPr/>
        <a:lstStyle/>
        <a:p>
          <a:endParaRPr lang="zh-CN" altLang="en-US"/>
        </a:p>
      </dgm:t>
    </dgm:pt>
    <dgm:pt modelId="{2587F8EF-84C0-4B4F-A9E1-56C591223198}" type="pres">
      <dgm:prSet presAssocID="{5B46800D-2A49-4197-BB54-8143333F16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D2F36A-7443-4C22-8C9C-2E464DC135B0}" type="pres">
      <dgm:prSet presAssocID="{316CE5D2-D07D-4A4C-A54F-4DF3DB57FB90}" presName="linNode" presStyleCnt="0"/>
      <dgm:spPr/>
    </dgm:pt>
    <dgm:pt modelId="{D00ADED7-5469-4FA8-810A-988D67CB494B}" type="pres">
      <dgm:prSet presAssocID="{316CE5D2-D07D-4A4C-A54F-4DF3DB57FB90}" presName="parentText" presStyleLbl="node1" presStyleIdx="0" presStyleCnt="5" custScaleY="1000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66BAE8-0B93-4AE5-A234-09D92AB5AADF}" type="pres">
      <dgm:prSet presAssocID="{316CE5D2-D07D-4A4C-A54F-4DF3DB57FB90}" presName="descendantText" presStyleLbl="alignAccFollowNode1" presStyleIdx="0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A2D82-862B-4115-8AE1-A3D7AEB1DC69}" type="pres">
      <dgm:prSet presAssocID="{2D5062E5-BDBD-48B4-95EE-A78A4B8CE357}" presName="sp" presStyleCnt="0"/>
      <dgm:spPr/>
    </dgm:pt>
    <dgm:pt modelId="{FEA25F06-5507-4454-AF71-275FB1398FE4}" type="pres">
      <dgm:prSet presAssocID="{F400572D-DDEB-4657-990F-DE1D7C376756}" presName="linNode" presStyleCnt="0"/>
      <dgm:spPr/>
    </dgm:pt>
    <dgm:pt modelId="{6C11B2B4-E75C-468B-B03F-674EEE4B9268}" type="pres">
      <dgm:prSet presAssocID="{F400572D-DDEB-4657-990F-DE1D7C37675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D1EE70-949C-4E5C-8804-46EC4A88B3CC}" type="pres">
      <dgm:prSet presAssocID="{F400572D-DDEB-4657-990F-DE1D7C37675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829A5-18C5-429E-A47F-DD2F9FEB45AA}" type="pres">
      <dgm:prSet presAssocID="{F2A57477-D87D-4C0F-866F-0096EE7FC0D3}" presName="sp" presStyleCnt="0"/>
      <dgm:spPr/>
    </dgm:pt>
    <dgm:pt modelId="{9886661E-60C1-4DA9-84A3-990EDB9F7294}" type="pres">
      <dgm:prSet presAssocID="{07A8B48A-19CA-4E4E-A6B9-461B544A66B5}" presName="linNode" presStyleCnt="0"/>
      <dgm:spPr/>
    </dgm:pt>
    <dgm:pt modelId="{786D762B-02CB-47B5-AF5D-B33214FD1F85}" type="pres">
      <dgm:prSet presAssocID="{07A8B48A-19CA-4E4E-A6B9-461B544A66B5}" presName="parentText" presStyleLbl="node1" presStyleIdx="2" presStyleCnt="5" custLinFactNeighborY="38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B074C3-46B2-423F-8E4C-FFCB8C316632}" type="pres">
      <dgm:prSet presAssocID="{07A8B48A-19CA-4E4E-A6B9-461B544A66B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FE0D56-8A47-4130-9ED0-CF044452FCA6}" type="pres">
      <dgm:prSet presAssocID="{6262D59C-84D3-4A6A-BCF7-F9DB1BA45DF3}" presName="sp" presStyleCnt="0"/>
      <dgm:spPr/>
    </dgm:pt>
    <dgm:pt modelId="{7739B5A9-CBB8-4A98-BDE8-0E570538BE3E}" type="pres">
      <dgm:prSet presAssocID="{137B80D2-0B45-44B8-9400-60089584FC38}" presName="linNode" presStyleCnt="0"/>
      <dgm:spPr/>
    </dgm:pt>
    <dgm:pt modelId="{E596A063-CB37-4687-896A-826322906981}" type="pres">
      <dgm:prSet presAssocID="{137B80D2-0B45-44B8-9400-60089584FC3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3E2497-7FFB-4B17-A66A-CB813B01556C}" type="pres">
      <dgm:prSet presAssocID="{137B80D2-0B45-44B8-9400-60089584FC38}" presName="descendantText" presStyleLbl="alignAccFollowNode1" presStyleIdx="3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EE6B5-39AA-4680-85B0-C8F5440A8769}" type="pres">
      <dgm:prSet presAssocID="{580C9B48-EB2C-49E6-84C4-5AF0945AE65B}" presName="sp" presStyleCnt="0"/>
      <dgm:spPr/>
    </dgm:pt>
    <dgm:pt modelId="{4C5AB6F4-F559-4FDE-9841-4667888543D2}" type="pres">
      <dgm:prSet presAssocID="{04825E90-98B4-463F-84AC-7F6BB8520199}" presName="linNode" presStyleCnt="0"/>
      <dgm:spPr/>
    </dgm:pt>
    <dgm:pt modelId="{55C7DC11-C2FA-4995-8051-43E496D5A701}" type="pres">
      <dgm:prSet presAssocID="{04825E90-98B4-463F-84AC-7F6BB852019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FE5A4-6D0F-46A8-9881-A0D83EBBCD90}" type="pres">
      <dgm:prSet presAssocID="{04825E90-98B4-463F-84AC-7F6BB8520199}" presName="descendantText" presStyleLbl="alignAccFollowNode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CE25FA-AAF0-4BC0-BC22-B8DCE6857139}" srcId="{5B46800D-2A49-4197-BB54-8143333F1665}" destId="{137B80D2-0B45-44B8-9400-60089584FC38}" srcOrd="3" destOrd="0" parTransId="{75240A31-689E-4B0D-A692-7F72E57E7301}" sibTransId="{580C9B48-EB2C-49E6-84C4-5AF0945AE65B}"/>
    <dgm:cxn modelId="{C2E6E1B7-C9D9-4A56-BD1E-BA23FE5A7528}" type="presOf" srcId="{F400572D-DDEB-4657-990F-DE1D7C376756}" destId="{6C11B2B4-E75C-468B-B03F-674EEE4B9268}" srcOrd="0" destOrd="0" presId="urn:microsoft.com/office/officeart/2005/8/layout/vList5"/>
    <dgm:cxn modelId="{5A08BCB4-A431-4626-8B1B-E5B705E803E0}" type="presOf" srcId="{D43CC222-986F-404C-832C-6CEBDBF445F4}" destId="{7DD1EE70-949C-4E5C-8804-46EC4A88B3CC}" srcOrd="0" destOrd="0" presId="urn:microsoft.com/office/officeart/2005/8/layout/vList5"/>
    <dgm:cxn modelId="{B013C01B-7036-4B17-9EEC-B36F074CADDA}" srcId="{04825E90-98B4-463F-84AC-7F6BB8520199}" destId="{F0C3EB33-2730-4569-9B78-682D8F25FC07}" srcOrd="0" destOrd="0" parTransId="{BFB556C7-7A41-4585-AE84-72DA94910AD9}" sibTransId="{FB45879F-C6B4-46A0-A943-61BE018CAB07}"/>
    <dgm:cxn modelId="{9B5769E2-7FCF-407A-82F7-FCCFBCB4D985}" type="presOf" srcId="{137B80D2-0B45-44B8-9400-60089584FC38}" destId="{E596A063-CB37-4687-896A-826322906981}" srcOrd="0" destOrd="0" presId="urn:microsoft.com/office/officeart/2005/8/layout/vList5"/>
    <dgm:cxn modelId="{FBC7E6FB-8010-44FF-9F17-EEB66280212C}" srcId="{5B46800D-2A49-4197-BB54-8143333F1665}" destId="{07A8B48A-19CA-4E4E-A6B9-461B544A66B5}" srcOrd="2" destOrd="0" parTransId="{543B1C75-4E49-4C2D-834A-76E19F03249C}" sibTransId="{6262D59C-84D3-4A6A-BCF7-F9DB1BA45DF3}"/>
    <dgm:cxn modelId="{53EF5C4B-A240-4CD1-A969-38D50EF1A30E}" type="presOf" srcId="{77228074-38C6-4D34-8BF2-2E94A700FDBF}" destId="{0E66BAE8-0B93-4AE5-A234-09D92AB5AADF}" srcOrd="0" destOrd="0" presId="urn:microsoft.com/office/officeart/2005/8/layout/vList5"/>
    <dgm:cxn modelId="{A901098B-3F84-4869-950E-F7E97023618C}" srcId="{137B80D2-0B45-44B8-9400-60089584FC38}" destId="{2D879610-E2AD-465B-91BD-97C30266F420}" srcOrd="0" destOrd="0" parTransId="{D3DB6B9F-9EBD-4883-BFCE-7B15909CDA87}" sibTransId="{F1740DAF-B356-412A-80CB-EBA107806A82}"/>
    <dgm:cxn modelId="{67DB2824-0B92-4FF3-B580-AFBAB96CFED4}" type="presOf" srcId="{F0C3EB33-2730-4569-9B78-682D8F25FC07}" destId="{28DFE5A4-6D0F-46A8-9881-A0D83EBBCD90}" srcOrd="0" destOrd="0" presId="urn:microsoft.com/office/officeart/2005/8/layout/vList5"/>
    <dgm:cxn modelId="{6B886D93-02FB-42C5-AD26-7CD911173D6D}" srcId="{5B46800D-2A49-4197-BB54-8143333F1665}" destId="{F400572D-DDEB-4657-990F-DE1D7C376756}" srcOrd="1" destOrd="0" parTransId="{30470BC1-9404-4C37-9F64-0C1D80C89C55}" sibTransId="{F2A57477-D87D-4C0F-866F-0096EE7FC0D3}"/>
    <dgm:cxn modelId="{E694C9D5-BC49-4A2A-8807-2EB9D13B5E94}" srcId="{316CE5D2-D07D-4A4C-A54F-4DF3DB57FB90}" destId="{77228074-38C6-4D34-8BF2-2E94A700FDBF}" srcOrd="0" destOrd="0" parTransId="{D9D29F73-E4EA-4FEE-8090-42F549261E23}" sibTransId="{074E8FF2-581F-4930-BDED-E34F7D21740B}"/>
    <dgm:cxn modelId="{494F7E17-68D4-45B1-AEBC-472D2DF3CC74}" srcId="{F400572D-DDEB-4657-990F-DE1D7C376756}" destId="{D43CC222-986F-404C-832C-6CEBDBF445F4}" srcOrd="0" destOrd="0" parTransId="{12DD69E9-35BB-44D1-870F-F7779BBF7E98}" sibTransId="{58F16FD5-2B4B-49E0-A8EE-415B4F5A9187}"/>
    <dgm:cxn modelId="{F59C1BDC-9750-4112-A08F-6524BC8B0E7B}" type="presOf" srcId="{2D879610-E2AD-465B-91BD-97C30266F420}" destId="{063E2497-7FFB-4B17-A66A-CB813B01556C}" srcOrd="0" destOrd="0" presId="urn:microsoft.com/office/officeart/2005/8/layout/vList5"/>
    <dgm:cxn modelId="{BE867EDB-237E-4CD5-BC5D-0C27D2B919C9}" type="presOf" srcId="{07A8B48A-19CA-4E4E-A6B9-461B544A66B5}" destId="{786D762B-02CB-47B5-AF5D-B33214FD1F85}" srcOrd="0" destOrd="0" presId="urn:microsoft.com/office/officeart/2005/8/layout/vList5"/>
    <dgm:cxn modelId="{3FB4992D-F375-42B2-95A8-98CBF764E142}" type="presOf" srcId="{5B46800D-2A49-4197-BB54-8143333F1665}" destId="{2587F8EF-84C0-4B4F-A9E1-56C591223198}" srcOrd="0" destOrd="0" presId="urn:microsoft.com/office/officeart/2005/8/layout/vList5"/>
    <dgm:cxn modelId="{D550B4D2-6487-43E7-8527-12AA134ECC0B}" srcId="{5B46800D-2A49-4197-BB54-8143333F1665}" destId="{316CE5D2-D07D-4A4C-A54F-4DF3DB57FB90}" srcOrd="0" destOrd="0" parTransId="{B7E86086-4C68-4D28-9E1E-F6BD83B41028}" sibTransId="{2D5062E5-BDBD-48B4-95EE-A78A4B8CE357}"/>
    <dgm:cxn modelId="{1800B3A5-3F76-4F43-B087-E5796543C0B9}" srcId="{07A8B48A-19CA-4E4E-A6B9-461B544A66B5}" destId="{BECA5A5C-7E50-4406-BD42-ECBA2506E3D8}" srcOrd="0" destOrd="0" parTransId="{23A33843-7CFC-4AC5-970C-BD51F99F31A0}" sibTransId="{364E2EAB-E8D4-4BBC-9FC2-ACA0A74F3924}"/>
    <dgm:cxn modelId="{B9629A8F-4289-430B-AC15-4AEDC77C602E}" srcId="{5B46800D-2A49-4197-BB54-8143333F1665}" destId="{04825E90-98B4-463F-84AC-7F6BB8520199}" srcOrd="4" destOrd="0" parTransId="{0C95178C-8E10-4C33-8F92-FDEB329B4B70}" sibTransId="{ABE3BF10-F3CC-4871-A8C5-C18A81D24C53}"/>
    <dgm:cxn modelId="{F30F5DA2-006A-4405-8528-78A183F2F745}" type="presOf" srcId="{316CE5D2-D07D-4A4C-A54F-4DF3DB57FB90}" destId="{D00ADED7-5469-4FA8-810A-988D67CB494B}" srcOrd="0" destOrd="0" presId="urn:microsoft.com/office/officeart/2005/8/layout/vList5"/>
    <dgm:cxn modelId="{65DF1CF5-FB2C-4D3E-A7B0-C4B98F009557}" type="presOf" srcId="{04825E90-98B4-463F-84AC-7F6BB8520199}" destId="{55C7DC11-C2FA-4995-8051-43E496D5A701}" srcOrd="0" destOrd="0" presId="urn:microsoft.com/office/officeart/2005/8/layout/vList5"/>
    <dgm:cxn modelId="{7D48A74C-BA52-4FBA-A988-F4A33157D263}" type="presOf" srcId="{BECA5A5C-7E50-4406-BD42-ECBA2506E3D8}" destId="{A2B074C3-46B2-423F-8E4C-FFCB8C316632}" srcOrd="0" destOrd="0" presId="urn:microsoft.com/office/officeart/2005/8/layout/vList5"/>
    <dgm:cxn modelId="{6D7B183D-05FD-4779-B00A-C9A03DD83344}" type="presParOf" srcId="{2587F8EF-84C0-4B4F-A9E1-56C591223198}" destId="{84D2F36A-7443-4C22-8C9C-2E464DC135B0}" srcOrd="0" destOrd="0" presId="urn:microsoft.com/office/officeart/2005/8/layout/vList5"/>
    <dgm:cxn modelId="{56A5E69A-C8A0-4705-914B-819061C53D05}" type="presParOf" srcId="{84D2F36A-7443-4C22-8C9C-2E464DC135B0}" destId="{D00ADED7-5469-4FA8-810A-988D67CB494B}" srcOrd="0" destOrd="0" presId="urn:microsoft.com/office/officeart/2005/8/layout/vList5"/>
    <dgm:cxn modelId="{982CD499-4536-4CE2-A316-7AA41B9AC2C8}" type="presParOf" srcId="{84D2F36A-7443-4C22-8C9C-2E464DC135B0}" destId="{0E66BAE8-0B93-4AE5-A234-09D92AB5AADF}" srcOrd="1" destOrd="0" presId="urn:microsoft.com/office/officeart/2005/8/layout/vList5"/>
    <dgm:cxn modelId="{5705A9F1-A643-4DC6-95A8-2400F54B6001}" type="presParOf" srcId="{2587F8EF-84C0-4B4F-A9E1-56C591223198}" destId="{BE4A2D82-862B-4115-8AE1-A3D7AEB1DC69}" srcOrd="1" destOrd="0" presId="urn:microsoft.com/office/officeart/2005/8/layout/vList5"/>
    <dgm:cxn modelId="{844664C4-57FA-4308-9E5C-2A1C7D8695A7}" type="presParOf" srcId="{2587F8EF-84C0-4B4F-A9E1-56C591223198}" destId="{FEA25F06-5507-4454-AF71-275FB1398FE4}" srcOrd="2" destOrd="0" presId="urn:microsoft.com/office/officeart/2005/8/layout/vList5"/>
    <dgm:cxn modelId="{A0FA8454-37C5-4AA5-87AB-8D6918356457}" type="presParOf" srcId="{FEA25F06-5507-4454-AF71-275FB1398FE4}" destId="{6C11B2B4-E75C-468B-B03F-674EEE4B9268}" srcOrd="0" destOrd="0" presId="urn:microsoft.com/office/officeart/2005/8/layout/vList5"/>
    <dgm:cxn modelId="{A7042B61-576C-41AD-BC73-C05132128334}" type="presParOf" srcId="{FEA25F06-5507-4454-AF71-275FB1398FE4}" destId="{7DD1EE70-949C-4E5C-8804-46EC4A88B3CC}" srcOrd="1" destOrd="0" presId="urn:microsoft.com/office/officeart/2005/8/layout/vList5"/>
    <dgm:cxn modelId="{492B4C2D-4DE0-4587-97BB-335753B387CF}" type="presParOf" srcId="{2587F8EF-84C0-4B4F-A9E1-56C591223198}" destId="{056829A5-18C5-429E-A47F-DD2F9FEB45AA}" srcOrd="3" destOrd="0" presId="urn:microsoft.com/office/officeart/2005/8/layout/vList5"/>
    <dgm:cxn modelId="{B1B16C4A-2688-4A38-AB15-01681B0E5300}" type="presParOf" srcId="{2587F8EF-84C0-4B4F-A9E1-56C591223198}" destId="{9886661E-60C1-4DA9-84A3-990EDB9F7294}" srcOrd="4" destOrd="0" presId="urn:microsoft.com/office/officeart/2005/8/layout/vList5"/>
    <dgm:cxn modelId="{179C463A-31E4-49A9-B7FD-0D443D031972}" type="presParOf" srcId="{9886661E-60C1-4DA9-84A3-990EDB9F7294}" destId="{786D762B-02CB-47B5-AF5D-B33214FD1F85}" srcOrd="0" destOrd="0" presId="urn:microsoft.com/office/officeart/2005/8/layout/vList5"/>
    <dgm:cxn modelId="{0228C8E0-8F3F-46D4-B80E-561420D1E170}" type="presParOf" srcId="{9886661E-60C1-4DA9-84A3-990EDB9F7294}" destId="{A2B074C3-46B2-423F-8E4C-FFCB8C316632}" srcOrd="1" destOrd="0" presId="urn:microsoft.com/office/officeart/2005/8/layout/vList5"/>
    <dgm:cxn modelId="{F79B7605-71B6-427D-ABE3-4E3B28CAA08D}" type="presParOf" srcId="{2587F8EF-84C0-4B4F-A9E1-56C591223198}" destId="{ADFE0D56-8A47-4130-9ED0-CF044452FCA6}" srcOrd="5" destOrd="0" presId="urn:microsoft.com/office/officeart/2005/8/layout/vList5"/>
    <dgm:cxn modelId="{17172DAE-4324-4BB3-B5F1-C64C0F28961A}" type="presParOf" srcId="{2587F8EF-84C0-4B4F-A9E1-56C591223198}" destId="{7739B5A9-CBB8-4A98-BDE8-0E570538BE3E}" srcOrd="6" destOrd="0" presId="urn:microsoft.com/office/officeart/2005/8/layout/vList5"/>
    <dgm:cxn modelId="{885169AC-FBB7-44CA-B3A7-BECE233E408F}" type="presParOf" srcId="{7739B5A9-CBB8-4A98-BDE8-0E570538BE3E}" destId="{E596A063-CB37-4687-896A-826322906981}" srcOrd="0" destOrd="0" presId="urn:microsoft.com/office/officeart/2005/8/layout/vList5"/>
    <dgm:cxn modelId="{794E0B33-FBC3-46D7-B56A-CC78B3E0C4F9}" type="presParOf" srcId="{7739B5A9-CBB8-4A98-BDE8-0E570538BE3E}" destId="{063E2497-7FFB-4B17-A66A-CB813B01556C}" srcOrd="1" destOrd="0" presId="urn:microsoft.com/office/officeart/2005/8/layout/vList5"/>
    <dgm:cxn modelId="{43BC23C7-4AE8-4C1E-BE6D-6215796D8BC2}" type="presParOf" srcId="{2587F8EF-84C0-4B4F-A9E1-56C591223198}" destId="{576EE6B5-39AA-4680-85B0-C8F5440A8769}" srcOrd="7" destOrd="0" presId="urn:microsoft.com/office/officeart/2005/8/layout/vList5"/>
    <dgm:cxn modelId="{5B5A827A-A66C-49FF-929A-C7394361DFD2}" type="presParOf" srcId="{2587F8EF-84C0-4B4F-A9E1-56C591223198}" destId="{4C5AB6F4-F559-4FDE-9841-4667888543D2}" srcOrd="8" destOrd="0" presId="urn:microsoft.com/office/officeart/2005/8/layout/vList5"/>
    <dgm:cxn modelId="{9FB44575-B7B9-49DE-9DE4-5045C4231C0D}" type="presParOf" srcId="{4C5AB6F4-F559-4FDE-9841-4667888543D2}" destId="{55C7DC11-C2FA-4995-8051-43E496D5A701}" srcOrd="0" destOrd="0" presId="urn:microsoft.com/office/officeart/2005/8/layout/vList5"/>
    <dgm:cxn modelId="{65BD8A97-63CF-4CCE-9C65-EEFCEE30CC67}" type="presParOf" srcId="{4C5AB6F4-F559-4FDE-9841-4667888543D2}" destId="{28DFE5A4-6D0F-46A8-9881-A0D83EBBCD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4918944" y="-1842255"/>
          <a:ext cx="1206696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获得多元评价和多样选择的学习机会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可以提高学习效率，降低学习成本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可以获得和保持学习动力，实现终身学习和持续发展</a:t>
          </a:r>
          <a:endParaRPr lang="en-CA" sz="1200" kern="1200" dirty="0"/>
        </a:p>
      </dsp:txBody>
      <dsp:txXfrm rot="-5400000">
        <a:off x="2923566" y="212029"/>
        <a:ext cx="5138546" cy="1088884"/>
      </dsp:txXfrm>
    </dsp:sp>
    <dsp:sp modelId="{EF58C255-A9FF-44DF-87AE-4C71C03EB78A}">
      <dsp:nvSpPr>
        <dsp:cNvPr id="0" name=""/>
        <dsp:cNvSpPr/>
      </dsp:nvSpPr>
      <dsp:spPr>
        <a:xfrm>
          <a:off x="0" y="1787"/>
          <a:ext cx="2923566" cy="1509366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个人</a:t>
          </a:r>
          <a:endParaRPr lang="en-CA" sz="5600" kern="1200" dirty="0"/>
        </a:p>
      </dsp:txBody>
      <dsp:txXfrm>
        <a:off x="73681" y="75468"/>
        <a:ext cx="2776204" cy="1362004"/>
      </dsp:txXfrm>
    </dsp:sp>
    <dsp:sp modelId="{D821AB0C-899B-426A-9356-1793E5568F8D}">
      <dsp:nvSpPr>
        <dsp:cNvPr id="0" name=""/>
        <dsp:cNvSpPr/>
      </dsp:nvSpPr>
      <dsp:spPr>
        <a:xfrm rot="5400000">
          <a:off x="4929746" y="-263051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推进资源共享，实现学分互认和非学历教育与学历教育沟通衔接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促进教育市场和劳动力市场的融通，推进教育教学改革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促进行业人力资源评价与管理</a:t>
          </a:r>
          <a:endParaRPr lang="en-CA" sz="1200" kern="1200" dirty="0"/>
        </a:p>
      </dsp:txBody>
      <dsp:txXfrm rot="-5400000">
        <a:off x="2929285" y="1796316"/>
        <a:ext cx="5148712" cy="1088884"/>
      </dsp:txXfrm>
    </dsp:sp>
    <dsp:sp modelId="{ADA20547-6044-4033-8051-C7DADEA09DF6}">
      <dsp:nvSpPr>
        <dsp:cNvPr id="0" name=""/>
        <dsp:cNvSpPr/>
      </dsp:nvSpPr>
      <dsp:spPr>
        <a:xfrm>
          <a:off x="0" y="1586572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机构</a:t>
          </a:r>
          <a:endParaRPr lang="en-CA" sz="5600" kern="1200" dirty="0"/>
        </a:p>
      </dsp:txBody>
      <dsp:txXfrm>
        <a:off x="73633" y="1660205"/>
        <a:ext cx="2782019" cy="1361104"/>
      </dsp:txXfrm>
    </dsp:sp>
    <dsp:sp modelId="{D38B58D5-8AF6-4025-90B7-493CF23D3556}">
      <dsp:nvSpPr>
        <dsp:cNvPr id="0" name=""/>
        <dsp:cNvSpPr/>
      </dsp:nvSpPr>
      <dsp:spPr>
        <a:xfrm rot="5400000">
          <a:off x="4929746" y="1320737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搭建终身学习“立交桥”，促进终身教育体系建设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将各类优质教育资源对全社会开放，落实教育公平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/>
            <a:t>提升教育培训质量和效益，降低个人学习成本的同时使人力资源开发的总社会成本显著下降</a:t>
          </a:r>
          <a:endParaRPr lang="en-CA" sz="1200" kern="1200" dirty="0"/>
        </a:p>
      </dsp:txBody>
      <dsp:txXfrm rot="-5400000">
        <a:off x="2929285" y="3380104"/>
        <a:ext cx="5148712" cy="1088884"/>
      </dsp:txXfrm>
    </dsp:sp>
    <dsp:sp modelId="{87BFDA73-7FD5-46F8-BE56-D14799BB4D9D}">
      <dsp:nvSpPr>
        <dsp:cNvPr id="0" name=""/>
        <dsp:cNvSpPr/>
      </dsp:nvSpPr>
      <dsp:spPr>
        <a:xfrm>
          <a:off x="0" y="3170075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价值</a:t>
          </a:r>
          <a:endParaRPr lang="en-CA" sz="5600" kern="1200" dirty="0"/>
        </a:p>
      </dsp:txBody>
      <dsp:txXfrm>
        <a:off x="73633" y="3243708"/>
        <a:ext cx="2782019" cy="1361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651D3-1E7B-4EE6-9FBD-C6D8397E4020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A86B-5520-4507-8B11-D0096916FB4B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38070-6907-4A43-9806-17319EA5531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B3A19-6427-43B5-9B60-4713873FADDD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9068-C098-4291-9168-CFE5F1EB0BD0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B8CC4-9A84-4368-88A8-0E5E405FA6FE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/>
            <a:t>GAP</a:t>
          </a:r>
          <a:endParaRPr lang="zh-CN" altLang="en-US" sz="5900" kern="1200" dirty="0"/>
        </a:p>
      </dsp:txBody>
      <dsp:txXfrm>
        <a:off x="3338563" y="2172886"/>
        <a:ext cx="1450873" cy="1450873"/>
      </dsp:txXfrm>
    </dsp:sp>
    <dsp:sp modelId="{CBA66B61-FFD9-4D59-9FC8-846F6361F67D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各个教育阶</a:t>
          </a:r>
          <a:r>
            <a:rPr lang="zh-CN" altLang="en-US" sz="1600" b="1" kern="1200" dirty="0" smtClean="0"/>
            <a:t>段</a:t>
          </a:r>
          <a:endParaRPr lang="en-US" altLang="zh-CN" sz="1600" b="1" kern="1200" dirty="0" smtClean="0"/>
        </a:p>
      </dsp:txBody>
      <dsp:txXfrm>
        <a:off x="3556194" y="211966"/>
        <a:ext cx="1015610" cy="1015610"/>
      </dsp:txXfrm>
    </dsp:sp>
    <dsp:sp modelId="{B1A3D55B-08AE-408A-8E7F-E603F155639E}">
      <dsp:nvSpPr>
        <dsp:cNvPr id="0" name=""/>
        <dsp:cNvSpPr/>
      </dsp:nvSpPr>
      <dsp:spPr>
        <a:xfrm>
          <a:off x="5417780" y="1506968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学历和非学历</a:t>
          </a:r>
          <a:endParaRPr lang="zh-CN" altLang="en-US" sz="1600" kern="1200" dirty="0"/>
        </a:p>
      </dsp:txBody>
      <dsp:txXfrm>
        <a:off x="5628120" y="1717308"/>
        <a:ext cx="1015610" cy="1015610"/>
      </dsp:txXfrm>
    </dsp:sp>
    <dsp:sp modelId="{07C7A803-92F9-4382-ACF8-A96B2D51F76D}">
      <dsp:nvSpPr>
        <dsp:cNvPr id="0" name=""/>
        <dsp:cNvSpPr/>
      </dsp:nvSpPr>
      <dsp:spPr>
        <a:xfrm>
          <a:off x="4626375" y="3942663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国内和国外教育资源</a:t>
          </a:r>
          <a:endParaRPr lang="zh-CN" altLang="en-US" sz="1600" kern="1200" dirty="0"/>
        </a:p>
      </dsp:txBody>
      <dsp:txXfrm>
        <a:off x="4836715" y="4153003"/>
        <a:ext cx="1015610" cy="1015610"/>
      </dsp:txXfrm>
    </dsp:sp>
    <dsp:sp modelId="{671AE502-E12D-43A1-AED3-B76646609BE3}">
      <dsp:nvSpPr>
        <dsp:cNvPr id="0" name=""/>
        <dsp:cNvSpPr/>
      </dsp:nvSpPr>
      <dsp:spPr>
        <a:xfrm>
          <a:off x="2065334" y="3942663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知识学习和能力培养</a:t>
          </a:r>
          <a:endParaRPr lang="zh-CN" altLang="en-US" sz="1600" kern="1200" dirty="0"/>
        </a:p>
      </dsp:txBody>
      <dsp:txXfrm>
        <a:off x="2275674" y="4153003"/>
        <a:ext cx="1015610" cy="1015610"/>
      </dsp:txXfrm>
    </dsp:sp>
    <dsp:sp modelId="{A3532FD5-3929-49B5-8D79-0D7C50700DBA}">
      <dsp:nvSpPr>
        <dsp:cNvPr id="0" name=""/>
        <dsp:cNvSpPr/>
      </dsp:nvSpPr>
      <dsp:spPr>
        <a:xfrm>
          <a:off x="1273929" y="1506968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/>
            <a:t>公办和民办教育机构</a:t>
          </a:r>
          <a:endParaRPr lang="zh-CN" altLang="en-US" sz="1600" kern="1200" dirty="0"/>
        </a:p>
      </dsp:txBody>
      <dsp:txXfrm>
        <a:off x="1484269" y="1717308"/>
        <a:ext cx="1015610" cy="101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5162569" y="-2147014"/>
          <a:ext cx="719447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数据一旦写入区块，永远不可更改</a:t>
          </a:r>
          <a:endParaRPr lang="en-CA" sz="1300" kern="1200" dirty="0"/>
        </a:p>
      </dsp:txBody>
      <dsp:txXfrm rot="-5400000">
        <a:off x="2923567" y="127109"/>
        <a:ext cx="5162331" cy="649205"/>
      </dsp:txXfrm>
    </dsp:sp>
    <dsp:sp modelId="{EF58C255-A9FF-44DF-87AE-4C71C03EB78A}">
      <dsp:nvSpPr>
        <dsp:cNvPr id="0" name=""/>
        <dsp:cNvSpPr/>
      </dsp:nvSpPr>
      <dsp:spPr>
        <a:xfrm>
          <a:off x="0" y="1760"/>
          <a:ext cx="2923566" cy="899902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不可篡改</a:t>
          </a:r>
          <a:endParaRPr lang="en-CA" sz="3300" kern="1200" dirty="0"/>
        </a:p>
      </dsp:txBody>
      <dsp:txXfrm>
        <a:off x="43930" y="45690"/>
        <a:ext cx="2835706" cy="812042"/>
      </dsp:txXfrm>
    </dsp:sp>
    <dsp:sp modelId="{D821AB0C-899B-426A-9356-1793E5568F8D}">
      <dsp:nvSpPr>
        <dsp:cNvPr id="0" name=""/>
        <dsp:cNvSpPr/>
      </dsp:nvSpPr>
      <dsp:spPr>
        <a:xfrm rot="5400000">
          <a:off x="5173371" y="-120752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没有中心式的数据库服务器，每个全节点都存有账本的副本</a:t>
          </a:r>
          <a:endParaRPr lang="en-CA" sz="1300" kern="1200" dirty="0"/>
        </a:p>
      </dsp:txBody>
      <dsp:txXfrm rot="-5400000">
        <a:off x="2929286" y="1071680"/>
        <a:ext cx="5172497" cy="649205"/>
      </dsp:txXfrm>
    </dsp:sp>
    <dsp:sp modelId="{ADA20547-6044-4033-8051-C7DADEA09DF6}">
      <dsp:nvSpPr>
        <dsp:cNvPr id="0" name=""/>
        <dsp:cNvSpPr/>
      </dsp:nvSpPr>
      <dsp:spPr>
        <a:xfrm>
          <a:off x="0" y="946627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分布式账本</a:t>
          </a:r>
          <a:endParaRPr lang="en-US" altLang="zh-CN" sz="3300" kern="1200" dirty="0"/>
        </a:p>
      </dsp:txBody>
      <dsp:txXfrm>
        <a:off x="43901" y="990528"/>
        <a:ext cx="2841483" cy="811506"/>
      </dsp:txXfrm>
    </dsp:sp>
    <dsp:sp modelId="{D38B58D5-8AF6-4025-90B7-493CF23D3556}">
      <dsp:nvSpPr>
        <dsp:cNvPr id="0" name=""/>
        <dsp:cNvSpPr/>
      </dsp:nvSpPr>
      <dsp:spPr>
        <a:xfrm rot="5400000">
          <a:off x="5173371" y="-263252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投票机制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err="1"/>
            <a:t>Paxos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Raft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POS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POW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SBFT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DPOS</a:t>
          </a:r>
          <a:r>
            <a:rPr lang="zh-CN" altLang="en-US" sz="1300" kern="1200" dirty="0"/>
            <a:t>。。。</a:t>
          </a:r>
          <a:endParaRPr lang="en-CA" sz="1300" kern="1200" dirty="0"/>
        </a:p>
      </dsp:txBody>
      <dsp:txXfrm rot="-5400000">
        <a:off x="2929286" y="2015954"/>
        <a:ext cx="5172497" cy="649205"/>
      </dsp:txXfrm>
    </dsp:sp>
    <dsp:sp modelId="{87BFDA73-7FD5-46F8-BE56-D14799BB4D9D}">
      <dsp:nvSpPr>
        <dsp:cNvPr id="0" name=""/>
        <dsp:cNvSpPr/>
      </dsp:nvSpPr>
      <dsp:spPr>
        <a:xfrm>
          <a:off x="0" y="1925390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共识算法</a:t>
          </a:r>
          <a:endParaRPr lang="en-CA" sz="3300" kern="1200" dirty="0"/>
        </a:p>
      </dsp:txBody>
      <dsp:txXfrm>
        <a:off x="43901" y="1969291"/>
        <a:ext cx="2841483" cy="811506"/>
      </dsp:txXfrm>
    </dsp:sp>
    <dsp:sp modelId="{B9C88E13-2AA0-4BD7-9E72-0B61CF230BB8}">
      <dsp:nvSpPr>
        <dsp:cNvPr id="0" name=""/>
        <dsp:cNvSpPr/>
      </dsp:nvSpPr>
      <dsp:spPr>
        <a:xfrm rot="5400000">
          <a:off x="5173371" y="681021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保证链上数据的安全性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/>
            <a:t>RSA</a:t>
          </a:r>
          <a:r>
            <a:rPr lang="zh-CN" altLang="en-US" sz="1300" kern="1200" dirty="0"/>
            <a:t>， 椭圆曲线。。。</a:t>
          </a:r>
          <a:endParaRPr lang="en-CA" sz="1300" kern="1200" dirty="0"/>
        </a:p>
      </dsp:txBody>
      <dsp:txXfrm rot="-5400000">
        <a:off x="2929286" y="2960228"/>
        <a:ext cx="5172497" cy="649205"/>
      </dsp:txXfrm>
    </dsp:sp>
    <dsp:sp modelId="{C4507207-D1F7-49E5-B9EE-BE65B1427723}">
      <dsp:nvSpPr>
        <dsp:cNvPr id="0" name=""/>
        <dsp:cNvSpPr/>
      </dsp:nvSpPr>
      <dsp:spPr>
        <a:xfrm>
          <a:off x="0" y="2835176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加密算法</a:t>
          </a:r>
          <a:endParaRPr lang="en-CA" sz="3300" kern="1200" dirty="0"/>
        </a:p>
      </dsp:txBody>
      <dsp:txXfrm>
        <a:off x="43901" y="2879077"/>
        <a:ext cx="2841483" cy="811506"/>
      </dsp:txXfrm>
    </dsp:sp>
    <dsp:sp modelId="{C6622CD8-E39E-46F5-B2C2-F021104CF138}">
      <dsp:nvSpPr>
        <dsp:cNvPr id="0" name=""/>
        <dsp:cNvSpPr/>
      </dsp:nvSpPr>
      <dsp:spPr>
        <a:xfrm rot="5400000">
          <a:off x="5173371" y="162529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没有中心化的服务器</a:t>
          </a:r>
          <a:endParaRPr lang="en-CA" sz="1300" kern="1200" dirty="0"/>
        </a:p>
      </dsp:txBody>
      <dsp:txXfrm rot="-5400000">
        <a:off x="2929286" y="3904503"/>
        <a:ext cx="5172497" cy="649205"/>
      </dsp:txXfrm>
    </dsp:sp>
    <dsp:sp modelId="{0A4E74F9-596B-4EC3-B1FA-61E2CCDA857D}">
      <dsp:nvSpPr>
        <dsp:cNvPr id="0" name=""/>
        <dsp:cNvSpPr/>
      </dsp:nvSpPr>
      <dsp:spPr>
        <a:xfrm>
          <a:off x="0" y="3779451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去中心化</a:t>
          </a:r>
          <a:endParaRPr lang="en-CA" sz="3300" kern="1200" dirty="0"/>
        </a:p>
      </dsp:txBody>
      <dsp:txXfrm>
        <a:off x="43901" y="3823352"/>
        <a:ext cx="2841483" cy="811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4924343" y="-1844795"/>
          <a:ext cx="1206696" cy="5202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/>
            <a:t>开放生态的交易网络，即所有人都可以参与交易，没有任何的限制和资格审核</a:t>
          </a:r>
          <a:endParaRPr lang="en-CA" sz="2100" kern="1200" dirty="0"/>
        </a:p>
      </dsp:txBody>
      <dsp:txXfrm rot="-5400000">
        <a:off x="2926425" y="212029"/>
        <a:ext cx="5143626" cy="1088884"/>
      </dsp:txXfrm>
    </dsp:sp>
    <dsp:sp modelId="{EF58C255-A9FF-44DF-87AE-4C71C03EB78A}">
      <dsp:nvSpPr>
        <dsp:cNvPr id="0" name=""/>
        <dsp:cNvSpPr/>
      </dsp:nvSpPr>
      <dsp:spPr>
        <a:xfrm>
          <a:off x="0" y="1787"/>
          <a:ext cx="2926424" cy="1509366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公有链</a:t>
          </a:r>
          <a:endParaRPr lang="en-CA" sz="5600" kern="1200" dirty="0"/>
        </a:p>
      </dsp:txBody>
      <dsp:txXfrm>
        <a:off x="73681" y="75468"/>
        <a:ext cx="2779062" cy="1362004"/>
      </dsp:txXfrm>
    </dsp:sp>
    <dsp:sp modelId="{D821AB0C-899B-426A-9356-1793E5568F8D}">
      <dsp:nvSpPr>
        <dsp:cNvPr id="0" name=""/>
        <dsp:cNvSpPr/>
      </dsp:nvSpPr>
      <dsp:spPr>
        <a:xfrm rot="5400000">
          <a:off x="4929746" y="-263051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/>
            <a:t>半封闭生态的交易网络，存在对等的不信任节点，如行业内部的公司</a:t>
          </a:r>
          <a:r>
            <a:rPr lang="en-US" altLang="zh-CN" sz="2100" b="0" i="0" kern="1200" dirty="0"/>
            <a:t>A</a:t>
          </a:r>
          <a:r>
            <a:rPr lang="zh-CN" altLang="en-US" sz="2100" b="0" i="0" kern="1200" dirty="0"/>
            <a:t>、</a:t>
          </a:r>
          <a:r>
            <a:rPr lang="en-US" altLang="zh-CN" sz="2100" b="0" i="0" kern="1200" dirty="0"/>
            <a:t>B</a:t>
          </a:r>
          <a:r>
            <a:rPr lang="zh-CN" altLang="en-US" sz="2100" b="0" i="0" kern="1200" dirty="0"/>
            <a:t>、</a:t>
          </a:r>
          <a:r>
            <a:rPr lang="en-US" altLang="zh-CN" sz="2100" b="0" i="0" kern="1200" dirty="0"/>
            <a:t>C</a:t>
          </a:r>
          <a:r>
            <a:rPr lang="zh-CN" altLang="en-US" sz="2100" b="0" i="0" kern="1200" dirty="0"/>
            <a:t>等。</a:t>
          </a:r>
          <a:endParaRPr lang="en-CA" sz="2100" kern="1200" dirty="0"/>
        </a:p>
      </dsp:txBody>
      <dsp:txXfrm rot="-5400000">
        <a:off x="2929285" y="1796316"/>
        <a:ext cx="5148712" cy="1088884"/>
      </dsp:txXfrm>
    </dsp:sp>
    <dsp:sp modelId="{ADA20547-6044-4033-8051-C7DADEA09DF6}">
      <dsp:nvSpPr>
        <dsp:cNvPr id="0" name=""/>
        <dsp:cNvSpPr/>
      </dsp:nvSpPr>
      <dsp:spPr>
        <a:xfrm>
          <a:off x="0" y="1586572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联盟链</a:t>
          </a:r>
          <a:endParaRPr lang="en-CA" sz="5600" kern="1200" dirty="0"/>
        </a:p>
      </dsp:txBody>
      <dsp:txXfrm>
        <a:off x="73633" y="1660205"/>
        <a:ext cx="2782019" cy="1361104"/>
      </dsp:txXfrm>
    </dsp:sp>
    <dsp:sp modelId="{D38B58D5-8AF6-4025-90B7-493CF23D3556}">
      <dsp:nvSpPr>
        <dsp:cNvPr id="0" name=""/>
        <dsp:cNvSpPr/>
      </dsp:nvSpPr>
      <dsp:spPr>
        <a:xfrm rot="5400000">
          <a:off x="4929746" y="1320737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/>
            <a:t>封闭生态的存储网络，所有节点都是可信任的，如某大型集团内部多数公司</a:t>
          </a:r>
          <a:endParaRPr lang="en-CA" sz="2100" kern="1200" dirty="0"/>
        </a:p>
      </dsp:txBody>
      <dsp:txXfrm rot="-5400000">
        <a:off x="2929285" y="3380104"/>
        <a:ext cx="5148712" cy="1088884"/>
      </dsp:txXfrm>
    </dsp:sp>
    <dsp:sp modelId="{87BFDA73-7FD5-46F8-BE56-D14799BB4D9D}">
      <dsp:nvSpPr>
        <dsp:cNvPr id="0" name=""/>
        <dsp:cNvSpPr/>
      </dsp:nvSpPr>
      <dsp:spPr>
        <a:xfrm>
          <a:off x="0" y="3170075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/>
            <a:t>私有链</a:t>
          </a:r>
          <a:endParaRPr lang="en-CA" sz="5600" kern="1200" dirty="0"/>
        </a:p>
      </dsp:txBody>
      <dsp:txXfrm>
        <a:off x="73633" y="3243708"/>
        <a:ext cx="2782019" cy="1361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6BAE8-0B93-4AE5-A234-09D92AB5AADF}">
      <dsp:nvSpPr>
        <dsp:cNvPr id="0" name=""/>
        <dsp:cNvSpPr/>
      </dsp:nvSpPr>
      <dsp:spPr>
        <a:xfrm rot="5400000">
          <a:off x="5133429" y="-2110933"/>
          <a:ext cx="776426" cy="5196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学分以及相关的过程一旦提交，不能再更改，保证数据的客观公正</a:t>
          </a:r>
          <a:endParaRPr lang="en-CA" sz="1600" kern="1200" dirty="0"/>
        </a:p>
      </dsp:txBody>
      <dsp:txXfrm rot="-5400000">
        <a:off x="2923223" y="137175"/>
        <a:ext cx="5158937" cy="700622"/>
      </dsp:txXfrm>
    </dsp:sp>
    <dsp:sp modelId="{D00ADED7-5469-4FA8-810A-988D67CB494B}">
      <dsp:nvSpPr>
        <dsp:cNvPr id="0" name=""/>
        <dsp:cNvSpPr/>
      </dsp:nvSpPr>
      <dsp:spPr>
        <a:xfrm>
          <a:off x="0" y="1899"/>
          <a:ext cx="2923222" cy="97117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不可篡改</a:t>
          </a:r>
        </a:p>
      </dsp:txBody>
      <dsp:txXfrm>
        <a:off x="47409" y="49308"/>
        <a:ext cx="2828404" cy="876355"/>
      </dsp:txXfrm>
    </dsp:sp>
    <dsp:sp modelId="{7DD1EE70-949C-4E5C-8804-46EC4A88B3CC}">
      <dsp:nvSpPr>
        <dsp:cNvPr id="0" name=""/>
        <dsp:cNvSpPr/>
      </dsp:nvSpPr>
      <dsp:spPr>
        <a:xfrm rot="5400000">
          <a:off x="5138826" y="-1094093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所有的数据在所有的全节点上都有副本，数</a:t>
          </a:r>
          <a:r>
            <a:rPr lang="zh-CN" altLang="en-US" sz="1600" kern="1200" dirty="0" smtClean="0"/>
            <a:t>据不</a:t>
          </a:r>
          <a:r>
            <a:rPr lang="zh-CN" altLang="en-US" sz="1600" kern="1200" dirty="0"/>
            <a:t>会丢</a:t>
          </a:r>
          <a:r>
            <a:rPr lang="zh-CN" altLang="en-US" sz="1600" kern="1200" dirty="0" smtClean="0"/>
            <a:t>失，损坏</a:t>
          </a:r>
          <a:endParaRPr lang="en-CA" sz="1600" kern="1200" dirty="0"/>
        </a:p>
      </dsp:txBody>
      <dsp:txXfrm rot="-5400000">
        <a:off x="2926079" y="1156556"/>
        <a:ext cx="5164018" cy="700622"/>
      </dsp:txXfrm>
    </dsp:sp>
    <dsp:sp modelId="{6C11B2B4-E75C-468B-B03F-674EEE4B9268}">
      <dsp:nvSpPr>
        <dsp:cNvPr id="0" name=""/>
        <dsp:cNvSpPr/>
      </dsp:nvSpPr>
      <dsp:spPr>
        <a:xfrm>
          <a:off x="0" y="102160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分布式账本</a:t>
          </a:r>
          <a:endParaRPr lang="en-US" altLang="zh-CN" sz="3600" kern="1200" dirty="0"/>
        </a:p>
      </dsp:txBody>
      <dsp:txXfrm>
        <a:off x="47378" y="1068978"/>
        <a:ext cx="2831324" cy="875777"/>
      </dsp:txXfrm>
    </dsp:sp>
    <dsp:sp modelId="{A2B074C3-46B2-423F-8E4C-FFCB8C316632}">
      <dsp:nvSpPr>
        <dsp:cNvPr id="0" name=""/>
        <dsp:cNvSpPr/>
      </dsp:nvSpPr>
      <dsp:spPr>
        <a:xfrm rot="5400000">
          <a:off x="5138826" y="-75033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投票机制</a:t>
          </a:r>
          <a:endParaRPr lang="en-CA" sz="1600" kern="1200" dirty="0"/>
        </a:p>
      </dsp:txBody>
      <dsp:txXfrm rot="-5400000">
        <a:off x="2926079" y="2175616"/>
        <a:ext cx="5164018" cy="700622"/>
      </dsp:txXfrm>
    </dsp:sp>
    <dsp:sp modelId="{786D762B-02CB-47B5-AF5D-B33214FD1F85}">
      <dsp:nvSpPr>
        <dsp:cNvPr id="0" name=""/>
        <dsp:cNvSpPr/>
      </dsp:nvSpPr>
      <dsp:spPr>
        <a:xfrm>
          <a:off x="0" y="207788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共识算法</a:t>
          </a:r>
          <a:endParaRPr lang="en-CA" sz="3600" kern="1200" dirty="0"/>
        </a:p>
      </dsp:txBody>
      <dsp:txXfrm>
        <a:off x="47378" y="2125258"/>
        <a:ext cx="2831324" cy="875777"/>
      </dsp:txXfrm>
    </dsp:sp>
    <dsp:sp modelId="{063E2497-7FFB-4B17-A66A-CB813B01556C}">
      <dsp:nvSpPr>
        <dsp:cNvPr id="0" name=""/>
        <dsp:cNvSpPr/>
      </dsp:nvSpPr>
      <dsp:spPr>
        <a:xfrm rot="5400000">
          <a:off x="5138826" y="944026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学分，学习过程，学习结果</a:t>
          </a:r>
          <a:r>
            <a:rPr lang="zh-CN" altLang="en-US" sz="1600" kern="1200" dirty="0" smtClean="0"/>
            <a:t>等信</a:t>
          </a:r>
          <a:r>
            <a:rPr lang="zh-CN" altLang="en-US" sz="1600" kern="1200" dirty="0"/>
            <a:t>息在链上存储，必须加</a:t>
          </a:r>
          <a:r>
            <a:rPr lang="zh-CN" altLang="en-US" sz="1600" kern="1200" dirty="0" smtClean="0"/>
            <a:t>密以保</a:t>
          </a:r>
          <a:r>
            <a:rPr lang="zh-CN" altLang="en-US" sz="1600" kern="1200" dirty="0"/>
            <a:t>护私密信息</a:t>
          </a:r>
          <a:endParaRPr lang="en-CA" sz="1600" kern="1200" dirty="0"/>
        </a:p>
      </dsp:txBody>
      <dsp:txXfrm rot="-5400000">
        <a:off x="2926079" y="3194675"/>
        <a:ext cx="5164018" cy="700622"/>
      </dsp:txXfrm>
    </dsp:sp>
    <dsp:sp modelId="{E596A063-CB37-4687-896A-826322906981}">
      <dsp:nvSpPr>
        <dsp:cNvPr id="0" name=""/>
        <dsp:cNvSpPr/>
      </dsp:nvSpPr>
      <dsp:spPr>
        <a:xfrm>
          <a:off x="0" y="305972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加密算法</a:t>
          </a:r>
          <a:endParaRPr lang="en-CA" sz="3600" kern="1200" dirty="0"/>
        </a:p>
      </dsp:txBody>
      <dsp:txXfrm>
        <a:off x="47378" y="3107098"/>
        <a:ext cx="2831324" cy="875777"/>
      </dsp:txXfrm>
    </dsp:sp>
    <dsp:sp modelId="{28DFE5A4-6D0F-46A8-9881-A0D83EBBCD90}">
      <dsp:nvSpPr>
        <dsp:cNvPr id="0" name=""/>
        <dsp:cNvSpPr/>
      </dsp:nvSpPr>
      <dsp:spPr>
        <a:xfrm rot="5400000">
          <a:off x="5138826" y="1963086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学分服务器几乎永不宕机</a:t>
          </a:r>
          <a:endParaRPr lang="en-CA" sz="1600" kern="1200" dirty="0"/>
        </a:p>
      </dsp:txBody>
      <dsp:txXfrm rot="-5400000">
        <a:off x="2926079" y="4213735"/>
        <a:ext cx="5164018" cy="700622"/>
      </dsp:txXfrm>
    </dsp:sp>
    <dsp:sp modelId="{55C7DC11-C2FA-4995-8051-43E496D5A701}">
      <dsp:nvSpPr>
        <dsp:cNvPr id="0" name=""/>
        <dsp:cNvSpPr/>
      </dsp:nvSpPr>
      <dsp:spPr>
        <a:xfrm>
          <a:off x="0" y="407878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去中心化</a:t>
          </a:r>
          <a:endParaRPr lang="en-CA" sz="3600" kern="1200" dirty="0"/>
        </a:p>
      </dsp:txBody>
      <dsp:txXfrm>
        <a:off x="47378" y="4126158"/>
        <a:ext cx="2831324" cy="875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2018/3/19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2018/3/19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2018/3/19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768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2018/3/19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34707" y="2525863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学分区块链</a:t>
            </a:r>
          </a:p>
        </p:txBody>
      </p:sp>
      <p:sp>
        <p:nvSpPr>
          <p:cNvPr id="2" name="矩形 1"/>
          <p:cNvSpPr/>
          <p:nvPr/>
        </p:nvSpPr>
        <p:spPr>
          <a:xfrm>
            <a:off x="4843811" y="3665832"/>
            <a:ext cx="2531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10</a:t>
            </a:r>
            <a:r>
              <a:rPr lang="zh-CN" altLang="is-I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26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郑宇｜学堂在线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50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(XFC)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的价值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="" xmlns:a16="http://schemas.microsoft.com/office/drawing/2014/main" id="{B05E31AC-F6DB-4CFD-BD68-1E646EDCD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426902"/>
              </p:ext>
            </p:extLst>
          </p:nvPr>
        </p:nvGraphicFramePr>
        <p:xfrm>
          <a:off x="2032000" y="1087120"/>
          <a:ext cx="8128000" cy="505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249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607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)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初步设计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00" y="1303200"/>
            <a:ext cx="1155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</a:t>
            </a:r>
            <a:r>
              <a:rPr lang="zh-CN" altLang="en-US" sz="2400" dirty="0" smtClean="0"/>
              <a:t>于联盟链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每个加盟学校作为一个全节点加入</a:t>
            </a:r>
            <a:r>
              <a:rPr lang="en-US" altLang="zh-CN" sz="2400" dirty="0" smtClean="0"/>
              <a:t>XFC</a:t>
            </a:r>
            <a:r>
              <a:rPr lang="zh-CN" altLang="en-US" sz="2400" dirty="0" smtClean="0"/>
              <a:t>，待节点数足够后，可变身公链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基于以太坊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以</a:t>
            </a:r>
            <a:r>
              <a:rPr lang="zh-CN" altLang="en-US" sz="2400" dirty="0"/>
              <a:t>太</a:t>
            </a:r>
            <a:r>
              <a:rPr lang="zh-CN" altLang="en-US" sz="2400" dirty="0" smtClean="0"/>
              <a:t>坊基于</a:t>
            </a:r>
            <a:r>
              <a:rPr lang="en-US" altLang="zh-CN" sz="2400" dirty="0" smtClean="0"/>
              <a:t>EVM</a:t>
            </a:r>
            <a:r>
              <a:rPr lang="zh-CN" altLang="en-US" sz="2400" dirty="0" smtClean="0"/>
              <a:t>，有内置的帐号管理和智能合约机制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要做的事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</a:t>
            </a:r>
            <a:r>
              <a:rPr lang="zh-CN" altLang="en-US" sz="2400" dirty="0" smtClean="0"/>
              <a:t>生</a:t>
            </a:r>
            <a:r>
              <a:rPr lang="en-US" altLang="zh-CN" sz="2400" dirty="0" smtClean="0"/>
              <a:t>ID 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</a:t>
            </a:r>
            <a:r>
              <a:rPr lang="zh-CN" altLang="en-US" sz="2400" dirty="0" smtClean="0"/>
              <a:t>分，学习过程数据上链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链</a:t>
            </a:r>
            <a:r>
              <a:rPr lang="zh-CN" altLang="en-US" sz="2400" dirty="0" smtClean="0"/>
              <a:t>上数据加密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学分</a:t>
            </a:r>
            <a:r>
              <a:rPr lang="zh-CN" altLang="en-US" sz="2400" dirty="0" smtClean="0"/>
              <a:t>链</a:t>
            </a:r>
            <a:r>
              <a:rPr lang="zh-CN" altLang="en-US" sz="2400" dirty="0"/>
              <a:t>浏览</a:t>
            </a:r>
            <a:r>
              <a:rPr lang="zh-CN" altLang="en-US" sz="2400" dirty="0" smtClean="0"/>
              <a:t>器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课</a:t>
            </a:r>
            <a:r>
              <a:rPr lang="zh-CN" altLang="en-US" sz="2400" dirty="0" smtClean="0"/>
              <a:t>程评价，多节点扩展，证书系统，奖励机制。。。（留待将来）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204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学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分银行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痛点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学分链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初步计划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学分银行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75" y="1406768"/>
            <a:ext cx="1129434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3369F8"/>
                </a:solidFill>
              </a:rPr>
              <a:t>学分</a:t>
            </a:r>
            <a:endParaRPr lang="en-US" altLang="zh-CN" sz="3600" b="1" dirty="0">
              <a:solidFill>
                <a:srgbClr val="3369F8"/>
              </a:solidFill>
            </a:endParaRPr>
          </a:p>
          <a:p>
            <a:r>
              <a:rPr lang="en-US" altLang="zh-CN" sz="2400" b="1" dirty="0">
                <a:solidFill>
                  <a:srgbClr val="3369F8"/>
                </a:solidFill>
              </a:rPr>
              <a:t>   </a:t>
            </a:r>
            <a:r>
              <a:rPr lang="en-US" altLang="zh-CN" sz="2400" dirty="0">
                <a:solidFill>
                  <a:srgbClr val="3369F8"/>
                </a:solidFill>
              </a:rPr>
              <a:t> </a:t>
            </a:r>
            <a:r>
              <a:rPr lang="zh-CN" altLang="en-US" sz="2400" dirty="0">
                <a:solidFill>
                  <a:srgbClr val="3369F8"/>
                </a:solidFill>
              </a:rPr>
              <a:t>学分是用于衡量学习成果学习量，价值和水平的计量单位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sz="4400" b="1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3369F8"/>
                </a:solidFill>
              </a:rPr>
              <a:t>学分银行</a:t>
            </a:r>
            <a:endParaRPr lang="en-US" altLang="zh-CN" sz="3600" b="1" dirty="0">
              <a:solidFill>
                <a:srgbClr val="3369F8"/>
              </a:solidFill>
            </a:endParaRPr>
          </a:p>
          <a:p>
            <a:r>
              <a:rPr lang="en-US" altLang="zh-CN" sz="2400" b="1" dirty="0">
                <a:solidFill>
                  <a:srgbClr val="3369F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模拟，借鉴银行的特点，以学分为计量单位，对学习者的各类学习成果进行统一</a:t>
            </a:r>
            <a:r>
              <a:rPr lang="zh-CN" altLang="en-US" sz="2400" dirty="0">
                <a:solidFill>
                  <a:srgbClr val="2F6DB8"/>
                </a:solidFill>
              </a:rPr>
              <a:t> </a:t>
            </a:r>
            <a:endParaRPr lang="en-US" altLang="zh-CN" sz="2400" dirty="0">
              <a:solidFill>
                <a:srgbClr val="2F6DB8"/>
              </a:solidFill>
            </a:endParaRPr>
          </a:p>
          <a:p>
            <a:r>
              <a:rPr lang="en-US" altLang="zh-CN" sz="2400" dirty="0">
                <a:solidFill>
                  <a:srgbClr val="2F6DB8"/>
                </a:solidFill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</a:rPr>
              <a:t>认证</a:t>
            </a:r>
            <a:r>
              <a:rPr lang="zh-CN" altLang="en-US" sz="2400" dirty="0">
                <a:solidFill>
                  <a:srgbClr val="3369F8"/>
                </a:solidFill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</a:rPr>
              <a:t>核算</a:t>
            </a:r>
            <a:r>
              <a:rPr lang="zh-CN" altLang="en-US" sz="2400" dirty="0">
                <a:solidFill>
                  <a:srgbClr val="3369F8"/>
                </a:solidFill>
              </a:rPr>
              <a:t>，具有</a:t>
            </a:r>
            <a:r>
              <a:rPr lang="zh-CN" altLang="en-US" sz="2400" dirty="0">
                <a:solidFill>
                  <a:srgbClr val="C00000"/>
                </a:solidFill>
              </a:rPr>
              <a:t>学分认定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积累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转换</a:t>
            </a:r>
            <a:r>
              <a:rPr lang="zh-CN" altLang="en-US" sz="2400" dirty="0">
                <a:solidFill>
                  <a:srgbClr val="3369F8"/>
                </a:solidFill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检索</a:t>
            </a:r>
            <a:r>
              <a:rPr lang="zh-CN" altLang="en-US" sz="2400" dirty="0">
                <a:solidFill>
                  <a:srgbClr val="3369F8"/>
                </a:solidFill>
              </a:rPr>
              <a:t>功能的新型学习和教育管理制度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sz="2400" dirty="0">
              <a:solidFill>
                <a:srgbClr val="2F6DB8"/>
              </a:solidFill>
            </a:endParaRPr>
          </a:p>
          <a:p>
            <a:r>
              <a:rPr lang="en-US" altLang="zh-CN" sz="2400" dirty="0">
                <a:solidFill>
                  <a:srgbClr val="2F6DB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在终身学习的理念下，让每个人都能在</a:t>
            </a:r>
            <a:r>
              <a:rPr lang="zh-CN" altLang="en-US" sz="2400" dirty="0">
                <a:solidFill>
                  <a:srgbClr val="C00000"/>
                </a:solidFill>
              </a:rPr>
              <a:t>任何时间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任何地点</a:t>
            </a:r>
            <a:r>
              <a:rPr lang="zh-CN" altLang="en-US" sz="2400" dirty="0">
                <a:solidFill>
                  <a:srgbClr val="3369F8"/>
                </a:solidFill>
              </a:rPr>
              <a:t>拥有学习机会，让接</a:t>
            </a:r>
            <a:endParaRPr lang="en-US" altLang="zh-CN" sz="2400" dirty="0">
              <a:solidFill>
                <a:srgbClr val="3369F8"/>
              </a:solidFill>
            </a:endParaRPr>
          </a:p>
          <a:p>
            <a:r>
              <a:rPr lang="en-US" altLang="zh-CN" sz="2400" dirty="0">
                <a:solidFill>
                  <a:srgbClr val="3369F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受不同类型教育获得的学习成果得到认可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9931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学分银行的价值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920280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4693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痛点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9667591"/>
              </p:ext>
            </p:extLst>
          </p:nvPr>
        </p:nvGraphicFramePr>
        <p:xfrm>
          <a:off x="2132800" y="7373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4627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实际的问题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400" y="1144800"/>
            <a:ext cx="1128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培训机构的证书到底含金量如何？ 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到海外留学听课，手续太麻烦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到外校听课，学分本校是否承认，如何折算？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学分如何认证？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学分如何转换？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成绩是不是造假了？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高分低能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106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什么是学分区块链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698" y="2233026"/>
            <a:ext cx="9960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3369F8"/>
                </a:solidFill>
              </a:rPr>
              <a:t>学分区块链是基于区块链的</a:t>
            </a:r>
            <a:r>
              <a:rPr lang="zh-CN" altLang="en-US" sz="3600" b="1" u="sng" dirty="0">
                <a:solidFill>
                  <a:srgbClr val="FFC000"/>
                </a:solidFill>
              </a:rPr>
              <a:t>加密技术，共识算法</a:t>
            </a:r>
            <a:r>
              <a:rPr lang="zh-CN" altLang="en-US" sz="3600" b="1" dirty="0">
                <a:solidFill>
                  <a:srgbClr val="3369F8"/>
                </a:solidFill>
              </a:rPr>
              <a:t>，</a:t>
            </a:r>
            <a:endParaRPr lang="en-CA" altLang="zh-CN" sz="3600" b="1" dirty="0">
              <a:solidFill>
                <a:srgbClr val="3369F8"/>
              </a:solidFill>
            </a:endParaRPr>
          </a:p>
          <a:p>
            <a:endParaRPr lang="en-CA" altLang="zh-CN" sz="3600" b="1" dirty="0">
              <a:solidFill>
                <a:srgbClr val="3369F8"/>
              </a:solidFill>
            </a:endParaRPr>
          </a:p>
          <a:p>
            <a:r>
              <a:rPr lang="zh-CN" altLang="en-US" sz="3600" b="1" dirty="0">
                <a:solidFill>
                  <a:srgbClr val="3369F8"/>
                </a:solidFill>
              </a:rPr>
              <a:t>和</a:t>
            </a:r>
            <a:r>
              <a:rPr lang="zh-CN" altLang="en-US" sz="3600" b="1" u="sng" dirty="0">
                <a:solidFill>
                  <a:srgbClr val="FFC000"/>
                </a:solidFill>
              </a:rPr>
              <a:t>分布式账本技术</a:t>
            </a:r>
            <a:r>
              <a:rPr lang="zh-CN" altLang="en-US" sz="3600" dirty="0">
                <a:solidFill>
                  <a:srgbClr val="3369F8"/>
                </a:solidFill>
              </a:rPr>
              <a:t>，具有</a:t>
            </a:r>
            <a:r>
              <a:rPr lang="zh-CN" altLang="en-US" sz="3600" b="1" u="sng" dirty="0">
                <a:solidFill>
                  <a:srgbClr val="FFC000"/>
                </a:solidFill>
              </a:rPr>
              <a:t>不可篡改性，可溯源性</a:t>
            </a:r>
            <a:endParaRPr lang="en-CA" altLang="zh-CN" sz="3600" b="1" u="sng" dirty="0">
              <a:solidFill>
                <a:srgbClr val="FFC000"/>
              </a:solidFill>
            </a:endParaRPr>
          </a:p>
          <a:p>
            <a:endParaRPr lang="en-CA" altLang="zh-CN" sz="3600" b="1" u="sng" dirty="0">
              <a:solidFill>
                <a:srgbClr val="3369F8"/>
              </a:solidFill>
            </a:endParaRPr>
          </a:p>
          <a:p>
            <a:r>
              <a:rPr lang="zh-CN" altLang="en-US" sz="3600" dirty="0">
                <a:solidFill>
                  <a:srgbClr val="3369F8"/>
                </a:solidFill>
              </a:rPr>
              <a:t>等特性的，</a:t>
            </a:r>
            <a:r>
              <a:rPr lang="zh-CN" altLang="en-US" sz="3600" b="1" u="sng" dirty="0">
                <a:solidFill>
                  <a:srgbClr val="FFC000"/>
                </a:solidFill>
              </a:rPr>
              <a:t>去中心化的</a:t>
            </a:r>
            <a:r>
              <a:rPr lang="zh-CN" altLang="en-US" sz="3600" dirty="0">
                <a:solidFill>
                  <a:srgbClr val="3369F8"/>
                </a:solidFill>
              </a:rPr>
              <a:t>学分银行</a:t>
            </a:r>
          </a:p>
        </p:txBody>
      </p:sp>
    </p:spTree>
    <p:extLst>
      <p:ext uri="{BB962C8B-B14F-4D97-AF65-F5344CB8AC3E}">
        <p14:creationId xmlns:p14="http://schemas.microsoft.com/office/powerpoint/2010/main" val="3890865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56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区块链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7888336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6665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368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区块链的种类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6140783"/>
              </p:ext>
            </p:extLst>
          </p:nvPr>
        </p:nvGraphicFramePr>
        <p:xfrm>
          <a:off x="1943552" y="1247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8048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21853</TotalTime>
  <Pages>0</Pages>
  <Words>1134</Words>
  <Characters>0</Characters>
  <Application>Microsoft Office PowerPoint</Application>
  <DocSecurity>0</DocSecurity>
  <PresentationFormat>Custom</PresentationFormat>
  <Lines>0</Lines>
  <Paragraphs>117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1913</cp:revision>
  <dcterms:created xsi:type="dcterms:W3CDTF">2014-01-16T12:01:00Z</dcterms:created>
  <dcterms:modified xsi:type="dcterms:W3CDTF">2018-03-19T10:47:10Z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