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4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33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3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4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02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4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5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9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0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AC5A-74CE-44B5-ACDE-6762A7D26DD8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82B7-7FFC-4BCA-80E3-4FD384B64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4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51" y="1763063"/>
            <a:ext cx="887733" cy="46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5" y="692665"/>
            <a:ext cx="83529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华中科技大学企业家协会北美分会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3600" i="1" dirty="0" smtClean="0">
                <a:solidFill>
                  <a:schemeClr val="tx2">
                    <a:lumMod val="75000"/>
                  </a:schemeClr>
                </a:solidFill>
              </a:rPr>
              <a:t>HUST Alumni Association of North America Entrepreneurs (HUSTAANAE)</a:t>
            </a:r>
            <a:endParaRPr lang="en-CA" sz="3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AutoShape 4" descr="Image result for national flag, canada"/>
          <p:cNvSpPr>
            <a:spLocks noChangeAspect="1" noChangeArrowheads="1"/>
          </p:cNvSpPr>
          <p:nvPr/>
        </p:nvSpPr>
        <p:spPr bwMode="auto">
          <a:xfrm>
            <a:off x="292422" y="-1444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6" descr="Image result for national flag, canad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3052663" y="2339721"/>
            <a:ext cx="5472608" cy="201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企业家校友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创业校友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企业高管校友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8" descr="Image result for national flag, canada"/>
          <p:cNvSpPr>
            <a:spLocks noChangeAspect="1" noChangeArrowheads="1"/>
          </p:cNvSpPr>
          <p:nvPr/>
        </p:nvSpPr>
        <p:spPr bwMode="auto">
          <a:xfrm>
            <a:off x="444822" y="79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158" y="1756587"/>
            <a:ext cx="938159" cy="47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17" y="1674899"/>
            <a:ext cx="640770" cy="64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2" y="2420857"/>
            <a:ext cx="2383433" cy="16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3057" y="4166403"/>
            <a:ext cx="83624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友谊 事业 母校 </a:t>
            </a:r>
            <a:r>
              <a:rPr lang="en-US" altLang="zh-CN" sz="40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交流 分享 回馈</a:t>
            </a:r>
            <a:endParaRPr lang="en-US" altLang="zh-CN" sz="4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600" b="1" dirty="0" smtClean="0">
                <a:solidFill>
                  <a:schemeClr val="tx2">
                    <a:lumMod val="75000"/>
                  </a:schemeClr>
                </a:solidFill>
              </a:rPr>
              <a:t>欢</a:t>
            </a:r>
            <a:r>
              <a:rPr lang="zh-CN" altLang="en-US" sz="2600" b="1" dirty="0" smtClean="0">
                <a:solidFill>
                  <a:schemeClr val="tx2">
                    <a:lumMod val="75000"/>
                  </a:schemeClr>
                </a:solidFill>
              </a:rPr>
              <a:t>迎加入我</a:t>
            </a:r>
            <a:r>
              <a:rPr lang="zh-CN" altLang="en-US" sz="2600" b="1" dirty="0" smtClean="0">
                <a:solidFill>
                  <a:schemeClr val="tx2">
                    <a:lumMod val="75000"/>
                  </a:schemeClr>
                </a:solidFill>
              </a:rPr>
              <a:t>们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www.hustna.com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Email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</a:rPr>
              <a:t>williamzhong@hngmedical.com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</a:p>
          <a:p>
            <a:r>
              <a:rPr lang="en-US" altLang="zh-CN" sz="2400" b="1" dirty="0" err="1" smtClean="0">
                <a:solidFill>
                  <a:schemeClr val="tx2">
                    <a:lumMod val="75000"/>
                  </a:schemeClr>
                </a:solidFill>
              </a:rPr>
              <a:t>WechatID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zh-CN" sz="2400" i="1" dirty="0" err="1" smtClean="0">
                <a:solidFill>
                  <a:schemeClr val="tx2">
                    <a:lumMod val="75000"/>
                  </a:schemeClr>
                </a:solidFill>
              </a:rPr>
              <a:t>williamzhonghng</a:t>
            </a:r>
            <a:endParaRPr lang="en-US" altLang="zh-CN" sz="24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87" y="2420857"/>
            <a:ext cx="2379201" cy="16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3647" y="328072"/>
            <a:ext cx="8498885" cy="61252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  <a:lumMod val="98000"/>
                </a:schemeClr>
              </a:gs>
              <a:gs pos="98000">
                <a:schemeClr val="accent1">
                  <a:tint val="44500"/>
                  <a:satMod val="160000"/>
                  <a:alpha val="24000"/>
                  <a:lumMod val="95000"/>
                  <a:lumOff val="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5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华中科技大学企业家协会北美分会 HUST Alumni Association of North America Entrepreneurs (HUSTAANAE)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ames</dc:creator>
  <cp:lastModifiedBy>jlan</cp:lastModifiedBy>
  <cp:revision>9</cp:revision>
  <dcterms:created xsi:type="dcterms:W3CDTF">2017-12-24T04:34:47Z</dcterms:created>
  <dcterms:modified xsi:type="dcterms:W3CDTF">2018-01-16T15:32:11Z</dcterms:modified>
</cp:coreProperties>
</file>