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780" r:id="rId2"/>
    <p:sldId id="743" r:id="rId3"/>
    <p:sldId id="782" r:id="rId4"/>
    <p:sldId id="822" r:id="rId5"/>
    <p:sldId id="848" r:id="rId6"/>
    <p:sldId id="823" r:id="rId7"/>
    <p:sldId id="824" r:id="rId8"/>
    <p:sldId id="825" r:id="rId9"/>
    <p:sldId id="836" r:id="rId10"/>
    <p:sldId id="837" r:id="rId11"/>
    <p:sldId id="838" r:id="rId12"/>
    <p:sldId id="832" r:id="rId13"/>
    <p:sldId id="845" r:id="rId14"/>
    <p:sldId id="833" r:id="rId15"/>
    <p:sldId id="854" r:id="rId16"/>
    <p:sldId id="843" r:id="rId17"/>
    <p:sldId id="853" r:id="rId18"/>
  </p:sldIdLst>
  <p:sldSz cx="1219676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42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BBC"/>
    <a:srgbClr val="F8F8F8"/>
    <a:srgbClr val="EAEAEA"/>
    <a:srgbClr val="DDDDDD"/>
    <a:srgbClr val="0DC2D5"/>
    <a:srgbClr val="17DCF1"/>
    <a:srgbClr val="12D0CB"/>
    <a:srgbClr val="FDE673"/>
    <a:srgbClr val="FDE155"/>
    <a:srgbClr val="0A9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47" autoAdjust="0"/>
    <p:restoredTop sz="49635" autoAdjust="0"/>
  </p:normalViewPr>
  <p:slideViewPr>
    <p:cSldViewPr snapToObjects="1">
      <p:cViewPr varScale="1">
        <p:scale>
          <a:sx n="71" d="100"/>
          <a:sy n="71" d="100"/>
        </p:scale>
        <p:origin x="-594" y="-96"/>
      </p:cViewPr>
      <p:guideLst>
        <p:guide orient="horz" pos="214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776"/>
    </p:cViewPr>
  </p:sorterViewPr>
  <p:notesViewPr>
    <p:cSldViewPr snapToObjects="1">
      <p:cViewPr varScale="1">
        <p:scale>
          <a:sx n="69" d="100"/>
          <a:sy n="69" d="100"/>
        </p:scale>
        <p:origin x="-28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10686-844B-4A1B-87C8-BB90DB4BA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826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t>2017/6/29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14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965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146913" y="2886609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430462" y="2758265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040451" y="1447779"/>
            <a:ext cx="3013731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467436" y="3771071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7376340" y="2904246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5277817" y="2574149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261942" y="3206628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5352404" y="3446014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9886102" y="2725338"/>
            <a:ext cx="1116794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7942800" y="3624920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1254880" y="2365000"/>
            <a:ext cx="52211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2054437" y="2795894"/>
            <a:ext cx="1697365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3983626" y="2785815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519340" y="3325061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9239008" y="2909285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9744990" y="3446013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1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624" y="908050"/>
            <a:ext cx="10601349" cy="635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624" y="1600200"/>
            <a:ext cx="10601349" cy="45259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Freeform 5"/>
          <p:cNvSpPr/>
          <p:nvPr userDrawn="1"/>
        </p:nvSpPr>
        <p:spPr bwMode="auto">
          <a:xfrm>
            <a:off x="63836" y="73174"/>
            <a:ext cx="1227152" cy="486466"/>
          </a:xfrm>
          <a:custGeom>
            <a:avLst/>
            <a:gdLst>
              <a:gd name="T0" fmla="*/ 0 w 1600"/>
              <a:gd name="T1" fmla="*/ 0 h 617"/>
              <a:gd name="T2" fmla="*/ 1429 w 1600"/>
              <a:gd name="T3" fmla="*/ 0 h 617"/>
              <a:gd name="T4" fmla="*/ 1600 w 1600"/>
              <a:gd name="T5" fmla="*/ 308 h 617"/>
              <a:gd name="T6" fmla="*/ 1429 w 1600"/>
              <a:gd name="T7" fmla="*/ 617 h 617"/>
              <a:gd name="T8" fmla="*/ 0 w 1600"/>
              <a:gd name="T9" fmla="*/ 617 h 617"/>
              <a:gd name="T10" fmla="*/ 0 w 1600"/>
              <a:gd name="T11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0" h="617">
                <a:moveTo>
                  <a:pt x="0" y="0"/>
                </a:moveTo>
                <a:lnTo>
                  <a:pt x="1429" y="0"/>
                </a:lnTo>
                <a:lnTo>
                  <a:pt x="1600" y="308"/>
                </a:lnTo>
                <a:lnTo>
                  <a:pt x="1429" y="617"/>
                </a:lnTo>
                <a:lnTo>
                  <a:pt x="0" y="61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6"/>
          <p:cNvSpPr/>
          <p:nvPr userDrawn="1"/>
        </p:nvSpPr>
        <p:spPr bwMode="auto">
          <a:xfrm>
            <a:off x="1196834" y="73174"/>
            <a:ext cx="10215809" cy="486466"/>
          </a:xfrm>
          <a:custGeom>
            <a:avLst/>
            <a:gdLst>
              <a:gd name="T0" fmla="*/ 0 w 13327"/>
              <a:gd name="T1" fmla="*/ 0 h 617"/>
              <a:gd name="T2" fmla="*/ 13155 w 13327"/>
              <a:gd name="T3" fmla="*/ 0 h 617"/>
              <a:gd name="T4" fmla="*/ 13327 w 13327"/>
              <a:gd name="T5" fmla="*/ 308 h 617"/>
              <a:gd name="T6" fmla="*/ 13155 w 13327"/>
              <a:gd name="T7" fmla="*/ 617 h 617"/>
              <a:gd name="T8" fmla="*/ 0 w 13327"/>
              <a:gd name="T9" fmla="*/ 617 h 617"/>
              <a:gd name="T10" fmla="*/ 171 w 13327"/>
              <a:gd name="T11" fmla="*/ 308 h 617"/>
              <a:gd name="T12" fmla="*/ 0 w 13327"/>
              <a:gd name="T13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7"/>
          <p:cNvSpPr/>
          <p:nvPr userDrawn="1"/>
        </p:nvSpPr>
        <p:spPr bwMode="auto">
          <a:xfrm>
            <a:off x="11320056" y="73174"/>
            <a:ext cx="812871" cy="486466"/>
          </a:xfrm>
          <a:custGeom>
            <a:avLst/>
            <a:gdLst>
              <a:gd name="T0" fmla="*/ 0 w 1060"/>
              <a:gd name="T1" fmla="*/ 0 h 617"/>
              <a:gd name="T2" fmla="*/ 1060 w 1060"/>
              <a:gd name="T3" fmla="*/ 0 h 617"/>
              <a:gd name="T4" fmla="*/ 1060 w 1060"/>
              <a:gd name="T5" fmla="*/ 617 h 617"/>
              <a:gd name="T6" fmla="*/ 0 w 1060"/>
              <a:gd name="T7" fmla="*/ 617 h 617"/>
              <a:gd name="T8" fmla="*/ 172 w 1060"/>
              <a:gd name="T9" fmla="*/ 308 h 617"/>
              <a:gd name="T10" fmla="*/ 0 w 1060"/>
              <a:gd name="T11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0" h="617">
                <a:moveTo>
                  <a:pt x="0" y="0"/>
                </a:moveTo>
                <a:lnTo>
                  <a:pt x="1060" y="0"/>
                </a:lnTo>
                <a:lnTo>
                  <a:pt x="1060" y="617"/>
                </a:lnTo>
                <a:lnTo>
                  <a:pt x="0" y="617"/>
                </a:lnTo>
                <a:lnTo>
                  <a:pt x="172" y="3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1528228" y="11663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B879B013-EF15-44F9-9A4C-93BE492C244C}" type="slidenum">
              <a:rPr lang="zh-CN" altLang="en-US" sz="1800" smtClean="0">
                <a:solidFill>
                  <a:schemeClr val="accent2"/>
                </a:solidFill>
                <a:latin typeface="+mn-ea"/>
                <a:ea typeface="+mn-ea"/>
              </a:rPr>
              <a:t>‹#›</a:t>
            </a:fld>
            <a:endParaRPr lang="zh-CN" altLang="en-US" sz="18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grpId="0" nodeType="after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6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7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</p:bldLst>
      </p:timing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>
                <a:solidFill>
                  <a:srgbClr val="F8F8F8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8F8F8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anose="0201060903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8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19.pn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800" cy="3996728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10099699" y="332656"/>
            <a:ext cx="495300" cy="509588"/>
            <a:chOff x="7127876" y="5013176"/>
            <a:chExt cx="495300" cy="509588"/>
          </a:xfrm>
        </p:grpSpPr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7127876" y="5013176"/>
              <a:ext cx="495300" cy="5095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7215188" y="5073501"/>
              <a:ext cx="331787" cy="327025"/>
            </a:xfrm>
            <a:custGeom>
              <a:avLst/>
              <a:gdLst>
                <a:gd name="T0" fmla="*/ 285 w 427"/>
                <a:gd name="T1" fmla="*/ 157 h 408"/>
                <a:gd name="T2" fmla="*/ 279 w 427"/>
                <a:gd name="T3" fmla="*/ 169 h 408"/>
                <a:gd name="T4" fmla="*/ 278 w 427"/>
                <a:gd name="T5" fmla="*/ 177 h 408"/>
                <a:gd name="T6" fmla="*/ 278 w 427"/>
                <a:gd name="T7" fmla="*/ 192 h 408"/>
                <a:gd name="T8" fmla="*/ 284 w 427"/>
                <a:gd name="T9" fmla="*/ 207 h 408"/>
                <a:gd name="T10" fmla="*/ 288 w 427"/>
                <a:gd name="T11" fmla="*/ 214 h 408"/>
                <a:gd name="T12" fmla="*/ 300 w 427"/>
                <a:gd name="T13" fmla="*/ 224 h 408"/>
                <a:gd name="T14" fmla="*/ 308 w 427"/>
                <a:gd name="T15" fmla="*/ 228 h 408"/>
                <a:gd name="T16" fmla="*/ 325 w 427"/>
                <a:gd name="T17" fmla="*/ 136 h 408"/>
                <a:gd name="T18" fmla="*/ 305 w 427"/>
                <a:gd name="T19" fmla="*/ 140 h 408"/>
                <a:gd name="T20" fmla="*/ 294 w 427"/>
                <a:gd name="T21" fmla="*/ 147 h 408"/>
                <a:gd name="T22" fmla="*/ 289 w 427"/>
                <a:gd name="T23" fmla="*/ 152 h 408"/>
                <a:gd name="T24" fmla="*/ 261 w 427"/>
                <a:gd name="T25" fmla="*/ 47 h 408"/>
                <a:gd name="T26" fmla="*/ 213 w 427"/>
                <a:gd name="T27" fmla="*/ 95 h 408"/>
                <a:gd name="T28" fmla="*/ 258 w 427"/>
                <a:gd name="T29" fmla="*/ 192 h 408"/>
                <a:gd name="T30" fmla="*/ 258 w 427"/>
                <a:gd name="T31" fmla="*/ 173 h 408"/>
                <a:gd name="T32" fmla="*/ 244 w 427"/>
                <a:gd name="T33" fmla="*/ 104 h 408"/>
                <a:gd name="T34" fmla="*/ 169 w 427"/>
                <a:gd name="T35" fmla="*/ 183 h 408"/>
                <a:gd name="T36" fmla="*/ 213 w 427"/>
                <a:gd name="T37" fmla="*/ 269 h 408"/>
                <a:gd name="T38" fmla="*/ 192 w 427"/>
                <a:gd name="T39" fmla="*/ 272 h 408"/>
                <a:gd name="T40" fmla="*/ 181 w 427"/>
                <a:gd name="T41" fmla="*/ 260 h 408"/>
                <a:gd name="T42" fmla="*/ 174 w 427"/>
                <a:gd name="T43" fmla="*/ 254 h 408"/>
                <a:gd name="T44" fmla="*/ 145 w 427"/>
                <a:gd name="T45" fmla="*/ 242 h 408"/>
                <a:gd name="T46" fmla="*/ 133 w 427"/>
                <a:gd name="T47" fmla="*/ 241 h 408"/>
                <a:gd name="T48" fmla="*/ 0 w 427"/>
                <a:gd name="T49" fmla="*/ 408 h 408"/>
                <a:gd name="T50" fmla="*/ 56 w 427"/>
                <a:gd name="T51" fmla="*/ 309 h 408"/>
                <a:gd name="T52" fmla="*/ 146 w 427"/>
                <a:gd name="T53" fmla="*/ 309 h 408"/>
                <a:gd name="T54" fmla="*/ 204 w 427"/>
                <a:gd name="T55" fmla="*/ 408 h 408"/>
                <a:gd name="T56" fmla="*/ 192 w 427"/>
                <a:gd name="T57" fmla="*/ 272 h 408"/>
                <a:gd name="T58" fmla="*/ 294 w 427"/>
                <a:gd name="T59" fmla="*/ 241 h 408"/>
                <a:gd name="T60" fmla="*/ 281 w 427"/>
                <a:gd name="T61" fmla="*/ 242 h 408"/>
                <a:gd name="T62" fmla="*/ 245 w 427"/>
                <a:gd name="T63" fmla="*/ 260 h 408"/>
                <a:gd name="T64" fmla="*/ 240 w 427"/>
                <a:gd name="T65" fmla="*/ 266 h 408"/>
                <a:gd name="T66" fmla="*/ 264 w 427"/>
                <a:gd name="T67" fmla="*/ 408 h 408"/>
                <a:gd name="T68" fmla="*/ 279 w 427"/>
                <a:gd name="T69" fmla="*/ 408 h 408"/>
                <a:gd name="T70" fmla="*/ 384 w 427"/>
                <a:gd name="T71" fmla="*/ 309 h 408"/>
                <a:gd name="T72" fmla="*/ 427 w 427"/>
                <a:gd name="T73" fmla="*/ 313 h 408"/>
                <a:gd name="T74" fmla="*/ 102 w 427"/>
                <a:gd name="T75" fmla="*/ 231 h 408"/>
                <a:gd name="T76" fmla="*/ 126 w 427"/>
                <a:gd name="T77" fmla="*/ 224 h 408"/>
                <a:gd name="T78" fmla="*/ 133 w 427"/>
                <a:gd name="T79" fmla="*/ 220 h 408"/>
                <a:gd name="T80" fmla="*/ 146 w 427"/>
                <a:gd name="T81" fmla="*/ 200 h 408"/>
                <a:gd name="T82" fmla="*/ 149 w 427"/>
                <a:gd name="T83" fmla="*/ 191 h 408"/>
                <a:gd name="T84" fmla="*/ 149 w 427"/>
                <a:gd name="T85" fmla="*/ 175 h 408"/>
                <a:gd name="T86" fmla="*/ 145 w 427"/>
                <a:gd name="T87" fmla="*/ 164 h 408"/>
                <a:gd name="T88" fmla="*/ 142 w 427"/>
                <a:gd name="T89" fmla="*/ 157 h 408"/>
                <a:gd name="T90" fmla="*/ 133 w 427"/>
                <a:gd name="T91" fmla="*/ 147 h 408"/>
                <a:gd name="T92" fmla="*/ 126 w 427"/>
                <a:gd name="T93" fmla="*/ 143 h 408"/>
                <a:gd name="T94" fmla="*/ 102 w 427"/>
                <a:gd name="T95" fmla="*/ 13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7" h="408">
                  <a:moveTo>
                    <a:pt x="289" y="152"/>
                  </a:moveTo>
                  <a:cubicBezTo>
                    <a:pt x="288" y="154"/>
                    <a:pt x="286" y="155"/>
                    <a:pt x="285" y="157"/>
                  </a:cubicBezTo>
                  <a:cubicBezTo>
                    <a:pt x="285" y="157"/>
                    <a:pt x="285" y="157"/>
                    <a:pt x="285" y="157"/>
                  </a:cubicBezTo>
                  <a:cubicBezTo>
                    <a:pt x="284" y="159"/>
                    <a:pt x="283" y="161"/>
                    <a:pt x="282" y="162"/>
                  </a:cubicBezTo>
                  <a:cubicBezTo>
                    <a:pt x="282" y="163"/>
                    <a:pt x="282" y="163"/>
                    <a:pt x="282" y="164"/>
                  </a:cubicBezTo>
                  <a:cubicBezTo>
                    <a:pt x="281" y="165"/>
                    <a:pt x="280" y="167"/>
                    <a:pt x="279" y="169"/>
                  </a:cubicBezTo>
                  <a:cubicBezTo>
                    <a:pt x="279" y="169"/>
                    <a:pt x="279" y="169"/>
                    <a:pt x="279" y="170"/>
                  </a:cubicBezTo>
                  <a:cubicBezTo>
                    <a:pt x="279" y="171"/>
                    <a:pt x="278" y="173"/>
                    <a:pt x="278" y="175"/>
                  </a:cubicBezTo>
                  <a:cubicBezTo>
                    <a:pt x="278" y="176"/>
                    <a:pt x="278" y="176"/>
                    <a:pt x="278" y="177"/>
                  </a:cubicBezTo>
                  <a:cubicBezTo>
                    <a:pt x="277" y="179"/>
                    <a:pt x="277" y="181"/>
                    <a:pt x="277" y="183"/>
                  </a:cubicBezTo>
                  <a:cubicBezTo>
                    <a:pt x="277" y="186"/>
                    <a:pt x="278" y="189"/>
                    <a:pt x="278" y="191"/>
                  </a:cubicBezTo>
                  <a:cubicBezTo>
                    <a:pt x="278" y="192"/>
                    <a:pt x="278" y="192"/>
                    <a:pt x="278" y="192"/>
                  </a:cubicBezTo>
                  <a:cubicBezTo>
                    <a:pt x="279" y="195"/>
                    <a:pt x="279" y="197"/>
                    <a:pt x="280" y="199"/>
                  </a:cubicBezTo>
                  <a:cubicBezTo>
                    <a:pt x="280" y="200"/>
                    <a:pt x="280" y="200"/>
                    <a:pt x="280" y="200"/>
                  </a:cubicBezTo>
                  <a:cubicBezTo>
                    <a:pt x="281" y="203"/>
                    <a:pt x="282" y="205"/>
                    <a:pt x="284" y="207"/>
                  </a:cubicBezTo>
                  <a:cubicBezTo>
                    <a:pt x="284" y="207"/>
                    <a:pt x="284" y="208"/>
                    <a:pt x="284" y="208"/>
                  </a:cubicBezTo>
                  <a:cubicBezTo>
                    <a:pt x="285" y="210"/>
                    <a:pt x="287" y="212"/>
                    <a:pt x="288" y="214"/>
                  </a:cubicBezTo>
                  <a:cubicBezTo>
                    <a:pt x="288" y="214"/>
                    <a:pt x="288" y="214"/>
                    <a:pt x="288" y="214"/>
                  </a:cubicBezTo>
                  <a:cubicBezTo>
                    <a:pt x="290" y="216"/>
                    <a:pt x="292" y="218"/>
                    <a:pt x="294" y="219"/>
                  </a:cubicBezTo>
                  <a:cubicBezTo>
                    <a:pt x="294" y="219"/>
                    <a:pt x="294" y="220"/>
                    <a:pt x="294" y="220"/>
                  </a:cubicBezTo>
                  <a:cubicBezTo>
                    <a:pt x="296" y="221"/>
                    <a:pt x="298" y="223"/>
                    <a:pt x="300" y="224"/>
                  </a:cubicBezTo>
                  <a:cubicBezTo>
                    <a:pt x="300" y="224"/>
                    <a:pt x="301" y="224"/>
                    <a:pt x="301" y="224"/>
                  </a:cubicBezTo>
                  <a:cubicBezTo>
                    <a:pt x="303" y="226"/>
                    <a:pt x="305" y="227"/>
                    <a:pt x="308" y="228"/>
                  </a:cubicBezTo>
                  <a:cubicBezTo>
                    <a:pt x="308" y="228"/>
                    <a:pt x="308" y="228"/>
                    <a:pt x="308" y="228"/>
                  </a:cubicBezTo>
                  <a:cubicBezTo>
                    <a:pt x="313" y="230"/>
                    <a:pt x="319" y="231"/>
                    <a:pt x="325" y="231"/>
                  </a:cubicBezTo>
                  <a:cubicBezTo>
                    <a:pt x="351" y="231"/>
                    <a:pt x="372" y="210"/>
                    <a:pt x="372" y="183"/>
                  </a:cubicBezTo>
                  <a:cubicBezTo>
                    <a:pt x="372" y="157"/>
                    <a:pt x="351" y="136"/>
                    <a:pt x="325" y="136"/>
                  </a:cubicBezTo>
                  <a:cubicBezTo>
                    <a:pt x="318" y="136"/>
                    <a:pt x="312" y="137"/>
                    <a:pt x="306" y="140"/>
                  </a:cubicBezTo>
                  <a:cubicBezTo>
                    <a:pt x="306" y="140"/>
                    <a:pt x="306" y="140"/>
                    <a:pt x="306" y="140"/>
                  </a:cubicBezTo>
                  <a:cubicBezTo>
                    <a:pt x="306" y="140"/>
                    <a:pt x="306" y="140"/>
                    <a:pt x="305" y="140"/>
                  </a:cubicBezTo>
                  <a:cubicBezTo>
                    <a:pt x="304" y="141"/>
                    <a:pt x="302" y="142"/>
                    <a:pt x="301" y="143"/>
                  </a:cubicBezTo>
                  <a:cubicBezTo>
                    <a:pt x="300" y="143"/>
                    <a:pt x="300" y="143"/>
                    <a:pt x="299" y="143"/>
                  </a:cubicBezTo>
                  <a:cubicBezTo>
                    <a:pt x="298" y="144"/>
                    <a:pt x="296" y="146"/>
                    <a:pt x="294" y="147"/>
                  </a:cubicBezTo>
                  <a:cubicBezTo>
                    <a:pt x="294" y="147"/>
                    <a:pt x="294" y="147"/>
                    <a:pt x="294" y="147"/>
                  </a:cubicBezTo>
                  <a:cubicBezTo>
                    <a:pt x="293" y="148"/>
                    <a:pt x="291" y="150"/>
                    <a:pt x="290" y="151"/>
                  </a:cubicBezTo>
                  <a:cubicBezTo>
                    <a:pt x="290" y="151"/>
                    <a:pt x="289" y="152"/>
                    <a:pt x="289" y="152"/>
                  </a:cubicBezTo>
                  <a:close/>
                  <a:moveTo>
                    <a:pt x="213" y="95"/>
                  </a:moveTo>
                  <a:lnTo>
                    <a:pt x="213" y="95"/>
                  </a:lnTo>
                  <a:cubicBezTo>
                    <a:pt x="240" y="95"/>
                    <a:pt x="261" y="73"/>
                    <a:pt x="261" y="47"/>
                  </a:cubicBezTo>
                  <a:cubicBezTo>
                    <a:pt x="261" y="21"/>
                    <a:pt x="240" y="0"/>
                    <a:pt x="213" y="0"/>
                  </a:cubicBezTo>
                  <a:cubicBezTo>
                    <a:pt x="187" y="0"/>
                    <a:pt x="166" y="21"/>
                    <a:pt x="166" y="47"/>
                  </a:cubicBezTo>
                  <a:cubicBezTo>
                    <a:pt x="166" y="73"/>
                    <a:pt x="187" y="95"/>
                    <a:pt x="213" y="95"/>
                  </a:cubicBezTo>
                  <a:close/>
                  <a:moveTo>
                    <a:pt x="258" y="228"/>
                  </a:moveTo>
                  <a:lnTo>
                    <a:pt x="258" y="228"/>
                  </a:lnTo>
                  <a:lnTo>
                    <a:pt x="258" y="192"/>
                  </a:lnTo>
                  <a:cubicBezTo>
                    <a:pt x="258" y="189"/>
                    <a:pt x="257" y="186"/>
                    <a:pt x="257" y="183"/>
                  </a:cubicBezTo>
                  <a:cubicBezTo>
                    <a:pt x="257" y="180"/>
                    <a:pt x="258" y="178"/>
                    <a:pt x="258" y="175"/>
                  </a:cubicBezTo>
                  <a:lnTo>
                    <a:pt x="258" y="173"/>
                  </a:lnTo>
                  <a:lnTo>
                    <a:pt x="258" y="173"/>
                  </a:lnTo>
                  <a:cubicBezTo>
                    <a:pt x="262" y="151"/>
                    <a:pt x="275" y="134"/>
                    <a:pt x="293" y="124"/>
                  </a:cubicBezTo>
                  <a:cubicBezTo>
                    <a:pt x="280" y="112"/>
                    <a:pt x="263" y="104"/>
                    <a:pt x="244" y="104"/>
                  </a:cubicBezTo>
                  <a:lnTo>
                    <a:pt x="183" y="104"/>
                  </a:lnTo>
                  <a:cubicBezTo>
                    <a:pt x="164" y="104"/>
                    <a:pt x="147" y="112"/>
                    <a:pt x="134" y="124"/>
                  </a:cubicBezTo>
                  <a:cubicBezTo>
                    <a:pt x="155" y="135"/>
                    <a:pt x="169" y="158"/>
                    <a:pt x="169" y="183"/>
                  </a:cubicBezTo>
                  <a:cubicBezTo>
                    <a:pt x="169" y="189"/>
                    <a:pt x="169" y="194"/>
                    <a:pt x="168" y="199"/>
                  </a:cubicBezTo>
                  <a:lnTo>
                    <a:pt x="168" y="228"/>
                  </a:lnTo>
                  <a:cubicBezTo>
                    <a:pt x="187" y="236"/>
                    <a:pt x="203" y="251"/>
                    <a:pt x="213" y="269"/>
                  </a:cubicBezTo>
                  <a:cubicBezTo>
                    <a:pt x="223" y="251"/>
                    <a:pt x="239" y="237"/>
                    <a:pt x="258" y="228"/>
                  </a:cubicBezTo>
                  <a:close/>
                  <a:moveTo>
                    <a:pt x="192" y="272"/>
                  </a:moveTo>
                  <a:lnTo>
                    <a:pt x="192" y="272"/>
                  </a:lnTo>
                  <a:cubicBezTo>
                    <a:pt x="190" y="270"/>
                    <a:pt x="189" y="268"/>
                    <a:pt x="187" y="266"/>
                  </a:cubicBezTo>
                  <a:cubicBezTo>
                    <a:pt x="187" y="265"/>
                    <a:pt x="186" y="265"/>
                    <a:pt x="186" y="265"/>
                  </a:cubicBezTo>
                  <a:cubicBezTo>
                    <a:pt x="185" y="263"/>
                    <a:pt x="183" y="262"/>
                    <a:pt x="181" y="260"/>
                  </a:cubicBezTo>
                  <a:cubicBezTo>
                    <a:pt x="181" y="260"/>
                    <a:pt x="181" y="259"/>
                    <a:pt x="181" y="259"/>
                  </a:cubicBezTo>
                  <a:cubicBezTo>
                    <a:pt x="179" y="258"/>
                    <a:pt x="177" y="256"/>
                    <a:pt x="175" y="255"/>
                  </a:cubicBezTo>
                  <a:cubicBezTo>
                    <a:pt x="175" y="255"/>
                    <a:pt x="175" y="254"/>
                    <a:pt x="174" y="254"/>
                  </a:cubicBezTo>
                  <a:cubicBezTo>
                    <a:pt x="168" y="250"/>
                    <a:pt x="161" y="246"/>
                    <a:pt x="153" y="244"/>
                  </a:cubicBezTo>
                  <a:cubicBezTo>
                    <a:pt x="151" y="243"/>
                    <a:pt x="150" y="243"/>
                    <a:pt x="148" y="242"/>
                  </a:cubicBezTo>
                  <a:cubicBezTo>
                    <a:pt x="147" y="242"/>
                    <a:pt x="146" y="242"/>
                    <a:pt x="145" y="242"/>
                  </a:cubicBezTo>
                  <a:cubicBezTo>
                    <a:pt x="144" y="242"/>
                    <a:pt x="143" y="241"/>
                    <a:pt x="141" y="241"/>
                  </a:cubicBezTo>
                  <a:cubicBezTo>
                    <a:pt x="141" y="241"/>
                    <a:pt x="140" y="241"/>
                    <a:pt x="139" y="241"/>
                  </a:cubicBezTo>
                  <a:cubicBezTo>
                    <a:pt x="137" y="241"/>
                    <a:pt x="135" y="241"/>
                    <a:pt x="133" y="241"/>
                  </a:cubicBezTo>
                  <a:lnTo>
                    <a:pt x="71" y="241"/>
                  </a:lnTo>
                  <a:cubicBezTo>
                    <a:pt x="32" y="241"/>
                    <a:pt x="0" y="273"/>
                    <a:pt x="0" y="313"/>
                  </a:cubicBezTo>
                  <a:lnTo>
                    <a:pt x="0" y="408"/>
                  </a:lnTo>
                  <a:lnTo>
                    <a:pt x="42" y="408"/>
                  </a:lnTo>
                  <a:lnTo>
                    <a:pt x="42" y="309"/>
                  </a:lnTo>
                  <a:lnTo>
                    <a:pt x="56" y="309"/>
                  </a:lnTo>
                  <a:lnTo>
                    <a:pt x="56" y="408"/>
                  </a:lnTo>
                  <a:lnTo>
                    <a:pt x="146" y="408"/>
                  </a:lnTo>
                  <a:lnTo>
                    <a:pt x="146" y="309"/>
                  </a:lnTo>
                  <a:lnTo>
                    <a:pt x="161" y="309"/>
                  </a:lnTo>
                  <a:lnTo>
                    <a:pt x="161" y="408"/>
                  </a:lnTo>
                  <a:lnTo>
                    <a:pt x="204" y="408"/>
                  </a:lnTo>
                  <a:lnTo>
                    <a:pt x="204" y="313"/>
                  </a:lnTo>
                  <a:cubicBezTo>
                    <a:pt x="204" y="297"/>
                    <a:pt x="200" y="283"/>
                    <a:pt x="192" y="272"/>
                  </a:cubicBezTo>
                  <a:cubicBezTo>
                    <a:pt x="192" y="272"/>
                    <a:pt x="192" y="272"/>
                    <a:pt x="192" y="272"/>
                  </a:cubicBezTo>
                  <a:close/>
                  <a:moveTo>
                    <a:pt x="355" y="241"/>
                  </a:moveTo>
                  <a:lnTo>
                    <a:pt x="355" y="241"/>
                  </a:lnTo>
                  <a:lnTo>
                    <a:pt x="294" y="241"/>
                  </a:lnTo>
                  <a:cubicBezTo>
                    <a:pt x="292" y="241"/>
                    <a:pt x="290" y="241"/>
                    <a:pt x="288" y="241"/>
                  </a:cubicBezTo>
                  <a:cubicBezTo>
                    <a:pt x="287" y="241"/>
                    <a:pt x="286" y="241"/>
                    <a:pt x="285" y="241"/>
                  </a:cubicBezTo>
                  <a:cubicBezTo>
                    <a:pt x="284" y="241"/>
                    <a:pt x="283" y="242"/>
                    <a:pt x="281" y="242"/>
                  </a:cubicBezTo>
                  <a:cubicBezTo>
                    <a:pt x="280" y="242"/>
                    <a:pt x="280" y="242"/>
                    <a:pt x="279" y="242"/>
                  </a:cubicBezTo>
                  <a:cubicBezTo>
                    <a:pt x="277" y="243"/>
                    <a:pt x="276" y="243"/>
                    <a:pt x="274" y="244"/>
                  </a:cubicBezTo>
                  <a:cubicBezTo>
                    <a:pt x="263" y="247"/>
                    <a:pt x="254" y="252"/>
                    <a:pt x="245" y="260"/>
                  </a:cubicBezTo>
                  <a:cubicBezTo>
                    <a:pt x="245" y="260"/>
                    <a:pt x="245" y="260"/>
                    <a:pt x="245" y="260"/>
                  </a:cubicBezTo>
                  <a:cubicBezTo>
                    <a:pt x="243" y="262"/>
                    <a:pt x="242" y="263"/>
                    <a:pt x="240" y="265"/>
                  </a:cubicBezTo>
                  <a:cubicBezTo>
                    <a:pt x="240" y="265"/>
                    <a:pt x="240" y="266"/>
                    <a:pt x="240" y="266"/>
                  </a:cubicBezTo>
                  <a:cubicBezTo>
                    <a:pt x="229" y="278"/>
                    <a:pt x="222" y="295"/>
                    <a:pt x="222" y="313"/>
                  </a:cubicBezTo>
                  <a:lnTo>
                    <a:pt x="222" y="408"/>
                  </a:lnTo>
                  <a:lnTo>
                    <a:pt x="264" y="408"/>
                  </a:lnTo>
                  <a:lnTo>
                    <a:pt x="264" y="309"/>
                  </a:lnTo>
                  <a:lnTo>
                    <a:pt x="279" y="309"/>
                  </a:lnTo>
                  <a:lnTo>
                    <a:pt x="279" y="408"/>
                  </a:lnTo>
                  <a:lnTo>
                    <a:pt x="369" y="408"/>
                  </a:lnTo>
                  <a:lnTo>
                    <a:pt x="369" y="309"/>
                  </a:lnTo>
                  <a:lnTo>
                    <a:pt x="384" y="309"/>
                  </a:lnTo>
                  <a:lnTo>
                    <a:pt x="384" y="408"/>
                  </a:lnTo>
                  <a:lnTo>
                    <a:pt x="427" y="408"/>
                  </a:lnTo>
                  <a:lnTo>
                    <a:pt x="427" y="313"/>
                  </a:lnTo>
                  <a:cubicBezTo>
                    <a:pt x="427" y="273"/>
                    <a:pt x="395" y="241"/>
                    <a:pt x="355" y="241"/>
                  </a:cubicBezTo>
                  <a:close/>
                  <a:moveTo>
                    <a:pt x="102" y="231"/>
                  </a:moveTo>
                  <a:lnTo>
                    <a:pt x="102" y="231"/>
                  </a:lnTo>
                  <a:cubicBezTo>
                    <a:pt x="108" y="231"/>
                    <a:pt x="114" y="230"/>
                    <a:pt x="119" y="228"/>
                  </a:cubicBezTo>
                  <a:cubicBezTo>
                    <a:pt x="119" y="228"/>
                    <a:pt x="119" y="228"/>
                    <a:pt x="119" y="228"/>
                  </a:cubicBezTo>
                  <a:cubicBezTo>
                    <a:pt x="122" y="227"/>
                    <a:pt x="124" y="226"/>
                    <a:pt x="126" y="224"/>
                  </a:cubicBezTo>
                  <a:cubicBezTo>
                    <a:pt x="126" y="224"/>
                    <a:pt x="126" y="224"/>
                    <a:pt x="126" y="224"/>
                  </a:cubicBezTo>
                  <a:cubicBezTo>
                    <a:pt x="129" y="223"/>
                    <a:pt x="131" y="221"/>
                    <a:pt x="133" y="220"/>
                  </a:cubicBezTo>
                  <a:cubicBezTo>
                    <a:pt x="133" y="220"/>
                    <a:pt x="133" y="220"/>
                    <a:pt x="133" y="220"/>
                  </a:cubicBezTo>
                  <a:cubicBezTo>
                    <a:pt x="137" y="216"/>
                    <a:pt x="140" y="212"/>
                    <a:pt x="143" y="208"/>
                  </a:cubicBezTo>
                  <a:cubicBezTo>
                    <a:pt x="143" y="207"/>
                    <a:pt x="143" y="207"/>
                    <a:pt x="143" y="207"/>
                  </a:cubicBezTo>
                  <a:cubicBezTo>
                    <a:pt x="144" y="205"/>
                    <a:pt x="145" y="203"/>
                    <a:pt x="146" y="200"/>
                  </a:cubicBezTo>
                  <a:cubicBezTo>
                    <a:pt x="146" y="200"/>
                    <a:pt x="147" y="200"/>
                    <a:pt x="147" y="199"/>
                  </a:cubicBezTo>
                  <a:cubicBezTo>
                    <a:pt x="148" y="197"/>
                    <a:pt x="148" y="195"/>
                    <a:pt x="149" y="192"/>
                  </a:cubicBezTo>
                  <a:cubicBezTo>
                    <a:pt x="149" y="192"/>
                    <a:pt x="149" y="192"/>
                    <a:pt x="149" y="191"/>
                  </a:cubicBezTo>
                  <a:cubicBezTo>
                    <a:pt x="149" y="189"/>
                    <a:pt x="150" y="186"/>
                    <a:pt x="150" y="183"/>
                  </a:cubicBezTo>
                  <a:cubicBezTo>
                    <a:pt x="150" y="181"/>
                    <a:pt x="149" y="179"/>
                    <a:pt x="149" y="177"/>
                  </a:cubicBezTo>
                  <a:cubicBezTo>
                    <a:pt x="149" y="176"/>
                    <a:pt x="149" y="176"/>
                    <a:pt x="149" y="175"/>
                  </a:cubicBezTo>
                  <a:cubicBezTo>
                    <a:pt x="148" y="173"/>
                    <a:pt x="148" y="171"/>
                    <a:pt x="147" y="169"/>
                  </a:cubicBezTo>
                  <a:cubicBezTo>
                    <a:pt x="147" y="169"/>
                    <a:pt x="147" y="169"/>
                    <a:pt x="147" y="169"/>
                  </a:cubicBezTo>
                  <a:cubicBezTo>
                    <a:pt x="147" y="167"/>
                    <a:pt x="146" y="165"/>
                    <a:pt x="145" y="164"/>
                  </a:cubicBezTo>
                  <a:cubicBezTo>
                    <a:pt x="145" y="163"/>
                    <a:pt x="145" y="163"/>
                    <a:pt x="145" y="162"/>
                  </a:cubicBezTo>
                  <a:cubicBezTo>
                    <a:pt x="144" y="161"/>
                    <a:pt x="143" y="159"/>
                    <a:pt x="142" y="157"/>
                  </a:cubicBezTo>
                  <a:lnTo>
                    <a:pt x="142" y="157"/>
                  </a:lnTo>
                  <a:cubicBezTo>
                    <a:pt x="140" y="155"/>
                    <a:pt x="139" y="154"/>
                    <a:pt x="138" y="152"/>
                  </a:cubicBezTo>
                  <a:cubicBezTo>
                    <a:pt x="137" y="152"/>
                    <a:pt x="137" y="151"/>
                    <a:pt x="137" y="151"/>
                  </a:cubicBezTo>
                  <a:cubicBezTo>
                    <a:pt x="136" y="150"/>
                    <a:pt x="134" y="148"/>
                    <a:pt x="133" y="147"/>
                  </a:cubicBezTo>
                  <a:cubicBezTo>
                    <a:pt x="133" y="147"/>
                    <a:pt x="133" y="147"/>
                    <a:pt x="132" y="147"/>
                  </a:cubicBezTo>
                  <a:cubicBezTo>
                    <a:pt x="131" y="146"/>
                    <a:pt x="129" y="144"/>
                    <a:pt x="127" y="143"/>
                  </a:cubicBezTo>
                  <a:cubicBezTo>
                    <a:pt x="127" y="143"/>
                    <a:pt x="127" y="143"/>
                    <a:pt x="126" y="143"/>
                  </a:cubicBezTo>
                  <a:cubicBezTo>
                    <a:pt x="125" y="142"/>
                    <a:pt x="123" y="141"/>
                    <a:pt x="121" y="140"/>
                  </a:cubicBezTo>
                  <a:cubicBezTo>
                    <a:pt x="121" y="140"/>
                    <a:pt x="121" y="140"/>
                    <a:pt x="121" y="140"/>
                  </a:cubicBezTo>
                  <a:cubicBezTo>
                    <a:pt x="115" y="137"/>
                    <a:pt x="109" y="136"/>
                    <a:pt x="102" y="136"/>
                  </a:cubicBezTo>
                  <a:cubicBezTo>
                    <a:pt x="76" y="136"/>
                    <a:pt x="54" y="157"/>
                    <a:pt x="54" y="183"/>
                  </a:cubicBezTo>
                  <a:cubicBezTo>
                    <a:pt x="54" y="210"/>
                    <a:pt x="76" y="231"/>
                    <a:pt x="102" y="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0715649" y="332656"/>
            <a:ext cx="495300" cy="509588"/>
            <a:chOff x="7743826" y="5013176"/>
            <a:chExt cx="495300" cy="509588"/>
          </a:xfrm>
        </p:grpSpPr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7743826" y="5013176"/>
              <a:ext cx="495300" cy="5095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7834313" y="5141764"/>
              <a:ext cx="311150" cy="250825"/>
            </a:xfrm>
            <a:custGeom>
              <a:avLst/>
              <a:gdLst>
                <a:gd name="T0" fmla="*/ 147 w 400"/>
                <a:gd name="T1" fmla="*/ 158 h 313"/>
                <a:gd name="T2" fmla="*/ 204 w 400"/>
                <a:gd name="T3" fmla="*/ 129 h 313"/>
                <a:gd name="T4" fmla="*/ 311 w 400"/>
                <a:gd name="T5" fmla="*/ 111 h 313"/>
                <a:gd name="T6" fmla="*/ 341 w 400"/>
                <a:gd name="T7" fmla="*/ 67 h 313"/>
                <a:gd name="T8" fmla="*/ 297 w 400"/>
                <a:gd name="T9" fmla="*/ 97 h 313"/>
                <a:gd name="T10" fmla="*/ 204 w 400"/>
                <a:gd name="T11" fmla="*/ 102 h 313"/>
                <a:gd name="T12" fmla="*/ 400 w 400"/>
                <a:gd name="T13" fmla="*/ 42 h 313"/>
                <a:gd name="T14" fmla="*/ 243 w 400"/>
                <a:gd name="T15" fmla="*/ 16 h 313"/>
                <a:gd name="T16" fmla="*/ 228 w 400"/>
                <a:gd name="T17" fmla="*/ 0 h 313"/>
                <a:gd name="T18" fmla="*/ 80 w 400"/>
                <a:gd name="T19" fmla="*/ 16 h 313"/>
                <a:gd name="T20" fmla="*/ 91 w 400"/>
                <a:gd name="T21" fmla="*/ 42 h 313"/>
                <a:gd name="T22" fmla="*/ 113 w 400"/>
                <a:gd name="T23" fmla="*/ 71 h 313"/>
                <a:gd name="T24" fmla="*/ 368 w 400"/>
                <a:gd name="T25" fmla="*/ 42 h 313"/>
                <a:gd name="T26" fmla="*/ 185 w 400"/>
                <a:gd name="T27" fmla="*/ 205 h 313"/>
                <a:gd name="T28" fmla="*/ 368 w 400"/>
                <a:gd name="T29" fmla="*/ 214 h 313"/>
                <a:gd name="T30" fmla="*/ 188 w 400"/>
                <a:gd name="T31" fmla="*/ 223 h 313"/>
                <a:gd name="T32" fmla="*/ 189 w 400"/>
                <a:gd name="T33" fmla="*/ 249 h 313"/>
                <a:gd name="T34" fmla="*/ 228 w 400"/>
                <a:gd name="T35" fmla="*/ 311 h 313"/>
                <a:gd name="T36" fmla="*/ 243 w 400"/>
                <a:gd name="T37" fmla="*/ 249 h 313"/>
                <a:gd name="T38" fmla="*/ 315 w 400"/>
                <a:gd name="T39" fmla="*/ 309 h 313"/>
                <a:gd name="T40" fmla="*/ 308 w 400"/>
                <a:gd name="T41" fmla="*/ 249 h 313"/>
                <a:gd name="T42" fmla="*/ 400 w 400"/>
                <a:gd name="T43" fmla="*/ 223 h 313"/>
                <a:gd name="T44" fmla="*/ 390 w 400"/>
                <a:gd name="T45" fmla="*/ 42 h 313"/>
                <a:gd name="T46" fmla="*/ 84 w 400"/>
                <a:gd name="T47" fmla="*/ 162 h 313"/>
                <a:gd name="T48" fmla="*/ 123 w 400"/>
                <a:gd name="T49" fmla="*/ 123 h 313"/>
                <a:gd name="T50" fmla="*/ 45 w 400"/>
                <a:gd name="T51" fmla="*/ 123 h 313"/>
                <a:gd name="T52" fmla="*/ 109 w 400"/>
                <a:gd name="T53" fmla="*/ 170 h 313"/>
                <a:gd name="T54" fmla="*/ 94 w 400"/>
                <a:gd name="T55" fmla="*/ 170 h 313"/>
                <a:gd name="T56" fmla="*/ 98 w 400"/>
                <a:gd name="T57" fmla="*/ 177 h 313"/>
                <a:gd name="T58" fmla="*/ 102 w 400"/>
                <a:gd name="T59" fmla="*/ 266 h 313"/>
                <a:gd name="T60" fmla="*/ 67 w 400"/>
                <a:gd name="T61" fmla="*/ 266 h 313"/>
                <a:gd name="T62" fmla="*/ 71 w 400"/>
                <a:gd name="T63" fmla="*/ 177 h 313"/>
                <a:gd name="T64" fmla="*/ 76 w 400"/>
                <a:gd name="T65" fmla="*/ 170 h 313"/>
                <a:gd name="T66" fmla="*/ 0 w 400"/>
                <a:gd name="T67" fmla="*/ 228 h 313"/>
                <a:gd name="T68" fmla="*/ 34 w 400"/>
                <a:gd name="T69" fmla="*/ 313 h 313"/>
                <a:gd name="T70" fmla="*/ 46 w 400"/>
                <a:gd name="T71" fmla="*/ 226 h 313"/>
                <a:gd name="T72" fmla="*/ 120 w 400"/>
                <a:gd name="T73" fmla="*/ 313 h 313"/>
                <a:gd name="T74" fmla="*/ 132 w 400"/>
                <a:gd name="T75" fmla="*/ 226 h 313"/>
                <a:gd name="T76" fmla="*/ 167 w 400"/>
                <a:gd name="T77" fmla="*/ 313 h 313"/>
                <a:gd name="T78" fmla="*/ 109 w 400"/>
                <a:gd name="T79" fmla="*/ 17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00" h="313">
                  <a:moveTo>
                    <a:pt x="204" y="102"/>
                  </a:moveTo>
                  <a:lnTo>
                    <a:pt x="147" y="158"/>
                  </a:lnTo>
                  <a:cubicBezTo>
                    <a:pt x="153" y="162"/>
                    <a:pt x="158" y="166"/>
                    <a:pt x="163" y="170"/>
                  </a:cubicBezTo>
                  <a:lnTo>
                    <a:pt x="204" y="129"/>
                  </a:lnTo>
                  <a:lnTo>
                    <a:pt x="248" y="174"/>
                  </a:lnTo>
                  <a:lnTo>
                    <a:pt x="311" y="111"/>
                  </a:lnTo>
                  <a:lnTo>
                    <a:pt x="321" y="135"/>
                  </a:lnTo>
                  <a:lnTo>
                    <a:pt x="341" y="67"/>
                  </a:lnTo>
                  <a:lnTo>
                    <a:pt x="272" y="87"/>
                  </a:lnTo>
                  <a:lnTo>
                    <a:pt x="297" y="97"/>
                  </a:lnTo>
                  <a:lnTo>
                    <a:pt x="248" y="146"/>
                  </a:lnTo>
                  <a:lnTo>
                    <a:pt x="204" y="102"/>
                  </a:lnTo>
                  <a:close/>
                  <a:moveTo>
                    <a:pt x="400" y="42"/>
                  </a:moveTo>
                  <a:lnTo>
                    <a:pt x="400" y="42"/>
                  </a:lnTo>
                  <a:lnTo>
                    <a:pt x="400" y="16"/>
                  </a:lnTo>
                  <a:lnTo>
                    <a:pt x="243" y="16"/>
                  </a:lnTo>
                  <a:lnTo>
                    <a:pt x="243" y="0"/>
                  </a:lnTo>
                  <a:lnTo>
                    <a:pt x="228" y="0"/>
                  </a:lnTo>
                  <a:lnTo>
                    <a:pt x="228" y="16"/>
                  </a:lnTo>
                  <a:lnTo>
                    <a:pt x="80" y="16"/>
                  </a:lnTo>
                  <a:lnTo>
                    <a:pt x="80" y="42"/>
                  </a:lnTo>
                  <a:lnTo>
                    <a:pt x="91" y="42"/>
                  </a:lnTo>
                  <a:lnTo>
                    <a:pt x="91" y="64"/>
                  </a:lnTo>
                  <a:cubicBezTo>
                    <a:pt x="99" y="65"/>
                    <a:pt x="106" y="67"/>
                    <a:pt x="113" y="71"/>
                  </a:cubicBezTo>
                  <a:lnTo>
                    <a:pt x="113" y="42"/>
                  </a:lnTo>
                  <a:lnTo>
                    <a:pt x="368" y="42"/>
                  </a:lnTo>
                  <a:lnTo>
                    <a:pt x="368" y="205"/>
                  </a:lnTo>
                  <a:lnTo>
                    <a:pt x="185" y="205"/>
                  </a:lnTo>
                  <a:cubicBezTo>
                    <a:pt x="186" y="208"/>
                    <a:pt x="187" y="211"/>
                    <a:pt x="187" y="214"/>
                  </a:cubicBezTo>
                  <a:lnTo>
                    <a:pt x="368" y="214"/>
                  </a:lnTo>
                  <a:lnTo>
                    <a:pt x="368" y="223"/>
                  </a:lnTo>
                  <a:lnTo>
                    <a:pt x="188" y="223"/>
                  </a:lnTo>
                  <a:cubicBezTo>
                    <a:pt x="188" y="225"/>
                    <a:pt x="189" y="226"/>
                    <a:pt x="189" y="228"/>
                  </a:cubicBezTo>
                  <a:lnTo>
                    <a:pt x="189" y="249"/>
                  </a:lnTo>
                  <a:lnTo>
                    <a:pt x="228" y="249"/>
                  </a:lnTo>
                  <a:lnTo>
                    <a:pt x="228" y="311"/>
                  </a:lnTo>
                  <a:lnTo>
                    <a:pt x="243" y="311"/>
                  </a:lnTo>
                  <a:lnTo>
                    <a:pt x="243" y="249"/>
                  </a:lnTo>
                  <a:lnTo>
                    <a:pt x="292" y="249"/>
                  </a:lnTo>
                  <a:lnTo>
                    <a:pt x="315" y="309"/>
                  </a:lnTo>
                  <a:lnTo>
                    <a:pt x="330" y="305"/>
                  </a:lnTo>
                  <a:lnTo>
                    <a:pt x="308" y="249"/>
                  </a:lnTo>
                  <a:lnTo>
                    <a:pt x="400" y="249"/>
                  </a:lnTo>
                  <a:lnTo>
                    <a:pt x="400" y="223"/>
                  </a:lnTo>
                  <a:lnTo>
                    <a:pt x="390" y="223"/>
                  </a:lnTo>
                  <a:lnTo>
                    <a:pt x="390" y="42"/>
                  </a:lnTo>
                  <a:lnTo>
                    <a:pt x="400" y="42"/>
                  </a:lnTo>
                  <a:close/>
                  <a:moveTo>
                    <a:pt x="84" y="162"/>
                  </a:moveTo>
                  <a:lnTo>
                    <a:pt x="84" y="162"/>
                  </a:lnTo>
                  <a:cubicBezTo>
                    <a:pt x="105" y="162"/>
                    <a:pt x="123" y="144"/>
                    <a:pt x="123" y="123"/>
                  </a:cubicBezTo>
                  <a:cubicBezTo>
                    <a:pt x="123" y="101"/>
                    <a:pt x="105" y="84"/>
                    <a:pt x="84" y="84"/>
                  </a:cubicBezTo>
                  <a:cubicBezTo>
                    <a:pt x="62" y="84"/>
                    <a:pt x="45" y="101"/>
                    <a:pt x="45" y="123"/>
                  </a:cubicBezTo>
                  <a:cubicBezTo>
                    <a:pt x="45" y="144"/>
                    <a:pt x="62" y="162"/>
                    <a:pt x="84" y="162"/>
                  </a:cubicBezTo>
                  <a:close/>
                  <a:moveTo>
                    <a:pt x="109" y="170"/>
                  </a:moveTo>
                  <a:lnTo>
                    <a:pt x="109" y="170"/>
                  </a:lnTo>
                  <a:lnTo>
                    <a:pt x="94" y="170"/>
                  </a:lnTo>
                  <a:lnTo>
                    <a:pt x="97" y="171"/>
                  </a:lnTo>
                  <a:cubicBezTo>
                    <a:pt x="98" y="172"/>
                    <a:pt x="99" y="175"/>
                    <a:pt x="98" y="177"/>
                  </a:cubicBezTo>
                  <a:lnTo>
                    <a:pt x="93" y="190"/>
                  </a:lnTo>
                  <a:lnTo>
                    <a:pt x="102" y="266"/>
                  </a:lnTo>
                  <a:lnTo>
                    <a:pt x="85" y="282"/>
                  </a:lnTo>
                  <a:lnTo>
                    <a:pt x="67" y="266"/>
                  </a:lnTo>
                  <a:lnTo>
                    <a:pt x="77" y="190"/>
                  </a:lnTo>
                  <a:lnTo>
                    <a:pt x="71" y="177"/>
                  </a:lnTo>
                  <a:cubicBezTo>
                    <a:pt x="71" y="175"/>
                    <a:pt x="71" y="172"/>
                    <a:pt x="73" y="171"/>
                  </a:cubicBezTo>
                  <a:lnTo>
                    <a:pt x="76" y="170"/>
                  </a:lnTo>
                  <a:lnTo>
                    <a:pt x="59" y="170"/>
                  </a:lnTo>
                  <a:cubicBezTo>
                    <a:pt x="26" y="170"/>
                    <a:pt x="0" y="196"/>
                    <a:pt x="0" y="228"/>
                  </a:cubicBezTo>
                  <a:lnTo>
                    <a:pt x="0" y="313"/>
                  </a:lnTo>
                  <a:lnTo>
                    <a:pt x="34" y="313"/>
                  </a:lnTo>
                  <a:lnTo>
                    <a:pt x="34" y="226"/>
                  </a:lnTo>
                  <a:lnTo>
                    <a:pt x="46" y="226"/>
                  </a:lnTo>
                  <a:lnTo>
                    <a:pt x="46" y="313"/>
                  </a:lnTo>
                  <a:lnTo>
                    <a:pt x="120" y="313"/>
                  </a:lnTo>
                  <a:lnTo>
                    <a:pt x="120" y="226"/>
                  </a:lnTo>
                  <a:lnTo>
                    <a:pt x="132" y="226"/>
                  </a:lnTo>
                  <a:lnTo>
                    <a:pt x="132" y="313"/>
                  </a:lnTo>
                  <a:lnTo>
                    <a:pt x="167" y="313"/>
                  </a:lnTo>
                  <a:lnTo>
                    <a:pt x="167" y="228"/>
                  </a:lnTo>
                  <a:cubicBezTo>
                    <a:pt x="167" y="196"/>
                    <a:pt x="141" y="170"/>
                    <a:pt x="109" y="1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1363721" y="332656"/>
            <a:ext cx="495300" cy="509588"/>
            <a:chOff x="9559926" y="5013176"/>
            <a:chExt cx="495300" cy="509588"/>
          </a:xfrm>
        </p:grpSpPr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9559926" y="5013176"/>
              <a:ext cx="495300" cy="5095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9685338" y="5114776"/>
              <a:ext cx="300037" cy="290513"/>
            </a:xfrm>
            <a:custGeom>
              <a:avLst/>
              <a:gdLst>
                <a:gd name="T0" fmla="*/ 13 w 387"/>
                <a:gd name="T1" fmla="*/ 287 h 362"/>
                <a:gd name="T2" fmla="*/ 276 w 387"/>
                <a:gd name="T3" fmla="*/ 215 h 362"/>
                <a:gd name="T4" fmla="*/ 253 w 387"/>
                <a:gd name="T5" fmla="*/ 297 h 362"/>
                <a:gd name="T6" fmla="*/ 245 w 387"/>
                <a:gd name="T7" fmla="*/ 226 h 362"/>
                <a:gd name="T8" fmla="*/ 245 w 387"/>
                <a:gd name="T9" fmla="*/ 163 h 362"/>
                <a:gd name="T10" fmla="*/ 238 w 387"/>
                <a:gd name="T11" fmla="*/ 166 h 362"/>
                <a:gd name="T12" fmla="*/ 244 w 387"/>
                <a:gd name="T13" fmla="*/ 175 h 362"/>
                <a:gd name="T14" fmla="*/ 250 w 387"/>
                <a:gd name="T15" fmla="*/ 173 h 362"/>
                <a:gd name="T16" fmla="*/ 214 w 387"/>
                <a:gd name="T17" fmla="*/ 181 h 362"/>
                <a:gd name="T18" fmla="*/ 217 w 387"/>
                <a:gd name="T19" fmla="*/ 193 h 362"/>
                <a:gd name="T20" fmla="*/ 221 w 387"/>
                <a:gd name="T21" fmla="*/ 189 h 362"/>
                <a:gd name="T22" fmla="*/ 195 w 387"/>
                <a:gd name="T23" fmla="*/ 205 h 362"/>
                <a:gd name="T24" fmla="*/ 192 w 387"/>
                <a:gd name="T25" fmla="*/ 211 h 362"/>
                <a:gd name="T26" fmla="*/ 201 w 387"/>
                <a:gd name="T27" fmla="*/ 216 h 362"/>
                <a:gd name="T28" fmla="*/ 204 w 387"/>
                <a:gd name="T29" fmla="*/ 210 h 362"/>
                <a:gd name="T30" fmla="*/ 183 w 387"/>
                <a:gd name="T31" fmla="*/ 240 h 362"/>
                <a:gd name="T32" fmla="*/ 193 w 387"/>
                <a:gd name="T33" fmla="*/ 247 h 362"/>
                <a:gd name="T34" fmla="*/ 194 w 387"/>
                <a:gd name="T35" fmla="*/ 241 h 362"/>
                <a:gd name="T36" fmla="*/ 185 w 387"/>
                <a:gd name="T37" fmla="*/ 270 h 362"/>
                <a:gd name="T38" fmla="*/ 187 w 387"/>
                <a:gd name="T39" fmla="*/ 277 h 362"/>
                <a:gd name="T40" fmla="*/ 196 w 387"/>
                <a:gd name="T41" fmla="*/ 273 h 362"/>
                <a:gd name="T42" fmla="*/ 195 w 387"/>
                <a:gd name="T43" fmla="*/ 267 h 362"/>
                <a:gd name="T44" fmla="*/ 200 w 387"/>
                <a:gd name="T45" fmla="*/ 304 h 362"/>
                <a:gd name="T46" fmla="*/ 212 w 387"/>
                <a:gd name="T47" fmla="*/ 302 h 362"/>
                <a:gd name="T48" fmla="*/ 208 w 387"/>
                <a:gd name="T49" fmla="*/ 297 h 362"/>
                <a:gd name="T50" fmla="*/ 221 w 387"/>
                <a:gd name="T51" fmla="*/ 325 h 362"/>
                <a:gd name="T52" fmla="*/ 227 w 387"/>
                <a:gd name="T53" fmla="*/ 329 h 362"/>
                <a:gd name="T54" fmla="*/ 232 w 387"/>
                <a:gd name="T55" fmla="*/ 320 h 362"/>
                <a:gd name="T56" fmla="*/ 227 w 387"/>
                <a:gd name="T57" fmla="*/ 316 h 362"/>
                <a:gd name="T58" fmla="*/ 254 w 387"/>
                <a:gd name="T59" fmla="*/ 340 h 362"/>
                <a:gd name="T60" fmla="*/ 261 w 387"/>
                <a:gd name="T61" fmla="*/ 342 h 362"/>
                <a:gd name="T62" fmla="*/ 257 w 387"/>
                <a:gd name="T63" fmla="*/ 330 h 362"/>
                <a:gd name="T64" fmla="*/ 284 w 387"/>
                <a:gd name="T65" fmla="*/ 342 h 362"/>
                <a:gd name="T66" fmla="*/ 291 w 387"/>
                <a:gd name="T67" fmla="*/ 341 h 362"/>
                <a:gd name="T68" fmla="*/ 290 w 387"/>
                <a:gd name="T69" fmla="*/ 331 h 362"/>
                <a:gd name="T70" fmla="*/ 284 w 387"/>
                <a:gd name="T71" fmla="*/ 332 h 362"/>
                <a:gd name="T72" fmla="*/ 319 w 387"/>
                <a:gd name="T73" fmla="*/ 332 h 362"/>
                <a:gd name="T74" fmla="*/ 325 w 387"/>
                <a:gd name="T75" fmla="*/ 328 h 362"/>
                <a:gd name="T76" fmla="*/ 315 w 387"/>
                <a:gd name="T77" fmla="*/ 321 h 362"/>
                <a:gd name="T78" fmla="*/ 343 w 387"/>
                <a:gd name="T79" fmla="*/ 313 h 362"/>
                <a:gd name="T80" fmla="*/ 347 w 387"/>
                <a:gd name="T81" fmla="*/ 308 h 362"/>
                <a:gd name="T82" fmla="*/ 340 w 387"/>
                <a:gd name="T83" fmla="*/ 300 h 362"/>
                <a:gd name="T84" fmla="*/ 336 w 387"/>
                <a:gd name="T85" fmla="*/ 305 h 362"/>
                <a:gd name="T86" fmla="*/ 362 w 387"/>
                <a:gd name="T87" fmla="*/ 282 h 362"/>
                <a:gd name="T88" fmla="*/ 364 w 387"/>
                <a:gd name="T89" fmla="*/ 275 h 362"/>
                <a:gd name="T90" fmla="*/ 352 w 387"/>
                <a:gd name="T91" fmla="*/ 276 h 362"/>
                <a:gd name="T92" fmla="*/ 367 w 387"/>
                <a:gd name="T93" fmla="*/ 252 h 362"/>
                <a:gd name="T94" fmla="*/ 367 w 387"/>
                <a:gd name="T95" fmla="*/ 245 h 362"/>
                <a:gd name="T96" fmla="*/ 356 w 387"/>
                <a:gd name="T97" fmla="*/ 244 h 362"/>
                <a:gd name="T98" fmla="*/ 356 w 387"/>
                <a:gd name="T99" fmla="*/ 250 h 362"/>
                <a:gd name="T100" fmla="*/ 360 w 387"/>
                <a:gd name="T101" fmla="*/ 215 h 362"/>
                <a:gd name="T102" fmla="*/ 357 w 387"/>
                <a:gd name="T103" fmla="*/ 208 h 362"/>
                <a:gd name="T104" fmla="*/ 350 w 387"/>
                <a:gd name="T105" fmla="*/ 218 h 362"/>
                <a:gd name="T106" fmla="*/ 344 w 387"/>
                <a:gd name="T107" fmla="*/ 190 h 362"/>
                <a:gd name="T108" fmla="*/ 340 w 387"/>
                <a:gd name="T109" fmla="*/ 185 h 362"/>
                <a:gd name="T110" fmla="*/ 331 w 387"/>
                <a:gd name="T111" fmla="*/ 191 h 362"/>
                <a:gd name="T112" fmla="*/ 335 w 387"/>
                <a:gd name="T113" fmla="*/ 196 h 362"/>
                <a:gd name="T114" fmla="*/ 315 w 387"/>
                <a:gd name="T115" fmla="*/ 168 h 362"/>
                <a:gd name="T116" fmla="*/ 309 w 387"/>
                <a:gd name="T117" fmla="*/ 165 h 362"/>
                <a:gd name="T118" fmla="*/ 308 w 387"/>
                <a:gd name="T119" fmla="*/ 176 h 362"/>
                <a:gd name="T120" fmla="*/ 275 w 387"/>
                <a:gd name="T121" fmla="*/ 138 h 362"/>
                <a:gd name="T122" fmla="*/ 215 w 387"/>
                <a:gd name="T123" fmla="*/ 5 h 362"/>
                <a:gd name="T124" fmla="*/ 18 w 387"/>
                <a:gd name="T125" fmla="*/ 9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7" h="362">
                  <a:moveTo>
                    <a:pt x="30" y="269"/>
                  </a:moveTo>
                  <a:cubicBezTo>
                    <a:pt x="50" y="267"/>
                    <a:pt x="69" y="266"/>
                    <a:pt x="88" y="265"/>
                  </a:cubicBezTo>
                  <a:cubicBezTo>
                    <a:pt x="76" y="265"/>
                    <a:pt x="65" y="264"/>
                    <a:pt x="53" y="262"/>
                  </a:cubicBezTo>
                  <a:cubicBezTo>
                    <a:pt x="43" y="261"/>
                    <a:pt x="35" y="254"/>
                    <a:pt x="35" y="244"/>
                  </a:cubicBezTo>
                  <a:cubicBezTo>
                    <a:pt x="35" y="230"/>
                    <a:pt x="35" y="215"/>
                    <a:pt x="35" y="201"/>
                  </a:cubicBezTo>
                  <a:cubicBezTo>
                    <a:pt x="35" y="191"/>
                    <a:pt x="43" y="184"/>
                    <a:pt x="53" y="183"/>
                  </a:cubicBezTo>
                  <a:cubicBezTo>
                    <a:pt x="89" y="180"/>
                    <a:pt x="124" y="178"/>
                    <a:pt x="160" y="179"/>
                  </a:cubicBezTo>
                  <a:cubicBezTo>
                    <a:pt x="147" y="200"/>
                    <a:pt x="140" y="224"/>
                    <a:pt x="140" y="250"/>
                  </a:cubicBezTo>
                  <a:cubicBezTo>
                    <a:pt x="140" y="288"/>
                    <a:pt x="155" y="322"/>
                    <a:pt x="179" y="346"/>
                  </a:cubicBezTo>
                  <a:cubicBezTo>
                    <a:pt x="181" y="347"/>
                    <a:pt x="182" y="349"/>
                    <a:pt x="184" y="350"/>
                  </a:cubicBezTo>
                  <a:cubicBezTo>
                    <a:pt x="133" y="355"/>
                    <a:pt x="82" y="354"/>
                    <a:pt x="30" y="348"/>
                  </a:cubicBezTo>
                  <a:cubicBezTo>
                    <a:pt x="21" y="347"/>
                    <a:pt x="13" y="340"/>
                    <a:pt x="13" y="330"/>
                  </a:cubicBezTo>
                  <a:cubicBezTo>
                    <a:pt x="13" y="316"/>
                    <a:pt x="13" y="301"/>
                    <a:pt x="13" y="287"/>
                  </a:cubicBezTo>
                  <a:cubicBezTo>
                    <a:pt x="13" y="277"/>
                    <a:pt x="21" y="270"/>
                    <a:pt x="30" y="269"/>
                  </a:cubicBezTo>
                  <a:close/>
                  <a:moveTo>
                    <a:pt x="266" y="159"/>
                  </a:moveTo>
                  <a:lnTo>
                    <a:pt x="266" y="159"/>
                  </a:lnTo>
                  <a:cubicBezTo>
                    <a:pt x="273" y="158"/>
                    <a:pt x="281" y="157"/>
                    <a:pt x="288" y="159"/>
                  </a:cubicBezTo>
                  <a:cubicBezTo>
                    <a:pt x="287" y="163"/>
                    <a:pt x="287" y="167"/>
                    <a:pt x="287" y="171"/>
                  </a:cubicBezTo>
                  <a:cubicBezTo>
                    <a:pt x="280" y="170"/>
                    <a:pt x="273" y="170"/>
                    <a:pt x="267" y="171"/>
                  </a:cubicBezTo>
                  <a:cubicBezTo>
                    <a:pt x="267" y="167"/>
                    <a:pt x="266" y="163"/>
                    <a:pt x="266" y="159"/>
                  </a:cubicBezTo>
                  <a:close/>
                  <a:moveTo>
                    <a:pt x="307" y="231"/>
                  </a:moveTo>
                  <a:lnTo>
                    <a:pt x="307" y="231"/>
                  </a:lnTo>
                  <a:lnTo>
                    <a:pt x="281" y="231"/>
                  </a:lnTo>
                  <a:lnTo>
                    <a:pt x="281" y="226"/>
                  </a:lnTo>
                  <a:cubicBezTo>
                    <a:pt x="281" y="222"/>
                    <a:pt x="280" y="219"/>
                    <a:pt x="280" y="217"/>
                  </a:cubicBezTo>
                  <a:cubicBezTo>
                    <a:pt x="279" y="216"/>
                    <a:pt x="278" y="215"/>
                    <a:pt x="276" y="215"/>
                  </a:cubicBezTo>
                  <a:cubicBezTo>
                    <a:pt x="274" y="215"/>
                    <a:pt x="273" y="216"/>
                    <a:pt x="272" y="217"/>
                  </a:cubicBezTo>
                  <a:cubicBezTo>
                    <a:pt x="272" y="218"/>
                    <a:pt x="271" y="220"/>
                    <a:pt x="271" y="223"/>
                  </a:cubicBezTo>
                  <a:cubicBezTo>
                    <a:pt x="271" y="227"/>
                    <a:pt x="272" y="230"/>
                    <a:pt x="274" y="231"/>
                  </a:cubicBezTo>
                  <a:cubicBezTo>
                    <a:pt x="275" y="233"/>
                    <a:pt x="280" y="236"/>
                    <a:pt x="288" y="241"/>
                  </a:cubicBezTo>
                  <a:cubicBezTo>
                    <a:pt x="294" y="245"/>
                    <a:pt x="299" y="248"/>
                    <a:pt x="301" y="250"/>
                  </a:cubicBezTo>
                  <a:cubicBezTo>
                    <a:pt x="304" y="252"/>
                    <a:pt x="306" y="255"/>
                    <a:pt x="307" y="259"/>
                  </a:cubicBezTo>
                  <a:cubicBezTo>
                    <a:pt x="309" y="263"/>
                    <a:pt x="310" y="268"/>
                    <a:pt x="310" y="274"/>
                  </a:cubicBezTo>
                  <a:cubicBezTo>
                    <a:pt x="310" y="283"/>
                    <a:pt x="308" y="290"/>
                    <a:pt x="303" y="295"/>
                  </a:cubicBezTo>
                  <a:cubicBezTo>
                    <a:pt x="299" y="301"/>
                    <a:pt x="292" y="304"/>
                    <a:pt x="283" y="305"/>
                  </a:cubicBezTo>
                  <a:lnTo>
                    <a:pt x="283" y="315"/>
                  </a:lnTo>
                  <a:lnTo>
                    <a:pt x="271" y="315"/>
                  </a:lnTo>
                  <a:lnTo>
                    <a:pt x="271" y="305"/>
                  </a:lnTo>
                  <a:cubicBezTo>
                    <a:pt x="264" y="304"/>
                    <a:pt x="258" y="302"/>
                    <a:pt x="253" y="297"/>
                  </a:cubicBezTo>
                  <a:cubicBezTo>
                    <a:pt x="248" y="292"/>
                    <a:pt x="245" y="284"/>
                    <a:pt x="245" y="272"/>
                  </a:cubicBezTo>
                  <a:lnTo>
                    <a:pt x="245" y="267"/>
                  </a:lnTo>
                  <a:lnTo>
                    <a:pt x="271" y="267"/>
                  </a:lnTo>
                  <a:lnTo>
                    <a:pt x="271" y="274"/>
                  </a:lnTo>
                  <a:cubicBezTo>
                    <a:pt x="271" y="281"/>
                    <a:pt x="271" y="285"/>
                    <a:pt x="272" y="287"/>
                  </a:cubicBezTo>
                  <a:cubicBezTo>
                    <a:pt x="272" y="288"/>
                    <a:pt x="274" y="289"/>
                    <a:pt x="276" y="289"/>
                  </a:cubicBezTo>
                  <a:cubicBezTo>
                    <a:pt x="277" y="289"/>
                    <a:pt x="279" y="289"/>
                    <a:pt x="280" y="288"/>
                  </a:cubicBezTo>
                  <a:cubicBezTo>
                    <a:pt x="280" y="286"/>
                    <a:pt x="281" y="285"/>
                    <a:pt x="281" y="282"/>
                  </a:cubicBezTo>
                  <a:cubicBezTo>
                    <a:pt x="281" y="276"/>
                    <a:pt x="280" y="272"/>
                    <a:pt x="280" y="270"/>
                  </a:cubicBezTo>
                  <a:cubicBezTo>
                    <a:pt x="279" y="267"/>
                    <a:pt x="276" y="264"/>
                    <a:pt x="271" y="262"/>
                  </a:cubicBezTo>
                  <a:cubicBezTo>
                    <a:pt x="263" y="257"/>
                    <a:pt x="258" y="253"/>
                    <a:pt x="255" y="251"/>
                  </a:cubicBezTo>
                  <a:cubicBezTo>
                    <a:pt x="252" y="248"/>
                    <a:pt x="250" y="245"/>
                    <a:pt x="248" y="241"/>
                  </a:cubicBezTo>
                  <a:cubicBezTo>
                    <a:pt x="246" y="236"/>
                    <a:pt x="245" y="232"/>
                    <a:pt x="245" y="226"/>
                  </a:cubicBezTo>
                  <a:cubicBezTo>
                    <a:pt x="245" y="218"/>
                    <a:pt x="247" y="212"/>
                    <a:pt x="251" y="208"/>
                  </a:cubicBezTo>
                  <a:cubicBezTo>
                    <a:pt x="256" y="203"/>
                    <a:pt x="262" y="201"/>
                    <a:pt x="271" y="200"/>
                  </a:cubicBezTo>
                  <a:lnTo>
                    <a:pt x="271" y="191"/>
                  </a:lnTo>
                  <a:lnTo>
                    <a:pt x="283" y="191"/>
                  </a:lnTo>
                  <a:lnTo>
                    <a:pt x="283" y="200"/>
                  </a:lnTo>
                  <a:cubicBezTo>
                    <a:pt x="291" y="201"/>
                    <a:pt x="297" y="203"/>
                    <a:pt x="301" y="208"/>
                  </a:cubicBezTo>
                  <a:cubicBezTo>
                    <a:pt x="305" y="212"/>
                    <a:pt x="307" y="218"/>
                    <a:pt x="307" y="226"/>
                  </a:cubicBezTo>
                  <a:cubicBezTo>
                    <a:pt x="307" y="227"/>
                    <a:pt x="307" y="229"/>
                    <a:pt x="307" y="231"/>
                  </a:cubicBezTo>
                  <a:close/>
                  <a:moveTo>
                    <a:pt x="247" y="163"/>
                  </a:moveTo>
                  <a:lnTo>
                    <a:pt x="247" y="163"/>
                  </a:lnTo>
                  <a:lnTo>
                    <a:pt x="246" y="163"/>
                  </a:lnTo>
                  <a:lnTo>
                    <a:pt x="246" y="163"/>
                  </a:lnTo>
                  <a:lnTo>
                    <a:pt x="245" y="163"/>
                  </a:lnTo>
                  <a:lnTo>
                    <a:pt x="245" y="163"/>
                  </a:lnTo>
                  <a:lnTo>
                    <a:pt x="244" y="164"/>
                  </a:lnTo>
                  <a:lnTo>
                    <a:pt x="244" y="164"/>
                  </a:lnTo>
                  <a:lnTo>
                    <a:pt x="243" y="164"/>
                  </a:lnTo>
                  <a:lnTo>
                    <a:pt x="243" y="164"/>
                  </a:lnTo>
                  <a:lnTo>
                    <a:pt x="242" y="164"/>
                  </a:lnTo>
                  <a:lnTo>
                    <a:pt x="242" y="164"/>
                  </a:lnTo>
                  <a:lnTo>
                    <a:pt x="241" y="165"/>
                  </a:lnTo>
                  <a:lnTo>
                    <a:pt x="241" y="165"/>
                  </a:lnTo>
                  <a:lnTo>
                    <a:pt x="240" y="165"/>
                  </a:lnTo>
                  <a:lnTo>
                    <a:pt x="239" y="165"/>
                  </a:lnTo>
                  <a:lnTo>
                    <a:pt x="239" y="166"/>
                  </a:lnTo>
                  <a:lnTo>
                    <a:pt x="238" y="166"/>
                  </a:lnTo>
                  <a:lnTo>
                    <a:pt x="238" y="166"/>
                  </a:lnTo>
                  <a:lnTo>
                    <a:pt x="237" y="166"/>
                  </a:lnTo>
                  <a:lnTo>
                    <a:pt x="237" y="166"/>
                  </a:lnTo>
                  <a:lnTo>
                    <a:pt x="236" y="167"/>
                  </a:lnTo>
                  <a:lnTo>
                    <a:pt x="236" y="167"/>
                  </a:lnTo>
                  <a:lnTo>
                    <a:pt x="241" y="176"/>
                  </a:lnTo>
                  <a:lnTo>
                    <a:pt x="241" y="176"/>
                  </a:lnTo>
                  <a:lnTo>
                    <a:pt x="241" y="176"/>
                  </a:lnTo>
                  <a:lnTo>
                    <a:pt x="242" y="176"/>
                  </a:lnTo>
                  <a:lnTo>
                    <a:pt x="242" y="176"/>
                  </a:lnTo>
                  <a:lnTo>
                    <a:pt x="243" y="175"/>
                  </a:lnTo>
                  <a:lnTo>
                    <a:pt x="243" y="175"/>
                  </a:lnTo>
                  <a:lnTo>
                    <a:pt x="244" y="175"/>
                  </a:lnTo>
                  <a:lnTo>
                    <a:pt x="244" y="175"/>
                  </a:lnTo>
                  <a:lnTo>
                    <a:pt x="244" y="175"/>
                  </a:lnTo>
                  <a:lnTo>
                    <a:pt x="245" y="175"/>
                  </a:lnTo>
                  <a:lnTo>
                    <a:pt x="245" y="174"/>
                  </a:lnTo>
                  <a:lnTo>
                    <a:pt x="246" y="174"/>
                  </a:lnTo>
                  <a:lnTo>
                    <a:pt x="246" y="174"/>
                  </a:lnTo>
                  <a:lnTo>
                    <a:pt x="247" y="174"/>
                  </a:lnTo>
                  <a:lnTo>
                    <a:pt x="247" y="174"/>
                  </a:lnTo>
                  <a:lnTo>
                    <a:pt x="248" y="173"/>
                  </a:lnTo>
                  <a:lnTo>
                    <a:pt x="248" y="173"/>
                  </a:lnTo>
                  <a:lnTo>
                    <a:pt x="249" y="173"/>
                  </a:lnTo>
                  <a:lnTo>
                    <a:pt x="249" y="173"/>
                  </a:lnTo>
                  <a:lnTo>
                    <a:pt x="250" y="173"/>
                  </a:lnTo>
                  <a:lnTo>
                    <a:pt x="250" y="173"/>
                  </a:lnTo>
                  <a:lnTo>
                    <a:pt x="247" y="163"/>
                  </a:lnTo>
                  <a:close/>
                  <a:moveTo>
                    <a:pt x="217" y="178"/>
                  </a:moveTo>
                  <a:lnTo>
                    <a:pt x="217" y="178"/>
                  </a:lnTo>
                  <a:lnTo>
                    <a:pt x="217" y="179"/>
                  </a:lnTo>
                  <a:lnTo>
                    <a:pt x="217" y="179"/>
                  </a:lnTo>
                  <a:lnTo>
                    <a:pt x="216" y="179"/>
                  </a:lnTo>
                  <a:lnTo>
                    <a:pt x="216" y="180"/>
                  </a:lnTo>
                  <a:lnTo>
                    <a:pt x="215" y="180"/>
                  </a:lnTo>
                  <a:lnTo>
                    <a:pt x="215" y="180"/>
                  </a:lnTo>
                  <a:lnTo>
                    <a:pt x="215" y="181"/>
                  </a:lnTo>
                  <a:lnTo>
                    <a:pt x="214" y="181"/>
                  </a:lnTo>
                  <a:lnTo>
                    <a:pt x="214" y="181"/>
                  </a:lnTo>
                  <a:lnTo>
                    <a:pt x="213" y="182"/>
                  </a:lnTo>
                  <a:lnTo>
                    <a:pt x="213" y="182"/>
                  </a:lnTo>
                  <a:lnTo>
                    <a:pt x="212" y="183"/>
                  </a:lnTo>
                  <a:lnTo>
                    <a:pt x="212" y="183"/>
                  </a:lnTo>
                  <a:lnTo>
                    <a:pt x="212" y="183"/>
                  </a:lnTo>
                  <a:lnTo>
                    <a:pt x="211" y="184"/>
                  </a:lnTo>
                  <a:lnTo>
                    <a:pt x="211" y="184"/>
                  </a:lnTo>
                  <a:lnTo>
                    <a:pt x="210" y="184"/>
                  </a:lnTo>
                  <a:lnTo>
                    <a:pt x="210" y="185"/>
                  </a:lnTo>
                  <a:lnTo>
                    <a:pt x="210" y="185"/>
                  </a:lnTo>
                  <a:lnTo>
                    <a:pt x="209" y="186"/>
                  </a:lnTo>
                  <a:lnTo>
                    <a:pt x="209" y="186"/>
                  </a:lnTo>
                  <a:lnTo>
                    <a:pt x="217" y="193"/>
                  </a:lnTo>
                  <a:lnTo>
                    <a:pt x="217" y="193"/>
                  </a:lnTo>
                  <a:lnTo>
                    <a:pt x="217" y="193"/>
                  </a:lnTo>
                  <a:lnTo>
                    <a:pt x="218" y="192"/>
                  </a:lnTo>
                  <a:lnTo>
                    <a:pt x="218" y="192"/>
                  </a:lnTo>
                  <a:lnTo>
                    <a:pt x="218" y="192"/>
                  </a:lnTo>
                  <a:lnTo>
                    <a:pt x="219" y="191"/>
                  </a:lnTo>
                  <a:lnTo>
                    <a:pt x="219" y="191"/>
                  </a:lnTo>
                  <a:lnTo>
                    <a:pt x="219" y="191"/>
                  </a:lnTo>
                  <a:lnTo>
                    <a:pt x="220" y="190"/>
                  </a:lnTo>
                  <a:lnTo>
                    <a:pt x="220" y="190"/>
                  </a:lnTo>
                  <a:lnTo>
                    <a:pt x="220" y="190"/>
                  </a:lnTo>
                  <a:lnTo>
                    <a:pt x="221" y="189"/>
                  </a:lnTo>
                  <a:lnTo>
                    <a:pt x="221" y="189"/>
                  </a:lnTo>
                  <a:lnTo>
                    <a:pt x="221" y="189"/>
                  </a:lnTo>
                  <a:lnTo>
                    <a:pt x="222" y="188"/>
                  </a:lnTo>
                  <a:lnTo>
                    <a:pt x="222" y="188"/>
                  </a:lnTo>
                  <a:lnTo>
                    <a:pt x="223" y="188"/>
                  </a:lnTo>
                  <a:lnTo>
                    <a:pt x="223" y="188"/>
                  </a:lnTo>
                  <a:lnTo>
                    <a:pt x="223" y="187"/>
                  </a:lnTo>
                  <a:lnTo>
                    <a:pt x="224" y="187"/>
                  </a:lnTo>
                  <a:lnTo>
                    <a:pt x="224" y="187"/>
                  </a:lnTo>
                  <a:lnTo>
                    <a:pt x="217" y="178"/>
                  </a:lnTo>
                  <a:close/>
                  <a:moveTo>
                    <a:pt x="195" y="204"/>
                  </a:moveTo>
                  <a:lnTo>
                    <a:pt x="195" y="204"/>
                  </a:lnTo>
                  <a:lnTo>
                    <a:pt x="195" y="204"/>
                  </a:lnTo>
                  <a:lnTo>
                    <a:pt x="195" y="205"/>
                  </a:lnTo>
                  <a:lnTo>
                    <a:pt x="195" y="205"/>
                  </a:lnTo>
                  <a:lnTo>
                    <a:pt x="194" y="206"/>
                  </a:lnTo>
                  <a:lnTo>
                    <a:pt x="194" y="206"/>
                  </a:lnTo>
                  <a:lnTo>
                    <a:pt x="194" y="206"/>
                  </a:lnTo>
                  <a:lnTo>
                    <a:pt x="194" y="207"/>
                  </a:lnTo>
                  <a:lnTo>
                    <a:pt x="193" y="207"/>
                  </a:lnTo>
                  <a:lnTo>
                    <a:pt x="193" y="208"/>
                  </a:lnTo>
                  <a:lnTo>
                    <a:pt x="193" y="208"/>
                  </a:lnTo>
                  <a:lnTo>
                    <a:pt x="193" y="209"/>
                  </a:lnTo>
                  <a:lnTo>
                    <a:pt x="192" y="209"/>
                  </a:lnTo>
                  <a:lnTo>
                    <a:pt x="192" y="210"/>
                  </a:lnTo>
                  <a:lnTo>
                    <a:pt x="192" y="210"/>
                  </a:lnTo>
                  <a:lnTo>
                    <a:pt x="192" y="211"/>
                  </a:lnTo>
                  <a:lnTo>
                    <a:pt x="191" y="211"/>
                  </a:lnTo>
                  <a:lnTo>
                    <a:pt x="191" y="212"/>
                  </a:lnTo>
                  <a:lnTo>
                    <a:pt x="191" y="213"/>
                  </a:lnTo>
                  <a:lnTo>
                    <a:pt x="191" y="213"/>
                  </a:lnTo>
                  <a:lnTo>
                    <a:pt x="190" y="214"/>
                  </a:lnTo>
                  <a:lnTo>
                    <a:pt x="190" y="214"/>
                  </a:lnTo>
                  <a:lnTo>
                    <a:pt x="200" y="218"/>
                  </a:lnTo>
                  <a:lnTo>
                    <a:pt x="200" y="218"/>
                  </a:lnTo>
                  <a:lnTo>
                    <a:pt x="200" y="217"/>
                  </a:lnTo>
                  <a:lnTo>
                    <a:pt x="200" y="217"/>
                  </a:lnTo>
                  <a:lnTo>
                    <a:pt x="201" y="216"/>
                  </a:lnTo>
                  <a:lnTo>
                    <a:pt x="201" y="216"/>
                  </a:lnTo>
                  <a:lnTo>
                    <a:pt x="201" y="216"/>
                  </a:lnTo>
                  <a:lnTo>
                    <a:pt x="201" y="215"/>
                  </a:lnTo>
                  <a:lnTo>
                    <a:pt x="202" y="215"/>
                  </a:lnTo>
                  <a:lnTo>
                    <a:pt x="202" y="214"/>
                  </a:lnTo>
                  <a:lnTo>
                    <a:pt x="202" y="214"/>
                  </a:lnTo>
                  <a:lnTo>
                    <a:pt x="202" y="213"/>
                  </a:lnTo>
                  <a:lnTo>
                    <a:pt x="202" y="213"/>
                  </a:lnTo>
                  <a:lnTo>
                    <a:pt x="203" y="212"/>
                  </a:lnTo>
                  <a:lnTo>
                    <a:pt x="203" y="212"/>
                  </a:lnTo>
                  <a:lnTo>
                    <a:pt x="203" y="212"/>
                  </a:lnTo>
                  <a:lnTo>
                    <a:pt x="203" y="211"/>
                  </a:lnTo>
                  <a:lnTo>
                    <a:pt x="204" y="211"/>
                  </a:lnTo>
                  <a:lnTo>
                    <a:pt x="204" y="210"/>
                  </a:lnTo>
                  <a:lnTo>
                    <a:pt x="204" y="210"/>
                  </a:lnTo>
                  <a:lnTo>
                    <a:pt x="204" y="209"/>
                  </a:lnTo>
                  <a:lnTo>
                    <a:pt x="204" y="209"/>
                  </a:lnTo>
                  <a:lnTo>
                    <a:pt x="195" y="204"/>
                  </a:lnTo>
                  <a:close/>
                  <a:moveTo>
                    <a:pt x="184" y="235"/>
                  </a:moveTo>
                  <a:lnTo>
                    <a:pt x="184" y="235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7"/>
                  </a:lnTo>
                  <a:lnTo>
                    <a:pt x="184" y="238"/>
                  </a:lnTo>
                  <a:lnTo>
                    <a:pt x="183" y="238"/>
                  </a:lnTo>
                  <a:lnTo>
                    <a:pt x="183" y="239"/>
                  </a:lnTo>
                  <a:lnTo>
                    <a:pt x="183" y="239"/>
                  </a:lnTo>
                  <a:lnTo>
                    <a:pt x="183" y="240"/>
                  </a:lnTo>
                  <a:lnTo>
                    <a:pt x="183" y="240"/>
                  </a:lnTo>
                  <a:lnTo>
                    <a:pt x="183" y="241"/>
                  </a:lnTo>
                  <a:lnTo>
                    <a:pt x="183" y="242"/>
                  </a:lnTo>
                  <a:lnTo>
                    <a:pt x="183" y="242"/>
                  </a:lnTo>
                  <a:lnTo>
                    <a:pt x="183" y="243"/>
                  </a:lnTo>
                  <a:lnTo>
                    <a:pt x="183" y="243"/>
                  </a:lnTo>
                  <a:lnTo>
                    <a:pt x="183" y="244"/>
                  </a:lnTo>
                  <a:lnTo>
                    <a:pt x="183" y="245"/>
                  </a:lnTo>
                  <a:lnTo>
                    <a:pt x="183" y="245"/>
                  </a:lnTo>
                  <a:lnTo>
                    <a:pt x="183" y="246"/>
                  </a:lnTo>
                  <a:lnTo>
                    <a:pt x="183" y="246"/>
                  </a:lnTo>
                  <a:lnTo>
                    <a:pt x="183" y="247"/>
                  </a:lnTo>
                  <a:lnTo>
                    <a:pt x="193" y="247"/>
                  </a:lnTo>
                  <a:lnTo>
                    <a:pt x="193" y="247"/>
                  </a:lnTo>
                  <a:lnTo>
                    <a:pt x="193" y="246"/>
                  </a:lnTo>
                  <a:lnTo>
                    <a:pt x="193" y="246"/>
                  </a:lnTo>
                  <a:lnTo>
                    <a:pt x="193" y="245"/>
                  </a:lnTo>
                  <a:lnTo>
                    <a:pt x="193" y="245"/>
                  </a:lnTo>
                  <a:lnTo>
                    <a:pt x="194" y="244"/>
                  </a:lnTo>
                  <a:lnTo>
                    <a:pt x="194" y="244"/>
                  </a:lnTo>
                  <a:lnTo>
                    <a:pt x="194" y="243"/>
                  </a:lnTo>
                  <a:lnTo>
                    <a:pt x="194" y="243"/>
                  </a:lnTo>
                  <a:lnTo>
                    <a:pt x="194" y="242"/>
                  </a:lnTo>
                  <a:lnTo>
                    <a:pt x="194" y="242"/>
                  </a:lnTo>
                  <a:lnTo>
                    <a:pt x="194" y="241"/>
                  </a:lnTo>
                  <a:lnTo>
                    <a:pt x="194" y="241"/>
                  </a:lnTo>
                  <a:lnTo>
                    <a:pt x="194" y="240"/>
                  </a:lnTo>
                  <a:lnTo>
                    <a:pt x="194" y="240"/>
                  </a:lnTo>
                  <a:lnTo>
                    <a:pt x="194" y="239"/>
                  </a:lnTo>
                  <a:lnTo>
                    <a:pt x="194" y="239"/>
                  </a:lnTo>
                  <a:lnTo>
                    <a:pt x="194" y="238"/>
                  </a:lnTo>
                  <a:lnTo>
                    <a:pt x="194" y="238"/>
                  </a:lnTo>
                  <a:lnTo>
                    <a:pt x="194" y="237"/>
                  </a:lnTo>
                  <a:lnTo>
                    <a:pt x="184" y="235"/>
                  </a:lnTo>
                  <a:close/>
                  <a:moveTo>
                    <a:pt x="185" y="269"/>
                  </a:moveTo>
                  <a:lnTo>
                    <a:pt x="185" y="269"/>
                  </a:lnTo>
                  <a:lnTo>
                    <a:pt x="185" y="269"/>
                  </a:lnTo>
                  <a:lnTo>
                    <a:pt x="185" y="270"/>
                  </a:lnTo>
                  <a:lnTo>
                    <a:pt x="185" y="270"/>
                  </a:lnTo>
                  <a:lnTo>
                    <a:pt x="185" y="271"/>
                  </a:lnTo>
                  <a:lnTo>
                    <a:pt x="185" y="271"/>
                  </a:lnTo>
                  <a:lnTo>
                    <a:pt x="185" y="272"/>
                  </a:lnTo>
                  <a:lnTo>
                    <a:pt x="185" y="272"/>
                  </a:lnTo>
                  <a:lnTo>
                    <a:pt x="185" y="273"/>
                  </a:lnTo>
                  <a:lnTo>
                    <a:pt x="186" y="273"/>
                  </a:lnTo>
                  <a:lnTo>
                    <a:pt x="186" y="274"/>
                  </a:lnTo>
                  <a:lnTo>
                    <a:pt x="186" y="275"/>
                  </a:lnTo>
                  <a:lnTo>
                    <a:pt x="186" y="275"/>
                  </a:lnTo>
                  <a:lnTo>
                    <a:pt x="186" y="276"/>
                  </a:lnTo>
                  <a:lnTo>
                    <a:pt x="186" y="276"/>
                  </a:lnTo>
                  <a:lnTo>
                    <a:pt x="186" y="277"/>
                  </a:lnTo>
                  <a:lnTo>
                    <a:pt x="187" y="277"/>
                  </a:lnTo>
                  <a:lnTo>
                    <a:pt x="187" y="278"/>
                  </a:lnTo>
                  <a:lnTo>
                    <a:pt x="187" y="278"/>
                  </a:lnTo>
                  <a:lnTo>
                    <a:pt x="187" y="279"/>
                  </a:lnTo>
                  <a:lnTo>
                    <a:pt x="187" y="279"/>
                  </a:lnTo>
                  <a:lnTo>
                    <a:pt x="187" y="280"/>
                  </a:lnTo>
                  <a:lnTo>
                    <a:pt x="197" y="276"/>
                  </a:lnTo>
                  <a:lnTo>
                    <a:pt x="197" y="276"/>
                  </a:lnTo>
                  <a:lnTo>
                    <a:pt x="197" y="276"/>
                  </a:lnTo>
                  <a:lnTo>
                    <a:pt x="197" y="275"/>
                  </a:lnTo>
                  <a:lnTo>
                    <a:pt x="197" y="275"/>
                  </a:lnTo>
                  <a:lnTo>
                    <a:pt x="197" y="274"/>
                  </a:lnTo>
                  <a:lnTo>
                    <a:pt x="197" y="274"/>
                  </a:lnTo>
                  <a:lnTo>
                    <a:pt x="196" y="273"/>
                  </a:lnTo>
                  <a:lnTo>
                    <a:pt x="196" y="273"/>
                  </a:lnTo>
                  <a:lnTo>
                    <a:pt x="196" y="272"/>
                  </a:lnTo>
                  <a:lnTo>
                    <a:pt x="196" y="272"/>
                  </a:lnTo>
                  <a:lnTo>
                    <a:pt x="196" y="271"/>
                  </a:lnTo>
                  <a:lnTo>
                    <a:pt x="196" y="271"/>
                  </a:lnTo>
                  <a:lnTo>
                    <a:pt x="196" y="270"/>
                  </a:lnTo>
                  <a:lnTo>
                    <a:pt x="196" y="270"/>
                  </a:lnTo>
                  <a:lnTo>
                    <a:pt x="195" y="269"/>
                  </a:lnTo>
                  <a:lnTo>
                    <a:pt x="195" y="269"/>
                  </a:lnTo>
                  <a:lnTo>
                    <a:pt x="195" y="268"/>
                  </a:lnTo>
                  <a:lnTo>
                    <a:pt x="195" y="268"/>
                  </a:lnTo>
                  <a:lnTo>
                    <a:pt x="195" y="267"/>
                  </a:lnTo>
                  <a:lnTo>
                    <a:pt x="195" y="267"/>
                  </a:lnTo>
                  <a:lnTo>
                    <a:pt x="195" y="267"/>
                  </a:lnTo>
                  <a:lnTo>
                    <a:pt x="185" y="269"/>
                  </a:lnTo>
                  <a:close/>
                  <a:moveTo>
                    <a:pt x="197" y="300"/>
                  </a:moveTo>
                  <a:lnTo>
                    <a:pt x="197" y="300"/>
                  </a:lnTo>
                  <a:lnTo>
                    <a:pt x="197" y="300"/>
                  </a:lnTo>
                  <a:lnTo>
                    <a:pt x="197" y="301"/>
                  </a:lnTo>
                  <a:lnTo>
                    <a:pt x="198" y="301"/>
                  </a:lnTo>
                  <a:lnTo>
                    <a:pt x="198" y="302"/>
                  </a:lnTo>
                  <a:lnTo>
                    <a:pt x="198" y="302"/>
                  </a:lnTo>
                  <a:lnTo>
                    <a:pt x="199" y="302"/>
                  </a:lnTo>
                  <a:lnTo>
                    <a:pt x="199" y="303"/>
                  </a:lnTo>
                  <a:lnTo>
                    <a:pt x="199" y="303"/>
                  </a:lnTo>
                  <a:lnTo>
                    <a:pt x="200" y="304"/>
                  </a:lnTo>
                  <a:lnTo>
                    <a:pt x="200" y="304"/>
                  </a:lnTo>
                  <a:lnTo>
                    <a:pt x="200" y="305"/>
                  </a:lnTo>
                  <a:lnTo>
                    <a:pt x="201" y="305"/>
                  </a:lnTo>
                  <a:lnTo>
                    <a:pt x="201" y="306"/>
                  </a:lnTo>
                  <a:lnTo>
                    <a:pt x="201" y="306"/>
                  </a:lnTo>
                  <a:lnTo>
                    <a:pt x="202" y="306"/>
                  </a:lnTo>
                  <a:lnTo>
                    <a:pt x="202" y="307"/>
                  </a:lnTo>
                  <a:lnTo>
                    <a:pt x="202" y="307"/>
                  </a:lnTo>
                  <a:lnTo>
                    <a:pt x="203" y="308"/>
                  </a:lnTo>
                  <a:lnTo>
                    <a:pt x="203" y="308"/>
                  </a:lnTo>
                  <a:lnTo>
                    <a:pt x="203" y="309"/>
                  </a:lnTo>
                  <a:lnTo>
                    <a:pt x="204" y="309"/>
                  </a:lnTo>
                  <a:lnTo>
                    <a:pt x="212" y="302"/>
                  </a:lnTo>
                  <a:lnTo>
                    <a:pt x="212" y="302"/>
                  </a:lnTo>
                  <a:lnTo>
                    <a:pt x="211" y="302"/>
                  </a:lnTo>
                  <a:lnTo>
                    <a:pt x="211" y="301"/>
                  </a:lnTo>
                  <a:lnTo>
                    <a:pt x="211" y="301"/>
                  </a:lnTo>
                  <a:lnTo>
                    <a:pt x="210" y="300"/>
                  </a:lnTo>
                  <a:lnTo>
                    <a:pt x="210" y="300"/>
                  </a:lnTo>
                  <a:lnTo>
                    <a:pt x="210" y="300"/>
                  </a:lnTo>
                  <a:lnTo>
                    <a:pt x="209" y="299"/>
                  </a:lnTo>
                  <a:lnTo>
                    <a:pt x="209" y="299"/>
                  </a:lnTo>
                  <a:lnTo>
                    <a:pt x="209" y="298"/>
                  </a:lnTo>
                  <a:lnTo>
                    <a:pt x="209" y="298"/>
                  </a:lnTo>
                  <a:lnTo>
                    <a:pt x="208" y="298"/>
                  </a:lnTo>
                  <a:lnTo>
                    <a:pt x="208" y="297"/>
                  </a:lnTo>
                  <a:lnTo>
                    <a:pt x="208" y="297"/>
                  </a:lnTo>
                  <a:lnTo>
                    <a:pt x="207" y="296"/>
                  </a:lnTo>
                  <a:lnTo>
                    <a:pt x="207" y="296"/>
                  </a:lnTo>
                  <a:lnTo>
                    <a:pt x="207" y="296"/>
                  </a:lnTo>
                  <a:lnTo>
                    <a:pt x="207" y="295"/>
                  </a:lnTo>
                  <a:lnTo>
                    <a:pt x="206" y="295"/>
                  </a:lnTo>
                  <a:lnTo>
                    <a:pt x="206" y="294"/>
                  </a:lnTo>
                  <a:lnTo>
                    <a:pt x="206" y="294"/>
                  </a:lnTo>
                  <a:lnTo>
                    <a:pt x="197" y="300"/>
                  </a:lnTo>
                  <a:close/>
                  <a:moveTo>
                    <a:pt x="220" y="324"/>
                  </a:moveTo>
                  <a:lnTo>
                    <a:pt x="220" y="324"/>
                  </a:lnTo>
                  <a:lnTo>
                    <a:pt x="220" y="325"/>
                  </a:lnTo>
                  <a:lnTo>
                    <a:pt x="221" y="325"/>
                  </a:lnTo>
                  <a:lnTo>
                    <a:pt x="221" y="325"/>
                  </a:lnTo>
                  <a:lnTo>
                    <a:pt x="221" y="326"/>
                  </a:lnTo>
                  <a:lnTo>
                    <a:pt x="222" y="326"/>
                  </a:lnTo>
                  <a:lnTo>
                    <a:pt x="222" y="326"/>
                  </a:lnTo>
                  <a:lnTo>
                    <a:pt x="223" y="327"/>
                  </a:lnTo>
                  <a:lnTo>
                    <a:pt x="223" y="327"/>
                  </a:lnTo>
                  <a:lnTo>
                    <a:pt x="224" y="327"/>
                  </a:lnTo>
                  <a:lnTo>
                    <a:pt x="224" y="328"/>
                  </a:lnTo>
                  <a:lnTo>
                    <a:pt x="225" y="328"/>
                  </a:lnTo>
                  <a:lnTo>
                    <a:pt x="225" y="328"/>
                  </a:lnTo>
                  <a:lnTo>
                    <a:pt x="226" y="328"/>
                  </a:lnTo>
                  <a:lnTo>
                    <a:pt x="226" y="329"/>
                  </a:lnTo>
                  <a:lnTo>
                    <a:pt x="227" y="329"/>
                  </a:lnTo>
                  <a:lnTo>
                    <a:pt x="227" y="329"/>
                  </a:lnTo>
                  <a:lnTo>
                    <a:pt x="228" y="330"/>
                  </a:lnTo>
                  <a:lnTo>
                    <a:pt x="228" y="330"/>
                  </a:lnTo>
                  <a:lnTo>
                    <a:pt x="228" y="330"/>
                  </a:lnTo>
                  <a:lnTo>
                    <a:pt x="229" y="330"/>
                  </a:lnTo>
                  <a:lnTo>
                    <a:pt x="229" y="331"/>
                  </a:lnTo>
                  <a:lnTo>
                    <a:pt x="235" y="321"/>
                  </a:lnTo>
                  <a:lnTo>
                    <a:pt x="234" y="321"/>
                  </a:lnTo>
                  <a:lnTo>
                    <a:pt x="234" y="321"/>
                  </a:lnTo>
                  <a:lnTo>
                    <a:pt x="233" y="321"/>
                  </a:lnTo>
                  <a:lnTo>
                    <a:pt x="233" y="320"/>
                  </a:lnTo>
                  <a:lnTo>
                    <a:pt x="233" y="320"/>
                  </a:lnTo>
                  <a:lnTo>
                    <a:pt x="232" y="320"/>
                  </a:lnTo>
                  <a:lnTo>
                    <a:pt x="232" y="320"/>
                  </a:lnTo>
                  <a:lnTo>
                    <a:pt x="231" y="319"/>
                  </a:lnTo>
                  <a:lnTo>
                    <a:pt x="231" y="319"/>
                  </a:lnTo>
                  <a:lnTo>
                    <a:pt x="230" y="319"/>
                  </a:lnTo>
                  <a:lnTo>
                    <a:pt x="230" y="319"/>
                  </a:lnTo>
                  <a:lnTo>
                    <a:pt x="230" y="318"/>
                  </a:lnTo>
                  <a:lnTo>
                    <a:pt x="229" y="318"/>
                  </a:lnTo>
                  <a:lnTo>
                    <a:pt x="229" y="318"/>
                  </a:lnTo>
                  <a:lnTo>
                    <a:pt x="228" y="318"/>
                  </a:lnTo>
                  <a:lnTo>
                    <a:pt x="228" y="317"/>
                  </a:lnTo>
                  <a:lnTo>
                    <a:pt x="228" y="317"/>
                  </a:lnTo>
                  <a:lnTo>
                    <a:pt x="227" y="317"/>
                  </a:lnTo>
                  <a:lnTo>
                    <a:pt x="227" y="316"/>
                  </a:lnTo>
                  <a:lnTo>
                    <a:pt x="226" y="316"/>
                  </a:lnTo>
                  <a:lnTo>
                    <a:pt x="226" y="316"/>
                  </a:lnTo>
                  <a:lnTo>
                    <a:pt x="220" y="324"/>
                  </a:lnTo>
                  <a:close/>
                  <a:moveTo>
                    <a:pt x="250" y="339"/>
                  </a:moveTo>
                  <a:lnTo>
                    <a:pt x="250" y="339"/>
                  </a:lnTo>
                  <a:lnTo>
                    <a:pt x="250" y="339"/>
                  </a:lnTo>
                  <a:lnTo>
                    <a:pt x="251" y="339"/>
                  </a:lnTo>
                  <a:lnTo>
                    <a:pt x="251" y="340"/>
                  </a:lnTo>
                  <a:lnTo>
                    <a:pt x="252" y="340"/>
                  </a:lnTo>
                  <a:lnTo>
                    <a:pt x="252" y="340"/>
                  </a:lnTo>
                  <a:lnTo>
                    <a:pt x="253" y="340"/>
                  </a:lnTo>
                  <a:lnTo>
                    <a:pt x="253" y="340"/>
                  </a:lnTo>
                  <a:lnTo>
                    <a:pt x="254" y="340"/>
                  </a:lnTo>
                  <a:lnTo>
                    <a:pt x="255" y="340"/>
                  </a:lnTo>
                  <a:lnTo>
                    <a:pt x="255" y="341"/>
                  </a:lnTo>
                  <a:lnTo>
                    <a:pt x="256" y="341"/>
                  </a:lnTo>
                  <a:lnTo>
                    <a:pt x="256" y="341"/>
                  </a:lnTo>
                  <a:lnTo>
                    <a:pt x="257" y="341"/>
                  </a:lnTo>
                  <a:lnTo>
                    <a:pt x="257" y="341"/>
                  </a:lnTo>
                  <a:lnTo>
                    <a:pt x="258" y="341"/>
                  </a:lnTo>
                  <a:lnTo>
                    <a:pt x="259" y="341"/>
                  </a:lnTo>
                  <a:lnTo>
                    <a:pt x="259" y="341"/>
                  </a:lnTo>
                  <a:lnTo>
                    <a:pt x="260" y="341"/>
                  </a:lnTo>
                  <a:lnTo>
                    <a:pt x="260" y="341"/>
                  </a:lnTo>
                  <a:lnTo>
                    <a:pt x="261" y="342"/>
                  </a:lnTo>
                  <a:lnTo>
                    <a:pt x="261" y="342"/>
                  </a:lnTo>
                  <a:lnTo>
                    <a:pt x="263" y="331"/>
                  </a:lnTo>
                  <a:lnTo>
                    <a:pt x="262" y="331"/>
                  </a:lnTo>
                  <a:lnTo>
                    <a:pt x="262" y="331"/>
                  </a:lnTo>
                  <a:lnTo>
                    <a:pt x="261" y="331"/>
                  </a:lnTo>
                  <a:lnTo>
                    <a:pt x="261" y="331"/>
                  </a:lnTo>
                  <a:lnTo>
                    <a:pt x="260" y="331"/>
                  </a:lnTo>
                  <a:lnTo>
                    <a:pt x="260" y="331"/>
                  </a:lnTo>
                  <a:lnTo>
                    <a:pt x="259" y="331"/>
                  </a:lnTo>
                  <a:lnTo>
                    <a:pt x="259" y="330"/>
                  </a:lnTo>
                  <a:lnTo>
                    <a:pt x="258" y="330"/>
                  </a:lnTo>
                  <a:lnTo>
                    <a:pt x="258" y="330"/>
                  </a:lnTo>
                  <a:lnTo>
                    <a:pt x="257" y="330"/>
                  </a:lnTo>
                  <a:lnTo>
                    <a:pt x="257" y="330"/>
                  </a:lnTo>
                  <a:lnTo>
                    <a:pt x="256" y="330"/>
                  </a:lnTo>
                  <a:lnTo>
                    <a:pt x="256" y="330"/>
                  </a:lnTo>
                  <a:lnTo>
                    <a:pt x="255" y="330"/>
                  </a:lnTo>
                  <a:lnTo>
                    <a:pt x="255" y="330"/>
                  </a:lnTo>
                  <a:lnTo>
                    <a:pt x="254" y="329"/>
                  </a:lnTo>
                  <a:lnTo>
                    <a:pt x="254" y="329"/>
                  </a:lnTo>
                  <a:lnTo>
                    <a:pt x="253" y="329"/>
                  </a:lnTo>
                  <a:lnTo>
                    <a:pt x="253" y="329"/>
                  </a:lnTo>
                  <a:lnTo>
                    <a:pt x="253" y="329"/>
                  </a:lnTo>
                  <a:lnTo>
                    <a:pt x="250" y="339"/>
                  </a:lnTo>
                  <a:close/>
                  <a:moveTo>
                    <a:pt x="283" y="342"/>
                  </a:moveTo>
                  <a:lnTo>
                    <a:pt x="283" y="342"/>
                  </a:lnTo>
                  <a:lnTo>
                    <a:pt x="284" y="342"/>
                  </a:lnTo>
                  <a:lnTo>
                    <a:pt x="284" y="342"/>
                  </a:lnTo>
                  <a:lnTo>
                    <a:pt x="285" y="342"/>
                  </a:lnTo>
                  <a:lnTo>
                    <a:pt x="285" y="342"/>
                  </a:lnTo>
                  <a:lnTo>
                    <a:pt x="286" y="342"/>
                  </a:lnTo>
                  <a:lnTo>
                    <a:pt x="287" y="342"/>
                  </a:lnTo>
                  <a:lnTo>
                    <a:pt x="287" y="342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89" y="342"/>
                  </a:lnTo>
                  <a:lnTo>
                    <a:pt x="289" y="341"/>
                  </a:lnTo>
                  <a:lnTo>
                    <a:pt x="290" y="341"/>
                  </a:lnTo>
                  <a:lnTo>
                    <a:pt x="291" y="341"/>
                  </a:lnTo>
                  <a:lnTo>
                    <a:pt x="291" y="341"/>
                  </a:lnTo>
                  <a:lnTo>
                    <a:pt x="292" y="341"/>
                  </a:lnTo>
                  <a:lnTo>
                    <a:pt x="292" y="341"/>
                  </a:lnTo>
                  <a:lnTo>
                    <a:pt x="293" y="341"/>
                  </a:lnTo>
                  <a:lnTo>
                    <a:pt x="293" y="341"/>
                  </a:lnTo>
                  <a:lnTo>
                    <a:pt x="294" y="341"/>
                  </a:lnTo>
                  <a:lnTo>
                    <a:pt x="295" y="341"/>
                  </a:lnTo>
                  <a:lnTo>
                    <a:pt x="295" y="341"/>
                  </a:lnTo>
                  <a:lnTo>
                    <a:pt x="292" y="330"/>
                  </a:lnTo>
                  <a:lnTo>
                    <a:pt x="292" y="330"/>
                  </a:lnTo>
                  <a:lnTo>
                    <a:pt x="292" y="330"/>
                  </a:lnTo>
                  <a:lnTo>
                    <a:pt x="291" y="330"/>
                  </a:lnTo>
                  <a:lnTo>
                    <a:pt x="291" y="330"/>
                  </a:lnTo>
                  <a:lnTo>
                    <a:pt x="290" y="331"/>
                  </a:lnTo>
                  <a:lnTo>
                    <a:pt x="290" y="331"/>
                  </a:lnTo>
                  <a:lnTo>
                    <a:pt x="289" y="331"/>
                  </a:lnTo>
                  <a:lnTo>
                    <a:pt x="289" y="331"/>
                  </a:lnTo>
                  <a:lnTo>
                    <a:pt x="288" y="331"/>
                  </a:lnTo>
                  <a:lnTo>
                    <a:pt x="288" y="331"/>
                  </a:lnTo>
                  <a:lnTo>
                    <a:pt x="287" y="331"/>
                  </a:lnTo>
                  <a:lnTo>
                    <a:pt x="287" y="331"/>
                  </a:lnTo>
                  <a:lnTo>
                    <a:pt x="286" y="331"/>
                  </a:lnTo>
                  <a:lnTo>
                    <a:pt x="286" y="331"/>
                  </a:lnTo>
                  <a:lnTo>
                    <a:pt x="285" y="331"/>
                  </a:lnTo>
                  <a:lnTo>
                    <a:pt x="285" y="331"/>
                  </a:lnTo>
                  <a:lnTo>
                    <a:pt x="284" y="332"/>
                  </a:lnTo>
                  <a:lnTo>
                    <a:pt x="284" y="332"/>
                  </a:lnTo>
                  <a:lnTo>
                    <a:pt x="283" y="332"/>
                  </a:lnTo>
                  <a:lnTo>
                    <a:pt x="283" y="332"/>
                  </a:lnTo>
                  <a:lnTo>
                    <a:pt x="282" y="332"/>
                  </a:lnTo>
                  <a:lnTo>
                    <a:pt x="283" y="342"/>
                  </a:lnTo>
                  <a:close/>
                  <a:moveTo>
                    <a:pt x="316" y="333"/>
                  </a:moveTo>
                  <a:lnTo>
                    <a:pt x="316" y="333"/>
                  </a:lnTo>
                  <a:lnTo>
                    <a:pt x="316" y="333"/>
                  </a:lnTo>
                  <a:lnTo>
                    <a:pt x="316" y="333"/>
                  </a:lnTo>
                  <a:lnTo>
                    <a:pt x="317" y="333"/>
                  </a:lnTo>
                  <a:lnTo>
                    <a:pt x="317" y="332"/>
                  </a:lnTo>
                  <a:lnTo>
                    <a:pt x="318" y="332"/>
                  </a:lnTo>
                  <a:lnTo>
                    <a:pt x="318" y="332"/>
                  </a:lnTo>
                  <a:lnTo>
                    <a:pt x="319" y="332"/>
                  </a:lnTo>
                  <a:lnTo>
                    <a:pt x="319" y="331"/>
                  </a:lnTo>
                  <a:lnTo>
                    <a:pt x="320" y="331"/>
                  </a:lnTo>
                  <a:lnTo>
                    <a:pt x="320" y="331"/>
                  </a:lnTo>
                  <a:lnTo>
                    <a:pt x="321" y="330"/>
                  </a:lnTo>
                  <a:lnTo>
                    <a:pt x="321" y="330"/>
                  </a:lnTo>
                  <a:lnTo>
                    <a:pt x="322" y="330"/>
                  </a:lnTo>
                  <a:lnTo>
                    <a:pt x="322" y="330"/>
                  </a:lnTo>
                  <a:lnTo>
                    <a:pt x="323" y="329"/>
                  </a:lnTo>
                  <a:lnTo>
                    <a:pt x="323" y="329"/>
                  </a:lnTo>
                  <a:lnTo>
                    <a:pt x="324" y="329"/>
                  </a:lnTo>
                  <a:lnTo>
                    <a:pt x="324" y="328"/>
                  </a:lnTo>
                  <a:lnTo>
                    <a:pt x="325" y="328"/>
                  </a:lnTo>
                  <a:lnTo>
                    <a:pt x="325" y="328"/>
                  </a:lnTo>
                  <a:lnTo>
                    <a:pt x="325" y="328"/>
                  </a:lnTo>
                  <a:lnTo>
                    <a:pt x="320" y="319"/>
                  </a:lnTo>
                  <a:lnTo>
                    <a:pt x="319" y="319"/>
                  </a:lnTo>
                  <a:lnTo>
                    <a:pt x="319" y="319"/>
                  </a:lnTo>
                  <a:lnTo>
                    <a:pt x="318" y="319"/>
                  </a:lnTo>
                  <a:lnTo>
                    <a:pt x="318" y="320"/>
                  </a:lnTo>
                  <a:lnTo>
                    <a:pt x="318" y="320"/>
                  </a:lnTo>
                  <a:lnTo>
                    <a:pt x="317" y="320"/>
                  </a:lnTo>
                  <a:lnTo>
                    <a:pt x="317" y="320"/>
                  </a:lnTo>
                  <a:lnTo>
                    <a:pt x="316" y="321"/>
                  </a:lnTo>
                  <a:lnTo>
                    <a:pt x="316" y="321"/>
                  </a:lnTo>
                  <a:lnTo>
                    <a:pt x="315" y="321"/>
                  </a:lnTo>
                  <a:lnTo>
                    <a:pt x="315" y="321"/>
                  </a:lnTo>
                  <a:lnTo>
                    <a:pt x="315" y="322"/>
                  </a:lnTo>
                  <a:lnTo>
                    <a:pt x="314" y="322"/>
                  </a:lnTo>
                  <a:lnTo>
                    <a:pt x="314" y="322"/>
                  </a:lnTo>
                  <a:lnTo>
                    <a:pt x="313" y="322"/>
                  </a:lnTo>
                  <a:lnTo>
                    <a:pt x="313" y="323"/>
                  </a:lnTo>
                  <a:lnTo>
                    <a:pt x="312" y="323"/>
                  </a:lnTo>
                  <a:lnTo>
                    <a:pt x="312" y="323"/>
                  </a:lnTo>
                  <a:lnTo>
                    <a:pt x="312" y="323"/>
                  </a:lnTo>
                  <a:lnTo>
                    <a:pt x="311" y="324"/>
                  </a:lnTo>
                  <a:lnTo>
                    <a:pt x="311" y="324"/>
                  </a:lnTo>
                  <a:lnTo>
                    <a:pt x="316" y="333"/>
                  </a:lnTo>
                  <a:close/>
                  <a:moveTo>
                    <a:pt x="343" y="313"/>
                  </a:moveTo>
                  <a:lnTo>
                    <a:pt x="343" y="313"/>
                  </a:lnTo>
                  <a:lnTo>
                    <a:pt x="343" y="313"/>
                  </a:lnTo>
                  <a:lnTo>
                    <a:pt x="343" y="312"/>
                  </a:lnTo>
                  <a:lnTo>
                    <a:pt x="343" y="312"/>
                  </a:lnTo>
                  <a:lnTo>
                    <a:pt x="344" y="312"/>
                  </a:lnTo>
                  <a:lnTo>
                    <a:pt x="344" y="311"/>
                  </a:lnTo>
                  <a:lnTo>
                    <a:pt x="345" y="311"/>
                  </a:lnTo>
                  <a:lnTo>
                    <a:pt x="345" y="310"/>
                  </a:lnTo>
                  <a:lnTo>
                    <a:pt x="345" y="310"/>
                  </a:lnTo>
                  <a:lnTo>
                    <a:pt x="346" y="310"/>
                  </a:lnTo>
                  <a:lnTo>
                    <a:pt x="346" y="309"/>
                  </a:lnTo>
                  <a:lnTo>
                    <a:pt x="346" y="309"/>
                  </a:lnTo>
                  <a:lnTo>
                    <a:pt x="347" y="308"/>
                  </a:lnTo>
                  <a:lnTo>
                    <a:pt x="347" y="308"/>
                  </a:lnTo>
                  <a:lnTo>
                    <a:pt x="347" y="307"/>
                  </a:lnTo>
                  <a:lnTo>
                    <a:pt x="348" y="307"/>
                  </a:lnTo>
                  <a:lnTo>
                    <a:pt x="348" y="306"/>
                  </a:lnTo>
                  <a:lnTo>
                    <a:pt x="348" y="306"/>
                  </a:lnTo>
                  <a:lnTo>
                    <a:pt x="349" y="306"/>
                  </a:lnTo>
                  <a:lnTo>
                    <a:pt x="349" y="305"/>
                  </a:lnTo>
                  <a:lnTo>
                    <a:pt x="349" y="305"/>
                  </a:lnTo>
                  <a:lnTo>
                    <a:pt x="350" y="304"/>
                  </a:lnTo>
                  <a:lnTo>
                    <a:pt x="341" y="298"/>
                  </a:lnTo>
                  <a:lnTo>
                    <a:pt x="341" y="298"/>
                  </a:lnTo>
                  <a:lnTo>
                    <a:pt x="341" y="299"/>
                  </a:lnTo>
                  <a:lnTo>
                    <a:pt x="340" y="299"/>
                  </a:lnTo>
                  <a:lnTo>
                    <a:pt x="340" y="300"/>
                  </a:lnTo>
                  <a:lnTo>
                    <a:pt x="340" y="300"/>
                  </a:lnTo>
                  <a:lnTo>
                    <a:pt x="339" y="300"/>
                  </a:lnTo>
                  <a:lnTo>
                    <a:pt x="339" y="301"/>
                  </a:lnTo>
                  <a:lnTo>
                    <a:pt x="339" y="301"/>
                  </a:lnTo>
                  <a:lnTo>
                    <a:pt x="338" y="302"/>
                  </a:lnTo>
                  <a:lnTo>
                    <a:pt x="338" y="302"/>
                  </a:lnTo>
                  <a:lnTo>
                    <a:pt x="338" y="302"/>
                  </a:lnTo>
                  <a:lnTo>
                    <a:pt x="337" y="303"/>
                  </a:lnTo>
                  <a:lnTo>
                    <a:pt x="337" y="303"/>
                  </a:lnTo>
                  <a:lnTo>
                    <a:pt x="337" y="303"/>
                  </a:lnTo>
                  <a:lnTo>
                    <a:pt x="337" y="304"/>
                  </a:lnTo>
                  <a:lnTo>
                    <a:pt x="336" y="304"/>
                  </a:lnTo>
                  <a:lnTo>
                    <a:pt x="336" y="305"/>
                  </a:lnTo>
                  <a:lnTo>
                    <a:pt x="336" y="305"/>
                  </a:lnTo>
                  <a:lnTo>
                    <a:pt x="335" y="305"/>
                  </a:lnTo>
                  <a:lnTo>
                    <a:pt x="335" y="306"/>
                  </a:lnTo>
                  <a:lnTo>
                    <a:pt x="335" y="306"/>
                  </a:lnTo>
                  <a:lnTo>
                    <a:pt x="343" y="313"/>
                  </a:lnTo>
                  <a:close/>
                  <a:moveTo>
                    <a:pt x="360" y="285"/>
                  </a:moveTo>
                  <a:lnTo>
                    <a:pt x="360" y="285"/>
                  </a:lnTo>
                  <a:lnTo>
                    <a:pt x="361" y="284"/>
                  </a:lnTo>
                  <a:lnTo>
                    <a:pt x="361" y="284"/>
                  </a:lnTo>
                  <a:lnTo>
                    <a:pt x="361" y="283"/>
                  </a:lnTo>
                  <a:lnTo>
                    <a:pt x="361" y="283"/>
                  </a:lnTo>
                  <a:lnTo>
                    <a:pt x="361" y="282"/>
                  </a:lnTo>
                  <a:lnTo>
                    <a:pt x="362" y="282"/>
                  </a:lnTo>
                  <a:lnTo>
                    <a:pt x="362" y="281"/>
                  </a:lnTo>
                  <a:lnTo>
                    <a:pt x="362" y="281"/>
                  </a:lnTo>
                  <a:lnTo>
                    <a:pt x="362" y="280"/>
                  </a:lnTo>
                  <a:lnTo>
                    <a:pt x="362" y="279"/>
                  </a:lnTo>
                  <a:lnTo>
                    <a:pt x="363" y="279"/>
                  </a:lnTo>
                  <a:lnTo>
                    <a:pt x="363" y="278"/>
                  </a:lnTo>
                  <a:lnTo>
                    <a:pt x="363" y="278"/>
                  </a:lnTo>
                  <a:lnTo>
                    <a:pt x="363" y="277"/>
                  </a:lnTo>
                  <a:lnTo>
                    <a:pt x="363" y="277"/>
                  </a:lnTo>
                  <a:lnTo>
                    <a:pt x="363" y="276"/>
                  </a:lnTo>
                  <a:lnTo>
                    <a:pt x="364" y="276"/>
                  </a:lnTo>
                  <a:lnTo>
                    <a:pt x="364" y="275"/>
                  </a:lnTo>
                  <a:lnTo>
                    <a:pt x="364" y="275"/>
                  </a:lnTo>
                  <a:lnTo>
                    <a:pt x="364" y="274"/>
                  </a:lnTo>
                  <a:lnTo>
                    <a:pt x="364" y="274"/>
                  </a:lnTo>
                  <a:lnTo>
                    <a:pt x="354" y="271"/>
                  </a:lnTo>
                  <a:lnTo>
                    <a:pt x="354" y="271"/>
                  </a:lnTo>
                  <a:lnTo>
                    <a:pt x="354" y="272"/>
                  </a:lnTo>
                  <a:lnTo>
                    <a:pt x="353" y="272"/>
                  </a:lnTo>
                  <a:lnTo>
                    <a:pt x="353" y="273"/>
                  </a:lnTo>
                  <a:lnTo>
                    <a:pt x="353" y="273"/>
                  </a:lnTo>
                  <a:lnTo>
                    <a:pt x="353" y="274"/>
                  </a:lnTo>
                  <a:lnTo>
                    <a:pt x="353" y="274"/>
                  </a:lnTo>
                  <a:lnTo>
                    <a:pt x="353" y="275"/>
                  </a:lnTo>
                  <a:lnTo>
                    <a:pt x="353" y="275"/>
                  </a:lnTo>
                  <a:lnTo>
                    <a:pt x="352" y="276"/>
                  </a:lnTo>
                  <a:lnTo>
                    <a:pt x="352" y="276"/>
                  </a:lnTo>
                  <a:lnTo>
                    <a:pt x="352" y="277"/>
                  </a:lnTo>
                  <a:lnTo>
                    <a:pt x="352" y="277"/>
                  </a:lnTo>
                  <a:lnTo>
                    <a:pt x="352" y="278"/>
                  </a:lnTo>
                  <a:lnTo>
                    <a:pt x="352" y="278"/>
                  </a:lnTo>
                  <a:lnTo>
                    <a:pt x="351" y="278"/>
                  </a:lnTo>
                  <a:lnTo>
                    <a:pt x="351" y="279"/>
                  </a:lnTo>
                  <a:lnTo>
                    <a:pt x="351" y="279"/>
                  </a:lnTo>
                  <a:lnTo>
                    <a:pt x="351" y="280"/>
                  </a:lnTo>
                  <a:lnTo>
                    <a:pt x="351" y="280"/>
                  </a:lnTo>
                  <a:lnTo>
                    <a:pt x="351" y="281"/>
                  </a:lnTo>
                  <a:lnTo>
                    <a:pt x="360" y="285"/>
                  </a:lnTo>
                  <a:close/>
                  <a:moveTo>
                    <a:pt x="367" y="252"/>
                  </a:moveTo>
                  <a:lnTo>
                    <a:pt x="367" y="252"/>
                  </a:lnTo>
                  <a:lnTo>
                    <a:pt x="367" y="252"/>
                  </a:lnTo>
                  <a:lnTo>
                    <a:pt x="367" y="251"/>
                  </a:lnTo>
                  <a:lnTo>
                    <a:pt x="367" y="250"/>
                  </a:lnTo>
                  <a:lnTo>
                    <a:pt x="367" y="250"/>
                  </a:lnTo>
                  <a:lnTo>
                    <a:pt x="367" y="249"/>
                  </a:lnTo>
                  <a:lnTo>
                    <a:pt x="367" y="249"/>
                  </a:lnTo>
                  <a:lnTo>
                    <a:pt x="367" y="248"/>
                  </a:lnTo>
                  <a:lnTo>
                    <a:pt x="367" y="247"/>
                  </a:lnTo>
                  <a:lnTo>
                    <a:pt x="367" y="247"/>
                  </a:lnTo>
                  <a:lnTo>
                    <a:pt x="367" y="246"/>
                  </a:lnTo>
                  <a:lnTo>
                    <a:pt x="367" y="246"/>
                  </a:lnTo>
                  <a:lnTo>
                    <a:pt x="367" y="245"/>
                  </a:lnTo>
                  <a:lnTo>
                    <a:pt x="367" y="245"/>
                  </a:lnTo>
                  <a:lnTo>
                    <a:pt x="367" y="244"/>
                  </a:lnTo>
                  <a:lnTo>
                    <a:pt x="367" y="243"/>
                  </a:lnTo>
                  <a:lnTo>
                    <a:pt x="367" y="243"/>
                  </a:lnTo>
                  <a:lnTo>
                    <a:pt x="367" y="242"/>
                  </a:lnTo>
                  <a:lnTo>
                    <a:pt x="367" y="242"/>
                  </a:lnTo>
                  <a:lnTo>
                    <a:pt x="367" y="241"/>
                  </a:lnTo>
                  <a:lnTo>
                    <a:pt x="366" y="241"/>
                  </a:lnTo>
                  <a:lnTo>
                    <a:pt x="356" y="242"/>
                  </a:lnTo>
                  <a:lnTo>
                    <a:pt x="356" y="242"/>
                  </a:lnTo>
                  <a:lnTo>
                    <a:pt x="356" y="243"/>
                  </a:lnTo>
                  <a:lnTo>
                    <a:pt x="356" y="243"/>
                  </a:lnTo>
                  <a:lnTo>
                    <a:pt x="356" y="244"/>
                  </a:lnTo>
                  <a:lnTo>
                    <a:pt x="356" y="244"/>
                  </a:lnTo>
                  <a:lnTo>
                    <a:pt x="356" y="245"/>
                  </a:lnTo>
                  <a:lnTo>
                    <a:pt x="356" y="245"/>
                  </a:lnTo>
                  <a:lnTo>
                    <a:pt x="356" y="246"/>
                  </a:lnTo>
                  <a:lnTo>
                    <a:pt x="356" y="246"/>
                  </a:lnTo>
                  <a:lnTo>
                    <a:pt x="356" y="247"/>
                  </a:lnTo>
                  <a:lnTo>
                    <a:pt x="356" y="247"/>
                  </a:lnTo>
                  <a:lnTo>
                    <a:pt x="356" y="248"/>
                  </a:lnTo>
                  <a:lnTo>
                    <a:pt x="356" y="248"/>
                  </a:lnTo>
                  <a:lnTo>
                    <a:pt x="356" y="249"/>
                  </a:lnTo>
                  <a:lnTo>
                    <a:pt x="356" y="249"/>
                  </a:lnTo>
                  <a:lnTo>
                    <a:pt x="356" y="250"/>
                  </a:lnTo>
                  <a:lnTo>
                    <a:pt x="356" y="250"/>
                  </a:lnTo>
                  <a:lnTo>
                    <a:pt x="356" y="251"/>
                  </a:lnTo>
                  <a:lnTo>
                    <a:pt x="356" y="252"/>
                  </a:lnTo>
                  <a:lnTo>
                    <a:pt x="356" y="252"/>
                  </a:lnTo>
                  <a:lnTo>
                    <a:pt x="367" y="252"/>
                  </a:lnTo>
                  <a:close/>
                  <a:moveTo>
                    <a:pt x="361" y="219"/>
                  </a:moveTo>
                  <a:lnTo>
                    <a:pt x="361" y="219"/>
                  </a:lnTo>
                  <a:lnTo>
                    <a:pt x="361" y="218"/>
                  </a:lnTo>
                  <a:lnTo>
                    <a:pt x="361" y="218"/>
                  </a:lnTo>
                  <a:lnTo>
                    <a:pt x="361" y="217"/>
                  </a:lnTo>
                  <a:lnTo>
                    <a:pt x="361" y="217"/>
                  </a:lnTo>
                  <a:lnTo>
                    <a:pt x="360" y="216"/>
                  </a:lnTo>
                  <a:lnTo>
                    <a:pt x="360" y="216"/>
                  </a:lnTo>
                  <a:lnTo>
                    <a:pt x="360" y="215"/>
                  </a:lnTo>
                  <a:lnTo>
                    <a:pt x="360" y="215"/>
                  </a:lnTo>
                  <a:lnTo>
                    <a:pt x="360" y="214"/>
                  </a:lnTo>
                  <a:lnTo>
                    <a:pt x="359" y="214"/>
                  </a:lnTo>
                  <a:lnTo>
                    <a:pt x="359" y="213"/>
                  </a:lnTo>
                  <a:lnTo>
                    <a:pt x="359" y="213"/>
                  </a:lnTo>
                  <a:lnTo>
                    <a:pt x="359" y="212"/>
                  </a:lnTo>
                  <a:lnTo>
                    <a:pt x="358" y="211"/>
                  </a:lnTo>
                  <a:lnTo>
                    <a:pt x="358" y="211"/>
                  </a:lnTo>
                  <a:lnTo>
                    <a:pt x="358" y="210"/>
                  </a:lnTo>
                  <a:lnTo>
                    <a:pt x="358" y="210"/>
                  </a:lnTo>
                  <a:lnTo>
                    <a:pt x="357" y="209"/>
                  </a:lnTo>
                  <a:lnTo>
                    <a:pt x="357" y="209"/>
                  </a:lnTo>
                  <a:lnTo>
                    <a:pt x="357" y="208"/>
                  </a:lnTo>
                  <a:lnTo>
                    <a:pt x="357" y="208"/>
                  </a:lnTo>
                  <a:lnTo>
                    <a:pt x="347" y="213"/>
                  </a:lnTo>
                  <a:lnTo>
                    <a:pt x="347" y="213"/>
                  </a:lnTo>
                  <a:lnTo>
                    <a:pt x="348" y="214"/>
                  </a:lnTo>
                  <a:lnTo>
                    <a:pt x="348" y="214"/>
                  </a:lnTo>
                  <a:lnTo>
                    <a:pt x="348" y="215"/>
                  </a:lnTo>
                  <a:lnTo>
                    <a:pt x="348" y="215"/>
                  </a:lnTo>
                  <a:lnTo>
                    <a:pt x="349" y="216"/>
                  </a:lnTo>
                  <a:lnTo>
                    <a:pt x="349" y="216"/>
                  </a:lnTo>
                  <a:lnTo>
                    <a:pt x="349" y="216"/>
                  </a:lnTo>
                  <a:lnTo>
                    <a:pt x="349" y="217"/>
                  </a:lnTo>
                  <a:lnTo>
                    <a:pt x="349" y="217"/>
                  </a:lnTo>
                  <a:lnTo>
                    <a:pt x="350" y="218"/>
                  </a:lnTo>
                  <a:lnTo>
                    <a:pt x="350" y="218"/>
                  </a:lnTo>
                  <a:lnTo>
                    <a:pt x="350" y="219"/>
                  </a:lnTo>
                  <a:lnTo>
                    <a:pt x="350" y="219"/>
                  </a:lnTo>
                  <a:lnTo>
                    <a:pt x="350" y="220"/>
                  </a:lnTo>
                  <a:lnTo>
                    <a:pt x="351" y="220"/>
                  </a:lnTo>
                  <a:lnTo>
                    <a:pt x="351" y="221"/>
                  </a:lnTo>
                  <a:lnTo>
                    <a:pt x="351" y="221"/>
                  </a:lnTo>
                  <a:lnTo>
                    <a:pt x="351" y="221"/>
                  </a:lnTo>
                  <a:lnTo>
                    <a:pt x="351" y="222"/>
                  </a:lnTo>
                  <a:lnTo>
                    <a:pt x="351" y="222"/>
                  </a:lnTo>
                  <a:lnTo>
                    <a:pt x="361" y="219"/>
                  </a:lnTo>
                  <a:close/>
                  <a:moveTo>
                    <a:pt x="344" y="190"/>
                  </a:moveTo>
                  <a:lnTo>
                    <a:pt x="344" y="190"/>
                  </a:lnTo>
                  <a:lnTo>
                    <a:pt x="344" y="190"/>
                  </a:lnTo>
                  <a:lnTo>
                    <a:pt x="344" y="189"/>
                  </a:lnTo>
                  <a:lnTo>
                    <a:pt x="343" y="189"/>
                  </a:lnTo>
                  <a:lnTo>
                    <a:pt x="343" y="188"/>
                  </a:lnTo>
                  <a:lnTo>
                    <a:pt x="343" y="188"/>
                  </a:lnTo>
                  <a:lnTo>
                    <a:pt x="342" y="188"/>
                  </a:lnTo>
                  <a:lnTo>
                    <a:pt x="342" y="187"/>
                  </a:lnTo>
                  <a:lnTo>
                    <a:pt x="342" y="187"/>
                  </a:lnTo>
                  <a:lnTo>
                    <a:pt x="341" y="186"/>
                  </a:lnTo>
                  <a:lnTo>
                    <a:pt x="341" y="186"/>
                  </a:lnTo>
                  <a:lnTo>
                    <a:pt x="340" y="186"/>
                  </a:lnTo>
                  <a:lnTo>
                    <a:pt x="340" y="185"/>
                  </a:lnTo>
                  <a:lnTo>
                    <a:pt x="340" y="185"/>
                  </a:lnTo>
                  <a:lnTo>
                    <a:pt x="339" y="184"/>
                  </a:lnTo>
                  <a:lnTo>
                    <a:pt x="339" y="184"/>
                  </a:lnTo>
                  <a:lnTo>
                    <a:pt x="338" y="184"/>
                  </a:lnTo>
                  <a:lnTo>
                    <a:pt x="338" y="183"/>
                  </a:lnTo>
                  <a:lnTo>
                    <a:pt x="338" y="183"/>
                  </a:lnTo>
                  <a:lnTo>
                    <a:pt x="337" y="183"/>
                  </a:lnTo>
                  <a:lnTo>
                    <a:pt x="337" y="182"/>
                  </a:lnTo>
                  <a:lnTo>
                    <a:pt x="336" y="182"/>
                  </a:lnTo>
                  <a:lnTo>
                    <a:pt x="329" y="190"/>
                  </a:lnTo>
                  <a:lnTo>
                    <a:pt x="330" y="190"/>
                  </a:lnTo>
                  <a:lnTo>
                    <a:pt x="330" y="190"/>
                  </a:lnTo>
                  <a:lnTo>
                    <a:pt x="330" y="191"/>
                  </a:lnTo>
                  <a:lnTo>
                    <a:pt x="331" y="191"/>
                  </a:lnTo>
                  <a:lnTo>
                    <a:pt x="331" y="191"/>
                  </a:lnTo>
                  <a:lnTo>
                    <a:pt x="331" y="192"/>
                  </a:lnTo>
                  <a:lnTo>
                    <a:pt x="332" y="192"/>
                  </a:lnTo>
                  <a:lnTo>
                    <a:pt x="332" y="192"/>
                  </a:lnTo>
                  <a:lnTo>
                    <a:pt x="333" y="193"/>
                  </a:lnTo>
                  <a:lnTo>
                    <a:pt x="333" y="193"/>
                  </a:lnTo>
                  <a:lnTo>
                    <a:pt x="333" y="193"/>
                  </a:lnTo>
                  <a:lnTo>
                    <a:pt x="334" y="194"/>
                  </a:lnTo>
                  <a:lnTo>
                    <a:pt x="334" y="194"/>
                  </a:lnTo>
                  <a:lnTo>
                    <a:pt x="334" y="195"/>
                  </a:lnTo>
                  <a:lnTo>
                    <a:pt x="335" y="195"/>
                  </a:lnTo>
                  <a:lnTo>
                    <a:pt x="335" y="195"/>
                  </a:lnTo>
                  <a:lnTo>
                    <a:pt x="335" y="196"/>
                  </a:lnTo>
                  <a:lnTo>
                    <a:pt x="336" y="196"/>
                  </a:lnTo>
                  <a:lnTo>
                    <a:pt x="336" y="196"/>
                  </a:lnTo>
                  <a:lnTo>
                    <a:pt x="336" y="197"/>
                  </a:lnTo>
                  <a:lnTo>
                    <a:pt x="336" y="197"/>
                  </a:lnTo>
                  <a:lnTo>
                    <a:pt x="344" y="190"/>
                  </a:lnTo>
                  <a:close/>
                  <a:moveTo>
                    <a:pt x="318" y="169"/>
                  </a:moveTo>
                  <a:lnTo>
                    <a:pt x="318" y="169"/>
                  </a:lnTo>
                  <a:lnTo>
                    <a:pt x="318" y="169"/>
                  </a:lnTo>
                  <a:lnTo>
                    <a:pt x="317" y="169"/>
                  </a:lnTo>
                  <a:lnTo>
                    <a:pt x="317" y="168"/>
                  </a:lnTo>
                  <a:lnTo>
                    <a:pt x="316" y="168"/>
                  </a:lnTo>
                  <a:lnTo>
                    <a:pt x="316" y="168"/>
                  </a:lnTo>
                  <a:lnTo>
                    <a:pt x="315" y="168"/>
                  </a:lnTo>
                  <a:lnTo>
                    <a:pt x="315" y="167"/>
                  </a:lnTo>
                  <a:lnTo>
                    <a:pt x="314" y="167"/>
                  </a:lnTo>
                  <a:lnTo>
                    <a:pt x="314" y="167"/>
                  </a:lnTo>
                  <a:lnTo>
                    <a:pt x="313" y="167"/>
                  </a:lnTo>
                  <a:lnTo>
                    <a:pt x="313" y="166"/>
                  </a:lnTo>
                  <a:lnTo>
                    <a:pt x="312" y="166"/>
                  </a:lnTo>
                  <a:lnTo>
                    <a:pt x="312" y="166"/>
                  </a:lnTo>
                  <a:lnTo>
                    <a:pt x="311" y="166"/>
                  </a:lnTo>
                  <a:lnTo>
                    <a:pt x="311" y="166"/>
                  </a:lnTo>
                  <a:lnTo>
                    <a:pt x="310" y="165"/>
                  </a:lnTo>
                  <a:lnTo>
                    <a:pt x="310" y="165"/>
                  </a:lnTo>
                  <a:lnTo>
                    <a:pt x="309" y="165"/>
                  </a:lnTo>
                  <a:lnTo>
                    <a:pt x="309" y="165"/>
                  </a:lnTo>
                  <a:lnTo>
                    <a:pt x="308" y="164"/>
                  </a:lnTo>
                  <a:lnTo>
                    <a:pt x="308" y="164"/>
                  </a:lnTo>
                  <a:lnTo>
                    <a:pt x="304" y="174"/>
                  </a:lnTo>
                  <a:lnTo>
                    <a:pt x="304" y="174"/>
                  </a:lnTo>
                  <a:lnTo>
                    <a:pt x="305" y="175"/>
                  </a:lnTo>
                  <a:lnTo>
                    <a:pt x="305" y="175"/>
                  </a:lnTo>
                  <a:lnTo>
                    <a:pt x="306" y="175"/>
                  </a:lnTo>
                  <a:lnTo>
                    <a:pt x="306" y="175"/>
                  </a:lnTo>
                  <a:lnTo>
                    <a:pt x="307" y="175"/>
                  </a:lnTo>
                  <a:lnTo>
                    <a:pt x="307" y="175"/>
                  </a:lnTo>
                  <a:lnTo>
                    <a:pt x="308" y="176"/>
                  </a:lnTo>
                  <a:lnTo>
                    <a:pt x="308" y="176"/>
                  </a:lnTo>
                  <a:lnTo>
                    <a:pt x="308" y="176"/>
                  </a:lnTo>
                  <a:lnTo>
                    <a:pt x="309" y="176"/>
                  </a:lnTo>
                  <a:lnTo>
                    <a:pt x="309" y="176"/>
                  </a:lnTo>
                  <a:lnTo>
                    <a:pt x="310" y="177"/>
                  </a:lnTo>
                  <a:lnTo>
                    <a:pt x="310" y="177"/>
                  </a:lnTo>
                  <a:lnTo>
                    <a:pt x="311" y="177"/>
                  </a:lnTo>
                  <a:lnTo>
                    <a:pt x="311" y="177"/>
                  </a:lnTo>
                  <a:lnTo>
                    <a:pt x="312" y="178"/>
                  </a:lnTo>
                  <a:lnTo>
                    <a:pt x="312" y="178"/>
                  </a:lnTo>
                  <a:lnTo>
                    <a:pt x="312" y="178"/>
                  </a:lnTo>
                  <a:lnTo>
                    <a:pt x="313" y="178"/>
                  </a:lnTo>
                  <a:lnTo>
                    <a:pt x="313" y="178"/>
                  </a:lnTo>
                  <a:lnTo>
                    <a:pt x="318" y="169"/>
                  </a:lnTo>
                  <a:close/>
                  <a:moveTo>
                    <a:pt x="275" y="138"/>
                  </a:moveTo>
                  <a:lnTo>
                    <a:pt x="275" y="138"/>
                  </a:lnTo>
                  <a:cubicBezTo>
                    <a:pt x="213" y="138"/>
                    <a:pt x="163" y="189"/>
                    <a:pt x="163" y="250"/>
                  </a:cubicBezTo>
                  <a:cubicBezTo>
                    <a:pt x="163" y="312"/>
                    <a:pt x="213" y="362"/>
                    <a:pt x="275" y="362"/>
                  </a:cubicBezTo>
                  <a:cubicBezTo>
                    <a:pt x="337" y="362"/>
                    <a:pt x="387" y="312"/>
                    <a:pt x="387" y="250"/>
                  </a:cubicBezTo>
                  <a:cubicBezTo>
                    <a:pt x="387" y="189"/>
                    <a:pt x="337" y="138"/>
                    <a:pt x="275" y="138"/>
                  </a:cubicBezTo>
                  <a:close/>
                  <a:moveTo>
                    <a:pt x="18" y="92"/>
                  </a:moveTo>
                  <a:lnTo>
                    <a:pt x="18" y="92"/>
                  </a:lnTo>
                  <a:cubicBezTo>
                    <a:pt x="39" y="90"/>
                    <a:pt x="61" y="89"/>
                    <a:pt x="83" y="88"/>
                  </a:cubicBezTo>
                  <a:cubicBezTo>
                    <a:pt x="68" y="87"/>
                    <a:pt x="53" y="86"/>
                    <a:pt x="39" y="84"/>
                  </a:cubicBezTo>
                  <a:cubicBezTo>
                    <a:pt x="29" y="83"/>
                    <a:pt x="21" y="76"/>
                    <a:pt x="21" y="66"/>
                  </a:cubicBezTo>
                  <a:cubicBezTo>
                    <a:pt x="21" y="52"/>
                    <a:pt x="21" y="38"/>
                    <a:pt x="21" y="23"/>
                  </a:cubicBezTo>
                  <a:cubicBezTo>
                    <a:pt x="21" y="13"/>
                    <a:pt x="29" y="6"/>
                    <a:pt x="39" y="5"/>
                  </a:cubicBezTo>
                  <a:cubicBezTo>
                    <a:pt x="98" y="0"/>
                    <a:pt x="156" y="0"/>
                    <a:pt x="215" y="5"/>
                  </a:cubicBezTo>
                  <a:cubicBezTo>
                    <a:pt x="225" y="6"/>
                    <a:pt x="233" y="13"/>
                    <a:pt x="233" y="23"/>
                  </a:cubicBezTo>
                  <a:cubicBezTo>
                    <a:pt x="233" y="38"/>
                    <a:pt x="233" y="52"/>
                    <a:pt x="233" y="66"/>
                  </a:cubicBezTo>
                  <a:cubicBezTo>
                    <a:pt x="233" y="76"/>
                    <a:pt x="225" y="83"/>
                    <a:pt x="215" y="84"/>
                  </a:cubicBezTo>
                  <a:cubicBezTo>
                    <a:pt x="194" y="87"/>
                    <a:pt x="173" y="88"/>
                    <a:pt x="151" y="89"/>
                  </a:cubicBezTo>
                  <a:cubicBezTo>
                    <a:pt x="166" y="90"/>
                    <a:pt x="180" y="91"/>
                    <a:pt x="194" y="92"/>
                  </a:cubicBezTo>
                  <a:cubicBezTo>
                    <a:pt x="204" y="93"/>
                    <a:pt x="212" y="100"/>
                    <a:pt x="212" y="110"/>
                  </a:cubicBezTo>
                  <a:lnTo>
                    <a:pt x="212" y="131"/>
                  </a:lnTo>
                  <a:cubicBezTo>
                    <a:pt x="200" y="137"/>
                    <a:pt x="189" y="145"/>
                    <a:pt x="179" y="155"/>
                  </a:cubicBezTo>
                  <a:cubicBezTo>
                    <a:pt x="174" y="161"/>
                    <a:pt x="168" y="167"/>
                    <a:pt x="164" y="174"/>
                  </a:cubicBezTo>
                  <a:cubicBezTo>
                    <a:pt x="115" y="177"/>
                    <a:pt x="66" y="176"/>
                    <a:pt x="18" y="171"/>
                  </a:cubicBezTo>
                  <a:cubicBezTo>
                    <a:pt x="8" y="170"/>
                    <a:pt x="0" y="163"/>
                    <a:pt x="0" y="153"/>
                  </a:cubicBezTo>
                  <a:cubicBezTo>
                    <a:pt x="0" y="139"/>
                    <a:pt x="0" y="124"/>
                    <a:pt x="0" y="110"/>
                  </a:cubicBezTo>
                  <a:cubicBezTo>
                    <a:pt x="0" y="100"/>
                    <a:pt x="8" y="93"/>
                    <a:pt x="18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6" name="Freeform 22"/>
          <p:cNvSpPr>
            <a:spLocks noEditPoints="1"/>
          </p:cNvSpPr>
          <p:nvPr/>
        </p:nvSpPr>
        <p:spPr bwMode="auto">
          <a:xfrm>
            <a:off x="691828" y="3169628"/>
            <a:ext cx="7707973" cy="667355"/>
          </a:xfrm>
          <a:custGeom>
            <a:avLst/>
            <a:gdLst>
              <a:gd name="T0" fmla="*/ 252 w 9287"/>
              <a:gd name="T1" fmla="*/ 52 h 777"/>
              <a:gd name="T2" fmla="*/ 213 w 9287"/>
              <a:gd name="T3" fmla="*/ 52 h 777"/>
              <a:gd name="T4" fmla="*/ 469 w 9287"/>
              <a:gd name="T5" fmla="*/ 21 h 777"/>
              <a:gd name="T6" fmla="*/ 1043 w 9287"/>
              <a:gd name="T7" fmla="*/ 757 h 777"/>
              <a:gd name="T8" fmla="*/ 678 w 9287"/>
              <a:gd name="T9" fmla="*/ 393 h 777"/>
              <a:gd name="T10" fmla="*/ 640 w 9287"/>
              <a:gd name="T11" fmla="*/ 21 h 777"/>
              <a:gd name="T12" fmla="*/ 1004 w 9287"/>
              <a:gd name="T13" fmla="*/ 362 h 777"/>
              <a:gd name="T14" fmla="*/ 1659 w 9287"/>
              <a:gd name="T15" fmla="*/ 738 h 777"/>
              <a:gd name="T16" fmla="*/ 1275 w 9287"/>
              <a:gd name="T17" fmla="*/ 21 h 777"/>
              <a:gd name="T18" fmla="*/ 1314 w 9287"/>
              <a:gd name="T19" fmla="*/ 52 h 777"/>
              <a:gd name="T20" fmla="*/ 1624 w 9287"/>
              <a:gd name="T21" fmla="*/ 393 h 777"/>
              <a:gd name="T22" fmla="*/ 2376 w 9287"/>
              <a:gd name="T23" fmla="*/ 389 h 777"/>
              <a:gd name="T24" fmla="*/ 2407 w 9287"/>
              <a:gd name="T25" fmla="*/ 738 h 777"/>
              <a:gd name="T26" fmla="*/ 2396 w 9287"/>
              <a:gd name="T27" fmla="*/ 52 h 777"/>
              <a:gd name="T28" fmla="*/ 2365 w 9287"/>
              <a:gd name="T29" fmla="*/ 362 h 777"/>
              <a:gd name="T30" fmla="*/ 2419 w 9287"/>
              <a:gd name="T31" fmla="*/ 757 h 777"/>
              <a:gd name="T32" fmla="*/ 2407 w 9287"/>
              <a:gd name="T33" fmla="*/ 21 h 777"/>
              <a:gd name="T34" fmla="*/ 2617 w 9287"/>
              <a:gd name="T35" fmla="*/ 563 h 777"/>
              <a:gd name="T36" fmla="*/ 3167 w 9287"/>
              <a:gd name="T37" fmla="*/ 21 h 777"/>
              <a:gd name="T38" fmla="*/ 2993 w 9287"/>
              <a:gd name="T39" fmla="*/ 769 h 777"/>
              <a:gd name="T40" fmla="*/ 2822 w 9287"/>
              <a:gd name="T41" fmla="*/ 21 h 777"/>
              <a:gd name="T42" fmla="*/ 3167 w 9287"/>
              <a:gd name="T43" fmla="*/ 494 h 777"/>
              <a:gd name="T44" fmla="*/ 3578 w 9287"/>
              <a:gd name="T45" fmla="*/ 36 h 777"/>
              <a:gd name="T46" fmla="*/ 3803 w 9287"/>
              <a:gd name="T47" fmla="*/ 575 h 777"/>
              <a:gd name="T48" fmla="*/ 3400 w 9287"/>
              <a:gd name="T49" fmla="*/ 544 h 777"/>
              <a:gd name="T50" fmla="*/ 3574 w 9287"/>
              <a:gd name="T51" fmla="*/ 393 h 777"/>
              <a:gd name="T52" fmla="*/ 3787 w 9287"/>
              <a:gd name="T53" fmla="*/ 191 h 777"/>
              <a:gd name="T54" fmla="*/ 4097 w 9287"/>
              <a:gd name="T55" fmla="*/ 21 h 777"/>
              <a:gd name="T56" fmla="*/ 4857 w 9287"/>
              <a:gd name="T57" fmla="*/ 21 h 777"/>
              <a:gd name="T58" fmla="*/ 4485 w 9287"/>
              <a:gd name="T59" fmla="*/ 63 h 777"/>
              <a:gd name="T60" fmla="*/ 4442 w 9287"/>
              <a:gd name="T61" fmla="*/ 21 h 777"/>
              <a:gd name="T62" fmla="*/ 4818 w 9287"/>
              <a:gd name="T63" fmla="*/ 21 h 777"/>
              <a:gd name="T64" fmla="*/ 5462 w 9287"/>
              <a:gd name="T65" fmla="*/ 738 h 777"/>
              <a:gd name="T66" fmla="*/ 5078 w 9287"/>
              <a:gd name="T67" fmla="*/ 21 h 777"/>
              <a:gd name="T68" fmla="*/ 5117 w 9287"/>
              <a:gd name="T69" fmla="*/ 52 h 777"/>
              <a:gd name="T70" fmla="*/ 5427 w 9287"/>
              <a:gd name="T71" fmla="*/ 393 h 777"/>
              <a:gd name="T72" fmla="*/ 6039 w 9287"/>
              <a:gd name="T73" fmla="*/ 191 h 777"/>
              <a:gd name="T74" fmla="*/ 5675 w 9287"/>
              <a:gd name="T75" fmla="*/ 191 h 777"/>
              <a:gd name="T76" fmla="*/ 5834 w 9287"/>
              <a:gd name="T77" fmla="*/ 765 h 777"/>
              <a:gd name="T78" fmla="*/ 5834 w 9287"/>
              <a:gd name="T79" fmla="*/ 742 h 777"/>
              <a:gd name="T80" fmla="*/ 5632 w 9287"/>
              <a:gd name="T81" fmla="*/ 191 h 777"/>
              <a:gd name="T82" fmla="*/ 6617 w 9287"/>
              <a:gd name="T83" fmla="*/ 191 h 777"/>
              <a:gd name="T84" fmla="*/ 6252 w 9287"/>
              <a:gd name="T85" fmla="*/ 191 h 777"/>
              <a:gd name="T86" fmla="*/ 6411 w 9287"/>
              <a:gd name="T87" fmla="*/ 765 h 777"/>
              <a:gd name="T88" fmla="*/ 6411 w 9287"/>
              <a:gd name="T89" fmla="*/ 742 h 777"/>
              <a:gd name="T90" fmla="*/ 6210 w 9287"/>
              <a:gd name="T91" fmla="*/ 191 h 777"/>
              <a:gd name="T92" fmla="*/ 7326 w 9287"/>
              <a:gd name="T93" fmla="*/ 52 h 777"/>
              <a:gd name="T94" fmla="*/ 7326 w 9287"/>
              <a:gd name="T95" fmla="*/ 420 h 777"/>
              <a:gd name="T96" fmla="*/ 7326 w 9287"/>
              <a:gd name="T97" fmla="*/ 451 h 777"/>
              <a:gd name="T98" fmla="*/ 7155 w 9287"/>
              <a:gd name="T99" fmla="*/ 757 h 777"/>
              <a:gd name="T100" fmla="*/ 7547 w 9287"/>
              <a:gd name="T101" fmla="*/ 230 h 777"/>
              <a:gd name="T102" fmla="*/ 8117 w 9287"/>
              <a:gd name="T103" fmla="*/ 757 h 777"/>
              <a:gd name="T104" fmla="*/ 7783 w 9287"/>
              <a:gd name="T105" fmla="*/ 21 h 777"/>
              <a:gd name="T106" fmla="*/ 8373 w 9287"/>
              <a:gd name="T107" fmla="*/ 486 h 777"/>
              <a:gd name="T108" fmla="*/ 8373 w 9287"/>
              <a:gd name="T109" fmla="*/ 486 h 777"/>
              <a:gd name="T110" fmla="*/ 8365 w 9287"/>
              <a:gd name="T111" fmla="*/ 517 h 777"/>
              <a:gd name="T112" fmla="*/ 8458 w 9287"/>
              <a:gd name="T113" fmla="*/ 21 h 777"/>
              <a:gd name="T114" fmla="*/ 8683 w 9287"/>
              <a:gd name="T115" fmla="*/ 757 h 777"/>
              <a:gd name="T116" fmla="*/ 9225 w 9287"/>
              <a:gd name="T117" fmla="*/ 757 h 777"/>
              <a:gd name="T118" fmla="*/ 8873 w 9287"/>
              <a:gd name="T119" fmla="*/ 757 h 777"/>
              <a:gd name="T120" fmla="*/ 9249 w 9287"/>
              <a:gd name="T121" fmla="*/ 722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287" h="777">
                <a:moveTo>
                  <a:pt x="469" y="21"/>
                </a:moveTo>
                <a:lnTo>
                  <a:pt x="469" y="52"/>
                </a:lnTo>
                <a:lnTo>
                  <a:pt x="252" y="52"/>
                </a:lnTo>
                <a:lnTo>
                  <a:pt x="252" y="757"/>
                </a:lnTo>
                <a:lnTo>
                  <a:pt x="213" y="757"/>
                </a:lnTo>
                <a:lnTo>
                  <a:pt x="213" y="52"/>
                </a:lnTo>
                <a:lnTo>
                  <a:pt x="0" y="52"/>
                </a:lnTo>
                <a:lnTo>
                  <a:pt x="0" y="21"/>
                </a:lnTo>
                <a:lnTo>
                  <a:pt x="469" y="21"/>
                </a:lnTo>
                <a:close/>
                <a:moveTo>
                  <a:pt x="1004" y="21"/>
                </a:moveTo>
                <a:lnTo>
                  <a:pt x="1043" y="21"/>
                </a:lnTo>
                <a:lnTo>
                  <a:pt x="1043" y="757"/>
                </a:lnTo>
                <a:lnTo>
                  <a:pt x="1004" y="757"/>
                </a:lnTo>
                <a:lnTo>
                  <a:pt x="1004" y="393"/>
                </a:lnTo>
                <a:lnTo>
                  <a:pt x="678" y="393"/>
                </a:lnTo>
                <a:lnTo>
                  <a:pt x="678" y="757"/>
                </a:lnTo>
                <a:lnTo>
                  <a:pt x="640" y="757"/>
                </a:lnTo>
                <a:lnTo>
                  <a:pt x="640" y="21"/>
                </a:lnTo>
                <a:lnTo>
                  <a:pt x="678" y="21"/>
                </a:lnTo>
                <a:lnTo>
                  <a:pt x="678" y="362"/>
                </a:lnTo>
                <a:lnTo>
                  <a:pt x="1004" y="362"/>
                </a:lnTo>
                <a:lnTo>
                  <a:pt x="1004" y="21"/>
                </a:lnTo>
                <a:close/>
                <a:moveTo>
                  <a:pt x="1314" y="738"/>
                </a:moveTo>
                <a:lnTo>
                  <a:pt x="1659" y="738"/>
                </a:lnTo>
                <a:lnTo>
                  <a:pt x="1659" y="757"/>
                </a:lnTo>
                <a:lnTo>
                  <a:pt x="1275" y="757"/>
                </a:lnTo>
                <a:lnTo>
                  <a:pt x="1275" y="21"/>
                </a:lnTo>
                <a:lnTo>
                  <a:pt x="1651" y="21"/>
                </a:lnTo>
                <a:lnTo>
                  <a:pt x="1651" y="52"/>
                </a:lnTo>
                <a:lnTo>
                  <a:pt x="1314" y="52"/>
                </a:lnTo>
                <a:lnTo>
                  <a:pt x="1314" y="362"/>
                </a:lnTo>
                <a:lnTo>
                  <a:pt x="1624" y="362"/>
                </a:lnTo>
                <a:lnTo>
                  <a:pt x="1624" y="393"/>
                </a:lnTo>
                <a:lnTo>
                  <a:pt x="1314" y="393"/>
                </a:lnTo>
                <a:lnTo>
                  <a:pt x="1314" y="738"/>
                </a:lnTo>
                <a:close/>
                <a:moveTo>
                  <a:pt x="2376" y="389"/>
                </a:moveTo>
                <a:lnTo>
                  <a:pt x="2256" y="389"/>
                </a:lnTo>
                <a:lnTo>
                  <a:pt x="2256" y="738"/>
                </a:lnTo>
                <a:lnTo>
                  <a:pt x="2407" y="738"/>
                </a:lnTo>
                <a:cubicBezTo>
                  <a:pt x="2516" y="735"/>
                  <a:pt x="2571" y="676"/>
                  <a:pt x="2574" y="559"/>
                </a:cubicBezTo>
                <a:cubicBezTo>
                  <a:pt x="2571" y="449"/>
                  <a:pt x="2505" y="392"/>
                  <a:pt x="2376" y="389"/>
                </a:cubicBezTo>
                <a:close/>
                <a:moveTo>
                  <a:pt x="2396" y="52"/>
                </a:moveTo>
                <a:lnTo>
                  <a:pt x="2256" y="52"/>
                </a:lnTo>
                <a:lnTo>
                  <a:pt x="2256" y="362"/>
                </a:lnTo>
                <a:lnTo>
                  <a:pt x="2365" y="362"/>
                </a:lnTo>
                <a:cubicBezTo>
                  <a:pt x="2478" y="359"/>
                  <a:pt x="2537" y="306"/>
                  <a:pt x="2539" y="203"/>
                </a:cubicBezTo>
                <a:cubicBezTo>
                  <a:pt x="2539" y="102"/>
                  <a:pt x="2491" y="52"/>
                  <a:pt x="2396" y="52"/>
                </a:cubicBezTo>
                <a:close/>
                <a:moveTo>
                  <a:pt x="2419" y="757"/>
                </a:moveTo>
                <a:lnTo>
                  <a:pt x="2217" y="757"/>
                </a:lnTo>
                <a:lnTo>
                  <a:pt x="2217" y="21"/>
                </a:lnTo>
                <a:lnTo>
                  <a:pt x="2407" y="21"/>
                </a:lnTo>
                <a:cubicBezTo>
                  <a:pt x="2518" y="26"/>
                  <a:pt x="2577" y="87"/>
                  <a:pt x="2582" y="203"/>
                </a:cubicBezTo>
                <a:cubicBezTo>
                  <a:pt x="2584" y="291"/>
                  <a:pt x="2545" y="348"/>
                  <a:pt x="2465" y="373"/>
                </a:cubicBezTo>
                <a:cubicBezTo>
                  <a:pt x="2566" y="399"/>
                  <a:pt x="2617" y="463"/>
                  <a:pt x="2617" y="563"/>
                </a:cubicBezTo>
                <a:cubicBezTo>
                  <a:pt x="2614" y="690"/>
                  <a:pt x="2548" y="755"/>
                  <a:pt x="2419" y="757"/>
                </a:cubicBezTo>
                <a:close/>
                <a:moveTo>
                  <a:pt x="3167" y="494"/>
                </a:moveTo>
                <a:lnTo>
                  <a:pt x="3167" y="21"/>
                </a:lnTo>
                <a:lnTo>
                  <a:pt x="3206" y="21"/>
                </a:lnTo>
                <a:lnTo>
                  <a:pt x="3206" y="478"/>
                </a:lnTo>
                <a:cubicBezTo>
                  <a:pt x="3208" y="677"/>
                  <a:pt x="3137" y="774"/>
                  <a:pt x="2993" y="769"/>
                </a:cubicBezTo>
                <a:cubicBezTo>
                  <a:pt x="2848" y="777"/>
                  <a:pt x="2778" y="681"/>
                  <a:pt x="2783" y="482"/>
                </a:cubicBezTo>
                <a:lnTo>
                  <a:pt x="2783" y="21"/>
                </a:lnTo>
                <a:lnTo>
                  <a:pt x="2822" y="21"/>
                </a:lnTo>
                <a:lnTo>
                  <a:pt x="2822" y="497"/>
                </a:lnTo>
                <a:cubicBezTo>
                  <a:pt x="2822" y="660"/>
                  <a:pt x="2879" y="742"/>
                  <a:pt x="2993" y="742"/>
                </a:cubicBezTo>
                <a:cubicBezTo>
                  <a:pt x="3109" y="742"/>
                  <a:pt x="3167" y="659"/>
                  <a:pt x="3167" y="494"/>
                </a:cubicBezTo>
                <a:close/>
                <a:moveTo>
                  <a:pt x="3787" y="191"/>
                </a:moveTo>
                <a:lnTo>
                  <a:pt x="3748" y="207"/>
                </a:lnTo>
                <a:cubicBezTo>
                  <a:pt x="3720" y="90"/>
                  <a:pt x="3663" y="34"/>
                  <a:pt x="3578" y="36"/>
                </a:cubicBezTo>
                <a:cubicBezTo>
                  <a:pt x="3477" y="39"/>
                  <a:pt x="3425" y="90"/>
                  <a:pt x="3423" y="191"/>
                </a:cubicBezTo>
                <a:cubicBezTo>
                  <a:pt x="3418" y="266"/>
                  <a:pt x="3470" y="321"/>
                  <a:pt x="3582" y="354"/>
                </a:cubicBezTo>
                <a:cubicBezTo>
                  <a:pt x="3739" y="398"/>
                  <a:pt x="3813" y="472"/>
                  <a:pt x="3803" y="575"/>
                </a:cubicBezTo>
                <a:cubicBezTo>
                  <a:pt x="3800" y="699"/>
                  <a:pt x="3726" y="762"/>
                  <a:pt x="3582" y="765"/>
                </a:cubicBezTo>
                <a:cubicBezTo>
                  <a:pt x="3463" y="770"/>
                  <a:pt x="3389" y="700"/>
                  <a:pt x="3361" y="556"/>
                </a:cubicBezTo>
                <a:lnTo>
                  <a:pt x="3400" y="544"/>
                </a:lnTo>
                <a:cubicBezTo>
                  <a:pt x="3428" y="678"/>
                  <a:pt x="3489" y="744"/>
                  <a:pt x="3582" y="742"/>
                </a:cubicBezTo>
                <a:cubicBezTo>
                  <a:pt x="3695" y="737"/>
                  <a:pt x="3755" y="680"/>
                  <a:pt x="3760" y="571"/>
                </a:cubicBezTo>
                <a:cubicBezTo>
                  <a:pt x="3763" y="489"/>
                  <a:pt x="3701" y="429"/>
                  <a:pt x="3574" y="393"/>
                </a:cubicBezTo>
                <a:cubicBezTo>
                  <a:pt x="3437" y="359"/>
                  <a:pt x="3372" y="292"/>
                  <a:pt x="3380" y="191"/>
                </a:cubicBezTo>
                <a:cubicBezTo>
                  <a:pt x="3388" y="72"/>
                  <a:pt x="3454" y="10"/>
                  <a:pt x="3578" y="5"/>
                </a:cubicBezTo>
                <a:cubicBezTo>
                  <a:pt x="3689" y="0"/>
                  <a:pt x="3759" y="62"/>
                  <a:pt x="3787" y="191"/>
                </a:cubicBezTo>
                <a:close/>
                <a:moveTo>
                  <a:pt x="4136" y="757"/>
                </a:moveTo>
                <a:lnTo>
                  <a:pt x="4097" y="757"/>
                </a:lnTo>
                <a:lnTo>
                  <a:pt x="4097" y="21"/>
                </a:lnTo>
                <a:lnTo>
                  <a:pt x="4136" y="21"/>
                </a:lnTo>
                <a:lnTo>
                  <a:pt x="4136" y="757"/>
                </a:lnTo>
                <a:close/>
                <a:moveTo>
                  <a:pt x="4857" y="21"/>
                </a:moveTo>
                <a:lnTo>
                  <a:pt x="4857" y="757"/>
                </a:lnTo>
                <a:lnTo>
                  <a:pt x="4795" y="757"/>
                </a:lnTo>
                <a:lnTo>
                  <a:pt x="4485" y="63"/>
                </a:lnTo>
                <a:lnTo>
                  <a:pt x="4485" y="757"/>
                </a:lnTo>
                <a:lnTo>
                  <a:pt x="4442" y="757"/>
                </a:lnTo>
                <a:lnTo>
                  <a:pt x="4442" y="21"/>
                </a:lnTo>
                <a:lnTo>
                  <a:pt x="4508" y="21"/>
                </a:lnTo>
                <a:lnTo>
                  <a:pt x="4818" y="722"/>
                </a:lnTo>
                <a:lnTo>
                  <a:pt x="4818" y="21"/>
                </a:lnTo>
                <a:lnTo>
                  <a:pt x="4857" y="21"/>
                </a:lnTo>
                <a:close/>
                <a:moveTo>
                  <a:pt x="5117" y="738"/>
                </a:moveTo>
                <a:lnTo>
                  <a:pt x="5462" y="738"/>
                </a:lnTo>
                <a:lnTo>
                  <a:pt x="5462" y="757"/>
                </a:lnTo>
                <a:lnTo>
                  <a:pt x="5078" y="757"/>
                </a:lnTo>
                <a:lnTo>
                  <a:pt x="5078" y="21"/>
                </a:lnTo>
                <a:lnTo>
                  <a:pt x="5454" y="21"/>
                </a:lnTo>
                <a:lnTo>
                  <a:pt x="5454" y="52"/>
                </a:lnTo>
                <a:lnTo>
                  <a:pt x="5117" y="52"/>
                </a:lnTo>
                <a:lnTo>
                  <a:pt x="5117" y="362"/>
                </a:lnTo>
                <a:lnTo>
                  <a:pt x="5427" y="362"/>
                </a:lnTo>
                <a:lnTo>
                  <a:pt x="5427" y="393"/>
                </a:lnTo>
                <a:lnTo>
                  <a:pt x="5117" y="393"/>
                </a:lnTo>
                <a:lnTo>
                  <a:pt x="5117" y="738"/>
                </a:lnTo>
                <a:close/>
                <a:moveTo>
                  <a:pt x="6039" y="191"/>
                </a:moveTo>
                <a:lnTo>
                  <a:pt x="6000" y="207"/>
                </a:lnTo>
                <a:cubicBezTo>
                  <a:pt x="5972" y="90"/>
                  <a:pt x="5915" y="34"/>
                  <a:pt x="5830" y="36"/>
                </a:cubicBezTo>
                <a:cubicBezTo>
                  <a:pt x="5729" y="39"/>
                  <a:pt x="5677" y="90"/>
                  <a:pt x="5675" y="191"/>
                </a:cubicBezTo>
                <a:cubicBezTo>
                  <a:pt x="5670" y="266"/>
                  <a:pt x="5723" y="321"/>
                  <a:pt x="5834" y="354"/>
                </a:cubicBezTo>
                <a:cubicBezTo>
                  <a:pt x="5991" y="398"/>
                  <a:pt x="6065" y="472"/>
                  <a:pt x="6055" y="575"/>
                </a:cubicBezTo>
                <a:cubicBezTo>
                  <a:pt x="6052" y="699"/>
                  <a:pt x="5978" y="762"/>
                  <a:pt x="5834" y="765"/>
                </a:cubicBezTo>
                <a:cubicBezTo>
                  <a:pt x="5715" y="770"/>
                  <a:pt x="5641" y="700"/>
                  <a:pt x="5613" y="556"/>
                </a:cubicBezTo>
                <a:lnTo>
                  <a:pt x="5652" y="544"/>
                </a:lnTo>
                <a:cubicBezTo>
                  <a:pt x="5680" y="678"/>
                  <a:pt x="5741" y="744"/>
                  <a:pt x="5834" y="742"/>
                </a:cubicBezTo>
                <a:cubicBezTo>
                  <a:pt x="5947" y="737"/>
                  <a:pt x="6007" y="680"/>
                  <a:pt x="6012" y="571"/>
                </a:cubicBezTo>
                <a:cubicBezTo>
                  <a:pt x="6015" y="489"/>
                  <a:pt x="5953" y="429"/>
                  <a:pt x="5826" y="393"/>
                </a:cubicBezTo>
                <a:cubicBezTo>
                  <a:pt x="5689" y="359"/>
                  <a:pt x="5624" y="292"/>
                  <a:pt x="5632" y="191"/>
                </a:cubicBezTo>
                <a:cubicBezTo>
                  <a:pt x="5640" y="72"/>
                  <a:pt x="5706" y="10"/>
                  <a:pt x="5830" y="5"/>
                </a:cubicBezTo>
                <a:cubicBezTo>
                  <a:pt x="5941" y="0"/>
                  <a:pt x="6011" y="62"/>
                  <a:pt x="6039" y="191"/>
                </a:cubicBezTo>
                <a:close/>
                <a:moveTo>
                  <a:pt x="6617" y="191"/>
                </a:moveTo>
                <a:lnTo>
                  <a:pt x="6578" y="207"/>
                </a:lnTo>
                <a:cubicBezTo>
                  <a:pt x="6549" y="90"/>
                  <a:pt x="6493" y="34"/>
                  <a:pt x="6407" y="36"/>
                </a:cubicBezTo>
                <a:cubicBezTo>
                  <a:pt x="6307" y="39"/>
                  <a:pt x="6255" y="90"/>
                  <a:pt x="6252" y="191"/>
                </a:cubicBezTo>
                <a:cubicBezTo>
                  <a:pt x="6247" y="266"/>
                  <a:pt x="6300" y="321"/>
                  <a:pt x="6411" y="354"/>
                </a:cubicBezTo>
                <a:cubicBezTo>
                  <a:pt x="6569" y="398"/>
                  <a:pt x="6643" y="472"/>
                  <a:pt x="6632" y="575"/>
                </a:cubicBezTo>
                <a:cubicBezTo>
                  <a:pt x="6630" y="699"/>
                  <a:pt x="6556" y="762"/>
                  <a:pt x="6411" y="765"/>
                </a:cubicBezTo>
                <a:cubicBezTo>
                  <a:pt x="6292" y="770"/>
                  <a:pt x="6219" y="700"/>
                  <a:pt x="6190" y="556"/>
                </a:cubicBezTo>
                <a:lnTo>
                  <a:pt x="6229" y="544"/>
                </a:lnTo>
                <a:cubicBezTo>
                  <a:pt x="6257" y="678"/>
                  <a:pt x="6318" y="744"/>
                  <a:pt x="6411" y="742"/>
                </a:cubicBezTo>
                <a:cubicBezTo>
                  <a:pt x="6525" y="737"/>
                  <a:pt x="6584" y="680"/>
                  <a:pt x="6590" y="571"/>
                </a:cubicBezTo>
                <a:cubicBezTo>
                  <a:pt x="6592" y="489"/>
                  <a:pt x="6530" y="429"/>
                  <a:pt x="6403" y="393"/>
                </a:cubicBezTo>
                <a:cubicBezTo>
                  <a:pt x="6267" y="359"/>
                  <a:pt x="6202" y="292"/>
                  <a:pt x="6210" y="191"/>
                </a:cubicBezTo>
                <a:cubicBezTo>
                  <a:pt x="6217" y="72"/>
                  <a:pt x="6283" y="10"/>
                  <a:pt x="6407" y="5"/>
                </a:cubicBezTo>
                <a:cubicBezTo>
                  <a:pt x="6519" y="0"/>
                  <a:pt x="6588" y="62"/>
                  <a:pt x="6617" y="191"/>
                </a:cubicBezTo>
                <a:close/>
                <a:moveTo>
                  <a:pt x="7326" y="52"/>
                </a:moveTo>
                <a:lnTo>
                  <a:pt x="7194" y="52"/>
                </a:lnTo>
                <a:lnTo>
                  <a:pt x="7194" y="420"/>
                </a:lnTo>
                <a:lnTo>
                  <a:pt x="7326" y="420"/>
                </a:lnTo>
                <a:cubicBezTo>
                  <a:pt x="7445" y="420"/>
                  <a:pt x="7504" y="357"/>
                  <a:pt x="7504" y="230"/>
                </a:cubicBezTo>
                <a:cubicBezTo>
                  <a:pt x="7502" y="114"/>
                  <a:pt x="7442" y="54"/>
                  <a:pt x="7326" y="52"/>
                </a:cubicBezTo>
                <a:close/>
                <a:moveTo>
                  <a:pt x="7326" y="451"/>
                </a:moveTo>
                <a:lnTo>
                  <a:pt x="7194" y="451"/>
                </a:lnTo>
                <a:lnTo>
                  <a:pt x="7194" y="757"/>
                </a:lnTo>
                <a:lnTo>
                  <a:pt x="7155" y="757"/>
                </a:lnTo>
                <a:lnTo>
                  <a:pt x="7155" y="21"/>
                </a:lnTo>
                <a:lnTo>
                  <a:pt x="7318" y="21"/>
                </a:lnTo>
                <a:cubicBezTo>
                  <a:pt x="7468" y="23"/>
                  <a:pt x="7544" y="93"/>
                  <a:pt x="7547" y="230"/>
                </a:cubicBezTo>
                <a:cubicBezTo>
                  <a:pt x="7542" y="372"/>
                  <a:pt x="7468" y="446"/>
                  <a:pt x="7326" y="451"/>
                </a:cubicBezTo>
                <a:close/>
                <a:moveTo>
                  <a:pt x="8117" y="738"/>
                </a:moveTo>
                <a:lnTo>
                  <a:pt x="8117" y="757"/>
                </a:lnTo>
                <a:lnTo>
                  <a:pt x="7745" y="757"/>
                </a:lnTo>
                <a:lnTo>
                  <a:pt x="7745" y="21"/>
                </a:lnTo>
                <a:lnTo>
                  <a:pt x="7783" y="21"/>
                </a:lnTo>
                <a:lnTo>
                  <a:pt x="7783" y="738"/>
                </a:lnTo>
                <a:lnTo>
                  <a:pt x="8117" y="738"/>
                </a:lnTo>
                <a:close/>
                <a:moveTo>
                  <a:pt x="8373" y="486"/>
                </a:moveTo>
                <a:lnTo>
                  <a:pt x="8605" y="486"/>
                </a:lnTo>
                <a:lnTo>
                  <a:pt x="8485" y="67"/>
                </a:lnTo>
                <a:lnTo>
                  <a:pt x="8373" y="486"/>
                </a:lnTo>
                <a:close/>
                <a:moveTo>
                  <a:pt x="8683" y="757"/>
                </a:moveTo>
                <a:lnTo>
                  <a:pt x="8613" y="517"/>
                </a:lnTo>
                <a:lnTo>
                  <a:pt x="8365" y="517"/>
                </a:lnTo>
                <a:lnTo>
                  <a:pt x="8295" y="757"/>
                </a:lnTo>
                <a:lnTo>
                  <a:pt x="8252" y="757"/>
                </a:lnTo>
                <a:lnTo>
                  <a:pt x="8458" y="21"/>
                </a:lnTo>
                <a:lnTo>
                  <a:pt x="8516" y="21"/>
                </a:lnTo>
                <a:lnTo>
                  <a:pt x="8725" y="757"/>
                </a:lnTo>
                <a:lnTo>
                  <a:pt x="8683" y="757"/>
                </a:lnTo>
                <a:close/>
                <a:moveTo>
                  <a:pt x="9287" y="21"/>
                </a:moveTo>
                <a:lnTo>
                  <a:pt x="9287" y="757"/>
                </a:lnTo>
                <a:lnTo>
                  <a:pt x="9225" y="757"/>
                </a:lnTo>
                <a:lnTo>
                  <a:pt x="8915" y="63"/>
                </a:lnTo>
                <a:lnTo>
                  <a:pt x="8915" y="757"/>
                </a:lnTo>
                <a:lnTo>
                  <a:pt x="8873" y="757"/>
                </a:lnTo>
                <a:lnTo>
                  <a:pt x="8873" y="21"/>
                </a:lnTo>
                <a:lnTo>
                  <a:pt x="8938" y="21"/>
                </a:lnTo>
                <a:lnTo>
                  <a:pt x="9249" y="722"/>
                </a:lnTo>
                <a:lnTo>
                  <a:pt x="9249" y="21"/>
                </a:lnTo>
                <a:lnTo>
                  <a:pt x="9287" y="21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48" name="Freeform 10"/>
          <p:cNvSpPr>
            <a:spLocks noEditPoints="1"/>
          </p:cNvSpPr>
          <p:nvPr/>
        </p:nvSpPr>
        <p:spPr bwMode="auto">
          <a:xfrm>
            <a:off x="699289" y="6138515"/>
            <a:ext cx="456130" cy="458044"/>
          </a:xfrm>
          <a:custGeom>
            <a:avLst/>
            <a:gdLst>
              <a:gd name="T0" fmla="*/ 245 w 490"/>
              <a:gd name="T1" fmla="*/ 0 h 490"/>
              <a:gd name="T2" fmla="*/ 490 w 490"/>
              <a:gd name="T3" fmla="*/ 245 h 490"/>
              <a:gd name="T4" fmla="*/ 245 w 490"/>
              <a:gd name="T5" fmla="*/ 490 h 490"/>
              <a:gd name="T6" fmla="*/ 0 w 490"/>
              <a:gd name="T7" fmla="*/ 245 h 490"/>
              <a:gd name="T8" fmla="*/ 245 w 490"/>
              <a:gd name="T9" fmla="*/ 0 h 490"/>
              <a:gd name="T10" fmla="*/ 436 w 490"/>
              <a:gd name="T11" fmla="*/ 250 h 490"/>
              <a:gd name="T12" fmla="*/ 427 w 490"/>
              <a:gd name="T13" fmla="*/ 256 h 490"/>
              <a:gd name="T14" fmla="*/ 394 w 490"/>
              <a:gd name="T15" fmla="*/ 256 h 490"/>
              <a:gd name="T16" fmla="*/ 386 w 490"/>
              <a:gd name="T17" fmla="*/ 253 h 490"/>
              <a:gd name="T18" fmla="*/ 245 w 490"/>
              <a:gd name="T19" fmla="*/ 105 h 490"/>
              <a:gd name="T20" fmla="*/ 104 w 490"/>
              <a:gd name="T21" fmla="*/ 253 h 490"/>
              <a:gd name="T22" fmla="*/ 96 w 490"/>
              <a:gd name="T23" fmla="*/ 256 h 490"/>
              <a:gd name="T24" fmla="*/ 63 w 490"/>
              <a:gd name="T25" fmla="*/ 256 h 490"/>
              <a:gd name="T26" fmla="*/ 54 w 490"/>
              <a:gd name="T27" fmla="*/ 250 h 490"/>
              <a:gd name="T28" fmla="*/ 56 w 490"/>
              <a:gd name="T29" fmla="*/ 239 h 490"/>
              <a:gd name="T30" fmla="*/ 236 w 490"/>
              <a:gd name="T31" fmla="*/ 52 h 490"/>
              <a:gd name="T32" fmla="*/ 245 w 490"/>
              <a:gd name="T33" fmla="*/ 48 h 490"/>
              <a:gd name="T34" fmla="*/ 254 w 490"/>
              <a:gd name="T35" fmla="*/ 52 h 490"/>
              <a:gd name="T36" fmla="*/ 434 w 490"/>
              <a:gd name="T37" fmla="*/ 239 h 490"/>
              <a:gd name="T38" fmla="*/ 436 w 490"/>
              <a:gd name="T39" fmla="*/ 250 h 490"/>
              <a:gd name="T40" fmla="*/ 113 w 490"/>
              <a:gd name="T41" fmla="*/ 267 h 490"/>
              <a:gd name="T42" fmla="*/ 113 w 490"/>
              <a:gd name="T43" fmla="*/ 267 h 490"/>
              <a:gd name="T44" fmla="*/ 113 w 490"/>
              <a:gd name="T45" fmla="*/ 379 h 490"/>
              <a:gd name="T46" fmla="*/ 129 w 490"/>
              <a:gd name="T47" fmla="*/ 398 h 490"/>
              <a:gd name="T48" fmla="*/ 202 w 490"/>
              <a:gd name="T49" fmla="*/ 398 h 490"/>
              <a:gd name="T50" fmla="*/ 202 w 490"/>
              <a:gd name="T51" fmla="*/ 276 h 490"/>
              <a:gd name="T52" fmla="*/ 221 w 490"/>
              <a:gd name="T53" fmla="*/ 257 h 490"/>
              <a:gd name="T54" fmla="*/ 269 w 490"/>
              <a:gd name="T55" fmla="*/ 257 h 490"/>
              <a:gd name="T56" fmla="*/ 288 w 490"/>
              <a:gd name="T57" fmla="*/ 276 h 490"/>
              <a:gd name="T58" fmla="*/ 288 w 490"/>
              <a:gd name="T59" fmla="*/ 398 h 490"/>
              <a:gd name="T60" fmla="*/ 361 w 490"/>
              <a:gd name="T61" fmla="*/ 398 h 490"/>
              <a:gd name="T62" fmla="*/ 377 w 490"/>
              <a:gd name="T63" fmla="*/ 379 h 490"/>
              <a:gd name="T64" fmla="*/ 377 w 490"/>
              <a:gd name="T65" fmla="*/ 268 h 490"/>
              <a:gd name="T66" fmla="*/ 245 w 490"/>
              <a:gd name="T67" fmla="*/ 130 h 490"/>
              <a:gd name="T68" fmla="*/ 113 w 490"/>
              <a:gd name="T69" fmla="*/ 267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0" h="490">
                <a:moveTo>
                  <a:pt x="245" y="0"/>
                </a:moveTo>
                <a:cubicBezTo>
                  <a:pt x="380" y="0"/>
                  <a:pt x="490" y="110"/>
                  <a:pt x="490" y="245"/>
                </a:cubicBezTo>
                <a:cubicBezTo>
                  <a:pt x="490" y="381"/>
                  <a:pt x="380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  <a:moveTo>
                  <a:pt x="436" y="250"/>
                </a:moveTo>
                <a:cubicBezTo>
                  <a:pt x="435" y="254"/>
                  <a:pt x="431" y="256"/>
                  <a:pt x="427" y="256"/>
                </a:cubicBezTo>
                <a:lnTo>
                  <a:pt x="394" y="256"/>
                </a:lnTo>
                <a:cubicBezTo>
                  <a:pt x="391" y="256"/>
                  <a:pt x="388" y="255"/>
                  <a:pt x="386" y="253"/>
                </a:cubicBezTo>
                <a:lnTo>
                  <a:pt x="245" y="105"/>
                </a:lnTo>
                <a:lnTo>
                  <a:pt x="104" y="253"/>
                </a:lnTo>
                <a:cubicBezTo>
                  <a:pt x="102" y="255"/>
                  <a:pt x="99" y="256"/>
                  <a:pt x="96" y="256"/>
                </a:cubicBezTo>
                <a:lnTo>
                  <a:pt x="63" y="256"/>
                </a:lnTo>
                <a:cubicBezTo>
                  <a:pt x="59" y="256"/>
                  <a:pt x="55" y="254"/>
                  <a:pt x="54" y="250"/>
                </a:cubicBezTo>
                <a:cubicBezTo>
                  <a:pt x="52" y="246"/>
                  <a:pt x="53" y="242"/>
                  <a:pt x="56" y="239"/>
                </a:cubicBezTo>
                <a:lnTo>
                  <a:pt x="236" y="52"/>
                </a:lnTo>
                <a:cubicBezTo>
                  <a:pt x="238" y="49"/>
                  <a:pt x="242" y="48"/>
                  <a:pt x="245" y="48"/>
                </a:cubicBezTo>
                <a:cubicBezTo>
                  <a:pt x="248" y="48"/>
                  <a:pt x="252" y="49"/>
                  <a:pt x="254" y="52"/>
                </a:cubicBezTo>
                <a:lnTo>
                  <a:pt x="434" y="239"/>
                </a:lnTo>
                <a:cubicBezTo>
                  <a:pt x="437" y="242"/>
                  <a:pt x="438" y="246"/>
                  <a:pt x="436" y="250"/>
                </a:cubicBezTo>
                <a:close/>
                <a:moveTo>
                  <a:pt x="113" y="267"/>
                </a:moveTo>
                <a:lnTo>
                  <a:pt x="113" y="267"/>
                </a:lnTo>
                <a:lnTo>
                  <a:pt x="113" y="379"/>
                </a:lnTo>
                <a:cubicBezTo>
                  <a:pt x="113" y="389"/>
                  <a:pt x="120" y="398"/>
                  <a:pt x="129" y="398"/>
                </a:cubicBezTo>
                <a:lnTo>
                  <a:pt x="202" y="398"/>
                </a:lnTo>
                <a:lnTo>
                  <a:pt x="202" y="276"/>
                </a:lnTo>
                <a:cubicBezTo>
                  <a:pt x="202" y="266"/>
                  <a:pt x="211" y="257"/>
                  <a:pt x="221" y="257"/>
                </a:cubicBezTo>
                <a:lnTo>
                  <a:pt x="269" y="257"/>
                </a:lnTo>
                <a:cubicBezTo>
                  <a:pt x="279" y="257"/>
                  <a:pt x="288" y="266"/>
                  <a:pt x="288" y="276"/>
                </a:cubicBezTo>
                <a:lnTo>
                  <a:pt x="288" y="398"/>
                </a:lnTo>
                <a:lnTo>
                  <a:pt x="361" y="398"/>
                </a:lnTo>
                <a:cubicBezTo>
                  <a:pt x="370" y="398"/>
                  <a:pt x="377" y="389"/>
                  <a:pt x="377" y="379"/>
                </a:cubicBezTo>
                <a:lnTo>
                  <a:pt x="377" y="268"/>
                </a:lnTo>
                <a:lnTo>
                  <a:pt x="245" y="130"/>
                </a:lnTo>
                <a:lnTo>
                  <a:pt x="113" y="26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622937" y="4694752"/>
            <a:ext cx="9190186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6400" b="1" dirty="0">
                <a:solidFill>
                  <a:schemeClr val="tx1"/>
                </a:solidFill>
                <a:latin typeface="+mn-ea"/>
                <a:ea typeface="+mn-ea"/>
              </a:rPr>
              <a:t>金链私募计划</a:t>
            </a:r>
            <a:r>
              <a:rPr lang="en-US" altLang="zh-CN" sz="6400" b="1" dirty="0">
                <a:solidFill>
                  <a:schemeClr val="tx1"/>
                </a:solidFill>
                <a:latin typeface="+mn-ea"/>
                <a:ea typeface="+mn-ea"/>
              </a:rPr>
              <a:t>BP</a:t>
            </a:r>
            <a:endParaRPr lang="zh-CN" sz="6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0" name="Rectangle 4"/>
          <p:cNvSpPr txBox="1">
            <a:spLocks noChangeArrowheads="1"/>
          </p:cNvSpPr>
          <p:nvPr/>
        </p:nvSpPr>
        <p:spPr bwMode="auto">
          <a:xfrm>
            <a:off x="1141466" y="6206742"/>
            <a:ext cx="5235536" cy="3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sz="2800" b="0" dirty="0">
                <a:solidFill>
                  <a:schemeClr val="tx1"/>
                </a:solidFill>
              </a:rPr>
              <a:t>金链团队</a:t>
            </a:r>
            <a:endParaRPr lang="zh-CN" sz="2800" b="0" dirty="0">
              <a:solidFill>
                <a:schemeClr val="tx1"/>
              </a:solidFill>
            </a:endParaRPr>
          </a:p>
        </p:txBody>
      </p:sp>
      <p:sp>
        <p:nvSpPr>
          <p:cNvPr id="52" name="Freeform 7"/>
          <p:cNvSpPr/>
          <p:nvPr/>
        </p:nvSpPr>
        <p:spPr bwMode="auto">
          <a:xfrm>
            <a:off x="10661651" y="5151828"/>
            <a:ext cx="1318104" cy="1319545"/>
          </a:xfrm>
          <a:custGeom>
            <a:avLst/>
            <a:gdLst>
              <a:gd name="T0" fmla="*/ 2199 w 2504"/>
              <a:gd name="T1" fmla="*/ 0 h 2504"/>
              <a:gd name="T2" fmla="*/ 2504 w 2504"/>
              <a:gd name="T3" fmla="*/ 0 h 2504"/>
              <a:gd name="T4" fmla="*/ 2504 w 2504"/>
              <a:gd name="T5" fmla="*/ 2504 h 2504"/>
              <a:gd name="T6" fmla="*/ 0 w 2504"/>
              <a:gd name="T7" fmla="*/ 2504 h 2504"/>
              <a:gd name="T8" fmla="*/ 0 w 2504"/>
              <a:gd name="T9" fmla="*/ 2199 h 2504"/>
              <a:gd name="T10" fmla="*/ 1970 w 2504"/>
              <a:gd name="T11" fmla="*/ 2199 h 2504"/>
              <a:gd name="T12" fmla="*/ 87 w 2504"/>
              <a:gd name="T13" fmla="*/ 315 h 2504"/>
              <a:gd name="T14" fmla="*/ 303 w 2504"/>
              <a:gd name="T15" fmla="*/ 99 h 2504"/>
              <a:gd name="T16" fmla="*/ 2199 w 2504"/>
              <a:gd name="T17" fmla="*/ 1996 h 2504"/>
              <a:gd name="T18" fmla="*/ 2199 w 2504"/>
              <a:gd name="T19" fmla="*/ 0 h 2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04" h="2504">
                <a:moveTo>
                  <a:pt x="2199" y="0"/>
                </a:moveTo>
                <a:lnTo>
                  <a:pt x="2504" y="0"/>
                </a:lnTo>
                <a:lnTo>
                  <a:pt x="2504" y="2504"/>
                </a:lnTo>
                <a:lnTo>
                  <a:pt x="0" y="2504"/>
                </a:lnTo>
                <a:lnTo>
                  <a:pt x="0" y="2199"/>
                </a:lnTo>
                <a:lnTo>
                  <a:pt x="1970" y="2199"/>
                </a:lnTo>
                <a:lnTo>
                  <a:pt x="87" y="315"/>
                </a:lnTo>
                <a:lnTo>
                  <a:pt x="303" y="99"/>
                </a:lnTo>
                <a:lnTo>
                  <a:pt x="2199" y="1996"/>
                </a:lnTo>
                <a:lnTo>
                  <a:pt x="2199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3933056"/>
            <a:ext cx="7145631" cy="81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33089" y="3933056"/>
            <a:ext cx="1266711" cy="8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99801" y="3933056"/>
            <a:ext cx="1265144" cy="81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664945" y="3933056"/>
            <a:ext cx="1266711" cy="815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931656" y="3933056"/>
            <a:ext cx="1265144" cy="8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2" name="背景音乐 - 2 - 盟军敢死队 勇往直前(短)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551725" y="-1251520"/>
            <a:ext cx="609600" cy="6096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1BB8FD03-EFE7-41B1-B41D-EA82045CA8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000" y="1541389"/>
            <a:ext cx="4096800" cy="8502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37">
        <p14:flash/>
      </p:transition>
    </mc:Choice>
    <mc:Fallback xmlns="">
      <p:transition spd="slow" advTm="9437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" presetID="2" presetClass="entr" presetSubtype="8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0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1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31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3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38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0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4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46" presetID="2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12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1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4200"/>
                                </p:stCondLst>
                                <p:childTnLst>
                                  <p:par>
                                    <p:cTn id="59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61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62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6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6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5700"/>
                                </p:stCondLst>
                                <p:childTnLst>
                                  <p:par>
                                    <p:cTn id="66" presetID="2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6200"/>
                                </p:stCondLst>
                                <p:childTnLst>
                                  <p:par>
                                    <p:cTn id="7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6700"/>
                                </p:stCondLst>
                                <p:childTnLst>
                                  <p:par>
                                    <p:cTn id="75" presetID="2" presetClass="entr" presetSubtype="9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numSld="999" showWhenStopped="0">
                    <p:cTn id="79" repeatCount="indefinite" fill="remove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2"/>
                    </p:tgtEl>
                  </p:cMediaNode>
                </p:audio>
              </p:childTnLst>
            </p:cTn>
          </p:par>
        </p:tnLst>
        <p:bldLst>
          <p:bldP spid="46" grpId="0" animBg="1"/>
          <p:bldP spid="48" grpId="0" animBg="1"/>
          <p:bldP spid="49" grpId="0"/>
          <p:bldP spid="50" grpId="0"/>
          <p:bldP spid="52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31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3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8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0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6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3" presetID="2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2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74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76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77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7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7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6401"/>
                                </p:stCondLst>
                                <p:childTnLst>
                                  <p:par>
                                    <p:cTn id="8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6901"/>
                                </p:stCondLst>
                                <p:childTnLst>
                                  <p:par>
                                    <p:cTn id="85" presetID="2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7401"/>
                                </p:stCondLst>
                                <p:childTnLst>
                                  <p:par>
                                    <p:cTn id="9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7901"/>
                                </p:stCondLst>
                                <p:childTnLst>
                                  <p:par>
                                    <p:cTn id="94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numSld="999" showWhenStopped="0">
                    <p:cTn id="98" repeatCount="indefinite" fill="remove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2"/>
                    </p:tgtEl>
                  </p:cMediaNode>
                </p:audio>
              </p:childTnLst>
            </p:cTn>
          </p:par>
        </p:tnLst>
        <p:bldLst>
          <p:bldP spid="43" grpId="0" animBg="1"/>
          <p:bldP spid="46" grpId="0" animBg="1"/>
          <p:bldP spid="48" grpId="0" animBg="1"/>
          <p:bldP spid="49" grpId="0"/>
          <p:bldP spid="50" grpId="0"/>
          <p:bldP spid="51" grpId="0"/>
          <p:bldP spid="52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330766" y="44624"/>
            <a:ext cx="504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defRPr>
            </a:lvl1pPr>
          </a:lstStyle>
          <a:p>
            <a:r>
              <a:rPr lang="en-US" altLang="zh-CN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金链的应用场景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40263" y="106179"/>
            <a:ext cx="1064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 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" name="Freeform 6"/>
          <p:cNvSpPr/>
          <p:nvPr/>
        </p:nvSpPr>
        <p:spPr bwMode="auto">
          <a:xfrm>
            <a:off x="5953125" y="2174875"/>
            <a:ext cx="1590675" cy="4683125"/>
          </a:xfrm>
          <a:custGeom>
            <a:avLst/>
            <a:gdLst>
              <a:gd name="T0" fmla="*/ 469 w 2278"/>
              <a:gd name="T1" fmla="*/ 132 h 6709"/>
              <a:gd name="T2" fmla="*/ 1800 w 2278"/>
              <a:gd name="T3" fmla="*/ 132 h 6709"/>
              <a:gd name="T4" fmla="*/ 1800 w 2278"/>
              <a:gd name="T5" fmla="*/ 0 h 6709"/>
              <a:gd name="T6" fmla="*/ 2039 w 2278"/>
              <a:gd name="T7" fmla="*/ 190 h 6709"/>
              <a:gd name="T8" fmla="*/ 2278 w 2278"/>
              <a:gd name="T9" fmla="*/ 379 h 6709"/>
              <a:gd name="T10" fmla="*/ 2039 w 2278"/>
              <a:gd name="T11" fmla="*/ 569 h 6709"/>
              <a:gd name="T12" fmla="*/ 1800 w 2278"/>
              <a:gd name="T13" fmla="*/ 758 h 6709"/>
              <a:gd name="T14" fmla="*/ 1800 w 2278"/>
              <a:gd name="T15" fmla="*/ 621 h 6709"/>
              <a:gd name="T16" fmla="*/ 797 w 2278"/>
              <a:gd name="T17" fmla="*/ 621 h 6709"/>
              <a:gd name="T18" fmla="*/ 489 w 2278"/>
              <a:gd name="T19" fmla="*/ 868 h 6709"/>
              <a:gd name="T20" fmla="*/ 489 w 2278"/>
              <a:gd name="T21" fmla="*/ 6709 h 6709"/>
              <a:gd name="T22" fmla="*/ 0 w 2278"/>
              <a:gd name="T23" fmla="*/ 6709 h 6709"/>
              <a:gd name="T24" fmla="*/ 0 w 2278"/>
              <a:gd name="T25" fmla="*/ 601 h 6709"/>
              <a:gd name="T26" fmla="*/ 469 w 2278"/>
              <a:gd name="T27" fmla="*/ 132 h 6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78" h="6709">
                <a:moveTo>
                  <a:pt x="469" y="132"/>
                </a:moveTo>
                <a:lnTo>
                  <a:pt x="1800" y="132"/>
                </a:lnTo>
                <a:lnTo>
                  <a:pt x="1800" y="0"/>
                </a:lnTo>
                <a:lnTo>
                  <a:pt x="2039" y="190"/>
                </a:lnTo>
                <a:lnTo>
                  <a:pt x="2278" y="379"/>
                </a:lnTo>
                <a:lnTo>
                  <a:pt x="2039" y="569"/>
                </a:lnTo>
                <a:lnTo>
                  <a:pt x="1800" y="758"/>
                </a:lnTo>
                <a:lnTo>
                  <a:pt x="1800" y="621"/>
                </a:lnTo>
                <a:lnTo>
                  <a:pt x="797" y="621"/>
                </a:lnTo>
                <a:cubicBezTo>
                  <a:pt x="600" y="621"/>
                  <a:pt x="489" y="670"/>
                  <a:pt x="489" y="868"/>
                </a:cubicBezTo>
                <a:lnTo>
                  <a:pt x="489" y="6709"/>
                </a:lnTo>
                <a:lnTo>
                  <a:pt x="0" y="6709"/>
                </a:lnTo>
                <a:lnTo>
                  <a:pt x="0" y="601"/>
                </a:lnTo>
                <a:cubicBezTo>
                  <a:pt x="0" y="343"/>
                  <a:pt x="211" y="132"/>
                  <a:pt x="469" y="13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7"/>
          <p:cNvSpPr/>
          <p:nvPr/>
        </p:nvSpPr>
        <p:spPr bwMode="auto">
          <a:xfrm>
            <a:off x="6402388" y="3581400"/>
            <a:ext cx="1120775" cy="3276600"/>
          </a:xfrm>
          <a:custGeom>
            <a:avLst/>
            <a:gdLst>
              <a:gd name="T0" fmla="*/ 468 w 1605"/>
              <a:gd name="T1" fmla="*/ 132 h 4693"/>
              <a:gd name="T2" fmla="*/ 1127 w 1605"/>
              <a:gd name="T3" fmla="*/ 132 h 4693"/>
              <a:gd name="T4" fmla="*/ 1127 w 1605"/>
              <a:gd name="T5" fmla="*/ 0 h 4693"/>
              <a:gd name="T6" fmla="*/ 1366 w 1605"/>
              <a:gd name="T7" fmla="*/ 189 h 4693"/>
              <a:gd name="T8" fmla="*/ 1605 w 1605"/>
              <a:gd name="T9" fmla="*/ 379 h 4693"/>
              <a:gd name="T10" fmla="*/ 1366 w 1605"/>
              <a:gd name="T11" fmla="*/ 568 h 4693"/>
              <a:gd name="T12" fmla="*/ 1127 w 1605"/>
              <a:gd name="T13" fmla="*/ 758 h 4693"/>
              <a:gd name="T14" fmla="*/ 1127 w 1605"/>
              <a:gd name="T15" fmla="*/ 620 h 4693"/>
              <a:gd name="T16" fmla="*/ 796 w 1605"/>
              <a:gd name="T17" fmla="*/ 620 h 4693"/>
              <a:gd name="T18" fmla="*/ 488 w 1605"/>
              <a:gd name="T19" fmla="*/ 867 h 4693"/>
              <a:gd name="T20" fmla="*/ 488 w 1605"/>
              <a:gd name="T21" fmla="*/ 4693 h 4693"/>
              <a:gd name="T22" fmla="*/ 0 w 1605"/>
              <a:gd name="T23" fmla="*/ 4693 h 4693"/>
              <a:gd name="T24" fmla="*/ 0 w 1605"/>
              <a:gd name="T25" fmla="*/ 600 h 4693"/>
              <a:gd name="T26" fmla="*/ 468 w 1605"/>
              <a:gd name="T27" fmla="*/ 132 h 4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05" h="4693">
                <a:moveTo>
                  <a:pt x="468" y="132"/>
                </a:moveTo>
                <a:lnTo>
                  <a:pt x="1127" y="132"/>
                </a:lnTo>
                <a:lnTo>
                  <a:pt x="1127" y="0"/>
                </a:lnTo>
                <a:lnTo>
                  <a:pt x="1366" y="189"/>
                </a:lnTo>
                <a:lnTo>
                  <a:pt x="1605" y="379"/>
                </a:lnTo>
                <a:lnTo>
                  <a:pt x="1366" y="568"/>
                </a:lnTo>
                <a:lnTo>
                  <a:pt x="1127" y="758"/>
                </a:lnTo>
                <a:lnTo>
                  <a:pt x="1127" y="620"/>
                </a:lnTo>
                <a:lnTo>
                  <a:pt x="796" y="620"/>
                </a:lnTo>
                <a:cubicBezTo>
                  <a:pt x="599" y="620"/>
                  <a:pt x="488" y="670"/>
                  <a:pt x="488" y="867"/>
                </a:cubicBezTo>
                <a:lnTo>
                  <a:pt x="488" y="4693"/>
                </a:lnTo>
                <a:lnTo>
                  <a:pt x="0" y="4693"/>
                </a:lnTo>
                <a:lnTo>
                  <a:pt x="0" y="600"/>
                </a:lnTo>
                <a:cubicBezTo>
                  <a:pt x="0" y="343"/>
                  <a:pt x="210" y="132"/>
                  <a:pt x="468" y="13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8"/>
          <p:cNvSpPr/>
          <p:nvPr/>
        </p:nvSpPr>
        <p:spPr bwMode="auto">
          <a:xfrm>
            <a:off x="4240213" y="3127375"/>
            <a:ext cx="1590675" cy="3730625"/>
          </a:xfrm>
          <a:custGeom>
            <a:avLst/>
            <a:gdLst>
              <a:gd name="T0" fmla="*/ 1809 w 2278"/>
              <a:gd name="T1" fmla="*/ 132 h 5345"/>
              <a:gd name="T2" fmla="*/ 478 w 2278"/>
              <a:gd name="T3" fmla="*/ 132 h 5345"/>
              <a:gd name="T4" fmla="*/ 478 w 2278"/>
              <a:gd name="T5" fmla="*/ 0 h 5345"/>
              <a:gd name="T6" fmla="*/ 239 w 2278"/>
              <a:gd name="T7" fmla="*/ 190 h 5345"/>
              <a:gd name="T8" fmla="*/ 0 w 2278"/>
              <a:gd name="T9" fmla="*/ 379 h 5345"/>
              <a:gd name="T10" fmla="*/ 239 w 2278"/>
              <a:gd name="T11" fmla="*/ 569 h 5345"/>
              <a:gd name="T12" fmla="*/ 478 w 2278"/>
              <a:gd name="T13" fmla="*/ 758 h 5345"/>
              <a:gd name="T14" fmla="*/ 478 w 2278"/>
              <a:gd name="T15" fmla="*/ 621 h 5345"/>
              <a:gd name="T16" fmla="*/ 1481 w 2278"/>
              <a:gd name="T17" fmla="*/ 621 h 5345"/>
              <a:gd name="T18" fmla="*/ 1789 w 2278"/>
              <a:gd name="T19" fmla="*/ 868 h 5345"/>
              <a:gd name="T20" fmla="*/ 1789 w 2278"/>
              <a:gd name="T21" fmla="*/ 5345 h 5345"/>
              <a:gd name="T22" fmla="*/ 2278 w 2278"/>
              <a:gd name="T23" fmla="*/ 5345 h 5345"/>
              <a:gd name="T24" fmla="*/ 2278 w 2278"/>
              <a:gd name="T25" fmla="*/ 601 h 5345"/>
              <a:gd name="T26" fmla="*/ 1809 w 2278"/>
              <a:gd name="T27" fmla="*/ 132 h 5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78" h="5345">
                <a:moveTo>
                  <a:pt x="1809" y="132"/>
                </a:moveTo>
                <a:lnTo>
                  <a:pt x="478" y="132"/>
                </a:lnTo>
                <a:lnTo>
                  <a:pt x="478" y="0"/>
                </a:lnTo>
                <a:lnTo>
                  <a:pt x="239" y="190"/>
                </a:lnTo>
                <a:lnTo>
                  <a:pt x="0" y="379"/>
                </a:lnTo>
                <a:lnTo>
                  <a:pt x="239" y="569"/>
                </a:lnTo>
                <a:lnTo>
                  <a:pt x="478" y="758"/>
                </a:lnTo>
                <a:lnTo>
                  <a:pt x="478" y="621"/>
                </a:lnTo>
                <a:lnTo>
                  <a:pt x="1481" y="621"/>
                </a:lnTo>
                <a:cubicBezTo>
                  <a:pt x="1678" y="621"/>
                  <a:pt x="1789" y="670"/>
                  <a:pt x="1789" y="868"/>
                </a:cubicBezTo>
                <a:lnTo>
                  <a:pt x="1789" y="5345"/>
                </a:lnTo>
                <a:lnTo>
                  <a:pt x="2278" y="5345"/>
                </a:lnTo>
                <a:lnTo>
                  <a:pt x="2278" y="601"/>
                </a:lnTo>
                <a:cubicBezTo>
                  <a:pt x="2278" y="343"/>
                  <a:pt x="2067" y="132"/>
                  <a:pt x="1809" y="1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9"/>
          <p:cNvSpPr/>
          <p:nvPr/>
        </p:nvSpPr>
        <p:spPr bwMode="auto">
          <a:xfrm>
            <a:off x="4262438" y="4505325"/>
            <a:ext cx="1120775" cy="2352675"/>
          </a:xfrm>
          <a:custGeom>
            <a:avLst/>
            <a:gdLst>
              <a:gd name="T0" fmla="*/ 1137 w 1605"/>
              <a:gd name="T1" fmla="*/ 132 h 3370"/>
              <a:gd name="T2" fmla="*/ 478 w 1605"/>
              <a:gd name="T3" fmla="*/ 132 h 3370"/>
              <a:gd name="T4" fmla="*/ 478 w 1605"/>
              <a:gd name="T5" fmla="*/ 0 h 3370"/>
              <a:gd name="T6" fmla="*/ 239 w 1605"/>
              <a:gd name="T7" fmla="*/ 190 h 3370"/>
              <a:gd name="T8" fmla="*/ 0 w 1605"/>
              <a:gd name="T9" fmla="*/ 379 h 3370"/>
              <a:gd name="T10" fmla="*/ 239 w 1605"/>
              <a:gd name="T11" fmla="*/ 569 h 3370"/>
              <a:gd name="T12" fmla="*/ 478 w 1605"/>
              <a:gd name="T13" fmla="*/ 758 h 3370"/>
              <a:gd name="T14" fmla="*/ 478 w 1605"/>
              <a:gd name="T15" fmla="*/ 621 h 3370"/>
              <a:gd name="T16" fmla="*/ 809 w 1605"/>
              <a:gd name="T17" fmla="*/ 621 h 3370"/>
              <a:gd name="T18" fmla="*/ 1117 w 1605"/>
              <a:gd name="T19" fmla="*/ 868 h 3370"/>
              <a:gd name="T20" fmla="*/ 1117 w 1605"/>
              <a:gd name="T21" fmla="*/ 3370 h 3370"/>
              <a:gd name="T22" fmla="*/ 1605 w 1605"/>
              <a:gd name="T23" fmla="*/ 3370 h 3370"/>
              <a:gd name="T24" fmla="*/ 1605 w 1605"/>
              <a:gd name="T25" fmla="*/ 601 h 3370"/>
              <a:gd name="T26" fmla="*/ 1137 w 1605"/>
              <a:gd name="T27" fmla="*/ 132 h 3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05" h="3370">
                <a:moveTo>
                  <a:pt x="1137" y="132"/>
                </a:moveTo>
                <a:lnTo>
                  <a:pt x="478" y="132"/>
                </a:lnTo>
                <a:lnTo>
                  <a:pt x="478" y="0"/>
                </a:lnTo>
                <a:lnTo>
                  <a:pt x="239" y="190"/>
                </a:lnTo>
                <a:lnTo>
                  <a:pt x="0" y="379"/>
                </a:lnTo>
                <a:lnTo>
                  <a:pt x="239" y="569"/>
                </a:lnTo>
                <a:lnTo>
                  <a:pt x="478" y="758"/>
                </a:lnTo>
                <a:lnTo>
                  <a:pt x="478" y="621"/>
                </a:lnTo>
                <a:lnTo>
                  <a:pt x="809" y="621"/>
                </a:lnTo>
                <a:cubicBezTo>
                  <a:pt x="1006" y="621"/>
                  <a:pt x="1117" y="670"/>
                  <a:pt x="1117" y="868"/>
                </a:cubicBezTo>
                <a:lnTo>
                  <a:pt x="1117" y="3370"/>
                </a:lnTo>
                <a:lnTo>
                  <a:pt x="1605" y="3370"/>
                </a:lnTo>
                <a:lnTo>
                  <a:pt x="1605" y="601"/>
                </a:lnTo>
                <a:cubicBezTo>
                  <a:pt x="1605" y="343"/>
                  <a:pt x="1395" y="132"/>
                  <a:pt x="1137" y="1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819754" y="3645024"/>
            <a:ext cx="2311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+mj-ea"/>
                <a:ea typeface="+mj-ea"/>
              </a:rPr>
              <a:t>数字资产管理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19753" y="2164794"/>
            <a:ext cx="231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网络</a:t>
            </a:r>
            <a:r>
              <a:rPr lang="zh-CN" altLang="en-US" sz="2400" b="1" dirty="0" smtClean="0">
                <a:solidFill>
                  <a:schemeClr val="accent1"/>
                </a:solidFill>
                <a:latin typeface="+mj-ea"/>
                <a:ea typeface="+mj-ea"/>
              </a:rPr>
              <a:t>借贷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05893" y="2996951"/>
            <a:ext cx="2367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chemeClr val="accent1"/>
                </a:solidFill>
                <a:latin typeface="+mj-ea"/>
                <a:ea typeface="+mj-ea"/>
              </a:rPr>
              <a:t>互联网资产</a:t>
            </a: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管理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30767" y="4365104"/>
            <a:ext cx="274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供应</a:t>
            </a:r>
            <a:r>
              <a:rPr lang="zh-CN" altLang="en-US" sz="2400" b="1" dirty="0" smtClean="0">
                <a:solidFill>
                  <a:schemeClr val="accent1"/>
                </a:solidFill>
                <a:latin typeface="+mj-ea"/>
                <a:ea typeface="+mj-ea"/>
              </a:rPr>
              <a:t>链和消费金融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7268">
        <p:wipe dir="d"/>
      </p:transition>
    </mc:Choice>
    <mc:Fallback xmlns="">
      <p:transition spd="slow" advTm="7268">
        <p:wipe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4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94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4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40"/>
                            </p:stCondLst>
                            <p:childTnLst>
                              <p:par>
                                <p:cTn id="3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4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40"/>
                            </p:stCondLst>
                            <p:childTnLst>
                              <p:par>
                                <p:cTn id="5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4" grpId="0" animBg="1"/>
      <p:bldP spid="5" grpId="0" animBg="1"/>
      <p:bldP spid="6" grpId="0" animBg="1"/>
      <p:bldP spid="7" grpId="0" animBg="1"/>
      <p:bldP spid="8" grpId="0"/>
      <p:bldP spid="10" grpId="0"/>
      <p:bldP spid="12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330766" y="44624"/>
            <a:ext cx="504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defRPr>
            </a:lvl1pPr>
          </a:lstStyle>
          <a:p>
            <a:r>
              <a:rPr lang="en-US" altLang="zh-CN" sz="2800" dirty="0" err="1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Finchain</a:t>
            </a:r>
            <a:r>
              <a:rPr lang="en-US" altLang="zh-CN" sz="28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金链的技术</a:t>
            </a:r>
            <a:r>
              <a:rPr lang="zh-CN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40263" y="106179"/>
            <a:ext cx="1064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 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" name="Freeform 6"/>
          <p:cNvSpPr/>
          <p:nvPr/>
        </p:nvSpPr>
        <p:spPr bwMode="auto">
          <a:xfrm>
            <a:off x="6648450" y="2868613"/>
            <a:ext cx="1376363" cy="1587500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7"/>
          <p:cNvSpPr/>
          <p:nvPr/>
        </p:nvSpPr>
        <p:spPr bwMode="auto">
          <a:xfrm>
            <a:off x="3794125" y="2868613"/>
            <a:ext cx="1374775" cy="1587500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8"/>
          <p:cNvSpPr/>
          <p:nvPr/>
        </p:nvSpPr>
        <p:spPr bwMode="auto">
          <a:xfrm>
            <a:off x="4506913" y="1628775"/>
            <a:ext cx="1374775" cy="1589088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9"/>
          <p:cNvSpPr/>
          <p:nvPr/>
        </p:nvSpPr>
        <p:spPr bwMode="auto">
          <a:xfrm>
            <a:off x="5937250" y="1628775"/>
            <a:ext cx="1374775" cy="1589088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10"/>
          <p:cNvSpPr/>
          <p:nvPr/>
        </p:nvSpPr>
        <p:spPr bwMode="auto">
          <a:xfrm>
            <a:off x="4506913" y="4100513"/>
            <a:ext cx="1374775" cy="1589088"/>
          </a:xfrm>
          <a:custGeom>
            <a:avLst/>
            <a:gdLst>
              <a:gd name="T0" fmla="*/ 1130 w 2260"/>
              <a:gd name="T1" fmla="*/ 0 h 2609"/>
              <a:gd name="T2" fmla="*/ 1695 w 2260"/>
              <a:gd name="T3" fmla="*/ 326 h 2609"/>
              <a:gd name="T4" fmla="*/ 2260 w 2260"/>
              <a:gd name="T5" fmla="*/ 652 h 2609"/>
              <a:gd name="T6" fmla="*/ 2260 w 2260"/>
              <a:gd name="T7" fmla="*/ 1305 h 2609"/>
              <a:gd name="T8" fmla="*/ 2260 w 2260"/>
              <a:gd name="T9" fmla="*/ 1957 h 2609"/>
              <a:gd name="T10" fmla="*/ 1695 w 2260"/>
              <a:gd name="T11" fmla="*/ 2283 h 2609"/>
              <a:gd name="T12" fmla="*/ 1130 w 2260"/>
              <a:gd name="T13" fmla="*/ 2609 h 2609"/>
              <a:gd name="T14" fmla="*/ 565 w 2260"/>
              <a:gd name="T15" fmla="*/ 2283 h 2609"/>
              <a:gd name="T16" fmla="*/ 0 w 2260"/>
              <a:gd name="T17" fmla="*/ 1957 h 2609"/>
              <a:gd name="T18" fmla="*/ 0 w 2260"/>
              <a:gd name="T19" fmla="*/ 1305 h 2609"/>
              <a:gd name="T20" fmla="*/ 0 w 2260"/>
              <a:gd name="T21" fmla="*/ 652 h 2609"/>
              <a:gd name="T22" fmla="*/ 565 w 2260"/>
              <a:gd name="T23" fmla="*/ 326 h 2609"/>
              <a:gd name="T24" fmla="*/ 1130 w 2260"/>
              <a:gd name="T25" fmla="*/ 0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09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09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>
            <a:off x="5937250" y="4100513"/>
            <a:ext cx="1374775" cy="1589088"/>
          </a:xfrm>
          <a:custGeom>
            <a:avLst/>
            <a:gdLst>
              <a:gd name="T0" fmla="*/ 1130 w 2260"/>
              <a:gd name="T1" fmla="*/ 0 h 2609"/>
              <a:gd name="T2" fmla="*/ 1695 w 2260"/>
              <a:gd name="T3" fmla="*/ 326 h 2609"/>
              <a:gd name="T4" fmla="*/ 2260 w 2260"/>
              <a:gd name="T5" fmla="*/ 652 h 2609"/>
              <a:gd name="T6" fmla="*/ 2260 w 2260"/>
              <a:gd name="T7" fmla="*/ 1305 h 2609"/>
              <a:gd name="T8" fmla="*/ 2260 w 2260"/>
              <a:gd name="T9" fmla="*/ 1957 h 2609"/>
              <a:gd name="T10" fmla="*/ 1695 w 2260"/>
              <a:gd name="T11" fmla="*/ 2283 h 2609"/>
              <a:gd name="T12" fmla="*/ 1130 w 2260"/>
              <a:gd name="T13" fmla="*/ 2609 h 2609"/>
              <a:gd name="T14" fmla="*/ 565 w 2260"/>
              <a:gd name="T15" fmla="*/ 2283 h 2609"/>
              <a:gd name="T16" fmla="*/ 0 w 2260"/>
              <a:gd name="T17" fmla="*/ 1957 h 2609"/>
              <a:gd name="T18" fmla="*/ 0 w 2260"/>
              <a:gd name="T19" fmla="*/ 1305 h 2609"/>
              <a:gd name="T20" fmla="*/ 0 w 2260"/>
              <a:gd name="T21" fmla="*/ 652 h 2609"/>
              <a:gd name="T22" fmla="*/ 565 w 2260"/>
              <a:gd name="T23" fmla="*/ 326 h 2609"/>
              <a:gd name="T24" fmla="*/ 1130 w 2260"/>
              <a:gd name="T25" fmla="*/ 0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09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09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2"/>
          <p:cNvSpPr>
            <a:spLocks noEditPoints="1"/>
          </p:cNvSpPr>
          <p:nvPr/>
        </p:nvSpPr>
        <p:spPr bwMode="auto">
          <a:xfrm>
            <a:off x="4911725" y="4645025"/>
            <a:ext cx="598488" cy="446088"/>
          </a:xfrm>
          <a:custGeom>
            <a:avLst/>
            <a:gdLst>
              <a:gd name="T0" fmla="*/ 201 w 983"/>
              <a:gd name="T1" fmla="*/ 386 h 731"/>
              <a:gd name="T2" fmla="*/ 359 w 983"/>
              <a:gd name="T3" fmla="*/ 110 h 731"/>
              <a:gd name="T4" fmla="*/ 398 w 983"/>
              <a:gd name="T5" fmla="*/ 64 h 731"/>
              <a:gd name="T6" fmla="*/ 759 w 983"/>
              <a:gd name="T7" fmla="*/ 93 h 731"/>
              <a:gd name="T8" fmla="*/ 738 w 983"/>
              <a:gd name="T9" fmla="*/ 49 h 731"/>
              <a:gd name="T10" fmla="*/ 821 w 983"/>
              <a:gd name="T11" fmla="*/ 24 h 731"/>
              <a:gd name="T12" fmla="*/ 877 w 983"/>
              <a:gd name="T13" fmla="*/ 27 h 731"/>
              <a:gd name="T14" fmla="*/ 859 w 983"/>
              <a:gd name="T15" fmla="*/ 109 h 731"/>
              <a:gd name="T16" fmla="*/ 830 w 983"/>
              <a:gd name="T17" fmla="*/ 154 h 731"/>
              <a:gd name="T18" fmla="*/ 623 w 983"/>
              <a:gd name="T19" fmla="*/ 344 h 731"/>
              <a:gd name="T20" fmla="*/ 622 w 983"/>
              <a:gd name="T21" fmla="*/ 345 h 731"/>
              <a:gd name="T22" fmla="*/ 952 w 983"/>
              <a:gd name="T23" fmla="*/ 670 h 731"/>
              <a:gd name="T24" fmla="*/ 952 w 983"/>
              <a:gd name="T25" fmla="*/ 731 h 731"/>
              <a:gd name="T26" fmla="*/ 763 w 983"/>
              <a:gd name="T27" fmla="*/ 731 h 731"/>
              <a:gd name="T28" fmla="*/ 558 w 983"/>
              <a:gd name="T29" fmla="*/ 731 h 731"/>
              <a:gd name="T30" fmla="*/ 353 w 983"/>
              <a:gd name="T31" fmla="*/ 731 h 731"/>
              <a:gd name="T32" fmla="*/ 148 w 983"/>
              <a:gd name="T33" fmla="*/ 731 h 731"/>
              <a:gd name="T34" fmla="*/ 0 w 983"/>
              <a:gd name="T35" fmla="*/ 701 h 731"/>
              <a:gd name="T36" fmla="*/ 31 w 983"/>
              <a:gd name="T37" fmla="*/ 0 h 731"/>
              <a:gd name="T38" fmla="*/ 62 w 983"/>
              <a:gd name="T39" fmla="*/ 670 h 731"/>
              <a:gd name="T40" fmla="*/ 148 w 983"/>
              <a:gd name="T41" fmla="*/ 530 h 731"/>
              <a:gd name="T42" fmla="*/ 236 w 983"/>
              <a:gd name="T43" fmla="*/ 499 h 731"/>
              <a:gd name="T44" fmla="*/ 267 w 983"/>
              <a:gd name="T45" fmla="*/ 670 h 731"/>
              <a:gd name="T46" fmla="*/ 353 w 983"/>
              <a:gd name="T47" fmla="*/ 316 h 731"/>
              <a:gd name="T48" fmla="*/ 441 w 983"/>
              <a:gd name="T49" fmla="*/ 286 h 731"/>
              <a:gd name="T50" fmla="*/ 472 w 983"/>
              <a:gd name="T51" fmla="*/ 670 h 731"/>
              <a:gd name="T52" fmla="*/ 558 w 983"/>
              <a:gd name="T53" fmla="*/ 421 h 731"/>
              <a:gd name="T54" fmla="*/ 646 w 983"/>
              <a:gd name="T55" fmla="*/ 390 h 731"/>
              <a:gd name="T56" fmla="*/ 677 w 983"/>
              <a:gd name="T57" fmla="*/ 670 h 731"/>
              <a:gd name="T58" fmla="*/ 763 w 983"/>
              <a:gd name="T59" fmla="*/ 245 h 731"/>
              <a:gd name="T60" fmla="*/ 851 w 983"/>
              <a:gd name="T61" fmla="*/ 214 h 731"/>
              <a:gd name="T62" fmla="*/ 881 w 983"/>
              <a:gd name="T63" fmla="*/ 670 h 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83" h="731">
                <a:moveTo>
                  <a:pt x="404" y="154"/>
                </a:moveTo>
                <a:lnTo>
                  <a:pt x="201" y="386"/>
                </a:lnTo>
                <a:lnTo>
                  <a:pt x="153" y="345"/>
                </a:lnTo>
                <a:lnTo>
                  <a:pt x="359" y="110"/>
                </a:lnTo>
                <a:lnTo>
                  <a:pt x="359" y="110"/>
                </a:lnTo>
                <a:lnTo>
                  <a:pt x="398" y="64"/>
                </a:lnTo>
                <a:lnTo>
                  <a:pt x="616" y="255"/>
                </a:lnTo>
                <a:lnTo>
                  <a:pt x="759" y="93"/>
                </a:lnTo>
                <a:lnTo>
                  <a:pt x="734" y="71"/>
                </a:lnTo>
                <a:cubicBezTo>
                  <a:pt x="724" y="63"/>
                  <a:pt x="726" y="53"/>
                  <a:pt x="738" y="49"/>
                </a:cubicBezTo>
                <a:lnTo>
                  <a:pt x="777" y="37"/>
                </a:lnTo>
                <a:cubicBezTo>
                  <a:pt x="789" y="34"/>
                  <a:pt x="809" y="27"/>
                  <a:pt x="821" y="24"/>
                </a:cubicBezTo>
                <a:lnTo>
                  <a:pt x="860" y="12"/>
                </a:lnTo>
                <a:cubicBezTo>
                  <a:pt x="872" y="8"/>
                  <a:pt x="880" y="15"/>
                  <a:pt x="877" y="27"/>
                </a:cubicBezTo>
                <a:lnTo>
                  <a:pt x="869" y="65"/>
                </a:lnTo>
                <a:cubicBezTo>
                  <a:pt x="866" y="77"/>
                  <a:pt x="862" y="97"/>
                  <a:pt x="859" y="109"/>
                </a:cubicBezTo>
                <a:lnTo>
                  <a:pt x="851" y="147"/>
                </a:lnTo>
                <a:cubicBezTo>
                  <a:pt x="849" y="159"/>
                  <a:pt x="839" y="162"/>
                  <a:pt x="830" y="154"/>
                </a:cubicBezTo>
                <a:lnTo>
                  <a:pt x="807" y="134"/>
                </a:lnTo>
                <a:lnTo>
                  <a:pt x="623" y="344"/>
                </a:lnTo>
                <a:lnTo>
                  <a:pt x="623" y="344"/>
                </a:lnTo>
                <a:lnTo>
                  <a:pt x="622" y="345"/>
                </a:lnTo>
                <a:lnTo>
                  <a:pt x="404" y="154"/>
                </a:lnTo>
                <a:close/>
                <a:moveTo>
                  <a:pt x="952" y="670"/>
                </a:moveTo>
                <a:cubicBezTo>
                  <a:pt x="969" y="670"/>
                  <a:pt x="983" y="684"/>
                  <a:pt x="983" y="701"/>
                </a:cubicBezTo>
                <a:cubicBezTo>
                  <a:pt x="983" y="718"/>
                  <a:pt x="969" y="731"/>
                  <a:pt x="952" y="731"/>
                </a:cubicBezTo>
                <a:lnTo>
                  <a:pt x="881" y="731"/>
                </a:lnTo>
                <a:lnTo>
                  <a:pt x="763" y="731"/>
                </a:lnTo>
                <a:lnTo>
                  <a:pt x="677" y="731"/>
                </a:lnTo>
                <a:lnTo>
                  <a:pt x="558" y="731"/>
                </a:lnTo>
                <a:lnTo>
                  <a:pt x="472" y="731"/>
                </a:lnTo>
                <a:lnTo>
                  <a:pt x="353" y="731"/>
                </a:lnTo>
                <a:lnTo>
                  <a:pt x="267" y="731"/>
                </a:lnTo>
                <a:lnTo>
                  <a:pt x="148" y="731"/>
                </a:lnTo>
                <a:lnTo>
                  <a:pt x="32" y="731"/>
                </a:lnTo>
                <a:cubicBezTo>
                  <a:pt x="14" y="731"/>
                  <a:pt x="0" y="718"/>
                  <a:pt x="0" y="701"/>
                </a:cubicBezTo>
                <a:lnTo>
                  <a:pt x="0" y="31"/>
                </a:ln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lnTo>
                  <a:pt x="62" y="670"/>
                </a:lnTo>
                <a:lnTo>
                  <a:pt x="148" y="670"/>
                </a:lnTo>
                <a:lnTo>
                  <a:pt x="148" y="530"/>
                </a:lnTo>
                <a:cubicBezTo>
                  <a:pt x="148" y="513"/>
                  <a:pt x="162" y="499"/>
                  <a:pt x="179" y="499"/>
                </a:cubicBezTo>
                <a:lnTo>
                  <a:pt x="236" y="499"/>
                </a:lnTo>
                <a:cubicBezTo>
                  <a:pt x="253" y="499"/>
                  <a:pt x="267" y="513"/>
                  <a:pt x="267" y="530"/>
                </a:cubicBezTo>
                <a:lnTo>
                  <a:pt x="267" y="670"/>
                </a:lnTo>
                <a:lnTo>
                  <a:pt x="353" y="670"/>
                </a:lnTo>
                <a:lnTo>
                  <a:pt x="353" y="316"/>
                </a:lnTo>
                <a:cubicBezTo>
                  <a:pt x="353" y="299"/>
                  <a:pt x="367" y="286"/>
                  <a:pt x="384" y="286"/>
                </a:cubicBezTo>
                <a:lnTo>
                  <a:pt x="441" y="286"/>
                </a:lnTo>
                <a:cubicBezTo>
                  <a:pt x="458" y="286"/>
                  <a:pt x="472" y="299"/>
                  <a:pt x="472" y="316"/>
                </a:cubicBezTo>
                <a:lnTo>
                  <a:pt x="472" y="670"/>
                </a:lnTo>
                <a:lnTo>
                  <a:pt x="558" y="670"/>
                </a:lnTo>
                <a:lnTo>
                  <a:pt x="558" y="421"/>
                </a:lnTo>
                <a:cubicBezTo>
                  <a:pt x="558" y="404"/>
                  <a:pt x="572" y="390"/>
                  <a:pt x="589" y="390"/>
                </a:cubicBezTo>
                <a:lnTo>
                  <a:pt x="646" y="390"/>
                </a:lnTo>
                <a:cubicBezTo>
                  <a:pt x="663" y="390"/>
                  <a:pt x="677" y="404"/>
                  <a:pt x="677" y="421"/>
                </a:cubicBezTo>
                <a:lnTo>
                  <a:pt x="677" y="670"/>
                </a:lnTo>
                <a:lnTo>
                  <a:pt x="763" y="670"/>
                </a:lnTo>
                <a:lnTo>
                  <a:pt x="763" y="245"/>
                </a:lnTo>
                <a:cubicBezTo>
                  <a:pt x="763" y="228"/>
                  <a:pt x="776" y="214"/>
                  <a:pt x="793" y="214"/>
                </a:cubicBezTo>
                <a:lnTo>
                  <a:pt x="851" y="214"/>
                </a:lnTo>
                <a:cubicBezTo>
                  <a:pt x="868" y="214"/>
                  <a:pt x="881" y="228"/>
                  <a:pt x="881" y="245"/>
                </a:cubicBezTo>
                <a:lnTo>
                  <a:pt x="881" y="670"/>
                </a:lnTo>
                <a:lnTo>
                  <a:pt x="952" y="6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7077075" y="3362325"/>
            <a:ext cx="612775" cy="604838"/>
          </a:xfrm>
          <a:custGeom>
            <a:avLst/>
            <a:gdLst>
              <a:gd name="T0" fmla="*/ 909 w 1006"/>
              <a:gd name="T1" fmla="*/ 858 h 995"/>
              <a:gd name="T2" fmla="*/ 805 w 1006"/>
              <a:gd name="T3" fmla="*/ 858 h 995"/>
              <a:gd name="T4" fmla="*/ 969 w 1006"/>
              <a:gd name="T5" fmla="*/ 97 h 995"/>
              <a:gd name="T6" fmla="*/ 834 w 1006"/>
              <a:gd name="T7" fmla="*/ 0 h 995"/>
              <a:gd name="T8" fmla="*/ 472 w 1006"/>
              <a:gd name="T9" fmla="*/ 323 h 995"/>
              <a:gd name="T10" fmla="*/ 421 w 1006"/>
              <a:gd name="T11" fmla="*/ 397 h 995"/>
              <a:gd name="T12" fmla="*/ 376 w 1006"/>
              <a:gd name="T13" fmla="*/ 419 h 995"/>
              <a:gd name="T14" fmla="*/ 381 w 1006"/>
              <a:gd name="T15" fmla="*/ 556 h 995"/>
              <a:gd name="T16" fmla="*/ 89 w 1006"/>
              <a:gd name="T17" fmla="*/ 810 h 995"/>
              <a:gd name="T18" fmla="*/ 57 w 1006"/>
              <a:gd name="T19" fmla="*/ 995 h 995"/>
              <a:gd name="T20" fmla="*/ 208 w 1006"/>
              <a:gd name="T21" fmla="*/ 844 h 995"/>
              <a:gd name="T22" fmla="*/ 445 w 1006"/>
              <a:gd name="T23" fmla="*/ 621 h 995"/>
              <a:gd name="T24" fmla="*/ 578 w 1006"/>
              <a:gd name="T25" fmla="*/ 621 h 995"/>
              <a:gd name="T26" fmla="*/ 616 w 1006"/>
              <a:gd name="T27" fmla="*/ 537 h 995"/>
              <a:gd name="T28" fmla="*/ 674 w 1006"/>
              <a:gd name="T29" fmla="*/ 525 h 995"/>
              <a:gd name="T30" fmla="*/ 969 w 1006"/>
              <a:gd name="T31" fmla="*/ 97 h 995"/>
              <a:gd name="T32" fmla="*/ 392 w 1006"/>
              <a:gd name="T33" fmla="*/ 325 h 995"/>
              <a:gd name="T34" fmla="*/ 404 w 1006"/>
              <a:gd name="T35" fmla="*/ 312 h 995"/>
              <a:gd name="T36" fmla="*/ 436 w 1006"/>
              <a:gd name="T37" fmla="*/ 281 h 995"/>
              <a:gd name="T38" fmla="*/ 215 w 1006"/>
              <a:gd name="T39" fmla="*/ 1 h 995"/>
              <a:gd name="T40" fmla="*/ 280 w 1006"/>
              <a:gd name="T41" fmla="*/ 160 h 995"/>
              <a:gd name="T42" fmla="*/ 21 w 1006"/>
              <a:gd name="T43" fmla="*/ 195 h 995"/>
              <a:gd name="T44" fmla="*/ 232 w 1006"/>
              <a:gd name="T45" fmla="*/ 447 h 995"/>
              <a:gd name="T46" fmla="*/ 303 w 1006"/>
              <a:gd name="T47" fmla="*/ 433 h 995"/>
              <a:gd name="T48" fmla="*/ 363 w 1006"/>
              <a:gd name="T49" fmla="*/ 354 h 995"/>
              <a:gd name="T50" fmla="*/ 672 w 1006"/>
              <a:gd name="T51" fmla="*/ 606 h 995"/>
              <a:gd name="T52" fmla="*/ 617 w 1006"/>
              <a:gd name="T53" fmla="*/ 660 h 995"/>
              <a:gd name="T54" fmla="*/ 741 w 1006"/>
              <a:gd name="T55" fmla="*/ 871 h 995"/>
              <a:gd name="T56" fmla="*/ 869 w 1006"/>
              <a:gd name="T57" fmla="*/ 995 h 995"/>
              <a:gd name="T58" fmla="*/ 980 w 1006"/>
              <a:gd name="T59" fmla="*/ 825 h 995"/>
              <a:gd name="T60" fmla="*/ 702 w 1006"/>
              <a:gd name="T61" fmla="*/ 576 h 995"/>
              <a:gd name="T62" fmla="*/ 658 w 1006"/>
              <a:gd name="T63" fmla="*/ 579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06" h="995">
                <a:moveTo>
                  <a:pt x="857" y="806"/>
                </a:moveTo>
                <a:cubicBezTo>
                  <a:pt x="886" y="806"/>
                  <a:pt x="909" y="829"/>
                  <a:pt x="909" y="858"/>
                </a:cubicBezTo>
                <a:cubicBezTo>
                  <a:pt x="909" y="887"/>
                  <a:pt x="886" y="910"/>
                  <a:pt x="857" y="910"/>
                </a:cubicBezTo>
                <a:cubicBezTo>
                  <a:pt x="828" y="910"/>
                  <a:pt x="805" y="887"/>
                  <a:pt x="805" y="858"/>
                </a:cubicBezTo>
                <a:cubicBezTo>
                  <a:pt x="805" y="829"/>
                  <a:pt x="828" y="806"/>
                  <a:pt x="857" y="806"/>
                </a:cubicBezTo>
                <a:close/>
                <a:moveTo>
                  <a:pt x="969" y="97"/>
                </a:moveTo>
                <a:lnTo>
                  <a:pt x="900" y="28"/>
                </a:lnTo>
                <a:cubicBezTo>
                  <a:pt x="882" y="9"/>
                  <a:pt x="858" y="0"/>
                  <a:pt x="834" y="0"/>
                </a:cubicBezTo>
                <a:cubicBezTo>
                  <a:pt x="810" y="0"/>
                  <a:pt x="786" y="9"/>
                  <a:pt x="767" y="28"/>
                </a:cubicBezTo>
                <a:lnTo>
                  <a:pt x="472" y="323"/>
                </a:lnTo>
                <a:cubicBezTo>
                  <a:pt x="481" y="340"/>
                  <a:pt x="475" y="367"/>
                  <a:pt x="460" y="381"/>
                </a:cubicBezTo>
                <a:cubicBezTo>
                  <a:pt x="451" y="391"/>
                  <a:pt x="435" y="397"/>
                  <a:pt x="421" y="397"/>
                </a:cubicBezTo>
                <a:cubicBezTo>
                  <a:pt x="414" y="397"/>
                  <a:pt x="408" y="396"/>
                  <a:pt x="402" y="393"/>
                </a:cubicBezTo>
                <a:lnTo>
                  <a:pt x="376" y="419"/>
                </a:lnTo>
                <a:cubicBezTo>
                  <a:pt x="340" y="455"/>
                  <a:pt x="340" y="515"/>
                  <a:pt x="376" y="552"/>
                </a:cubicBezTo>
                <a:lnTo>
                  <a:pt x="381" y="556"/>
                </a:lnTo>
                <a:lnTo>
                  <a:pt x="151" y="787"/>
                </a:lnTo>
                <a:lnTo>
                  <a:pt x="89" y="810"/>
                </a:lnTo>
                <a:lnTo>
                  <a:pt x="0" y="938"/>
                </a:lnTo>
                <a:lnTo>
                  <a:pt x="57" y="995"/>
                </a:lnTo>
                <a:lnTo>
                  <a:pt x="185" y="906"/>
                </a:lnTo>
                <a:lnTo>
                  <a:pt x="208" y="844"/>
                </a:lnTo>
                <a:lnTo>
                  <a:pt x="439" y="614"/>
                </a:lnTo>
                <a:lnTo>
                  <a:pt x="445" y="621"/>
                </a:lnTo>
                <a:cubicBezTo>
                  <a:pt x="464" y="639"/>
                  <a:pt x="488" y="648"/>
                  <a:pt x="512" y="648"/>
                </a:cubicBezTo>
                <a:cubicBezTo>
                  <a:pt x="536" y="648"/>
                  <a:pt x="560" y="639"/>
                  <a:pt x="578" y="621"/>
                </a:cubicBezTo>
                <a:lnTo>
                  <a:pt x="604" y="595"/>
                </a:lnTo>
                <a:cubicBezTo>
                  <a:pt x="596" y="577"/>
                  <a:pt x="602" y="551"/>
                  <a:pt x="616" y="537"/>
                </a:cubicBezTo>
                <a:cubicBezTo>
                  <a:pt x="626" y="527"/>
                  <a:pt x="642" y="521"/>
                  <a:pt x="656" y="521"/>
                </a:cubicBezTo>
                <a:cubicBezTo>
                  <a:pt x="662" y="521"/>
                  <a:pt x="669" y="522"/>
                  <a:pt x="674" y="525"/>
                </a:cubicBezTo>
                <a:lnTo>
                  <a:pt x="969" y="230"/>
                </a:lnTo>
                <a:cubicBezTo>
                  <a:pt x="1006" y="193"/>
                  <a:pt x="1006" y="133"/>
                  <a:pt x="969" y="97"/>
                </a:cubicBezTo>
                <a:close/>
                <a:moveTo>
                  <a:pt x="363" y="354"/>
                </a:moveTo>
                <a:lnTo>
                  <a:pt x="392" y="325"/>
                </a:lnTo>
                <a:lnTo>
                  <a:pt x="418" y="338"/>
                </a:lnTo>
                <a:lnTo>
                  <a:pt x="404" y="312"/>
                </a:lnTo>
                <a:lnTo>
                  <a:pt x="433" y="284"/>
                </a:lnTo>
                <a:lnTo>
                  <a:pt x="436" y="281"/>
                </a:lnTo>
                <a:cubicBezTo>
                  <a:pt x="442" y="264"/>
                  <a:pt x="446" y="248"/>
                  <a:pt x="446" y="233"/>
                </a:cubicBezTo>
                <a:cubicBezTo>
                  <a:pt x="446" y="115"/>
                  <a:pt x="333" y="0"/>
                  <a:pt x="215" y="1"/>
                </a:cubicBezTo>
                <a:cubicBezTo>
                  <a:pt x="214" y="1"/>
                  <a:pt x="201" y="15"/>
                  <a:pt x="193" y="22"/>
                </a:cubicBezTo>
                <a:cubicBezTo>
                  <a:pt x="288" y="117"/>
                  <a:pt x="280" y="102"/>
                  <a:pt x="280" y="160"/>
                </a:cubicBezTo>
                <a:cubicBezTo>
                  <a:pt x="280" y="207"/>
                  <a:pt x="205" y="282"/>
                  <a:pt x="159" y="282"/>
                </a:cubicBezTo>
                <a:cubicBezTo>
                  <a:pt x="99" y="282"/>
                  <a:pt x="118" y="291"/>
                  <a:pt x="21" y="195"/>
                </a:cubicBezTo>
                <a:cubicBezTo>
                  <a:pt x="14" y="202"/>
                  <a:pt x="0" y="215"/>
                  <a:pt x="0" y="216"/>
                </a:cubicBezTo>
                <a:cubicBezTo>
                  <a:pt x="2" y="334"/>
                  <a:pt x="113" y="447"/>
                  <a:pt x="232" y="447"/>
                </a:cubicBezTo>
                <a:cubicBezTo>
                  <a:pt x="253" y="447"/>
                  <a:pt x="276" y="440"/>
                  <a:pt x="299" y="429"/>
                </a:cubicBezTo>
                <a:lnTo>
                  <a:pt x="303" y="433"/>
                </a:lnTo>
                <a:cubicBezTo>
                  <a:pt x="310" y="414"/>
                  <a:pt x="322" y="395"/>
                  <a:pt x="337" y="380"/>
                </a:cubicBezTo>
                <a:lnTo>
                  <a:pt x="363" y="354"/>
                </a:lnTo>
                <a:close/>
                <a:moveTo>
                  <a:pt x="658" y="579"/>
                </a:moveTo>
                <a:lnTo>
                  <a:pt x="672" y="606"/>
                </a:lnTo>
                <a:lnTo>
                  <a:pt x="644" y="634"/>
                </a:lnTo>
                <a:lnTo>
                  <a:pt x="617" y="660"/>
                </a:lnTo>
                <a:cubicBezTo>
                  <a:pt x="602" y="675"/>
                  <a:pt x="584" y="687"/>
                  <a:pt x="564" y="694"/>
                </a:cubicBezTo>
                <a:lnTo>
                  <a:pt x="741" y="871"/>
                </a:lnTo>
                <a:lnTo>
                  <a:pt x="824" y="983"/>
                </a:lnTo>
                <a:lnTo>
                  <a:pt x="869" y="995"/>
                </a:lnTo>
                <a:lnTo>
                  <a:pt x="992" y="871"/>
                </a:lnTo>
                <a:lnTo>
                  <a:pt x="980" y="825"/>
                </a:lnTo>
                <a:lnTo>
                  <a:pt x="869" y="743"/>
                </a:lnTo>
                <a:lnTo>
                  <a:pt x="702" y="576"/>
                </a:lnTo>
                <a:lnTo>
                  <a:pt x="685" y="592"/>
                </a:lnTo>
                <a:lnTo>
                  <a:pt x="658" y="57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4"/>
          <p:cNvSpPr>
            <a:spLocks noEditPoints="1"/>
          </p:cNvSpPr>
          <p:nvPr/>
        </p:nvSpPr>
        <p:spPr bwMode="auto">
          <a:xfrm>
            <a:off x="4995863" y="2058988"/>
            <a:ext cx="439738" cy="600075"/>
          </a:xfrm>
          <a:custGeom>
            <a:avLst/>
            <a:gdLst>
              <a:gd name="T0" fmla="*/ 95 w 723"/>
              <a:gd name="T1" fmla="*/ 160 h 986"/>
              <a:gd name="T2" fmla="*/ 80 w 723"/>
              <a:gd name="T3" fmla="*/ 986 h 986"/>
              <a:gd name="T4" fmla="*/ 723 w 723"/>
              <a:gd name="T5" fmla="*/ 242 h 986"/>
              <a:gd name="T6" fmla="*/ 668 w 723"/>
              <a:gd name="T7" fmla="*/ 260 h 986"/>
              <a:gd name="T8" fmla="*/ 83 w 723"/>
              <a:gd name="T9" fmla="*/ 929 h 986"/>
              <a:gd name="T10" fmla="*/ 313 w 723"/>
              <a:gd name="T11" fmla="*/ 105 h 986"/>
              <a:gd name="T12" fmla="*/ 410 w 723"/>
              <a:gd name="T13" fmla="*/ 105 h 986"/>
              <a:gd name="T14" fmla="*/ 360 w 723"/>
              <a:gd name="T15" fmla="*/ 157 h 986"/>
              <a:gd name="T16" fmla="*/ 253 w 723"/>
              <a:gd name="T17" fmla="*/ 107 h 986"/>
              <a:gd name="T18" fmla="*/ 133 w 723"/>
              <a:gd name="T19" fmla="*/ 250 h 986"/>
              <a:gd name="T20" fmla="*/ 590 w 723"/>
              <a:gd name="T21" fmla="*/ 250 h 986"/>
              <a:gd name="T22" fmla="*/ 470 w 723"/>
              <a:gd name="T23" fmla="*/ 107 h 986"/>
              <a:gd name="T24" fmla="*/ 253 w 723"/>
              <a:gd name="T25" fmla="*/ 107 h 986"/>
              <a:gd name="T26" fmla="*/ 255 w 723"/>
              <a:gd name="T27" fmla="*/ 749 h 986"/>
              <a:gd name="T28" fmla="*/ 175 w 723"/>
              <a:gd name="T29" fmla="*/ 771 h 986"/>
              <a:gd name="T30" fmla="*/ 158 w 723"/>
              <a:gd name="T31" fmla="*/ 789 h 986"/>
              <a:gd name="T32" fmla="*/ 255 w 723"/>
              <a:gd name="T33" fmla="*/ 796 h 986"/>
              <a:gd name="T34" fmla="*/ 153 w 723"/>
              <a:gd name="T35" fmla="*/ 846 h 986"/>
              <a:gd name="T36" fmla="*/ 280 w 723"/>
              <a:gd name="T37" fmla="*/ 784 h 986"/>
              <a:gd name="T38" fmla="*/ 280 w 723"/>
              <a:gd name="T39" fmla="*/ 744 h 986"/>
              <a:gd name="T40" fmla="*/ 128 w 723"/>
              <a:gd name="T41" fmla="*/ 751 h 986"/>
              <a:gd name="T42" fmla="*/ 248 w 723"/>
              <a:gd name="T43" fmla="*/ 879 h 986"/>
              <a:gd name="T44" fmla="*/ 248 w 723"/>
              <a:gd name="T45" fmla="*/ 387 h 986"/>
              <a:gd name="T46" fmla="*/ 175 w 723"/>
              <a:gd name="T47" fmla="*/ 409 h 986"/>
              <a:gd name="T48" fmla="*/ 200 w 723"/>
              <a:gd name="T49" fmla="*/ 474 h 986"/>
              <a:gd name="T50" fmla="*/ 153 w 723"/>
              <a:gd name="T51" fmla="*/ 492 h 986"/>
              <a:gd name="T52" fmla="*/ 248 w 723"/>
              <a:gd name="T53" fmla="*/ 362 h 986"/>
              <a:gd name="T54" fmla="*/ 128 w 723"/>
              <a:gd name="T55" fmla="*/ 489 h 986"/>
              <a:gd name="T56" fmla="*/ 279 w 723"/>
              <a:gd name="T57" fmla="*/ 416 h 986"/>
              <a:gd name="T58" fmla="*/ 278 w 723"/>
              <a:gd name="T59" fmla="*/ 382 h 986"/>
              <a:gd name="T60" fmla="*/ 255 w 723"/>
              <a:gd name="T61" fmla="*/ 582 h 986"/>
              <a:gd name="T62" fmla="*/ 158 w 723"/>
              <a:gd name="T63" fmla="*/ 607 h 986"/>
              <a:gd name="T64" fmla="*/ 255 w 723"/>
              <a:gd name="T65" fmla="*/ 672 h 986"/>
              <a:gd name="T66" fmla="*/ 280 w 723"/>
              <a:gd name="T67" fmla="*/ 563 h 986"/>
              <a:gd name="T68" fmla="*/ 128 w 723"/>
              <a:gd name="T69" fmla="*/ 569 h 986"/>
              <a:gd name="T70" fmla="*/ 255 w 723"/>
              <a:gd name="T71" fmla="*/ 696 h 986"/>
              <a:gd name="T72" fmla="*/ 334 w 723"/>
              <a:gd name="T73" fmla="*/ 538 h 986"/>
              <a:gd name="T74" fmla="*/ 378 w 723"/>
              <a:gd name="T75" fmla="*/ 836 h 986"/>
              <a:gd name="T76" fmla="*/ 580 w 723"/>
              <a:gd name="T77" fmla="*/ 774 h 986"/>
              <a:gd name="T78" fmla="*/ 370 w 723"/>
              <a:gd name="T79" fmla="*/ 829 h 986"/>
              <a:gd name="T80" fmla="*/ 580 w 723"/>
              <a:gd name="T81" fmla="*/ 587 h 986"/>
              <a:gd name="T82" fmla="*/ 370 w 723"/>
              <a:gd name="T83" fmla="*/ 474 h 986"/>
              <a:gd name="T84" fmla="*/ 370 w 723"/>
              <a:gd name="T85" fmla="*/ 407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3" h="986">
                <a:moveTo>
                  <a:pt x="55" y="260"/>
                </a:moveTo>
                <a:cubicBezTo>
                  <a:pt x="55" y="232"/>
                  <a:pt x="68" y="218"/>
                  <a:pt x="95" y="217"/>
                </a:cubicBezTo>
                <a:lnTo>
                  <a:pt x="95" y="160"/>
                </a:lnTo>
                <a:cubicBezTo>
                  <a:pt x="45" y="161"/>
                  <a:pt x="0" y="193"/>
                  <a:pt x="0" y="242"/>
                </a:cubicBezTo>
                <a:lnTo>
                  <a:pt x="0" y="906"/>
                </a:lnTo>
                <a:cubicBezTo>
                  <a:pt x="0" y="947"/>
                  <a:pt x="40" y="986"/>
                  <a:pt x="80" y="986"/>
                </a:cubicBezTo>
                <a:lnTo>
                  <a:pt x="643" y="986"/>
                </a:lnTo>
                <a:cubicBezTo>
                  <a:pt x="683" y="986"/>
                  <a:pt x="723" y="947"/>
                  <a:pt x="723" y="906"/>
                </a:cubicBezTo>
                <a:lnTo>
                  <a:pt x="723" y="242"/>
                </a:lnTo>
                <a:cubicBezTo>
                  <a:pt x="723" y="193"/>
                  <a:pt x="678" y="161"/>
                  <a:pt x="628" y="160"/>
                </a:cubicBezTo>
                <a:lnTo>
                  <a:pt x="628" y="217"/>
                </a:lnTo>
                <a:cubicBezTo>
                  <a:pt x="655" y="218"/>
                  <a:pt x="668" y="232"/>
                  <a:pt x="668" y="260"/>
                </a:cubicBezTo>
                <a:lnTo>
                  <a:pt x="668" y="889"/>
                </a:lnTo>
                <a:cubicBezTo>
                  <a:pt x="668" y="908"/>
                  <a:pt x="659" y="929"/>
                  <a:pt x="640" y="929"/>
                </a:cubicBezTo>
                <a:lnTo>
                  <a:pt x="83" y="929"/>
                </a:lnTo>
                <a:cubicBezTo>
                  <a:pt x="61" y="929"/>
                  <a:pt x="55" y="906"/>
                  <a:pt x="55" y="884"/>
                </a:cubicBezTo>
                <a:lnTo>
                  <a:pt x="55" y="260"/>
                </a:lnTo>
                <a:close/>
                <a:moveTo>
                  <a:pt x="313" y="105"/>
                </a:moveTo>
                <a:cubicBezTo>
                  <a:pt x="313" y="82"/>
                  <a:pt x="335" y="60"/>
                  <a:pt x="358" y="60"/>
                </a:cubicBezTo>
                <a:lnTo>
                  <a:pt x="365" y="60"/>
                </a:lnTo>
                <a:cubicBezTo>
                  <a:pt x="388" y="60"/>
                  <a:pt x="410" y="82"/>
                  <a:pt x="410" y="105"/>
                </a:cubicBezTo>
                <a:lnTo>
                  <a:pt x="410" y="110"/>
                </a:lnTo>
                <a:cubicBezTo>
                  <a:pt x="410" y="135"/>
                  <a:pt x="388" y="157"/>
                  <a:pt x="363" y="157"/>
                </a:cubicBezTo>
                <a:lnTo>
                  <a:pt x="360" y="157"/>
                </a:lnTo>
                <a:cubicBezTo>
                  <a:pt x="335" y="157"/>
                  <a:pt x="313" y="135"/>
                  <a:pt x="313" y="110"/>
                </a:cubicBezTo>
                <a:lnTo>
                  <a:pt x="313" y="105"/>
                </a:lnTo>
                <a:close/>
                <a:moveTo>
                  <a:pt x="253" y="107"/>
                </a:moveTo>
                <a:lnTo>
                  <a:pt x="173" y="107"/>
                </a:lnTo>
                <a:cubicBezTo>
                  <a:pt x="145" y="107"/>
                  <a:pt x="133" y="120"/>
                  <a:pt x="133" y="147"/>
                </a:cubicBezTo>
                <a:lnTo>
                  <a:pt x="133" y="250"/>
                </a:lnTo>
                <a:cubicBezTo>
                  <a:pt x="133" y="267"/>
                  <a:pt x="144" y="285"/>
                  <a:pt x="160" y="285"/>
                </a:cubicBezTo>
                <a:lnTo>
                  <a:pt x="563" y="285"/>
                </a:lnTo>
                <a:cubicBezTo>
                  <a:pt x="579" y="285"/>
                  <a:pt x="590" y="267"/>
                  <a:pt x="590" y="250"/>
                </a:cubicBezTo>
                <a:lnTo>
                  <a:pt x="590" y="147"/>
                </a:lnTo>
                <a:cubicBezTo>
                  <a:pt x="590" y="120"/>
                  <a:pt x="578" y="107"/>
                  <a:pt x="550" y="107"/>
                </a:cubicBezTo>
                <a:lnTo>
                  <a:pt x="470" y="107"/>
                </a:lnTo>
                <a:cubicBezTo>
                  <a:pt x="470" y="52"/>
                  <a:pt x="423" y="0"/>
                  <a:pt x="370" y="0"/>
                </a:cubicBezTo>
                <a:lnTo>
                  <a:pt x="353" y="0"/>
                </a:lnTo>
                <a:cubicBezTo>
                  <a:pt x="300" y="0"/>
                  <a:pt x="253" y="52"/>
                  <a:pt x="253" y="107"/>
                </a:cubicBezTo>
                <a:close/>
                <a:moveTo>
                  <a:pt x="153" y="756"/>
                </a:moveTo>
                <a:cubicBezTo>
                  <a:pt x="153" y="751"/>
                  <a:pt x="154" y="749"/>
                  <a:pt x="160" y="749"/>
                </a:cubicBezTo>
                <a:lnTo>
                  <a:pt x="255" y="749"/>
                </a:lnTo>
                <a:lnTo>
                  <a:pt x="255" y="756"/>
                </a:lnTo>
                <a:cubicBezTo>
                  <a:pt x="255" y="764"/>
                  <a:pt x="216" y="787"/>
                  <a:pt x="208" y="791"/>
                </a:cubicBezTo>
                <a:cubicBezTo>
                  <a:pt x="201" y="786"/>
                  <a:pt x="186" y="771"/>
                  <a:pt x="175" y="771"/>
                </a:cubicBezTo>
                <a:lnTo>
                  <a:pt x="173" y="771"/>
                </a:lnTo>
                <a:cubicBezTo>
                  <a:pt x="167" y="771"/>
                  <a:pt x="158" y="780"/>
                  <a:pt x="158" y="786"/>
                </a:cubicBezTo>
                <a:lnTo>
                  <a:pt x="158" y="789"/>
                </a:lnTo>
                <a:cubicBezTo>
                  <a:pt x="158" y="795"/>
                  <a:pt x="193" y="834"/>
                  <a:pt x="200" y="834"/>
                </a:cubicBezTo>
                <a:lnTo>
                  <a:pt x="203" y="834"/>
                </a:lnTo>
                <a:cubicBezTo>
                  <a:pt x="208" y="834"/>
                  <a:pt x="247" y="802"/>
                  <a:pt x="255" y="796"/>
                </a:cubicBezTo>
                <a:cubicBezTo>
                  <a:pt x="255" y="810"/>
                  <a:pt x="261" y="854"/>
                  <a:pt x="248" y="854"/>
                </a:cubicBezTo>
                <a:lnTo>
                  <a:pt x="160" y="854"/>
                </a:lnTo>
                <a:cubicBezTo>
                  <a:pt x="154" y="854"/>
                  <a:pt x="153" y="852"/>
                  <a:pt x="153" y="846"/>
                </a:cubicBezTo>
                <a:lnTo>
                  <a:pt x="153" y="756"/>
                </a:lnTo>
                <a:close/>
                <a:moveTo>
                  <a:pt x="248" y="879"/>
                </a:moveTo>
                <a:cubicBezTo>
                  <a:pt x="295" y="879"/>
                  <a:pt x="277" y="827"/>
                  <a:pt x="280" y="784"/>
                </a:cubicBezTo>
                <a:cubicBezTo>
                  <a:pt x="282" y="762"/>
                  <a:pt x="337" y="742"/>
                  <a:pt x="343" y="721"/>
                </a:cubicBezTo>
                <a:lnTo>
                  <a:pt x="335" y="721"/>
                </a:lnTo>
                <a:cubicBezTo>
                  <a:pt x="318" y="721"/>
                  <a:pt x="293" y="737"/>
                  <a:pt x="280" y="744"/>
                </a:cubicBezTo>
                <a:cubicBezTo>
                  <a:pt x="274" y="735"/>
                  <a:pt x="268" y="724"/>
                  <a:pt x="253" y="724"/>
                </a:cubicBezTo>
                <a:lnTo>
                  <a:pt x="155" y="724"/>
                </a:lnTo>
                <a:cubicBezTo>
                  <a:pt x="141" y="724"/>
                  <a:pt x="128" y="737"/>
                  <a:pt x="128" y="751"/>
                </a:cubicBezTo>
                <a:lnTo>
                  <a:pt x="128" y="851"/>
                </a:lnTo>
                <a:cubicBezTo>
                  <a:pt x="128" y="868"/>
                  <a:pt x="143" y="879"/>
                  <a:pt x="160" y="879"/>
                </a:cubicBezTo>
                <a:lnTo>
                  <a:pt x="248" y="879"/>
                </a:lnTo>
                <a:close/>
                <a:moveTo>
                  <a:pt x="153" y="394"/>
                </a:moveTo>
                <a:cubicBezTo>
                  <a:pt x="153" y="389"/>
                  <a:pt x="154" y="387"/>
                  <a:pt x="160" y="387"/>
                </a:cubicBezTo>
                <a:lnTo>
                  <a:pt x="248" y="387"/>
                </a:lnTo>
                <a:cubicBezTo>
                  <a:pt x="253" y="387"/>
                  <a:pt x="255" y="389"/>
                  <a:pt x="255" y="394"/>
                </a:cubicBezTo>
                <a:cubicBezTo>
                  <a:pt x="255" y="401"/>
                  <a:pt x="213" y="429"/>
                  <a:pt x="208" y="429"/>
                </a:cubicBezTo>
                <a:cubicBezTo>
                  <a:pt x="203" y="429"/>
                  <a:pt x="190" y="409"/>
                  <a:pt x="175" y="409"/>
                </a:cubicBezTo>
                <a:cubicBezTo>
                  <a:pt x="168" y="409"/>
                  <a:pt x="158" y="417"/>
                  <a:pt x="158" y="424"/>
                </a:cubicBezTo>
                <a:lnTo>
                  <a:pt x="158" y="427"/>
                </a:lnTo>
                <a:cubicBezTo>
                  <a:pt x="158" y="437"/>
                  <a:pt x="192" y="470"/>
                  <a:pt x="200" y="474"/>
                </a:cubicBezTo>
                <a:lnTo>
                  <a:pt x="255" y="434"/>
                </a:lnTo>
                <a:lnTo>
                  <a:pt x="255" y="492"/>
                </a:lnTo>
                <a:lnTo>
                  <a:pt x="153" y="492"/>
                </a:lnTo>
                <a:lnTo>
                  <a:pt x="153" y="394"/>
                </a:lnTo>
                <a:close/>
                <a:moveTo>
                  <a:pt x="278" y="382"/>
                </a:moveTo>
                <a:cubicBezTo>
                  <a:pt x="275" y="369"/>
                  <a:pt x="264" y="362"/>
                  <a:pt x="248" y="362"/>
                </a:cubicBezTo>
                <a:lnTo>
                  <a:pt x="160" y="362"/>
                </a:lnTo>
                <a:cubicBezTo>
                  <a:pt x="143" y="362"/>
                  <a:pt x="128" y="373"/>
                  <a:pt x="128" y="390"/>
                </a:cubicBezTo>
                <a:lnTo>
                  <a:pt x="128" y="489"/>
                </a:lnTo>
                <a:cubicBezTo>
                  <a:pt x="128" y="504"/>
                  <a:pt x="141" y="517"/>
                  <a:pt x="155" y="517"/>
                </a:cubicBezTo>
                <a:lnTo>
                  <a:pt x="253" y="517"/>
                </a:lnTo>
                <a:cubicBezTo>
                  <a:pt x="292" y="517"/>
                  <a:pt x="280" y="455"/>
                  <a:pt x="279" y="416"/>
                </a:cubicBezTo>
                <a:lnTo>
                  <a:pt x="343" y="362"/>
                </a:lnTo>
                <a:cubicBezTo>
                  <a:pt x="343" y="362"/>
                  <a:pt x="338" y="360"/>
                  <a:pt x="338" y="360"/>
                </a:cubicBezTo>
                <a:cubicBezTo>
                  <a:pt x="313" y="360"/>
                  <a:pt x="293" y="381"/>
                  <a:pt x="278" y="382"/>
                </a:cubicBezTo>
                <a:close/>
                <a:moveTo>
                  <a:pt x="153" y="569"/>
                </a:moveTo>
                <a:lnTo>
                  <a:pt x="255" y="569"/>
                </a:lnTo>
                <a:lnTo>
                  <a:pt x="255" y="582"/>
                </a:lnTo>
                <a:lnTo>
                  <a:pt x="208" y="612"/>
                </a:lnTo>
                <a:lnTo>
                  <a:pt x="176" y="588"/>
                </a:lnTo>
                <a:cubicBezTo>
                  <a:pt x="168" y="593"/>
                  <a:pt x="158" y="595"/>
                  <a:pt x="158" y="607"/>
                </a:cubicBezTo>
                <a:cubicBezTo>
                  <a:pt x="158" y="614"/>
                  <a:pt x="193" y="654"/>
                  <a:pt x="200" y="654"/>
                </a:cubicBezTo>
                <a:cubicBezTo>
                  <a:pt x="212" y="654"/>
                  <a:pt x="242" y="620"/>
                  <a:pt x="255" y="617"/>
                </a:cubicBezTo>
                <a:lnTo>
                  <a:pt x="255" y="672"/>
                </a:lnTo>
                <a:lnTo>
                  <a:pt x="153" y="672"/>
                </a:lnTo>
                <a:lnTo>
                  <a:pt x="153" y="569"/>
                </a:lnTo>
                <a:close/>
                <a:moveTo>
                  <a:pt x="280" y="563"/>
                </a:moveTo>
                <a:cubicBezTo>
                  <a:pt x="275" y="555"/>
                  <a:pt x="269" y="544"/>
                  <a:pt x="255" y="544"/>
                </a:cubicBezTo>
                <a:lnTo>
                  <a:pt x="153" y="544"/>
                </a:lnTo>
                <a:cubicBezTo>
                  <a:pt x="140" y="544"/>
                  <a:pt x="128" y="557"/>
                  <a:pt x="128" y="569"/>
                </a:cubicBezTo>
                <a:lnTo>
                  <a:pt x="128" y="672"/>
                </a:lnTo>
                <a:cubicBezTo>
                  <a:pt x="128" y="684"/>
                  <a:pt x="140" y="696"/>
                  <a:pt x="153" y="696"/>
                </a:cubicBezTo>
                <a:lnTo>
                  <a:pt x="255" y="696"/>
                </a:lnTo>
                <a:cubicBezTo>
                  <a:pt x="291" y="696"/>
                  <a:pt x="280" y="632"/>
                  <a:pt x="279" y="596"/>
                </a:cubicBezTo>
                <a:lnTo>
                  <a:pt x="343" y="542"/>
                </a:lnTo>
                <a:lnTo>
                  <a:pt x="334" y="538"/>
                </a:lnTo>
                <a:lnTo>
                  <a:pt x="280" y="563"/>
                </a:lnTo>
                <a:close/>
                <a:moveTo>
                  <a:pt x="370" y="829"/>
                </a:moveTo>
                <a:cubicBezTo>
                  <a:pt x="370" y="834"/>
                  <a:pt x="372" y="836"/>
                  <a:pt x="378" y="836"/>
                </a:cubicBezTo>
                <a:lnTo>
                  <a:pt x="573" y="836"/>
                </a:lnTo>
                <a:cubicBezTo>
                  <a:pt x="579" y="836"/>
                  <a:pt x="580" y="834"/>
                  <a:pt x="580" y="829"/>
                </a:cubicBezTo>
                <a:lnTo>
                  <a:pt x="580" y="774"/>
                </a:lnTo>
                <a:cubicBezTo>
                  <a:pt x="580" y="768"/>
                  <a:pt x="579" y="766"/>
                  <a:pt x="573" y="766"/>
                </a:cubicBezTo>
                <a:lnTo>
                  <a:pt x="370" y="766"/>
                </a:lnTo>
                <a:lnTo>
                  <a:pt x="370" y="829"/>
                </a:lnTo>
                <a:close/>
                <a:moveTo>
                  <a:pt x="370" y="654"/>
                </a:moveTo>
                <a:lnTo>
                  <a:pt x="580" y="654"/>
                </a:lnTo>
                <a:lnTo>
                  <a:pt x="580" y="587"/>
                </a:lnTo>
                <a:lnTo>
                  <a:pt x="370" y="587"/>
                </a:lnTo>
                <a:lnTo>
                  <a:pt x="370" y="654"/>
                </a:lnTo>
                <a:close/>
                <a:moveTo>
                  <a:pt x="370" y="474"/>
                </a:moveTo>
                <a:lnTo>
                  <a:pt x="523" y="474"/>
                </a:lnTo>
                <a:lnTo>
                  <a:pt x="523" y="407"/>
                </a:lnTo>
                <a:lnTo>
                  <a:pt x="370" y="407"/>
                </a:lnTo>
                <a:lnTo>
                  <a:pt x="370" y="4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5"/>
          <p:cNvSpPr>
            <a:spLocks noEditPoints="1"/>
          </p:cNvSpPr>
          <p:nvPr/>
        </p:nvSpPr>
        <p:spPr bwMode="auto">
          <a:xfrm>
            <a:off x="6276975" y="2125663"/>
            <a:ext cx="698500" cy="598488"/>
          </a:xfrm>
          <a:custGeom>
            <a:avLst/>
            <a:gdLst>
              <a:gd name="T0" fmla="*/ 737 w 1149"/>
              <a:gd name="T1" fmla="*/ 427 h 983"/>
              <a:gd name="T2" fmla="*/ 640 w 1149"/>
              <a:gd name="T3" fmla="*/ 427 h 983"/>
              <a:gd name="T4" fmla="*/ 616 w 1149"/>
              <a:gd name="T5" fmla="*/ 502 h 983"/>
              <a:gd name="T6" fmla="*/ 640 w 1149"/>
              <a:gd name="T7" fmla="*/ 810 h 983"/>
              <a:gd name="T8" fmla="*/ 575 w 1149"/>
              <a:gd name="T9" fmla="*/ 921 h 983"/>
              <a:gd name="T10" fmla="*/ 514 w 1149"/>
              <a:gd name="T11" fmla="*/ 810 h 983"/>
              <a:gd name="T12" fmla="*/ 549 w 1149"/>
              <a:gd name="T13" fmla="*/ 503 h 983"/>
              <a:gd name="T14" fmla="*/ 524 w 1149"/>
              <a:gd name="T15" fmla="*/ 427 h 983"/>
              <a:gd name="T16" fmla="*/ 417 w 1149"/>
              <a:gd name="T17" fmla="*/ 427 h 983"/>
              <a:gd name="T18" fmla="*/ 417 w 1149"/>
              <a:gd name="T19" fmla="*/ 427 h 983"/>
              <a:gd name="T20" fmla="*/ 241 w 1149"/>
              <a:gd name="T21" fmla="*/ 612 h 983"/>
              <a:gd name="T22" fmla="*/ 266 w 1149"/>
              <a:gd name="T23" fmla="*/ 801 h 983"/>
              <a:gd name="T24" fmla="*/ 443 w 1149"/>
              <a:gd name="T25" fmla="*/ 983 h 983"/>
              <a:gd name="T26" fmla="*/ 711 w 1149"/>
              <a:gd name="T27" fmla="*/ 983 h 983"/>
              <a:gd name="T28" fmla="*/ 888 w 1149"/>
              <a:gd name="T29" fmla="*/ 799 h 983"/>
              <a:gd name="T30" fmla="*/ 913 w 1149"/>
              <a:gd name="T31" fmla="*/ 609 h 983"/>
              <a:gd name="T32" fmla="*/ 737 w 1149"/>
              <a:gd name="T33" fmla="*/ 427 h 983"/>
              <a:gd name="T34" fmla="*/ 218 w 1149"/>
              <a:gd name="T35" fmla="*/ 308 h 983"/>
              <a:gd name="T36" fmla="*/ 330 w 1149"/>
              <a:gd name="T37" fmla="*/ 196 h 983"/>
              <a:gd name="T38" fmla="*/ 218 w 1149"/>
              <a:gd name="T39" fmla="*/ 83 h 983"/>
              <a:gd name="T40" fmla="*/ 105 w 1149"/>
              <a:gd name="T41" fmla="*/ 196 h 983"/>
              <a:gd name="T42" fmla="*/ 218 w 1149"/>
              <a:gd name="T43" fmla="*/ 308 h 983"/>
              <a:gd name="T44" fmla="*/ 318 w 1149"/>
              <a:gd name="T45" fmla="*/ 344 h 983"/>
              <a:gd name="T46" fmla="*/ 118 w 1149"/>
              <a:gd name="T47" fmla="*/ 344 h 983"/>
              <a:gd name="T48" fmla="*/ 118 w 1149"/>
              <a:gd name="T49" fmla="*/ 343 h 983"/>
              <a:gd name="T50" fmla="*/ 7 w 1149"/>
              <a:gd name="T51" fmla="*/ 458 h 983"/>
              <a:gd name="T52" fmla="*/ 23 w 1149"/>
              <a:gd name="T53" fmla="*/ 577 h 983"/>
              <a:gd name="T54" fmla="*/ 134 w 1149"/>
              <a:gd name="T55" fmla="*/ 689 h 983"/>
              <a:gd name="T56" fmla="*/ 191 w 1149"/>
              <a:gd name="T57" fmla="*/ 689 h 983"/>
              <a:gd name="T58" fmla="*/ 180 w 1149"/>
              <a:gd name="T59" fmla="*/ 606 h 983"/>
              <a:gd name="T60" fmla="*/ 180 w 1149"/>
              <a:gd name="T61" fmla="*/ 606 h 983"/>
              <a:gd name="T62" fmla="*/ 180 w 1149"/>
              <a:gd name="T63" fmla="*/ 606 h 983"/>
              <a:gd name="T64" fmla="*/ 231 w 1149"/>
              <a:gd name="T65" fmla="*/ 449 h 983"/>
              <a:gd name="T66" fmla="*/ 308 w 1149"/>
              <a:gd name="T67" fmla="*/ 393 h 983"/>
              <a:gd name="T68" fmla="*/ 387 w 1149"/>
              <a:gd name="T69" fmla="*/ 367 h 983"/>
              <a:gd name="T70" fmla="*/ 318 w 1149"/>
              <a:gd name="T71" fmla="*/ 344 h 983"/>
              <a:gd name="T72" fmla="*/ 931 w 1149"/>
              <a:gd name="T73" fmla="*/ 308 h 983"/>
              <a:gd name="T74" fmla="*/ 1043 w 1149"/>
              <a:gd name="T75" fmla="*/ 196 h 983"/>
              <a:gd name="T76" fmla="*/ 931 w 1149"/>
              <a:gd name="T77" fmla="*/ 83 h 983"/>
              <a:gd name="T78" fmla="*/ 819 w 1149"/>
              <a:gd name="T79" fmla="*/ 196 h 983"/>
              <a:gd name="T80" fmla="*/ 931 w 1149"/>
              <a:gd name="T81" fmla="*/ 308 h 983"/>
              <a:gd name="T82" fmla="*/ 1031 w 1149"/>
              <a:gd name="T83" fmla="*/ 344 h 983"/>
              <a:gd name="T84" fmla="*/ 831 w 1149"/>
              <a:gd name="T85" fmla="*/ 344 h 983"/>
              <a:gd name="T86" fmla="*/ 831 w 1149"/>
              <a:gd name="T87" fmla="*/ 343 h 983"/>
              <a:gd name="T88" fmla="*/ 763 w 1149"/>
              <a:gd name="T89" fmla="*/ 366 h 983"/>
              <a:gd name="T90" fmla="*/ 847 w 1149"/>
              <a:gd name="T91" fmla="*/ 393 h 983"/>
              <a:gd name="T92" fmla="*/ 925 w 1149"/>
              <a:gd name="T93" fmla="*/ 450 h 983"/>
              <a:gd name="T94" fmla="*/ 974 w 1149"/>
              <a:gd name="T95" fmla="*/ 603 h 983"/>
              <a:gd name="T96" fmla="*/ 974 w 1149"/>
              <a:gd name="T97" fmla="*/ 603 h 983"/>
              <a:gd name="T98" fmla="*/ 974 w 1149"/>
              <a:gd name="T99" fmla="*/ 603 h 983"/>
              <a:gd name="T100" fmla="*/ 962 w 1149"/>
              <a:gd name="T101" fmla="*/ 689 h 983"/>
              <a:gd name="T102" fmla="*/ 1015 w 1149"/>
              <a:gd name="T103" fmla="*/ 689 h 983"/>
              <a:gd name="T104" fmla="*/ 1126 w 1149"/>
              <a:gd name="T105" fmla="*/ 575 h 983"/>
              <a:gd name="T106" fmla="*/ 1142 w 1149"/>
              <a:gd name="T107" fmla="*/ 456 h 983"/>
              <a:gd name="T108" fmla="*/ 1031 w 1149"/>
              <a:gd name="T109" fmla="*/ 344 h 983"/>
              <a:gd name="T110" fmla="*/ 756 w 1149"/>
              <a:gd name="T111" fmla="*/ 184 h 983"/>
              <a:gd name="T112" fmla="*/ 577 w 1149"/>
              <a:gd name="T113" fmla="*/ 369 h 983"/>
              <a:gd name="T114" fmla="*/ 398 w 1149"/>
              <a:gd name="T115" fmla="*/ 184 h 983"/>
              <a:gd name="T116" fmla="*/ 577 w 1149"/>
              <a:gd name="T117" fmla="*/ 0 h 983"/>
              <a:gd name="T118" fmla="*/ 756 w 1149"/>
              <a:gd name="T119" fmla="*/ 184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49" h="983">
                <a:moveTo>
                  <a:pt x="737" y="427"/>
                </a:moveTo>
                <a:lnTo>
                  <a:pt x="640" y="427"/>
                </a:lnTo>
                <a:cubicBezTo>
                  <a:pt x="641" y="437"/>
                  <a:pt x="642" y="483"/>
                  <a:pt x="616" y="502"/>
                </a:cubicBezTo>
                <a:cubicBezTo>
                  <a:pt x="616" y="502"/>
                  <a:pt x="658" y="735"/>
                  <a:pt x="640" y="810"/>
                </a:cubicBezTo>
                <a:cubicBezTo>
                  <a:pt x="633" y="842"/>
                  <a:pt x="606" y="921"/>
                  <a:pt x="575" y="921"/>
                </a:cubicBezTo>
                <a:cubicBezTo>
                  <a:pt x="544" y="920"/>
                  <a:pt x="520" y="841"/>
                  <a:pt x="514" y="810"/>
                </a:cubicBezTo>
                <a:cubicBezTo>
                  <a:pt x="499" y="735"/>
                  <a:pt x="549" y="503"/>
                  <a:pt x="549" y="503"/>
                </a:cubicBezTo>
                <a:cubicBezTo>
                  <a:pt x="541" y="500"/>
                  <a:pt x="527" y="486"/>
                  <a:pt x="524" y="427"/>
                </a:cubicBezTo>
                <a:lnTo>
                  <a:pt x="417" y="427"/>
                </a:lnTo>
                <a:lnTo>
                  <a:pt x="417" y="427"/>
                </a:lnTo>
                <a:cubicBezTo>
                  <a:pt x="320" y="427"/>
                  <a:pt x="229" y="510"/>
                  <a:pt x="241" y="612"/>
                </a:cubicBezTo>
                <a:lnTo>
                  <a:pt x="266" y="801"/>
                </a:lnTo>
                <a:cubicBezTo>
                  <a:pt x="286" y="902"/>
                  <a:pt x="345" y="983"/>
                  <a:pt x="443" y="983"/>
                </a:cubicBezTo>
                <a:lnTo>
                  <a:pt x="711" y="983"/>
                </a:lnTo>
                <a:cubicBezTo>
                  <a:pt x="809" y="983"/>
                  <a:pt x="868" y="899"/>
                  <a:pt x="888" y="799"/>
                </a:cubicBezTo>
                <a:lnTo>
                  <a:pt x="913" y="609"/>
                </a:lnTo>
                <a:cubicBezTo>
                  <a:pt x="925" y="510"/>
                  <a:pt x="834" y="427"/>
                  <a:pt x="737" y="427"/>
                </a:cubicBezTo>
                <a:close/>
                <a:moveTo>
                  <a:pt x="218" y="308"/>
                </a:moveTo>
                <a:cubicBezTo>
                  <a:pt x="280" y="308"/>
                  <a:pt x="330" y="258"/>
                  <a:pt x="330" y="196"/>
                </a:cubicBezTo>
                <a:cubicBezTo>
                  <a:pt x="330" y="134"/>
                  <a:pt x="280" y="83"/>
                  <a:pt x="218" y="83"/>
                </a:cubicBezTo>
                <a:cubicBezTo>
                  <a:pt x="156" y="83"/>
                  <a:pt x="105" y="134"/>
                  <a:pt x="105" y="196"/>
                </a:cubicBezTo>
                <a:cubicBezTo>
                  <a:pt x="105" y="258"/>
                  <a:pt x="156" y="308"/>
                  <a:pt x="218" y="308"/>
                </a:cubicBezTo>
                <a:close/>
                <a:moveTo>
                  <a:pt x="318" y="344"/>
                </a:moveTo>
                <a:lnTo>
                  <a:pt x="118" y="344"/>
                </a:lnTo>
                <a:lnTo>
                  <a:pt x="118" y="343"/>
                </a:lnTo>
                <a:cubicBezTo>
                  <a:pt x="57" y="343"/>
                  <a:pt x="0" y="395"/>
                  <a:pt x="7" y="458"/>
                </a:cubicBezTo>
                <a:lnTo>
                  <a:pt x="23" y="577"/>
                </a:lnTo>
                <a:cubicBezTo>
                  <a:pt x="35" y="639"/>
                  <a:pt x="73" y="689"/>
                  <a:pt x="134" y="689"/>
                </a:cubicBezTo>
                <a:lnTo>
                  <a:pt x="191" y="689"/>
                </a:lnTo>
                <a:lnTo>
                  <a:pt x="180" y="606"/>
                </a:lnTo>
                <a:lnTo>
                  <a:pt x="180" y="606"/>
                </a:lnTo>
                <a:lnTo>
                  <a:pt x="180" y="606"/>
                </a:lnTo>
                <a:cubicBezTo>
                  <a:pt x="173" y="549"/>
                  <a:pt x="191" y="493"/>
                  <a:pt x="231" y="449"/>
                </a:cubicBezTo>
                <a:cubicBezTo>
                  <a:pt x="252" y="425"/>
                  <a:pt x="279" y="406"/>
                  <a:pt x="308" y="393"/>
                </a:cubicBezTo>
                <a:cubicBezTo>
                  <a:pt x="333" y="379"/>
                  <a:pt x="359" y="371"/>
                  <a:pt x="387" y="367"/>
                </a:cubicBezTo>
                <a:cubicBezTo>
                  <a:pt x="367" y="352"/>
                  <a:pt x="343" y="344"/>
                  <a:pt x="318" y="344"/>
                </a:cubicBezTo>
                <a:close/>
                <a:moveTo>
                  <a:pt x="931" y="308"/>
                </a:moveTo>
                <a:cubicBezTo>
                  <a:pt x="993" y="308"/>
                  <a:pt x="1043" y="258"/>
                  <a:pt x="1043" y="196"/>
                </a:cubicBezTo>
                <a:cubicBezTo>
                  <a:pt x="1043" y="134"/>
                  <a:pt x="993" y="83"/>
                  <a:pt x="931" y="83"/>
                </a:cubicBezTo>
                <a:cubicBezTo>
                  <a:pt x="869" y="83"/>
                  <a:pt x="819" y="134"/>
                  <a:pt x="819" y="196"/>
                </a:cubicBezTo>
                <a:cubicBezTo>
                  <a:pt x="819" y="258"/>
                  <a:pt x="869" y="308"/>
                  <a:pt x="931" y="308"/>
                </a:cubicBezTo>
                <a:close/>
                <a:moveTo>
                  <a:pt x="1031" y="344"/>
                </a:moveTo>
                <a:lnTo>
                  <a:pt x="831" y="344"/>
                </a:lnTo>
                <a:lnTo>
                  <a:pt x="831" y="343"/>
                </a:lnTo>
                <a:cubicBezTo>
                  <a:pt x="806" y="343"/>
                  <a:pt x="782" y="352"/>
                  <a:pt x="763" y="366"/>
                </a:cubicBezTo>
                <a:cubicBezTo>
                  <a:pt x="792" y="370"/>
                  <a:pt x="821" y="379"/>
                  <a:pt x="847" y="393"/>
                </a:cubicBezTo>
                <a:cubicBezTo>
                  <a:pt x="877" y="406"/>
                  <a:pt x="903" y="426"/>
                  <a:pt x="925" y="450"/>
                </a:cubicBezTo>
                <a:cubicBezTo>
                  <a:pt x="963" y="494"/>
                  <a:pt x="981" y="548"/>
                  <a:pt x="974" y="603"/>
                </a:cubicBezTo>
                <a:lnTo>
                  <a:pt x="974" y="603"/>
                </a:lnTo>
                <a:lnTo>
                  <a:pt x="974" y="603"/>
                </a:lnTo>
                <a:lnTo>
                  <a:pt x="962" y="689"/>
                </a:lnTo>
                <a:lnTo>
                  <a:pt x="1015" y="689"/>
                </a:lnTo>
                <a:cubicBezTo>
                  <a:pt x="1076" y="689"/>
                  <a:pt x="1114" y="637"/>
                  <a:pt x="1126" y="575"/>
                </a:cubicBezTo>
                <a:lnTo>
                  <a:pt x="1142" y="456"/>
                </a:lnTo>
                <a:cubicBezTo>
                  <a:pt x="1149" y="395"/>
                  <a:pt x="1092" y="344"/>
                  <a:pt x="1031" y="344"/>
                </a:cubicBezTo>
                <a:close/>
                <a:moveTo>
                  <a:pt x="756" y="184"/>
                </a:moveTo>
                <a:cubicBezTo>
                  <a:pt x="756" y="286"/>
                  <a:pt x="676" y="369"/>
                  <a:pt x="577" y="369"/>
                </a:cubicBezTo>
                <a:cubicBezTo>
                  <a:pt x="478" y="369"/>
                  <a:pt x="398" y="286"/>
                  <a:pt x="398" y="184"/>
                </a:cubicBezTo>
                <a:cubicBezTo>
                  <a:pt x="398" y="82"/>
                  <a:pt x="478" y="0"/>
                  <a:pt x="577" y="0"/>
                </a:cubicBezTo>
                <a:cubicBezTo>
                  <a:pt x="676" y="0"/>
                  <a:pt x="756" y="82"/>
                  <a:pt x="756" y="18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6"/>
          <p:cNvSpPr>
            <a:spLocks noEditPoints="1"/>
          </p:cNvSpPr>
          <p:nvPr/>
        </p:nvSpPr>
        <p:spPr bwMode="auto">
          <a:xfrm>
            <a:off x="6292850" y="4614863"/>
            <a:ext cx="752475" cy="600075"/>
          </a:xfrm>
          <a:custGeom>
            <a:avLst/>
            <a:gdLst>
              <a:gd name="T0" fmla="*/ 1238 w 1238"/>
              <a:gd name="T1" fmla="*/ 579 h 986"/>
              <a:gd name="T2" fmla="*/ 424 w 1238"/>
              <a:gd name="T3" fmla="*/ 579 h 986"/>
              <a:gd name="T4" fmla="*/ 443 w 1238"/>
              <a:gd name="T5" fmla="*/ 209 h 986"/>
              <a:gd name="T6" fmla="*/ 357 w 1238"/>
              <a:gd name="T7" fmla="*/ 223 h 986"/>
              <a:gd name="T8" fmla="*/ 329 w 1238"/>
              <a:gd name="T9" fmla="*/ 254 h 986"/>
              <a:gd name="T10" fmla="*/ 441 w 1238"/>
              <a:gd name="T11" fmla="*/ 316 h 986"/>
              <a:gd name="T12" fmla="*/ 311 w 1238"/>
              <a:gd name="T13" fmla="*/ 0 h 986"/>
              <a:gd name="T14" fmla="*/ 311 w 1238"/>
              <a:gd name="T15" fmla="*/ 620 h 986"/>
              <a:gd name="T16" fmla="*/ 367 w 1238"/>
              <a:gd name="T17" fmla="*/ 550 h 986"/>
              <a:gd name="T18" fmla="*/ 329 w 1238"/>
              <a:gd name="T19" fmla="*/ 473 h 986"/>
              <a:gd name="T20" fmla="*/ 295 w 1238"/>
              <a:gd name="T21" fmla="*/ 516 h 986"/>
              <a:gd name="T22" fmla="*/ 168 w 1238"/>
              <a:gd name="T23" fmla="*/ 370 h 986"/>
              <a:gd name="T24" fmla="*/ 295 w 1238"/>
              <a:gd name="T25" fmla="*/ 410 h 986"/>
              <a:gd name="T26" fmla="*/ 229 w 1238"/>
              <a:gd name="T27" fmla="*/ 307 h 986"/>
              <a:gd name="T28" fmla="*/ 295 w 1238"/>
              <a:gd name="T29" fmla="*/ 127 h 986"/>
              <a:gd name="T30" fmla="*/ 329 w 1238"/>
              <a:gd name="T31" fmla="*/ 104 h 986"/>
              <a:gd name="T32" fmla="*/ 443 w 1238"/>
              <a:gd name="T33" fmla="*/ 209 h 986"/>
              <a:gd name="T34" fmla="*/ 295 w 1238"/>
              <a:gd name="T35" fmla="*/ 186 h 986"/>
              <a:gd name="T36" fmla="*/ 295 w 1238"/>
              <a:gd name="T37" fmla="*/ 245 h 986"/>
              <a:gd name="T38" fmla="*/ 329 w 1238"/>
              <a:gd name="T39" fmla="*/ 413 h 986"/>
              <a:gd name="T40" fmla="*/ 357 w 1238"/>
              <a:gd name="T41" fmla="*/ 398 h 986"/>
              <a:gd name="T42" fmla="*/ 359 w 1238"/>
              <a:gd name="T43" fmla="*/ 356 h 986"/>
              <a:gd name="T44" fmla="*/ 329 w 1238"/>
              <a:gd name="T45" fmla="*/ 413 h 986"/>
              <a:gd name="T46" fmla="*/ 854 w 1238"/>
              <a:gd name="T47" fmla="*/ 713 h 986"/>
              <a:gd name="T48" fmla="*/ 904 w 1238"/>
              <a:gd name="T49" fmla="*/ 665 h 986"/>
              <a:gd name="T50" fmla="*/ 854 w 1238"/>
              <a:gd name="T51" fmla="*/ 617 h 986"/>
              <a:gd name="T52" fmla="*/ 810 w 1238"/>
              <a:gd name="T53" fmla="*/ 416 h 986"/>
              <a:gd name="T54" fmla="*/ 784 w 1238"/>
              <a:gd name="T55" fmla="*/ 477 h 986"/>
              <a:gd name="T56" fmla="*/ 810 w 1238"/>
              <a:gd name="T57" fmla="*/ 416 h 986"/>
              <a:gd name="T58" fmla="*/ 1004 w 1238"/>
              <a:gd name="T59" fmla="*/ 447 h 986"/>
              <a:gd name="T60" fmla="*/ 854 w 1238"/>
              <a:gd name="T61" fmla="*/ 418 h 986"/>
              <a:gd name="T62" fmla="*/ 977 w 1238"/>
              <a:gd name="T63" fmla="*/ 557 h 986"/>
              <a:gd name="T64" fmla="*/ 854 w 1238"/>
              <a:gd name="T65" fmla="*/ 792 h 986"/>
              <a:gd name="T66" fmla="*/ 810 w 1238"/>
              <a:gd name="T67" fmla="*/ 849 h 986"/>
              <a:gd name="T68" fmla="*/ 643 w 1238"/>
              <a:gd name="T69" fmla="*/ 658 h 986"/>
              <a:gd name="T70" fmla="*/ 810 w 1238"/>
              <a:gd name="T71" fmla="*/ 710 h 986"/>
              <a:gd name="T72" fmla="*/ 724 w 1238"/>
              <a:gd name="T73" fmla="*/ 575 h 986"/>
              <a:gd name="T74" fmla="*/ 810 w 1238"/>
              <a:gd name="T75" fmla="*/ 339 h 986"/>
              <a:gd name="T76" fmla="*/ 854 w 1238"/>
              <a:gd name="T77" fmla="*/ 309 h 986"/>
              <a:gd name="T78" fmla="*/ 1004 w 1238"/>
              <a:gd name="T79" fmla="*/ 447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38" h="986">
                <a:moveTo>
                  <a:pt x="831" y="172"/>
                </a:moveTo>
                <a:cubicBezTo>
                  <a:pt x="1055" y="172"/>
                  <a:pt x="1238" y="354"/>
                  <a:pt x="1238" y="579"/>
                </a:cubicBezTo>
                <a:cubicBezTo>
                  <a:pt x="1238" y="804"/>
                  <a:pt x="1055" y="986"/>
                  <a:pt x="831" y="986"/>
                </a:cubicBezTo>
                <a:cubicBezTo>
                  <a:pt x="606" y="986"/>
                  <a:pt x="424" y="804"/>
                  <a:pt x="424" y="579"/>
                </a:cubicBezTo>
                <a:cubicBezTo>
                  <a:pt x="424" y="354"/>
                  <a:pt x="606" y="172"/>
                  <a:pt x="831" y="172"/>
                </a:cubicBezTo>
                <a:close/>
                <a:moveTo>
                  <a:pt x="443" y="209"/>
                </a:moveTo>
                <a:lnTo>
                  <a:pt x="443" y="209"/>
                </a:lnTo>
                <a:lnTo>
                  <a:pt x="357" y="223"/>
                </a:lnTo>
                <a:cubicBezTo>
                  <a:pt x="350" y="204"/>
                  <a:pt x="346" y="197"/>
                  <a:pt x="329" y="187"/>
                </a:cubicBezTo>
                <a:lnTo>
                  <a:pt x="329" y="254"/>
                </a:lnTo>
                <a:cubicBezTo>
                  <a:pt x="375" y="266"/>
                  <a:pt x="406" y="279"/>
                  <a:pt x="422" y="293"/>
                </a:cubicBezTo>
                <a:cubicBezTo>
                  <a:pt x="430" y="300"/>
                  <a:pt x="436" y="308"/>
                  <a:pt x="441" y="316"/>
                </a:cubicBezTo>
                <a:cubicBezTo>
                  <a:pt x="480" y="260"/>
                  <a:pt x="533" y="215"/>
                  <a:pt x="594" y="185"/>
                </a:cubicBezTo>
                <a:cubicBezTo>
                  <a:pt x="546" y="76"/>
                  <a:pt x="437" y="0"/>
                  <a:pt x="311" y="0"/>
                </a:cubicBezTo>
                <a:cubicBezTo>
                  <a:pt x="139" y="0"/>
                  <a:pt x="0" y="139"/>
                  <a:pt x="0" y="310"/>
                </a:cubicBezTo>
                <a:cubicBezTo>
                  <a:pt x="0" y="481"/>
                  <a:pt x="139" y="620"/>
                  <a:pt x="311" y="620"/>
                </a:cubicBezTo>
                <a:cubicBezTo>
                  <a:pt x="331" y="620"/>
                  <a:pt x="352" y="618"/>
                  <a:pt x="372" y="614"/>
                </a:cubicBezTo>
                <a:cubicBezTo>
                  <a:pt x="368" y="593"/>
                  <a:pt x="367" y="572"/>
                  <a:pt x="367" y="550"/>
                </a:cubicBezTo>
                <a:cubicBezTo>
                  <a:pt x="367" y="521"/>
                  <a:pt x="370" y="493"/>
                  <a:pt x="376" y="465"/>
                </a:cubicBezTo>
                <a:cubicBezTo>
                  <a:pt x="361" y="470"/>
                  <a:pt x="345" y="472"/>
                  <a:pt x="329" y="473"/>
                </a:cubicBezTo>
                <a:lnTo>
                  <a:pt x="329" y="516"/>
                </a:lnTo>
                <a:lnTo>
                  <a:pt x="295" y="516"/>
                </a:lnTo>
                <a:lnTo>
                  <a:pt x="295" y="473"/>
                </a:lnTo>
                <a:cubicBezTo>
                  <a:pt x="226" y="467"/>
                  <a:pt x="180" y="440"/>
                  <a:pt x="168" y="370"/>
                </a:cubicBezTo>
                <a:lnTo>
                  <a:pt x="261" y="359"/>
                </a:lnTo>
                <a:cubicBezTo>
                  <a:pt x="265" y="385"/>
                  <a:pt x="271" y="398"/>
                  <a:pt x="295" y="410"/>
                </a:cubicBezTo>
                <a:lnTo>
                  <a:pt x="295" y="329"/>
                </a:lnTo>
                <a:cubicBezTo>
                  <a:pt x="264" y="320"/>
                  <a:pt x="242" y="313"/>
                  <a:pt x="229" y="307"/>
                </a:cubicBezTo>
                <a:cubicBezTo>
                  <a:pt x="173" y="279"/>
                  <a:pt x="166" y="200"/>
                  <a:pt x="210" y="157"/>
                </a:cubicBezTo>
                <a:cubicBezTo>
                  <a:pt x="229" y="139"/>
                  <a:pt x="257" y="129"/>
                  <a:pt x="295" y="127"/>
                </a:cubicBezTo>
                <a:lnTo>
                  <a:pt x="295" y="104"/>
                </a:lnTo>
                <a:lnTo>
                  <a:pt x="329" y="104"/>
                </a:lnTo>
                <a:lnTo>
                  <a:pt x="329" y="127"/>
                </a:lnTo>
                <a:cubicBezTo>
                  <a:pt x="384" y="130"/>
                  <a:pt x="430" y="151"/>
                  <a:pt x="443" y="209"/>
                </a:cubicBezTo>
                <a:close/>
                <a:moveTo>
                  <a:pt x="295" y="186"/>
                </a:moveTo>
                <a:lnTo>
                  <a:pt x="295" y="186"/>
                </a:lnTo>
                <a:cubicBezTo>
                  <a:pt x="274" y="193"/>
                  <a:pt x="259" y="212"/>
                  <a:pt x="275" y="233"/>
                </a:cubicBezTo>
                <a:cubicBezTo>
                  <a:pt x="279" y="238"/>
                  <a:pt x="285" y="242"/>
                  <a:pt x="295" y="245"/>
                </a:cubicBezTo>
                <a:lnTo>
                  <a:pt x="295" y="186"/>
                </a:lnTo>
                <a:close/>
                <a:moveTo>
                  <a:pt x="329" y="413"/>
                </a:moveTo>
                <a:lnTo>
                  <a:pt x="329" y="413"/>
                </a:lnTo>
                <a:cubicBezTo>
                  <a:pt x="342" y="410"/>
                  <a:pt x="351" y="405"/>
                  <a:pt x="357" y="398"/>
                </a:cubicBezTo>
                <a:cubicBezTo>
                  <a:pt x="363" y="392"/>
                  <a:pt x="366" y="384"/>
                  <a:pt x="366" y="376"/>
                </a:cubicBezTo>
                <a:cubicBezTo>
                  <a:pt x="366" y="368"/>
                  <a:pt x="364" y="362"/>
                  <a:pt x="359" y="356"/>
                </a:cubicBezTo>
                <a:cubicBezTo>
                  <a:pt x="354" y="350"/>
                  <a:pt x="344" y="344"/>
                  <a:pt x="329" y="339"/>
                </a:cubicBezTo>
                <a:lnTo>
                  <a:pt x="329" y="413"/>
                </a:lnTo>
                <a:close/>
                <a:moveTo>
                  <a:pt x="854" y="713"/>
                </a:moveTo>
                <a:lnTo>
                  <a:pt x="854" y="713"/>
                </a:lnTo>
                <a:cubicBezTo>
                  <a:pt x="871" y="710"/>
                  <a:pt x="884" y="703"/>
                  <a:pt x="892" y="695"/>
                </a:cubicBezTo>
                <a:cubicBezTo>
                  <a:pt x="900" y="686"/>
                  <a:pt x="904" y="676"/>
                  <a:pt x="904" y="665"/>
                </a:cubicBezTo>
                <a:cubicBezTo>
                  <a:pt x="904" y="656"/>
                  <a:pt x="901" y="647"/>
                  <a:pt x="894" y="639"/>
                </a:cubicBezTo>
                <a:cubicBezTo>
                  <a:pt x="887" y="631"/>
                  <a:pt x="874" y="624"/>
                  <a:pt x="854" y="617"/>
                </a:cubicBezTo>
                <a:lnTo>
                  <a:pt x="854" y="713"/>
                </a:lnTo>
                <a:close/>
                <a:moveTo>
                  <a:pt x="810" y="416"/>
                </a:moveTo>
                <a:lnTo>
                  <a:pt x="810" y="416"/>
                </a:lnTo>
                <a:cubicBezTo>
                  <a:pt x="783" y="426"/>
                  <a:pt x="763" y="451"/>
                  <a:pt x="784" y="477"/>
                </a:cubicBezTo>
                <a:cubicBezTo>
                  <a:pt x="789" y="484"/>
                  <a:pt x="798" y="489"/>
                  <a:pt x="810" y="494"/>
                </a:cubicBezTo>
                <a:lnTo>
                  <a:pt x="810" y="416"/>
                </a:lnTo>
                <a:close/>
                <a:moveTo>
                  <a:pt x="1004" y="447"/>
                </a:moveTo>
                <a:lnTo>
                  <a:pt x="1004" y="447"/>
                </a:lnTo>
                <a:lnTo>
                  <a:pt x="892" y="464"/>
                </a:lnTo>
                <a:cubicBezTo>
                  <a:pt x="883" y="440"/>
                  <a:pt x="877" y="430"/>
                  <a:pt x="854" y="418"/>
                </a:cubicBezTo>
                <a:lnTo>
                  <a:pt x="854" y="505"/>
                </a:lnTo>
                <a:cubicBezTo>
                  <a:pt x="916" y="521"/>
                  <a:pt x="956" y="539"/>
                  <a:pt x="977" y="557"/>
                </a:cubicBezTo>
                <a:cubicBezTo>
                  <a:pt x="1043" y="616"/>
                  <a:pt x="1024" y="719"/>
                  <a:pt x="953" y="765"/>
                </a:cubicBezTo>
                <a:cubicBezTo>
                  <a:pt x="925" y="783"/>
                  <a:pt x="892" y="791"/>
                  <a:pt x="854" y="792"/>
                </a:cubicBezTo>
                <a:lnTo>
                  <a:pt x="854" y="849"/>
                </a:lnTo>
                <a:lnTo>
                  <a:pt x="810" y="849"/>
                </a:lnTo>
                <a:lnTo>
                  <a:pt x="810" y="792"/>
                </a:lnTo>
                <a:cubicBezTo>
                  <a:pt x="720" y="784"/>
                  <a:pt x="660" y="750"/>
                  <a:pt x="643" y="658"/>
                </a:cubicBezTo>
                <a:lnTo>
                  <a:pt x="765" y="644"/>
                </a:lnTo>
                <a:cubicBezTo>
                  <a:pt x="772" y="677"/>
                  <a:pt x="779" y="695"/>
                  <a:pt x="810" y="710"/>
                </a:cubicBezTo>
                <a:lnTo>
                  <a:pt x="810" y="604"/>
                </a:lnTo>
                <a:cubicBezTo>
                  <a:pt x="770" y="593"/>
                  <a:pt x="741" y="583"/>
                  <a:pt x="724" y="575"/>
                </a:cubicBezTo>
                <a:cubicBezTo>
                  <a:pt x="650" y="539"/>
                  <a:pt x="641" y="434"/>
                  <a:pt x="699" y="379"/>
                </a:cubicBezTo>
                <a:cubicBezTo>
                  <a:pt x="724" y="355"/>
                  <a:pt x="761" y="341"/>
                  <a:pt x="810" y="339"/>
                </a:cubicBezTo>
                <a:lnTo>
                  <a:pt x="810" y="309"/>
                </a:lnTo>
                <a:lnTo>
                  <a:pt x="854" y="309"/>
                </a:lnTo>
                <a:lnTo>
                  <a:pt x="854" y="339"/>
                </a:lnTo>
                <a:cubicBezTo>
                  <a:pt x="927" y="343"/>
                  <a:pt x="987" y="370"/>
                  <a:pt x="1004" y="44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7"/>
          <p:cNvSpPr>
            <a:spLocks noEditPoints="1"/>
          </p:cNvSpPr>
          <p:nvPr/>
        </p:nvSpPr>
        <p:spPr bwMode="auto">
          <a:xfrm>
            <a:off x="4184650" y="3359150"/>
            <a:ext cx="612775" cy="614363"/>
          </a:xfrm>
          <a:custGeom>
            <a:avLst/>
            <a:gdLst>
              <a:gd name="T0" fmla="*/ 504 w 1008"/>
              <a:gd name="T1" fmla="*/ 1009 h 1009"/>
              <a:gd name="T2" fmla="*/ 0 w 1008"/>
              <a:gd name="T3" fmla="*/ 504 h 1009"/>
              <a:gd name="T4" fmla="*/ 504 w 1008"/>
              <a:gd name="T5" fmla="*/ 0 h 1009"/>
              <a:gd name="T6" fmla="*/ 1008 w 1008"/>
              <a:gd name="T7" fmla="*/ 504 h 1009"/>
              <a:gd name="T8" fmla="*/ 504 w 1008"/>
              <a:gd name="T9" fmla="*/ 1009 h 1009"/>
              <a:gd name="T10" fmla="*/ 725 w 1008"/>
              <a:gd name="T11" fmla="*/ 769 h 1009"/>
              <a:gd name="T12" fmla="*/ 725 w 1008"/>
              <a:gd name="T13" fmla="*/ 769 h 1009"/>
              <a:gd name="T14" fmla="*/ 538 w 1008"/>
              <a:gd name="T15" fmla="*/ 586 h 1009"/>
              <a:gd name="T16" fmla="*/ 504 w 1008"/>
              <a:gd name="T17" fmla="*/ 592 h 1009"/>
              <a:gd name="T18" fmla="*/ 416 w 1008"/>
              <a:gd name="T19" fmla="*/ 504 h 1009"/>
              <a:gd name="T20" fmla="*/ 456 w 1008"/>
              <a:gd name="T21" fmla="*/ 431 h 1009"/>
              <a:gd name="T22" fmla="*/ 456 w 1008"/>
              <a:gd name="T23" fmla="*/ 179 h 1009"/>
              <a:gd name="T24" fmla="*/ 553 w 1008"/>
              <a:gd name="T25" fmla="*/ 179 h 1009"/>
              <a:gd name="T26" fmla="*/ 553 w 1008"/>
              <a:gd name="T27" fmla="*/ 431 h 1009"/>
              <a:gd name="T28" fmla="*/ 592 w 1008"/>
              <a:gd name="T29" fmla="*/ 504 h 1009"/>
              <a:gd name="T30" fmla="*/ 586 w 1008"/>
              <a:gd name="T31" fmla="*/ 536 h 1009"/>
              <a:gd name="T32" fmla="*/ 774 w 1008"/>
              <a:gd name="T33" fmla="*/ 719 h 1009"/>
              <a:gd name="T34" fmla="*/ 725 w 1008"/>
              <a:gd name="T35" fmla="*/ 769 h 1009"/>
              <a:gd name="T36" fmla="*/ 168 w 1008"/>
              <a:gd name="T37" fmla="*/ 471 h 1009"/>
              <a:gd name="T38" fmla="*/ 168 w 1008"/>
              <a:gd name="T39" fmla="*/ 471 h 1009"/>
              <a:gd name="T40" fmla="*/ 234 w 1008"/>
              <a:gd name="T41" fmla="*/ 471 h 1009"/>
              <a:gd name="T42" fmla="*/ 234 w 1008"/>
              <a:gd name="T43" fmla="*/ 538 h 1009"/>
              <a:gd name="T44" fmla="*/ 168 w 1008"/>
              <a:gd name="T45" fmla="*/ 538 h 1009"/>
              <a:gd name="T46" fmla="*/ 168 w 1008"/>
              <a:gd name="T47" fmla="*/ 471 h 1009"/>
              <a:gd name="T48" fmla="*/ 774 w 1008"/>
              <a:gd name="T49" fmla="*/ 471 h 1009"/>
              <a:gd name="T50" fmla="*/ 774 w 1008"/>
              <a:gd name="T51" fmla="*/ 471 h 1009"/>
              <a:gd name="T52" fmla="*/ 840 w 1008"/>
              <a:gd name="T53" fmla="*/ 471 h 1009"/>
              <a:gd name="T54" fmla="*/ 840 w 1008"/>
              <a:gd name="T55" fmla="*/ 538 h 1009"/>
              <a:gd name="T56" fmla="*/ 774 w 1008"/>
              <a:gd name="T57" fmla="*/ 538 h 1009"/>
              <a:gd name="T58" fmla="*/ 774 w 1008"/>
              <a:gd name="T59" fmla="*/ 471 h 1009"/>
              <a:gd name="T60" fmla="*/ 470 w 1008"/>
              <a:gd name="T61" fmla="*/ 840 h 1009"/>
              <a:gd name="T62" fmla="*/ 470 w 1008"/>
              <a:gd name="T63" fmla="*/ 840 h 1009"/>
              <a:gd name="T64" fmla="*/ 470 w 1008"/>
              <a:gd name="T65" fmla="*/ 775 h 1009"/>
              <a:gd name="T66" fmla="*/ 538 w 1008"/>
              <a:gd name="T67" fmla="*/ 775 h 1009"/>
              <a:gd name="T68" fmla="*/ 538 w 1008"/>
              <a:gd name="T69" fmla="*/ 840 h 1009"/>
              <a:gd name="T70" fmla="*/ 470 w 1008"/>
              <a:gd name="T71" fmla="*/ 840 h 1009"/>
              <a:gd name="T72" fmla="*/ 504 w 1008"/>
              <a:gd name="T73" fmla="*/ 912 h 1009"/>
              <a:gd name="T74" fmla="*/ 504 w 1008"/>
              <a:gd name="T75" fmla="*/ 912 h 1009"/>
              <a:gd name="T76" fmla="*/ 912 w 1008"/>
              <a:gd name="T77" fmla="*/ 504 h 1009"/>
              <a:gd name="T78" fmla="*/ 504 w 1008"/>
              <a:gd name="T79" fmla="*/ 97 h 1009"/>
              <a:gd name="T80" fmla="*/ 96 w 1008"/>
              <a:gd name="T81" fmla="*/ 504 h 1009"/>
              <a:gd name="T82" fmla="*/ 504 w 1008"/>
              <a:gd name="T83" fmla="*/ 912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08" h="1009">
                <a:moveTo>
                  <a:pt x="504" y="1009"/>
                </a:moveTo>
                <a:cubicBezTo>
                  <a:pt x="226" y="1009"/>
                  <a:pt x="0" y="783"/>
                  <a:pt x="0" y="504"/>
                </a:cubicBezTo>
                <a:cubicBezTo>
                  <a:pt x="0" y="226"/>
                  <a:pt x="226" y="0"/>
                  <a:pt x="504" y="0"/>
                </a:cubicBezTo>
                <a:cubicBezTo>
                  <a:pt x="782" y="0"/>
                  <a:pt x="1008" y="226"/>
                  <a:pt x="1008" y="504"/>
                </a:cubicBezTo>
                <a:cubicBezTo>
                  <a:pt x="1008" y="783"/>
                  <a:pt x="782" y="1009"/>
                  <a:pt x="504" y="1009"/>
                </a:cubicBezTo>
                <a:close/>
                <a:moveTo>
                  <a:pt x="725" y="769"/>
                </a:moveTo>
                <a:lnTo>
                  <a:pt x="725" y="769"/>
                </a:lnTo>
                <a:lnTo>
                  <a:pt x="538" y="586"/>
                </a:lnTo>
                <a:cubicBezTo>
                  <a:pt x="528" y="590"/>
                  <a:pt x="516" y="592"/>
                  <a:pt x="504" y="592"/>
                </a:cubicBezTo>
                <a:cubicBezTo>
                  <a:pt x="455" y="592"/>
                  <a:pt x="416" y="553"/>
                  <a:pt x="416" y="504"/>
                </a:cubicBezTo>
                <a:cubicBezTo>
                  <a:pt x="416" y="474"/>
                  <a:pt x="432" y="447"/>
                  <a:pt x="456" y="431"/>
                </a:cubicBezTo>
                <a:lnTo>
                  <a:pt x="456" y="179"/>
                </a:lnTo>
                <a:cubicBezTo>
                  <a:pt x="456" y="115"/>
                  <a:pt x="553" y="115"/>
                  <a:pt x="553" y="179"/>
                </a:cubicBezTo>
                <a:lnTo>
                  <a:pt x="553" y="431"/>
                </a:lnTo>
                <a:cubicBezTo>
                  <a:pt x="576" y="447"/>
                  <a:pt x="592" y="474"/>
                  <a:pt x="592" y="504"/>
                </a:cubicBezTo>
                <a:cubicBezTo>
                  <a:pt x="592" y="516"/>
                  <a:pt x="590" y="526"/>
                  <a:pt x="586" y="536"/>
                </a:cubicBezTo>
                <a:lnTo>
                  <a:pt x="774" y="719"/>
                </a:lnTo>
                <a:cubicBezTo>
                  <a:pt x="806" y="751"/>
                  <a:pt x="758" y="801"/>
                  <a:pt x="725" y="769"/>
                </a:cubicBezTo>
                <a:close/>
                <a:moveTo>
                  <a:pt x="168" y="471"/>
                </a:moveTo>
                <a:lnTo>
                  <a:pt x="168" y="471"/>
                </a:lnTo>
                <a:lnTo>
                  <a:pt x="234" y="471"/>
                </a:lnTo>
                <a:cubicBezTo>
                  <a:pt x="278" y="471"/>
                  <a:pt x="278" y="538"/>
                  <a:pt x="234" y="538"/>
                </a:cubicBezTo>
                <a:lnTo>
                  <a:pt x="168" y="538"/>
                </a:lnTo>
                <a:cubicBezTo>
                  <a:pt x="123" y="538"/>
                  <a:pt x="123" y="471"/>
                  <a:pt x="168" y="471"/>
                </a:cubicBezTo>
                <a:close/>
                <a:moveTo>
                  <a:pt x="774" y="471"/>
                </a:moveTo>
                <a:lnTo>
                  <a:pt x="774" y="471"/>
                </a:lnTo>
                <a:lnTo>
                  <a:pt x="840" y="471"/>
                </a:lnTo>
                <a:cubicBezTo>
                  <a:pt x="885" y="471"/>
                  <a:pt x="885" y="538"/>
                  <a:pt x="840" y="538"/>
                </a:cubicBezTo>
                <a:lnTo>
                  <a:pt x="774" y="538"/>
                </a:lnTo>
                <a:cubicBezTo>
                  <a:pt x="730" y="538"/>
                  <a:pt x="730" y="471"/>
                  <a:pt x="774" y="471"/>
                </a:cubicBezTo>
                <a:close/>
                <a:moveTo>
                  <a:pt x="470" y="840"/>
                </a:moveTo>
                <a:lnTo>
                  <a:pt x="470" y="840"/>
                </a:lnTo>
                <a:lnTo>
                  <a:pt x="470" y="775"/>
                </a:lnTo>
                <a:cubicBezTo>
                  <a:pt x="470" y="730"/>
                  <a:pt x="538" y="730"/>
                  <a:pt x="538" y="775"/>
                </a:cubicBezTo>
                <a:lnTo>
                  <a:pt x="538" y="840"/>
                </a:lnTo>
                <a:cubicBezTo>
                  <a:pt x="538" y="885"/>
                  <a:pt x="470" y="885"/>
                  <a:pt x="470" y="840"/>
                </a:cubicBezTo>
                <a:close/>
                <a:moveTo>
                  <a:pt x="504" y="912"/>
                </a:moveTo>
                <a:lnTo>
                  <a:pt x="504" y="912"/>
                </a:lnTo>
                <a:cubicBezTo>
                  <a:pt x="729" y="912"/>
                  <a:pt x="912" y="730"/>
                  <a:pt x="912" y="504"/>
                </a:cubicBezTo>
                <a:cubicBezTo>
                  <a:pt x="912" y="279"/>
                  <a:pt x="729" y="97"/>
                  <a:pt x="504" y="97"/>
                </a:cubicBezTo>
                <a:cubicBezTo>
                  <a:pt x="279" y="97"/>
                  <a:pt x="96" y="279"/>
                  <a:pt x="96" y="504"/>
                </a:cubicBezTo>
                <a:cubicBezTo>
                  <a:pt x="96" y="730"/>
                  <a:pt x="279" y="912"/>
                  <a:pt x="504" y="9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720980" y="4725144"/>
            <a:ext cx="2558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       </a:t>
            </a:r>
            <a:r>
              <a:rPr lang="zh-CN" altLang="en-US" sz="2000" b="1" dirty="0" smtClean="0">
                <a:solidFill>
                  <a:schemeClr val="accent1"/>
                </a:solidFill>
                <a:latin typeface="+mj-ea"/>
                <a:ea typeface="+mj-ea"/>
              </a:rPr>
              <a:t>改进</a:t>
            </a:r>
            <a:r>
              <a:rPr lang="en-US" altLang="zh-CN" sz="2000" b="1" dirty="0" smtClean="0">
                <a:solidFill>
                  <a:schemeClr val="accent1"/>
                </a:solidFill>
                <a:latin typeface="+mj-ea"/>
                <a:ea typeface="+mj-ea"/>
              </a:rPr>
              <a:t>DPOS</a:t>
            </a:r>
            <a:r>
              <a:rPr lang="zh-CN" altLang="en-US" sz="2000" b="1" dirty="0" smtClean="0">
                <a:solidFill>
                  <a:schemeClr val="accent1"/>
                </a:solidFill>
                <a:latin typeface="+mj-ea"/>
                <a:ea typeface="+mj-ea"/>
              </a:rPr>
              <a:t>机制</a:t>
            </a:r>
            <a:endParaRPr lang="zh-CN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25103" y="5118571"/>
            <a:ext cx="287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让投票更加合理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82557" y="4653136"/>
            <a:ext cx="2325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1"/>
                </a:solidFill>
                <a:latin typeface="+mj-ea"/>
                <a:ea typeface="+mj-ea"/>
              </a:rPr>
              <a:t>原生高级</a:t>
            </a:r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多签账户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73060" y="1741170"/>
            <a:ext cx="199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1"/>
                </a:solidFill>
                <a:latin typeface="+mj-ea"/>
                <a:ea typeface="+mj-ea"/>
              </a:rPr>
              <a:t>改进石墨</a:t>
            </a:r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烯引擎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38541" y="2134597"/>
            <a:ext cx="3408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秒级确认和强大的交易</a:t>
            </a:r>
            <a:r>
              <a:rPr lang="zh-CN" altLang="en-US" dirty="0" smtClean="0">
                <a:solidFill>
                  <a:schemeClr val="accent1"/>
                </a:solidFill>
                <a:latin typeface="+mn-ea"/>
                <a:ea typeface="+mn-ea"/>
              </a:rPr>
              <a:t>承载能力</a:t>
            </a:r>
            <a:endParaRPr lang="en-US" altLang="zh-CN" dirty="0" smtClean="0">
              <a:solidFill>
                <a:schemeClr val="accent1"/>
              </a:solidFill>
              <a:latin typeface="+mn-ea"/>
              <a:ea typeface="+mn-ea"/>
            </a:endParaRPr>
          </a:p>
          <a:p>
            <a:r>
              <a:rPr lang="zh-CN" altLang="en-US" dirty="0" smtClean="0">
                <a:solidFill>
                  <a:schemeClr val="accent1"/>
                </a:solidFill>
                <a:latin typeface="+mn-ea"/>
                <a:ea typeface="+mn-ea"/>
              </a:rPr>
              <a:t>大幅减少内存消耗</a:t>
            </a:r>
            <a:endParaRPr lang="zh-CN" altLang="en-US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41197" y="3284984"/>
            <a:ext cx="199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1"/>
                </a:solidFill>
                <a:latin typeface="+mj-ea"/>
                <a:ea typeface="+mj-ea"/>
              </a:rPr>
              <a:t>独创多</a:t>
            </a:r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层签名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90693" y="3678411"/>
            <a:ext cx="340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  <a:latin typeface="+mn-ea"/>
                <a:ea typeface="+mn-ea"/>
              </a:rPr>
              <a:t>让普通</a:t>
            </a:r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用户告别管理私钥的烦恼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01837" y="1844824"/>
            <a:ext cx="2980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chemeClr val="accent1"/>
                </a:solidFill>
                <a:latin typeface="+mj-ea"/>
                <a:ea typeface="+mj-ea"/>
              </a:rPr>
              <a:t>独创主</a:t>
            </a:r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控交易和自控交易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20980" y="2238251"/>
            <a:ext cx="248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满足企业商用需求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04523" y="3099103"/>
            <a:ext cx="2459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chemeClr val="accent1"/>
                </a:solidFill>
                <a:latin typeface="+mj-ea"/>
                <a:ea typeface="+mj-ea"/>
              </a:rPr>
              <a:t>原生支持闪电</a:t>
            </a:r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网络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04523" y="3492530"/>
            <a:ext cx="247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高效解决隐私问题</a:t>
            </a:r>
          </a:p>
        </p:txBody>
      </p:sp>
      <p:sp>
        <p:nvSpPr>
          <p:cNvPr id="28" name="TextBox 20">
            <a:extLst>
              <a:ext uri="{FF2B5EF4-FFF2-40B4-BE49-F238E27FC236}">
                <a16:creationId xmlns="" xmlns:a16="http://schemas.microsoft.com/office/drawing/2014/main" id="{30DD3D1C-B5BD-463F-9D48-C22A2E4640A2}"/>
              </a:ext>
            </a:extLst>
          </p:cNvPr>
          <p:cNvSpPr txBox="1"/>
          <p:nvPr/>
        </p:nvSpPr>
        <p:spPr>
          <a:xfrm>
            <a:off x="7651750" y="5036268"/>
            <a:ext cx="340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  <a:latin typeface="+mn-ea"/>
                <a:ea typeface="+mn-ea"/>
              </a:rPr>
              <a:t> 更</a:t>
            </a:r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安全、灵活、方便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8060">
        <p14:prism dir="d"/>
      </p:transition>
    </mc:Choice>
    <mc:Fallback xmlns="">
      <p:transition spd="slow" advTm="806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4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4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4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4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400" tmFilter="0,0; .5, 1; 1, 1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960"/>
                                </p:stCondLst>
                                <p:childTnLst>
                                  <p:par>
                                    <p:cTn id="13" presetID="2" presetClass="entr" presetSubtype="9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460"/>
                                </p:stCondLst>
                                <p:childTnLst>
                                  <p:par>
                                    <p:cTn id="38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4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4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4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1860"/>
                                </p:stCondLst>
                                <p:childTnLst>
                                  <p:par>
                                    <p:cTn id="4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2360"/>
                                </p:stCondLst>
                                <p:childTnLst>
                                  <p:par>
                                    <p:cTn id="52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4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4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4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2760"/>
                                </p:stCondLst>
                                <p:childTnLst>
                                  <p:par>
                                    <p:cTn id="59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3260"/>
                                </p:stCondLst>
                                <p:childTnLst>
                                  <p:par>
                                    <p:cTn id="63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4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4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4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4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3660"/>
                                </p:stCondLst>
                                <p:childTnLst>
                                  <p:par>
                                    <p:cTn id="70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5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4160"/>
                                </p:stCondLst>
                                <p:childTnLst>
                                  <p:par>
                                    <p:cTn id="7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4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4560"/>
                                </p:stCondLst>
                                <p:childTnLst>
                                  <p:par>
                                    <p:cTn id="8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5060"/>
                                </p:stCondLst>
                                <p:childTnLst>
                                  <p:par>
                                    <p:cTn id="91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4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4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4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4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5460"/>
                                </p:stCondLst>
                                <p:childTnLst>
                                  <p:par>
                                    <p:cTn id="9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4" fill="hold">
                                <p:stCondLst>
                                  <p:cond delay="5960"/>
                                </p:stCondLst>
                                <p:childTnLst>
                                  <p:par>
                                    <p:cTn id="105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4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6360"/>
                                </p:stCondLst>
                                <p:childTnLst>
                                  <p:par>
                                    <p:cTn id="11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5" grpId="0"/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/>
          <p:bldP spid="17" grpId="0"/>
          <p:bldP spid="18" grpId="0"/>
          <p:bldP spid="20" grpId="0"/>
          <p:bldP spid="21" grpId="0"/>
          <p:bldP spid="22" grpId="0"/>
          <p:bldP spid="23" grpId="0"/>
          <p:bldP spid="24" grpId="0"/>
          <p:bldP spid="25" grpId="0"/>
          <p:bldP spid="26" grpId="0"/>
          <p:bldP spid="27" grpId="0"/>
          <p:bldP spid="2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4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4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4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4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400" tmFilter="0,0; .5, 1; 1, 1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960"/>
                                </p:stCondLst>
                                <p:childTnLst>
                                  <p:par>
                                    <p:cTn id="13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460"/>
                                </p:stCondLst>
                                <p:childTnLst>
                                  <p:par>
                                    <p:cTn id="38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4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4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4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1860"/>
                                </p:stCondLst>
                                <p:childTnLst>
                                  <p:par>
                                    <p:cTn id="4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2360"/>
                                </p:stCondLst>
                                <p:childTnLst>
                                  <p:par>
                                    <p:cTn id="52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4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4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4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2760"/>
                                </p:stCondLst>
                                <p:childTnLst>
                                  <p:par>
                                    <p:cTn id="59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3260"/>
                                </p:stCondLst>
                                <p:childTnLst>
                                  <p:par>
                                    <p:cTn id="63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4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4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4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4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3660"/>
                                </p:stCondLst>
                                <p:childTnLst>
                                  <p:par>
                                    <p:cTn id="70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5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4160"/>
                                </p:stCondLst>
                                <p:childTnLst>
                                  <p:par>
                                    <p:cTn id="7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4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4560"/>
                                </p:stCondLst>
                                <p:childTnLst>
                                  <p:par>
                                    <p:cTn id="8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5060"/>
                                </p:stCondLst>
                                <p:childTnLst>
                                  <p:par>
                                    <p:cTn id="91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4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4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4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4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5460"/>
                                </p:stCondLst>
                                <p:childTnLst>
                                  <p:par>
                                    <p:cTn id="9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4" fill="hold">
                                <p:stCondLst>
                                  <p:cond delay="5960"/>
                                </p:stCondLst>
                                <p:childTnLst>
                                  <p:par>
                                    <p:cTn id="105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4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6360"/>
                                </p:stCondLst>
                                <p:childTnLst>
                                  <p:par>
                                    <p:cTn id="11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5" grpId="0"/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/>
          <p:bldP spid="17" grpId="0"/>
          <p:bldP spid="18" grpId="0"/>
          <p:bldP spid="20" grpId="0"/>
          <p:bldP spid="21" grpId="0"/>
          <p:bldP spid="22" grpId="0"/>
          <p:bldP spid="23" grpId="0"/>
          <p:bldP spid="24" grpId="0"/>
          <p:bldP spid="25" grpId="0"/>
          <p:bldP spid="26" grpId="0"/>
          <p:bldP spid="27" grpId="0"/>
          <p:bldP spid="28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4497"/>
            <a:ext cx="12196800" cy="4403503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4947444" y="1328709"/>
            <a:ext cx="2301875" cy="2308226"/>
            <a:chOff x="6609209" y="790981"/>
            <a:chExt cx="2301875" cy="2308226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6609209" y="790981"/>
              <a:ext cx="2301875" cy="230822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6733034" y="914806"/>
              <a:ext cx="2054225" cy="2058988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969396" y="3754914"/>
            <a:ext cx="6257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</a:t>
            </a:r>
            <a:r>
              <a:rPr lang="zh-CN" altLang="en-US" sz="48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募投资计划</a:t>
            </a:r>
            <a:endParaRPr lang="zh-CN" altLang="en-US" sz="4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2641997" y="4570914"/>
            <a:ext cx="691276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Freeform 14"/>
          <p:cNvSpPr>
            <a:spLocks noEditPoints="1"/>
          </p:cNvSpPr>
          <p:nvPr/>
        </p:nvSpPr>
        <p:spPr bwMode="auto">
          <a:xfrm>
            <a:off x="5418991" y="1828800"/>
            <a:ext cx="1386420" cy="1308044"/>
          </a:xfrm>
          <a:custGeom>
            <a:avLst/>
            <a:gdLst>
              <a:gd name="T0" fmla="*/ 35 w 1031"/>
              <a:gd name="T1" fmla="*/ 765 h 966"/>
              <a:gd name="T2" fmla="*/ 736 w 1031"/>
              <a:gd name="T3" fmla="*/ 574 h 966"/>
              <a:gd name="T4" fmla="*/ 674 w 1031"/>
              <a:gd name="T5" fmla="*/ 791 h 966"/>
              <a:gd name="T6" fmla="*/ 652 w 1031"/>
              <a:gd name="T7" fmla="*/ 603 h 966"/>
              <a:gd name="T8" fmla="*/ 654 w 1031"/>
              <a:gd name="T9" fmla="*/ 435 h 966"/>
              <a:gd name="T10" fmla="*/ 636 w 1031"/>
              <a:gd name="T11" fmla="*/ 442 h 966"/>
              <a:gd name="T12" fmla="*/ 650 w 1031"/>
              <a:gd name="T13" fmla="*/ 467 h 966"/>
              <a:gd name="T14" fmla="*/ 666 w 1031"/>
              <a:gd name="T15" fmla="*/ 461 h 966"/>
              <a:gd name="T16" fmla="*/ 570 w 1031"/>
              <a:gd name="T17" fmla="*/ 484 h 966"/>
              <a:gd name="T18" fmla="*/ 578 w 1031"/>
              <a:gd name="T19" fmla="*/ 516 h 966"/>
              <a:gd name="T20" fmla="*/ 590 w 1031"/>
              <a:gd name="T21" fmla="*/ 504 h 966"/>
              <a:gd name="T22" fmla="*/ 520 w 1031"/>
              <a:gd name="T23" fmla="*/ 545 h 966"/>
              <a:gd name="T24" fmla="*/ 511 w 1031"/>
              <a:gd name="T25" fmla="*/ 563 h 966"/>
              <a:gd name="T26" fmla="*/ 537 w 1031"/>
              <a:gd name="T27" fmla="*/ 575 h 966"/>
              <a:gd name="T28" fmla="*/ 545 w 1031"/>
              <a:gd name="T29" fmla="*/ 559 h 966"/>
              <a:gd name="T30" fmla="*/ 489 w 1031"/>
              <a:gd name="T31" fmla="*/ 639 h 966"/>
              <a:gd name="T32" fmla="*/ 516 w 1031"/>
              <a:gd name="T33" fmla="*/ 658 h 966"/>
              <a:gd name="T34" fmla="*/ 517 w 1031"/>
              <a:gd name="T35" fmla="*/ 641 h 966"/>
              <a:gd name="T36" fmla="*/ 493 w 1031"/>
              <a:gd name="T37" fmla="*/ 720 h 966"/>
              <a:gd name="T38" fmla="*/ 498 w 1031"/>
              <a:gd name="T39" fmla="*/ 739 h 966"/>
              <a:gd name="T40" fmla="*/ 524 w 1031"/>
              <a:gd name="T41" fmla="*/ 728 h 966"/>
              <a:gd name="T42" fmla="*/ 520 w 1031"/>
              <a:gd name="T43" fmla="*/ 711 h 966"/>
              <a:gd name="T44" fmla="*/ 533 w 1031"/>
              <a:gd name="T45" fmla="*/ 810 h 966"/>
              <a:gd name="T46" fmla="*/ 565 w 1031"/>
              <a:gd name="T47" fmla="*/ 806 h 966"/>
              <a:gd name="T48" fmla="*/ 555 w 1031"/>
              <a:gd name="T49" fmla="*/ 792 h 966"/>
              <a:gd name="T50" fmla="*/ 589 w 1031"/>
              <a:gd name="T51" fmla="*/ 866 h 966"/>
              <a:gd name="T52" fmla="*/ 605 w 1031"/>
              <a:gd name="T53" fmla="*/ 877 h 966"/>
              <a:gd name="T54" fmla="*/ 619 w 1031"/>
              <a:gd name="T55" fmla="*/ 853 h 966"/>
              <a:gd name="T56" fmla="*/ 605 w 1031"/>
              <a:gd name="T57" fmla="*/ 843 h 966"/>
              <a:gd name="T58" fmla="*/ 678 w 1031"/>
              <a:gd name="T59" fmla="*/ 907 h 966"/>
              <a:gd name="T60" fmla="*/ 696 w 1031"/>
              <a:gd name="T61" fmla="*/ 910 h 966"/>
              <a:gd name="T62" fmla="*/ 685 w 1031"/>
              <a:gd name="T63" fmla="*/ 879 h 966"/>
              <a:gd name="T64" fmla="*/ 757 w 1031"/>
              <a:gd name="T65" fmla="*/ 912 h 966"/>
              <a:gd name="T66" fmla="*/ 777 w 1031"/>
              <a:gd name="T67" fmla="*/ 909 h 966"/>
              <a:gd name="T68" fmla="*/ 774 w 1031"/>
              <a:gd name="T69" fmla="*/ 881 h 966"/>
              <a:gd name="T70" fmla="*/ 757 w 1031"/>
              <a:gd name="T71" fmla="*/ 884 h 966"/>
              <a:gd name="T72" fmla="*/ 850 w 1031"/>
              <a:gd name="T73" fmla="*/ 883 h 966"/>
              <a:gd name="T74" fmla="*/ 867 w 1031"/>
              <a:gd name="T75" fmla="*/ 874 h 966"/>
              <a:gd name="T76" fmla="*/ 840 w 1031"/>
              <a:gd name="T77" fmla="*/ 857 h 966"/>
              <a:gd name="T78" fmla="*/ 913 w 1031"/>
              <a:gd name="T79" fmla="*/ 834 h 966"/>
              <a:gd name="T80" fmla="*/ 925 w 1031"/>
              <a:gd name="T81" fmla="*/ 820 h 966"/>
              <a:gd name="T82" fmla="*/ 906 w 1031"/>
              <a:gd name="T83" fmla="*/ 799 h 966"/>
              <a:gd name="T84" fmla="*/ 896 w 1031"/>
              <a:gd name="T85" fmla="*/ 812 h 966"/>
              <a:gd name="T86" fmla="*/ 964 w 1031"/>
              <a:gd name="T87" fmla="*/ 751 h 966"/>
              <a:gd name="T88" fmla="*/ 970 w 1031"/>
              <a:gd name="T89" fmla="*/ 732 h 966"/>
              <a:gd name="T90" fmla="*/ 940 w 1031"/>
              <a:gd name="T91" fmla="*/ 735 h 966"/>
              <a:gd name="T92" fmla="*/ 978 w 1031"/>
              <a:gd name="T93" fmla="*/ 671 h 966"/>
              <a:gd name="T94" fmla="*/ 978 w 1031"/>
              <a:gd name="T95" fmla="*/ 653 h 966"/>
              <a:gd name="T96" fmla="*/ 950 w 1031"/>
              <a:gd name="T97" fmla="*/ 649 h 966"/>
              <a:gd name="T98" fmla="*/ 950 w 1031"/>
              <a:gd name="T99" fmla="*/ 668 h 966"/>
              <a:gd name="T100" fmla="*/ 960 w 1031"/>
              <a:gd name="T101" fmla="*/ 573 h 966"/>
              <a:gd name="T102" fmla="*/ 952 w 1031"/>
              <a:gd name="T103" fmla="*/ 556 h 966"/>
              <a:gd name="T104" fmla="*/ 932 w 1031"/>
              <a:gd name="T105" fmla="*/ 581 h 966"/>
              <a:gd name="T106" fmla="*/ 918 w 1031"/>
              <a:gd name="T107" fmla="*/ 506 h 966"/>
              <a:gd name="T108" fmla="*/ 906 w 1031"/>
              <a:gd name="T109" fmla="*/ 493 h 966"/>
              <a:gd name="T110" fmla="*/ 882 w 1031"/>
              <a:gd name="T111" fmla="*/ 509 h 966"/>
              <a:gd name="T112" fmla="*/ 894 w 1031"/>
              <a:gd name="T113" fmla="*/ 522 h 966"/>
              <a:gd name="T114" fmla="*/ 841 w 1031"/>
              <a:gd name="T115" fmla="*/ 447 h 966"/>
              <a:gd name="T116" fmla="*/ 823 w 1031"/>
              <a:gd name="T117" fmla="*/ 439 h 966"/>
              <a:gd name="T118" fmla="*/ 823 w 1031"/>
              <a:gd name="T119" fmla="*/ 470 h 966"/>
              <a:gd name="T120" fmla="*/ 733 w 1031"/>
              <a:gd name="T121" fmla="*/ 369 h 966"/>
              <a:gd name="T122" fmla="*/ 574 w 1031"/>
              <a:gd name="T123" fmla="*/ 15 h 966"/>
              <a:gd name="T124" fmla="*/ 48 w 1031"/>
              <a:gd name="T125" fmla="*/ 245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31" h="966">
                <a:moveTo>
                  <a:pt x="83" y="717"/>
                </a:moveTo>
                <a:cubicBezTo>
                  <a:pt x="134" y="712"/>
                  <a:pt x="185" y="709"/>
                  <a:pt x="236" y="707"/>
                </a:cubicBezTo>
                <a:cubicBezTo>
                  <a:pt x="205" y="705"/>
                  <a:pt x="173" y="702"/>
                  <a:pt x="142" y="699"/>
                </a:cubicBezTo>
                <a:cubicBezTo>
                  <a:pt x="116" y="696"/>
                  <a:pt x="94" y="678"/>
                  <a:pt x="94" y="651"/>
                </a:cubicBezTo>
                <a:cubicBezTo>
                  <a:pt x="94" y="613"/>
                  <a:pt x="94" y="574"/>
                  <a:pt x="94" y="536"/>
                </a:cubicBezTo>
                <a:cubicBezTo>
                  <a:pt x="94" y="510"/>
                  <a:pt x="116" y="491"/>
                  <a:pt x="142" y="488"/>
                </a:cubicBezTo>
                <a:cubicBezTo>
                  <a:pt x="237" y="479"/>
                  <a:pt x="333" y="476"/>
                  <a:pt x="428" y="478"/>
                </a:cubicBezTo>
                <a:cubicBezTo>
                  <a:pt x="393" y="533"/>
                  <a:pt x="374" y="598"/>
                  <a:pt x="374" y="668"/>
                </a:cubicBezTo>
                <a:cubicBezTo>
                  <a:pt x="374" y="767"/>
                  <a:pt x="414" y="857"/>
                  <a:pt x="479" y="922"/>
                </a:cubicBezTo>
                <a:cubicBezTo>
                  <a:pt x="483" y="926"/>
                  <a:pt x="487" y="930"/>
                  <a:pt x="491" y="934"/>
                </a:cubicBezTo>
                <a:cubicBezTo>
                  <a:pt x="355" y="945"/>
                  <a:pt x="219" y="943"/>
                  <a:pt x="83" y="928"/>
                </a:cubicBezTo>
                <a:cubicBezTo>
                  <a:pt x="56" y="925"/>
                  <a:pt x="35" y="906"/>
                  <a:pt x="35" y="880"/>
                </a:cubicBezTo>
                <a:cubicBezTo>
                  <a:pt x="35" y="842"/>
                  <a:pt x="35" y="803"/>
                  <a:pt x="35" y="765"/>
                </a:cubicBezTo>
                <a:cubicBezTo>
                  <a:pt x="35" y="738"/>
                  <a:pt x="56" y="719"/>
                  <a:pt x="83" y="717"/>
                </a:cubicBezTo>
                <a:close/>
                <a:moveTo>
                  <a:pt x="709" y="424"/>
                </a:moveTo>
                <a:lnTo>
                  <a:pt x="709" y="424"/>
                </a:lnTo>
                <a:cubicBezTo>
                  <a:pt x="728" y="420"/>
                  <a:pt x="748" y="420"/>
                  <a:pt x="768" y="424"/>
                </a:cubicBezTo>
                <a:cubicBezTo>
                  <a:pt x="767" y="434"/>
                  <a:pt x="766" y="445"/>
                  <a:pt x="765" y="455"/>
                </a:cubicBezTo>
                <a:cubicBezTo>
                  <a:pt x="747" y="453"/>
                  <a:pt x="729" y="452"/>
                  <a:pt x="712" y="455"/>
                </a:cubicBezTo>
                <a:cubicBezTo>
                  <a:pt x="711" y="445"/>
                  <a:pt x="710" y="434"/>
                  <a:pt x="709" y="424"/>
                </a:cubicBezTo>
                <a:close/>
                <a:moveTo>
                  <a:pt x="818" y="615"/>
                </a:moveTo>
                <a:lnTo>
                  <a:pt x="818" y="615"/>
                </a:lnTo>
                <a:lnTo>
                  <a:pt x="749" y="615"/>
                </a:lnTo>
                <a:lnTo>
                  <a:pt x="749" y="604"/>
                </a:lnTo>
                <a:cubicBezTo>
                  <a:pt x="749" y="591"/>
                  <a:pt x="748" y="583"/>
                  <a:pt x="746" y="580"/>
                </a:cubicBezTo>
                <a:cubicBezTo>
                  <a:pt x="745" y="576"/>
                  <a:pt x="741" y="574"/>
                  <a:pt x="736" y="574"/>
                </a:cubicBezTo>
                <a:cubicBezTo>
                  <a:pt x="732" y="574"/>
                  <a:pt x="729" y="576"/>
                  <a:pt x="727" y="579"/>
                </a:cubicBezTo>
                <a:cubicBezTo>
                  <a:pt x="724" y="582"/>
                  <a:pt x="723" y="587"/>
                  <a:pt x="723" y="594"/>
                </a:cubicBezTo>
                <a:cubicBezTo>
                  <a:pt x="723" y="604"/>
                  <a:pt x="726" y="612"/>
                  <a:pt x="730" y="616"/>
                </a:cubicBezTo>
                <a:cubicBezTo>
                  <a:pt x="734" y="621"/>
                  <a:pt x="747" y="629"/>
                  <a:pt x="767" y="642"/>
                </a:cubicBezTo>
                <a:cubicBezTo>
                  <a:pt x="785" y="652"/>
                  <a:pt x="797" y="661"/>
                  <a:pt x="803" y="666"/>
                </a:cubicBezTo>
                <a:cubicBezTo>
                  <a:pt x="810" y="672"/>
                  <a:pt x="815" y="680"/>
                  <a:pt x="819" y="690"/>
                </a:cubicBezTo>
                <a:cubicBezTo>
                  <a:pt x="824" y="701"/>
                  <a:pt x="826" y="713"/>
                  <a:pt x="826" y="729"/>
                </a:cubicBezTo>
                <a:cubicBezTo>
                  <a:pt x="826" y="754"/>
                  <a:pt x="820" y="773"/>
                  <a:pt x="808" y="787"/>
                </a:cubicBezTo>
                <a:cubicBezTo>
                  <a:pt x="796" y="801"/>
                  <a:pt x="778" y="810"/>
                  <a:pt x="755" y="813"/>
                </a:cubicBezTo>
                <a:lnTo>
                  <a:pt x="755" y="839"/>
                </a:lnTo>
                <a:lnTo>
                  <a:pt x="723" y="839"/>
                </a:lnTo>
                <a:lnTo>
                  <a:pt x="723" y="813"/>
                </a:lnTo>
                <a:cubicBezTo>
                  <a:pt x="704" y="811"/>
                  <a:pt x="688" y="804"/>
                  <a:pt x="674" y="791"/>
                </a:cubicBezTo>
                <a:cubicBezTo>
                  <a:pt x="660" y="779"/>
                  <a:pt x="653" y="757"/>
                  <a:pt x="653" y="726"/>
                </a:cubicBezTo>
                <a:lnTo>
                  <a:pt x="653" y="713"/>
                </a:lnTo>
                <a:lnTo>
                  <a:pt x="723" y="713"/>
                </a:lnTo>
                <a:lnTo>
                  <a:pt x="723" y="730"/>
                </a:lnTo>
                <a:cubicBezTo>
                  <a:pt x="723" y="748"/>
                  <a:pt x="723" y="760"/>
                  <a:pt x="725" y="764"/>
                </a:cubicBezTo>
                <a:cubicBezTo>
                  <a:pt x="726" y="769"/>
                  <a:pt x="730" y="771"/>
                  <a:pt x="735" y="771"/>
                </a:cubicBezTo>
                <a:cubicBezTo>
                  <a:pt x="740" y="771"/>
                  <a:pt x="743" y="769"/>
                  <a:pt x="746" y="766"/>
                </a:cubicBezTo>
                <a:cubicBezTo>
                  <a:pt x="748" y="763"/>
                  <a:pt x="749" y="758"/>
                  <a:pt x="749" y="752"/>
                </a:cubicBezTo>
                <a:cubicBezTo>
                  <a:pt x="749" y="737"/>
                  <a:pt x="748" y="726"/>
                  <a:pt x="746" y="719"/>
                </a:cubicBezTo>
                <a:cubicBezTo>
                  <a:pt x="744" y="712"/>
                  <a:pt x="736" y="705"/>
                  <a:pt x="724" y="697"/>
                </a:cubicBezTo>
                <a:cubicBezTo>
                  <a:pt x="702" y="684"/>
                  <a:pt x="688" y="674"/>
                  <a:pt x="680" y="668"/>
                </a:cubicBezTo>
                <a:cubicBezTo>
                  <a:pt x="673" y="662"/>
                  <a:pt x="666" y="653"/>
                  <a:pt x="661" y="641"/>
                </a:cubicBezTo>
                <a:cubicBezTo>
                  <a:pt x="655" y="630"/>
                  <a:pt x="652" y="617"/>
                  <a:pt x="652" y="603"/>
                </a:cubicBezTo>
                <a:cubicBezTo>
                  <a:pt x="652" y="582"/>
                  <a:pt x="658" y="566"/>
                  <a:pt x="670" y="554"/>
                </a:cubicBezTo>
                <a:cubicBezTo>
                  <a:pt x="682" y="543"/>
                  <a:pt x="699" y="535"/>
                  <a:pt x="723" y="533"/>
                </a:cubicBezTo>
                <a:lnTo>
                  <a:pt x="723" y="510"/>
                </a:lnTo>
                <a:lnTo>
                  <a:pt x="755" y="510"/>
                </a:lnTo>
                <a:lnTo>
                  <a:pt x="755" y="533"/>
                </a:lnTo>
                <a:cubicBezTo>
                  <a:pt x="776" y="535"/>
                  <a:pt x="792" y="542"/>
                  <a:pt x="803" y="554"/>
                </a:cubicBezTo>
                <a:cubicBezTo>
                  <a:pt x="813" y="566"/>
                  <a:pt x="819" y="582"/>
                  <a:pt x="819" y="602"/>
                </a:cubicBezTo>
                <a:cubicBezTo>
                  <a:pt x="819" y="605"/>
                  <a:pt x="818" y="609"/>
                  <a:pt x="818" y="615"/>
                </a:cubicBezTo>
                <a:close/>
                <a:moveTo>
                  <a:pt x="658" y="434"/>
                </a:moveTo>
                <a:lnTo>
                  <a:pt x="658" y="434"/>
                </a:lnTo>
                <a:lnTo>
                  <a:pt x="657" y="434"/>
                </a:lnTo>
                <a:lnTo>
                  <a:pt x="656" y="435"/>
                </a:lnTo>
                <a:lnTo>
                  <a:pt x="654" y="435"/>
                </a:lnTo>
                <a:lnTo>
                  <a:pt x="653" y="436"/>
                </a:lnTo>
                <a:lnTo>
                  <a:pt x="652" y="436"/>
                </a:lnTo>
                <a:lnTo>
                  <a:pt x="650" y="437"/>
                </a:lnTo>
                <a:lnTo>
                  <a:pt x="649" y="437"/>
                </a:lnTo>
                <a:lnTo>
                  <a:pt x="647" y="438"/>
                </a:lnTo>
                <a:lnTo>
                  <a:pt x="646" y="438"/>
                </a:lnTo>
                <a:lnTo>
                  <a:pt x="645" y="439"/>
                </a:lnTo>
                <a:lnTo>
                  <a:pt x="643" y="439"/>
                </a:lnTo>
                <a:lnTo>
                  <a:pt x="642" y="440"/>
                </a:lnTo>
                <a:lnTo>
                  <a:pt x="640" y="440"/>
                </a:lnTo>
                <a:lnTo>
                  <a:pt x="639" y="441"/>
                </a:lnTo>
                <a:lnTo>
                  <a:pt x="638" y="441"/>
                </a:lnTo>
                <a:lnTo>
                  <a:pt x="636" y="442"/>
                </a:lnTo>
                <a:lnTo>
                  <a:pt x="635" y="443"/>
                </a:lnTo>
                <a:lnTo>
                  <a:pt x="633" y="443"/>
                </a:lnTo>
                <a:lnTo>
                  <a:pt x="632" y="444"/>
                </a:lnTo>
                <a:lnTo>
                  <a:pt x="631" y="445"/>
                </a:lnTo>
                <a:lnTo>
                  <a:pt x="631" y="445"/>
                </a:lnTo>
                <a:lnTo>
                  <a:pt x="643" y="470"/>
                </a:lnTo>
                <a:lnTo>
                  <a:pt x="643" y="470"/>
                </a:lnTo>
                <a:lnTo>
                  <a:pt x="644" y="470"/>
                </a:lnTo>
                <a:lnTo>
                  <a:pt x="645" y="469"/>
                </a:lnTo>
                <a:lnTo>
                  <a:pt x="646" y="468"/>
                </a:lnTo>
                <a:lnTo>
                  <a:pt x="647" y="468"/>
                </a:lnTo>
                <a:lnTo>
                  <a:pt x="649" y="467"/>
                </a:lnTo>
                <a:lnTo>
                  <a:pt x="650" y="467"/>
                </a:lnTo>
                <a:lnTo>
                  <a:pt x="651" y="466"/>
                </a:lnTo>
                <a:lnTo>
                  <a:pt x="652" y="466"/>
                </a:lnTo>
                <a:lnTo>
                  <a:pt x="654" y="465"/>
                </a:lnTo>
                <a:lnTo>
                  <a:pt x="655" y="465"/>
                </a:lnTo>
                <a:lnTo>
                  <a:pt x="656" y="464"/>
                </a:lnTo>
                <a:lnTo>
                  <a:pt x="657" y="464"/>
                </a:lnTo>
                <a:lnTo>
                  <a:pt x="658" y="464"/>
                </a:lnTo>
                <a:lnTo>
                  <a:pt x="660" y="463"/>
                </a:lnTo>
                <a:lnTo>
                  <a:pt x="661" y="463"/>
                </a:lnTo>
                <a:lnTo>
                  <a:pt x="662" y="462"/>
                </a:lnTo>
                <a:lnTo>
                  <a:pt x="663" y="462"/>
                </a:lnTo>
                <a:lnTo>
                  <a:pt x="665" y="461"/>
                </a:lnTo>
                <a:lnTo>
                  <a:pt x="666" y="461"/>
                </a:lnTo>
                <a:lnTo>
                  <a:pt x="667" y="461"/>
                </a:lnTo>
                <a:lnTo>
                  <a:pt x="658" y="434"/>
                </a:lnTo>
                <a:close/>
                <a:moveTo>
                  <a:pt x="580" y="476"/>
                </a:moveTo>
                <a:lnTo>
                  <a:pt x="580" y="476"/>
                </a:lnTo>
                <a:lnTo>
                  <a:pt x="579" y="476"/>
                </a:lnTo>
                <a:lnTo>
                  <a:pt x="578" y="477"/>
                </a:lnTo>
                <a:lnTo>
                  <a:pt x="577" y="478"/>
                </a:lnTo>
                <a:lnTo>
                  <a:pt x="576" y="479"/>
                </a:lnTo>
                <a:lnTo>
                  <a:pt x="575" y="480"/>
                </a:lnTo>
                <a:lnTo>
                  <a:pt x="574" y="481"/>
                </a:lnTo>
                <a:lnTo>
                  <a:pt x="573" y="482"/>
                </a:lnTo>
                <a:lnTo>
                  <a:pt x="571" y="483"/>
                </a:lnTo>
                <a:lnTo>
                  <a:pt x="570" y="484"/>
                </a:lnTo>
                <a:lnTo>
                  <a:pt x="569" y="485"/>
                </a:lnTo>
                <a:lnTo>
                  <a:pt x="568" y="486"/>
                </a:lnTo>
                <a:lnTo>
                  <a:pt x="567" y="487"/>
                </a:lnTo>
                <a:lnTo>
                  <a:pt x="566" y="488"/>
                </a:lnTo>
                <a:lnTo>
                  <a:pt x="565" y="489"/>
                </a:lnTo>
                <a:lnTo>
                  <a:pt x="564" y="490"/>
                </a:lnTo>
                <a:lnTo>
                  <a:pt x="563" y="491"/>
                </a:lnTo>
                <a:lnTo>
                  <a:pt x="562" y="492"/>
                </a:lnTo>
                <a:lnTo>
                  <a:pt x="561" y="493"/>
                </a:lnTo>
                <a:lnTo>
                  <a:pt x="560" y="494"/>
                </a:lnTo>
                <a:lnTo>
                  <a:pt x="559" y="495"/>
                </a:lnTo>
                <a:lnTo>
                  <a:pt x="558" y="496"/>
                </a:lnTo>
                <a:lnTo>
                  <a:pt x="578" y="516"/>
                </a:lnTo>
                <a:lnTo>
                  <a:pt x="579" y="515"/>
                </a:lnTo>
                <a:lnTo>
                  <a:pt x="580" y="514"/>
                </a:lnTo>
                <a:lnTo>
                  <a:pt x="581" y="513"/>
                </a:lnTo>
                <a:lnTo>
                  <a:pt x="581" y="512"/>
                </a:lnTo>
                <a:lnTo>
                  <a:pt x="582" y="511"/>
                </a:lnTo>
                <a:lnTo>
                  <a:pt x="583" y="510"/>
                </a:lnTo>
                <a:lnTo>
                  <a:pt x="584" y="509"/>
                </a:lnTo>
                <a:lnTo>
                  <a:pt x="585" y="509"/>
                </a:lnTo>
                <a:lnTo>
                  <a:pt x="586" y="508"/>
                </a:lnTo>
                <a:lnTo>
                  <a:pt x="587" y="507"/>
                </a:lnTo>
                <a:lnTo>
                  <a:pt x="588" y="506"/>
                </a:lnTo>
                <a:lnTo>
                  <a:pt x="589" y="505"/>
                </a:lnTo>
                <a:lnTo>
                  <a:pt x="590" y="504"/>
                </a:lnTo>
                <a:lnTo>
                  <a:pt x="591" y="503"/>
                </a:lnTo>
                <a:lnTo>
                  <a:pt x="592" y="502"/>
                </a:lnTo>
                <a:lnTo>
                  <a:pt x="593" y="502"/>
                </a:lnTo>
                <a:lnTo>
                  <a:pt x="594" y="501"/>
                </a:lnTo>
                <a:lnTo>
                  <a:pt x="595" y="500"/>
                </a:lnTo>
                <a:lnTo>
                  <a:pt x="596" y="499"/>
                </a:lnTo>
                <a:lnTo>
                  <a:pt x="597" y="498"/>
                </a:lnTo>
                <a:lnTo>
                  <a:pt x="598" y="498"/>
                </a:lnTo>
                <a:lnTo>
                  <a:pt x="580" y="476"/>
                </a:lnTo>
                <a:close/>
                <a:moveTo>
                  <a:pt x="521" y="543"/>
                </a:moveTo>
                <a:lnTo>
                  <a:pt x="521" y="543"/>
                </a:lnTo>
                <a:lnTo>
                  <a:pt x="521" y="544"/>
                </a:lnTo>
                <a:lnTo>
                  <a:pt x="520" y="545"/>
                </a:lnTo>
                <a:lnTo>
                  <a:pt x="519" y="547"/>
                </a:lnTo>
                <a:lnTo>
                  <a:pt x="519" y="548"/>
                </a:lnTo>
                <a:lnTo>
                  <a:pt x="518" y="549"/>
                </a:lnTo>
                <a:lnTo>
                  <a:pt x="517" y="551"/>
                </a:lnTo>
                <a:lnTo>
                  <a:pt x="517" y="552"/>
                </a:lnTo>
                <a:lnTo>
                  <a:pt x="516" y="553"/>
                </a:lnTo>
                <a:lnTo>
                  <a:pt x="515" y="555"/>
                </a:lnTo>
                <a:lnTo>
                  <a:pt x="515" y="556"/>
                </a:lnTo>
                <a:lnTo>
                  <a:pt x="514" y="557"/>
                </a:lnTo>
                <a:lnTo>
                  <a:pt x="513" y="559"/>
                </a:lnTo>
                <a:lnTo>
                  <a:pt x="513" y="560"/>
                </a:lnTo>
                <a:lnTo>
                  <a:pt x="512" y="561"/>
                </a:lnTo>
                <a:lnTo>
                  <a:pt x="511" y="563"/>
                </a:lnTo>
                <a:lnTo>
                  <a:pt x="511" y="564"/>
                </a:lnTo>
                <a:lnTo>
                  <a:pt x="510" y="565"/>
                </a:lnTo>
                <a:lnTo>
                  <a:pt x="509" y="567"/>
                </a:lnTo>
                <a:lnTo>
                  <a:pt x="509" y="568"/>
                </a:lnTo>
                <a:lnTo>
                  <a:pt x="508" y="569"/>
                </a:lnTo>
                <a:lnTo>
                  <a:pt x="508" y="570"/>
                </a:lnTo>
                <a:lnTo>
                  <a:pt x="534" y="581"/>
                </a:lnTo>
                <a:lnTo>
                  <a:pt x="534" y="581"/>
                </a:lnTo>
                <a:lnTo>
                  <a:pt x="535" y="579"/>
                </a:lnTo>
                <a:lnTo>
                  <a:pt x="535" y="578"/>
                </a:lnTo>
                <a:lnTo>
                  <a:pt x="536" y="577"/>
                </a:lnTo>
                <a:lnTo>
                  <a:pt x="536" y="576"/>
                </a:lnTo>
                <a:lnTo>
                  <a:pt x="537" y="575"/>
                </a:lnTo>
                <a:lnTo>
                  <a:pt x="537" y="573"/>
                </a:lnTo>
                <a:lnTo>
                  <a:pt x="538" y="572"/>
                </a:lnTo>
                <a:lnTo>
                  <a:pt x="538" y="571"/>
                </a:lnTo>
                <a:lnTo>
                  <a:pt x="539" y="570"/>
                </a:lnTo>
                <a:lnTo>
                  <a:pt x="540" y="569"/>
                </a:lnTo>
                <a:lnTo>
                  <a:pt x="540" y="568"/>
                </a:lnTo>
                <a:lnTo>
                  <a:pt x="541" y="566"/>
                </a:lnTo>
                <a:lnTo>
                  <a:pt x="542" y="565"/>
                </a:lnTo>
                <a:lnTo>
                  <a:pt x="542" y="564"/>
                </a:lnTo>
                <a:lnTo>
                  <a:pt x="543" y="563"/>
                </a:lnTo>
                <a:lnTo>
                  <a:pt x="543" y="562"/>
                </a:lnTo>
                <a:lnTo>
                  <a:pt x="544" y="561"/>
                </a:lnTo>
                <a:lnTo>
                  <a:pt x="545" y="559"/>
                </a:lnTo>
                <a:lnTo>
                  <a:pt x="545" y="558"/>
                </a:lnTo>
                <a:lnTo>
                  <a:pt x="546" y="558"/>
                </a:lnTo>
                <a:lnTo>
                  <a:pt x="521" y="543"/>
                </a:lnTo>
                <a:close/>
                <a:moveTo>
                  <a:pt x="491" y="627"/>
                </a:moveTo>
                <a:lnTo>
                  <a:pt x="491" y="627"/>
                </a:lnTo>
                <a:lnTo>
                  <a:pt x="491" y="629"/>
                </a:lnTo>
                <a:lnTo>
                  <a:pt x="491" y="630"/>
                </a:lnTo>
                <a:lnTo>
                  <a:pt x="490" y="632"/>
                </a:lnTo>
                <a:lnTo>
                  <a:pt x="490" y="633"/>
                </a:lnTo>
                <a:lnTo>
                  <a:pt x="490" y="635"/>
                </a:lnTo>
                <a:lnTo>
                  <a:pt x="490" y="636"/>
                </a:lnTo>
                <a:lnTo>
                  <a:pt x="489" y="638"/>
                </a:lnTo>
                <a:lnTo>
                  <a:pt x="489" y="639"/>
                </a:lnTo>
                <a:lnTo>
                  <a:pt x="489" y="641"/>
                </a:lnTo>
                <a:lnTo>
                  <a:pt x="489" y="643"/>
                </a:lnTo>
                <a:lnTo>
                  <a:pt x="489" y="644"/>
                </a:lnTo>
                <a:lnTo>
                  <a:pt x="489" y="646"/>
                </a:lnTo>
                <a:lnTo>
                  <a:pt x="489" y="647"/>
                </a:lnTo>
                <a:lnTo>
                  <a:pt x="488" y="649"/>
                </a:lnTo>
                <a:lnTo>
                  <a:pt x="488" y="650"/>
                </a:lnTo>
                <a:lnTo>
                  <a:pt x="488" y="652"/>
                </a:lnTo>
                <a:lnTo>
                  <a:pt x="488" y="653"/>
                </a:lnTo>
                <a:lnTo>
                  <a:pt x="488" y="655"/>
                </a:lnTo>
                <a:lnTo>
                  <a:pt x="488" y="657"/>
                </a:lnTo>
                <a:lnTo>
                  <a:pt x="488" y="657"/>
                </a:lnTo>
                <a:lnTo>
                  <a:pt x="516" y="658"/>
                </a:lnTo>
                <a:lnTo>
                  <a:pt x="516" y="658"/>
                </a:lnTo>
                <a:lnTo>
                  <a:pt x="516" y="656"/>
                </a:lnTo>
                <a:lnTo>
                  <a:pt x="516" y="655"/>
                </a:lnTo>
                <a:lnTo>
                  <a:pt x="516" y="654"/>
                </a:lnTo>
                <a:lnTo>
                  <a:pt x="516" y="652"/>
                </a:lnTo>
                <a:lnTo>
                  <a:pt x="517" y="651"/>
                </a:lnTo>
                <a:lnTo>
                  <a:pt x="517" y="649"/>
                </a:lnTo>
                <a:lnTo>
                  <a:pt x="517" y="648"/>
                </a:lnTo>
                <a:lnTo>
                  <a:pt x="517" y="647"/>
                </a:lnTo>
                <a:lnTo>
                  <a:pt x="517" y="645"/>
                </a:lnTo>
                <a:lnTo>
                  <a:pt x="517" y="644"/>
                </a:lnTo>
                <a:lnTo>
                  <a:pt x="517" y="643"/>
                </a:lnTo>
                <a:lnTo>
                  <a:pt x="517" y="641"/>
                </a:lnTo>
                <a:lnTo>
                  <a:pt x="518" y="640"/>
                </a:lnTo>
                <a:lnTo>
                  <a:pt x="518" y="639"/>
                </a:lnTo>
                <a:lnTo>
                  <a:pt x="518" y="637"/>
                </a:lnTo>
                <a:lnTo>
                  <a:pt x="518" y="636"/>
                </a:lnTo>
                <a:lnTo>
                  <a:pt x="518" y="634"/>
                </a:lnTo>
                <a:lnTo>
                  <a:pt x="519" y="633"/>
                </a:lnTo>
                <a:lnTo>
                  <a:pt x="519" y="632"/>
                </a:lnTo>
                <a:lnTo>
                  <a:pt x="491" y="627"/>
                </a:lnTo>
                <a:close/>
                <a:moveTo>
                  <a:pt x="493" y="717"/>
                </a:moveTo>
                <a:lnTo>
                  <a:pt x="493" y="717"/>
                </a:lnTo>
                <a:lnTo>
                  <a:pt x="493" y="717"/>
                </a:lnTo>
                <a:lnTo>
                  <a:pt x="493" y="718"/>
                </a:lnTo>
                <a:lnTo>
                  <a:pt x="493" y="720"/>
                </a:lnTo>
                <a:lnTo>
                  <a:pt x="494" y="721"/>
                </a:lnTo>
                <a:lnTo>
                  <a:pt x="494" y="723"/>
                </a:lnTo>
                <a:lnTo>
                  <a:pt x="494" y="724"/>
                </a:lnTo>
                <a:lnTo>
                  <a:pt x="495" y="726"/>
                </a:lnTo>
                <a:lnTo>
                  <a:pt x="495" y="727"/>
                </a:lnTo>
                <a:lnTo>
                  <a:pt x="495" y="729"/>
                </a:lnTo>
                <a:lnTo>
                  <a:pt x="496" y="730"/>
                </a:lnTo>
                <a:lnTo>
                  <a:pt x="496" y="732"/>
                </a:lnTo>
                <a:lnTo>
                  <a:pt x="497" y="733"/>
                </a:lnTo>
                <a:lnTo>
                  <a:pt x="497" y="735"/>
                </a:lnTo>
                <a:lnTo>
                  <a:pt x="497" y="736"/>
                </a:lnTo>
                <a:lnTo>
                  <a:pt x="498" y="738"/>
                </a:lnTo>
                <a:lnTo>
                  <a:pt x="498" y="739"/>
                </a:lnTo>
                <a:lnTo>
                  <a:pt x="499" y="741"/>
                </a:lnTo>
                <a:lnTo>
                  <a:pt x="499" y="742"/>
                </a:lnTo>
                <a:lnTo>
                  <a:pt x="500" y="743"/>
                </a:lnTo>
                <a:lnTo>
                  <a:pt x="500" y="745"/>
                </a:lnTo>
                <a:lnTo>
                  <a:pt x="500" y="746"/>
                </a:lnTo>
                <a:lnTo>
                  <a:pt x="527" y="736"/>
                </a:lnTo>
                <a:lnTo>
                  <a:pt x="527" y="736"/>
                </a:lnTo>
                <a:lnTo>
                  <a:pt x="526" y="735"/>
                </a:lnTo>
                <a:lnTo>
                  <a:pt x="526" y="733"/>
                </a:lnTo>
                <a:lnTo>
                  <a:pt x="526" y="732"/>
                </a:lnTo>
                <a:lnTo>
                  <a:pt x="525" y="731"/>
                </a:lnTo>
                <a:lnTo>
                  <a:pt x="525" y="730"/>
                </a:lnTo>
                <a:lnTo>
                  <a:pt x="524" y="728"/>
                </a:lnTo>
                <a:lnTo>
                  <a:pt x="524" y="727"/>
                </a:lnTo>
                <a:lnTo>
                  <a:pt x="524" y="726"/>
                </a:lnTo>
                <a:lnTo>
                  <a:pt x="523" y="724"/>
                </a:lnTo>
                <a:lnTo>
                  <a:pt x="523" y="723"/>
                </a:lnTo>
                <a:lnTo>
                  <a:pt x="523" y="722"/>
                </a:lnTo>
                <a:lnTo>
                  <a:pt x="522" y="721"/>
                </a:lnTo>
                <a:lnTo>
                  <a:pt x="522" y="719"/>
                </a:lnTo>
                <a:lnTo>
                  <a:pt x="522" y="718"/>
                </a:lnTo>
                <a:lnTo>
                  <a:pt x="521" y="717"/>
                </a:lnTo>
                <a:lnTo>
                  <a:pt x="521" y="715"/>
                </a:lnTo>
                <a:lnTo>
                  <a:pt x="521" y="714"/>
                </a:lnTo>
                <a:lnTo>
                  <a:pt x="521" y="713"/>
                </a:lnTo>
                <a:lnTo>
                  <a:pt x="520" y="711"/>
                </a:lnTo>
                <a:lnTo>
                  <a:pt x="520" y="711"/>
                </a:lnTo>
                <a:lnTo>
                  <a:pt x="493" y="717"/>
                </a:lnTo>
                <a:close/>
                <a:moveTo>
                  <a:pt x="526" y="799"/>
                </a:moveTo>
                <a:lnTo>
                  <a:pt x="526" y="799"/>
                </a:lnTo>
                <a:lnTo>
                  <a:pt x="526" y="800"/>
                </a:lnTo>
                <a:lnTo>
                  <a:pt x="527" y="801"/>
                </a:lnTo>
                <a:lnTo>
                  <a:pt x="528" y="802"/>
                </a:lnTo>
                <a:lnTo>
                  <a:pt x="529" y="804"/>
                </a:lnTo>
                <a:lnTo>
                  <a:pt x="530" y="805"/>
                </a:lnTo>
                <a:lnTo>
                  <a:pt x="530" y="806"/>
                </a:lnTo>
                <a:lnTo>
                  <a:pt x="531" y="807"/>
                </a:lnTo>
                <a:lnTo>
                  <a:pt x="532" y="808"/>
                </a:lnTo>
                <a:lnTo>
                  <a:pt x="533" y="810"/>
                </a:lnTo>
                <a:lnTo>
                  <a:pt x="534" y="811"/>
                </a:lnTo>
                <a:lnTo>
                  <a:pt x="535" y="812"/>
                </a:lnTo>
                <a:lnTo>
                  <a:pt x="536" y="813"/>
                </a:lnTo>
                <a:lnTo>
                  <a:pt x="536" y="814"/>
                </a:lnTo>
                <a:lnTo>
                  <a:pt x="537" y="816"/>
                </a:lnTo>
                <a:lnTo>
                  <a:pt x="538" y="817"/>
                </a:lnTo>
                <a:lnTo>
                  <a:pt x="539" y="818"/>
                </a:lnTo>
                <a:lnTo>
                  <a:pt x="540" y="819"/>
                </a:lnTo>
                <a:lnTo>
                  <a:pt x="541" y="820"/>
                </a:lnTo>
                <a:lnTo>
                  <a:pt x="542" y="821"/>
                </a:lnTo>
                <a:lnTo>
                  <a:pt x="543" y="823"/>
                </a:lnTo>
                <a:lnTo>
                  <a:pt x="544" y="824"/>
                </a:lnTo>
                <a:lnTo>
                  <a:pt x="565" y="806"/>
                </a:lnTo>
                <a:lnTo>
                  <a:pt x="565" y="805"/>
                </a:lnTo>
                <a:lnTo>
                  <a:pt x="564" y="804"/>
                </a:lnTo>
                <a:lnTo>
                  <a:pt x="563" y="803"/>
                </a:lnTo>
                <a:lnTo>
                  <a:pt x="562" y="802"/>
                </a:lnTo>
                <a:lnTo>
                  <a:pt x="561" y="801"/>
                </a:lnTo>
                <a:lnTo>
                  <a:pt x="561" y="800"/>
                </a:lnTo>
                <a:lnTo>
                  <a:pt x="560" y="799"/>
                </a:lnTo>
                <a:lnTo>
                  <a:pt x="559" y="797"/>
                </a:lnTo>
                <a:lnTo>
                  <a:pt x="558" y="796"/>
                </a:lnTo>
                <a:lnTo>
                  <a:pt x="558" y="795"/>
                </a:lnTo>
                <a:lnTo>
                  <a:pt x="557" y="794"/>
                </a:lnTo>
                <a:lnTo>
                  <a:pt x="556" y="793"/>
                </a:lnTo>
                <a:lnTo>
                  <a:pt x="555" y="792"/>
                </a:lnTo>
                <a:lnTo>
                  <a:pt x="554" y="791"/>
                </a:lnTo>
                <a:lnTo>
                  <a:pt x="554" y="790"/>
                </a:lnTo>
                <a:lnTo>
                  <a:pt x="553" y="789"/>
                </a:lnTo>
                <a:lnTo>
                  <a:pt x="552" y="788"/>
                </a:lnTo>
                <a:lnTo>
                  <a:pt x="552" y="787"/>
                </a:lnTo>
                <a:lnTo>
                  <a:pt x="551" y="786"/>
                </a:lnTo>
                <a:lnTo>
                  <a:pt x="550" y="785"/>
                </a:lnTo>
                <a:lnTo>
                  <a:pt x="550" y="784"/>
                </a:lnTo>
                <a:lnTo>
                  <a:pt x="526" y="799"/>
                </a:lnTo>
                <a:close/>
                <a:moveTo>
                  <a:pt x="587" y="865"/>
                </a:moveTo>
                <a:lnTo>
                  <a:pt x="587" y="865"/>
                </a:lnTo>
                <a:lnTo>
                  <a:pt x="587" y="865"/>
                </a:lnTo>
                <a:lnTo>
                  <a:pt x="589" y="866"/>
                </a:lnTo>
                <a:lnTo>
                  <a:pt x="590" y="867"/>
                </a:lnTo>
                <a:lnTo>
                  <a:pt x="591" y="868"/>
                </a:lnTo>
                <a:lnTo>
                  <a:pt x="592" y="869"/>
                </a:lnTo>
                <a:lnTo>
                  <a:pt x="593" y="869"/>
                </a:lnTo>
                <a:lnTo>
                  <a:pt x="595" y="870"/>
                </a:lnTo>
                <a:lnTo>
                  <a:pt x="596" y="871"/>
                </a:lnTo>
                <a:lnTo>
                  <a:pt x="597" y="872"/>
                </a:lnTo>
                <a:lnTo>
                  <a:pt x="598" y="873"/>
                </a:lnTo>
                <a:lnTo>
                  <a:pt x="600" y="874"/>
                </a:lnTo>
                <a:lnTo>
                  <a:pt x="601" y="874"/>
                </a:lnTo>
                <a:lnTo>
                  <a:pt x="602" y="875"/>
                </a:lnTo>
                <a:lnTo>
                  <a:pt x="603" y="876"/>
                </a:lnTo>
                <a:lnTo>
                  <a:pt x="605" y="877"/>
                </a:lnTo>
                <a:lnTo>
                  <a:pt x="606" y="877"/>
                </a:lnTo>
                <a:lnTo>
                  <a:pt x="607" y="878"/>
                </a:lnTo>
                <a:lnTo>
                  <a:pt x="608" y="879"/>
                </a:lnTo>
                <a:lnTo>
                  <a:pt x="610" y="880"/>
                </a:lnTo>
                <a:lnTo>
                  <a:pt x="611" y="880"/>
                </a:lnTo>
                <a:lnTo>
                  <a:pt x="612" y="881"/>
                </a:lnTo>
                <a:lnTo>
                  <a:pt x="626" y="856"/>
                </a:lnTo>
                <a:lnTo>
                  <a:pt x="625" y="856"/>
                </a:lnTo>
                <a:lnTo>
                  <a:pt x="624" y="855"/>
                </a:lnTo>
                <a:lnTo>
                  <a:pt x="623" y="855"/>
                </a:lnTo>
                <a:lnTo>
                  <a:pt x="622" y="854"/>
                </a:lnTo>
                <a:lnTo>
                  <a:pt x="621" y="853"/>
                </a:lnTo>
                <a:lnTo>
                  <a:pt x="619" y="853"/>
                </a:lnTo>
                <a:lnTo>
                  <a:pt x="618" y="852"/>
                </a:lnTo>
                <a:lnTo>
                  <a:pt x="617" y="851"/>
                </a:lnTo>
                <a:lnTo>
                  <a:pt x="616" y="851"/>
                </a:lnTo>
                <a:lnTo>
                  <a:pt x="615" y="850"/>
                </a:lnTo>
                <a:lnTo>
                  <a:pt x="614" y="849"/>
                </a:lnTo>
                <a:lnTo>
                  <a:pt x="613" y="848"/>
                </a:lnTo>
                <a:lnTo>
                  <a:pt x="612" y="848"/>
                </a:lnTo>
                <a:lnTo>
                  <a:pt x="611" y="847"/>
                </a:lnTo>
                <a:lnTo>
                  <a:pt x="610" y="846"/>
                </a:lnTo>
                <a:lnTo>
                  <a:pt x="608" y="845"/>
                </a:lnTo>
                <a:lnTo>
                  <a:pt x="607" y="845"/>
                </a:lnTo>
                <a:lnTo>
                  <a:pt x="606" y="844"/>
                </a:lnTo>
                <a:lnTo>
                  <a:pt x="605" y="843"/>
                </a:lnTo>
                <a:lnTo>
                  <a:pt x="604" y="842"/>
                </a:lnTo>
                <a:lnTo>
                  <a:pt x="604" y="842"/>
                </a:lnTo>
                <a:lnTo>
                  <a:pt x="587" y="865"/>
                </a:lnTo>
                <a:close/>
                <a:moveTo>
                  <a:pt x="667" y="904"/>
                </a:moveTo>
                <a:lnTo>
                  <a:pt x="667" y="904"/>
                </a:lnTo>
                <a:lnTo>
                  <a:pt x="667" y="904"/>
                </a:lnTo>
                <a:lnTo>
                  <a:pt x="669" y="904"/>
                </a:lnTo>
                <a:lnTo>
                  <a:pt x="670" y="905"/>
                </a:lnTo>
                <a:lnTo>
                  <a:pt x="672" y="905"/>
                </a:lnTo>
                <a:lnTo>
                  <a:pt x="673" y="906"/>
                </a:lnTo>
                <a:lnTo>
                  <a:pt x="675" y="906"/>
                </a:lnTo>
                <a:lnTo>
                  <a:pt x="676" y="906"/>
                </a:lnTo>
                <a:lnTo>
                  <a:pt x="678" y="907"/>
                </a:lnTo>
                <a:lnTo>
                  <a:pt x="679" y="907"/>
                </a:lnTo>
                <a:lnTo>
                  <a:pt x="681" y="907"/>
                </a:lnTo>
                <a:lnTo>
                  <a:pt x="682" y="908"/>
                </a:lnTo>
                <a:lnTo>
                  <a:pt x="684" y="908"/>
                </a:lnTo>
                <a:lnTo>
                  <a:pt x="685" y="908"/>
                </a:lnTo>
                <a:lnTo>
                  <a:pt x="687" y="909"/>
                </a:lnTo>
                <a:lnTo>
                  <a:pt x="688" y="909"/>
                </a:lnTo>
                <a:lnTo>
                  <a:pt x="690" y="909"/>
                </a:lnTo>
                <a:lnTo>
                  <a:pt x="691" y="909"/>
                </a:lnTo>
                <a:lnTo>
                  <a:pt x="693" y="910"/>
                </a:lnTo>
                <a:lnTo>
                  <a:pt x="694" y="910"/>
                </a:lnTo>
                <a:lnTo>
                  <a:pt x="696" y="910"/>
                </a:lnTo>
                <a:lnTo>
                  <a:pt x="696" y="910"/>
                </a:lnTo>
                <a:lnTo>
                  <a:pt x="700" y="882"/>
                </a:lnTo>
                <a:lnTo>
                  <a:pt x="700" y="882"/>
                </a:lnTo>
                <a:lnTo>
                  <a:pt x="699" y="882"/>
                </a:lnTo>
                <a:lnTo>
                  <a:pt x="697" y="882"/>
                </a:lnTo>
                <a:lnTo>
                  <a:pt x="696" y="882"/>
                </a:lnTo>
                <a:lnTo>
                  <a:pt x="695" y="881"/>
                </a:lnTo>
                <a:lnTo>
                  <a:pt x="693" y="881"/>
                </a:lnTo>
                <a:lnTo>
                  <a:pt x="692" y="881"/>
                </a:lnTo>
                <a:lnTo>
                  <a:pt x="691" y="881"/>
                </a:lnTo>
                <a:lnTo>
                  <a:pt x="689" y="880"/>
                </a:lnTo>
                <a:lnTo>
                  <a:pt x="688" y="880"/>
                </a:lnTo>
                <a:lnTo>
                  <a:pt x="687" y="880"/>
                </a:lnTo>
                <a:lnTo>
                  <a:pt x="685" y="879"/>
                </a:lnTo>
                <a:lnTo>
                  <a:pt x="684" y="879"/>
                </a:lnTo>
                <a:lnTo>
                  <a:pt x="683" y="879"/>
                </a:lnTo>
                <a:lnTo>
                  <a:pt x="681" y="879"/>
                </a:lnTo>
                <a:lnTo>
                  <a:pt x="680" y="878"/>
                </a:lnTo>
                <a:lnTo>
                  <a:pt x="679" y="878"/>
                </a:lnTo>
                <a:lnTo>
                  <a:pt x="678" y="878"/>
                </a:lnTo>
                <a:lnTo>
                  <a:pt x="676" y="877"/>
                </a:lnTo>
                <a:lnTo>
                  <a:pt x="675" y="877"/>
                </a:lnTo>
                <a:lnTo>
                  <a:pt x="675" y="877"/>
                </a:lnTo>
                <a:lnTo>
                  <a:pt x="667" y="904"/>
                </a:lnTo>
                <a:close/>
                <a:moveTo>
                  <a:pt x="756" y="912"/>
                </a:moveTo>
                <a:lnTo>
                  <a:pt x="756" y="912"/>
                </a:lnTo>
                <a:lnTo>
                  <a:pt x="757" y="912"/>
                </a:lnTo>
                <a:lnTo>
                  <a:pt x="758" y="912"/>
                </a:lnTo>
                <a:lnTo>
                  <a:pt x="760" y="912"/>
                </a:lnTo>
                <a:lnTo>
                  <a:pt x="761" y="911"/>
                </a:lnTo>
                <a:lnTo>
                  <a:pt x="763" y="911"/>
                </a:lnTo>
                <a:lnTo>
                  <a:pt x="764" y="911"/>
                </a:lnTo>
                <a:lnTo>
                  <a:pt x="766" y="911"/>
                </a:lnTo>
                <a:lnTo>
                  <a:pt x="767" y="911"/>
                </a:lnTo>
                <a:lnTo>
                  <a:pt x="769" y="910"/>
                </a:lnTo>
                <a:lnTo>
                  <a:pt x="770" y="910"/>
                </a:lnTo>
                <a:lnTo>
                  <a:pt x="772" y="910"/>
                </a:lnTo>
                <a:lnTo>
                  <a:pt x="773" y="910"/>
                </a:lnTo>
                <a:lnTo>
                  <a:pt x="775" y="909"/>
                </a:lnTo>
                <a:lnTo>
                  <a:pt x="777" y="909"/>
                </a:lnTo>
                <a:lnTo>
                  <a:pt x="778" y="909"/>
                </a:lnTo>
                <a:lnTo>
                  <a:pt x="780" y="909"/>
                </a:lnTo>
                <a:lnTo>
                  <a:pt x="781" y="908"/>
                </a:lnTo>
                <a:lnTo>
                  <a:pt x="783" y="908"/>
                </a:lnTo>
                <a:lnTo>
                  <a:pt x="784" y="908"/>
                </a:lnTo>
                <a:lnTo>
                  <a:pt x="786" y="907"/>
                </a:lnTo>
                <a:lnTo>
                  <a:pt x="786" y="907"/>
                </a:lnTo>
                <a:lnTo>
                  <a:pt x="780" y="880"/>
                </a:lnTo>
                <a:lnTo>
                  <a:pt x="780" y="880"/>
                </a:lnTo>
                <a:lnTo>
                  <a:pt x="778" y="880"/>
                </a:lnTo>
                <a:lnTo>
                  <a:pt x="777" y="880"/>
                </a:lnTo>
                <a:lnTo>
                  <a:pt x="776" y="881"/>
                </a:lnTo>
                <a:lnTo>
                  <a:pt x="774" y="881"/>
                </a:lnTo>
                <a:lnTo>
                  <a:pt x="773" y="881"/>
                </a:lnTo>
                <a:lnTo>
                  <a:pt x="772" y="881"/>
                </a:lnTo>
                <a:lnTo>
                  <a:pt x="770" y="882"/>
                </a:lnTo>
                <a:lnTo>
                  <a:pt x="769" y="882"/>
                </a:lnTo>
                <a:lnTo>
                  <a:pt x="768" y="882"/>
                </a:lnTo>
                <a:lnTo>
                  <a:pt x="766" y="882"/>
                </a:lnTo>
                <a:lnTo>
                  <a:pt x="765" y="883"/>
                </a:lnTo>
                <a:lnTo>
                  <a:pt x="763" y="883"/>
                </a:lnTo>
                <a:lnTo>
                  <a:pt x="762" y="883"/>
                </a:lnTo>
                <a:lnTo>
                  <a:pt x="761" y="883"/>
                </a:lnTo>
                <a:lnTo>
                  <a:pt x="759" y="883"/>
                </a:lnTo>
                <a:lnTo>
                  <a:pt x="758" y="883"/>
                </a:lnTo>
                <a:lnTo>
                  <a:pt x="757" y="884"/>
                </a:lnTo>
                <a:lnTo>
                  <a:pt x="755" y="884"/>
                </a:lnTo>
                <a:lnTo>
                  <a:pt x="754" y="884"/>
                </a:lnTo>
                <a:lnTo>
                  <a:pt x="753" y="884"/>
                </a:lnTo>
                <a:lnTo>
                  <a:pt x="756" y="912"/>
                </a:lnTo>
                <a:close/>
                <a:moveTo>
                  <a:pt x="842" y="888"/>
                </a:moveTo>
                <a:lnTo>
                  <a:pt x="842" y="888"/>
                </a:lnTo>
                <a:lnTo>
                  <a:pt x="842" y="887"/>
                </a:lnTo>
                <a:lnTo>
                  <a:pt x="844" y="887"/>
                </a:lnTo>
                <a:lnTo>
                  <a:pt x="845" y="886"/>
                </a:lnTo>
                <a:lnTo>
                  <a:pt x="846" y="885"/>
                </a:lnTo>
                <a:lnTo>
                  <a:pt x="847" y="885"/>
                </a:lnTo>
                <a:lnTo>
                  <a:pt x="849" y="884"/>
                </a:lnTo>
                <a:lnTo>
                  <a:pt x="850" y="883"/>
                </a:lnTo>
                <a:lnTo>
                  <a:pt x="851" y="883"/>
                </a:lnTo>
                <a:lnTo>
                  <a:pt x="853" y="882"/>
                </a:lnTo>
                <a:lnTo>
                  <a:pt x="854" y="881"/>
                </a:lnTo>
                <a:lnTo>
                  <a:pt x="855" y="880"/>
                </a:lnTo>
                <a:lnTo>
                  <a:pt x="857" y="880"/>
                </a:lnTo>
                <a:lnTo>
                  <a:pt x="858" y="879"/>
                </a:lnTo>
                <a:lnTo>
                  <a:pt x="859" y="878"/>
                </a:lnTo>
                <a:lnTo>
                  <a:pt x="860" y="877"/>
                </a:lnTo>
                <a:lnTo>
                  <a:pt x="862" y="877"/>
                </a:lnTo>
                <a:lnTo>
                  <a:pt x="863" y="876"/>
                </a:lnTo>
                <a:lnTo>
                  <a:pt x="864" y="875"/>
                </a:lnTo>
                <a:lnTo>
                  <a:pt x="865" y="874"/>
                </a:lnTo>
                <a:lnTo>
                  <a:pt x="867" y="874"/>
                </a:lnTo>
                <a:lnTo>
                  <a:pt x="868" y="873"/>
                </a:lnTo>
                <a:lnTo>
                  <a:pt x="852" y="849"/>
                </a:lnTo>
                <a:lnTo>
                  <a:pt x="851" y="850"/>
                </a:lnTo>
                <a:lnTo>
                  <a:pt x="850" y="851"/>
                </a:lnTo>
                <a:lnTo>
                  <a:pt x="849" y="851"/>
                </a:lnTo>
                <a:lnTo>
                  <a:pt x="848" y="852"/>
                </a:lnTo>
                <a:lnTo>
                  <a:pt x="847" y="853"/>
                </a:lnTo>
                <a:lnTo>
                  <a:pt x="846" y="853"/>
                </a:lnTo>
                <a:lnTo>
                  <a:pt x="845" y="854"/>
                </a:lnTo>
                <a:lnTo>
                  <a:pt x="844" y="855"/>
                </a:lnTo>
                <a:lnTo>
                  <a:pt x="842" y="855"/>
                </a:lnTo>
                <a:lnTo>
                  <a:pt x="841" y="856"/>
                </a:lnTo>
                <a:lnTo>
                  <a:pt x="840" y="857"/>
                </a:lnTo>
                <a:lnTo>
                  <a:pt x="839" y="857"/>
                </a:lnTo>
                <a:lnTo>
                  <a:pt x="838" y="858"/>
                </a:lnTo>
                <a:lnTo>
                  <a:pt x="837" y="859"/>
                </a:lnTo>
                <a:lnTo>
                  <a:pt x="835" y="859"/>
                </a:lnTo>
                <a:lnTo>
                  <a:pt x="834" y="860"/>
                </a:lnTo>
                <a:lnTo>
                  <a:pt x="833" y="860"/>
                </a:lnTo>
                <a:lnTo>
                  <a:pt x="832" y="861"/>
                </a:lnTo>
                <a:lnTo>
                  <a:pt x="831" y="862"/>
                </a:lnTo>
                <a:lnTo>
                  <a:pt x="830" y="862"/>
                </a:lnTo>
                <a:lnTo>
                  <a:pt x="829" y="862"/>
                </a:lnTo>
                <a:lnTo>
                  <a:pt x="842" y="888"/>
                </a:lnTo>
                <a:close/>
                <a:moveTo>
                  <a:pt x="913" y="834"/>
                </a:moveTo>
                <a:lnTo>
                  <a:pt x="913" y="834"/>
                </a:lnTo>
                <a:lnTo>
                  <a:pt x="914" y="834"/>
                </a:lnTo>
                <a:lnTo>
                  <a:pt x="915" y="833"/>
                </a:lnTo>
                <a:lnTo>
                  <a:pt x="916" y="831"/>
                </a:lnTo>
                <a:lnTo>
                  <a:pt x="917" y="830"/>
                </a:lnTo>
                <a:lnTo>
                  <a:pt x="918" y="829"/>
                </a:lnTo>
                <a:lnTo>
                  <a:pt x="919" y="828"/>
                </a:lnTo>
                <a:lnTo>
                  <a:pt x="920" y="827"/>
                </a:lnTo>
                <a:lnTo>
                  <a:pt x="921" y="826"/>
                </a:lnTo>
                <a:lnTo>
                  <a:pt x="922" y="825"/>
                </a:lnTo>
                <a:lnTo>
                  <a:pt x="923" y="824"/>
                </a:lnTo>
                <a:lnTo>
                  <a:pt x="923" y="823"/>
                </a:lnTo>
                <a:lnTo>
                  <a:pt x="924" y="821"/>
                </a:lnTo>
                <a:lnTo>
                  <a:pt x="925" y="820"/>
                </a:lnTo>
                <a:lnTo>
                  <a:pt x="926" y="819"/>
                </a:lnTo>
                <a:lnTo>
                  <a:pt x="927" y="818"/>
                </a:lnTo>
                <a:lnTo>
                  <a:pt x="928" y="817"/>
                </a:lnTo>
                <a:lnTo>
                  <a:pt x="929" y="816"/>
                </a:lnTo>
                <a:lnTo>
                  <a:pt x="930" y="814"/>
                </a:lnTo>
                <a:lnTo>
                  <a:pt x="931" y="813"/>
                </a:lnTo>
                <a:lnTo>
                  <a:pt x="932" y="812"/>
                </a:lnTo>
                <a:lnTo>
                  <a:pt x="932" y="811"/>
                </a:lnTo>
                <a:lnTo>
                  <a:pt x="909" y="794"/>
                </a:lnTo>
                <a:lnTo>
                  <a:pt x="909" y="795"/>
                </a:lnTo>
                <a:lnTo>
                  <a:pt x="908" y="796"/>
                </a:lnTo>
                <a:lnTo>
                  <a:pt x="907" y="797"/>
                </a:lnTo>
                <a:lnTo>
                  <a:pt x="906" y="799"/>
                </a:lnTo>
                <a:lnTo>
                  <a:pt x="906" y="800"/>
                </a:lnTo>
                <a:lnTo>
                  <a:pt x="905" y="801"/>
                </a:lnTo>
                <a:lnTo>
                  <a:pt x="904" y="802"/>
                </a:lnTo>
                <a:lnTo>
                  <a:pt x="903" y="803"/>
                </a:lnTo>
                <a:lnTo>
                  <a:pt x="902" y="804"/>
                </a:lnTo>
                <a:lnTo>
                  <a:pt x="902" y="805"/>
                </a:lnTo>
                <a:lnTo>
                  <a:pt x="901" y="806"/>
                </a:lnTo>
                <a:lnTo>
                  <a:pt x="900" y="807"/>
                </a:lnTo>
                <a:lnTo>
                  <a:pt x="899" y="808"/>
                </a:lnTo>
                <a:lnTo>
                  <a:pt x="898" y="809"/>
                </a:lnTo>
                <a:lnTo>
                  <a:pt x="897" y="810"/>
                </a:lnTo>
                <a:lnTo>
                  <a:pt x="897" y="811"/>
                </a:lnTo>
                <a:lnTo>
                  <a:pt x="896" y="812"/>
                </a:lnTo>
                <a:lnTo>
                  <a:pt x="895" y="813"/>
                </a:lnTo>
                <a:lnTo>
                  <a:pt x="894" y="814"/>
                </a:lnTo>
                <a:lnTo>
                  <a:pt x="893" y="815"/>
                </a:lnTo>
                <a:lnTo>
                  <a:pt x="893" y="815"/>
                </a:lnTo>
                <a:lnTo>
                  <a:pt x="913" y="834"/>
                </a:lnTo>
                <a:close/>
                <a:moveTo>
                  <a:pt x="961" y="759"/>
                </a:moveTo>
                <a:lnTo>
                  <a:pt x="961" y="759"/>
                </a:lnTo>
                <a:lnTo>
                  <a:pt x="962" y="758"/>
                </a:lnTo>
                <a:lnTo>
                  <a:pt x="962" y="756"/>
                </a:lnTo>
                <a:lnTo>
                  <a:pt x="963" y="755"/>
                </a:lnTo>
                <a:lnTo>
                  <a:pt x="963" y="753"/>
                </a:lnTo>
                <a:lnTo>
                  <a:pt x="964" y="752"/>
                </a:lnTo>
                <a:lnTo>
                  <a:pt x="964" y="751"/>
                </a:lnTo>
                <a:lnTo>
                  <a:pt x="965" y="749"/>
                </a:lnTo>
                <a:lnTo>
                  <a:pt x="965" y="748"/>
                </a:lnTo>
                <a:lnTo>
                  <a:pt x="966" y="746"/>
                </a:lnTo>
                <a:lnTo>
                  <a:pt x="966" y="745"/>
                </a:lnTo>
                <a:lnTo>
                  <a:pt x="967" y="743"/>
                </a:lnTo>
                <a:lnTo>
                  <a:pt x="967" y="742"/>
                </a:lnTo>
                <a:lnTo>
                  <a:pt x="967" y="741"/>
                </a:lnTo>
                <a:lnTo>
                  <a:pt x="968" y="739"/>
                </a:lnTo>
                <a:lnTo>
                  <a:pt x="968" y="738"/>
                </a:lnTo>
                <a:lnTo>
                  <a:pt x="969" y="736"/>
                </a:lnTo>
                <a:lnTo>
                  <a:pt x="969" y="735"/>
                </a:lnTo>
                <a:lnTo>
                  <a:pt x="970" y="733"/>
                </a:lnTo>
                <a:lnTo>
                  <a:pt x="970" y="732"/>
                </a:lnTo>
                <a:lnTo>
                  <a:pt x="970" y="730"/>
                </a:lnTo>
                <a:lnTo>
                  <a:pt x="970" y="730"/>
                </a:lnTo>
                <a:lnTo>
                  <a:pt x="943" y="723"/>
                </a:lnTo>
                <a:lnTo>
                  <a:pt x="943" y="723"/>
                </a:lnTo>
                <a:lnTo>
                  <a:pt x="943" y="724"/>
                </a:lnTo>
                <a:lnTo>
                  <a:pt x="942" y="726"/>
                </a:lnTo>
                <a:lnTo>
                  <a:pt x="942" y="727"/>
                </a:lnTo>
                <a:lnTo>
                  <a:pt x="942" y="728"/>
                </a:lnTo>
                <a:lnTo>
                  <a:pt x="941" y="730"/>
                </a:lnTo>
                <a:lnTo>
                  <a:pt x="941" y="731"/>
                </a:lnTo>
                <a:lnTo>
                  <a:pt x="941" y="732"/>
                </a:lnTo>
                <a:lnTo>
                  <a:pt x="940" y="733"/>
                </a:lnTo>
                <a:lnTo>
                  <a:pt x="940" y="735"/>
                </a:lnTo>
                <a:lnTo>
                  <a:pt x="939" y="736"/>
                </a:lnTo>
                <a:lnTo>
                  <a:pt x="939" y="737"/>
                </a:lnTo>
                <a:lnTo>
                  <a:pt x="938" y="739"/>
                </a:lnTo>
                <a:lnTo>
                  <a:pt x="938" y="740"/>
                </a:lnTo>
                <a:lnTo>
                  <a:pt x="938" y="741"/>
                </a:lnTo>
                <a:lnTo>
                  <a:pt x="937" y="742"/>
                </a:lnTo>
                <a:lnTo>
                  <a:pt x="937" y="744"/>
                </a:lnTo>
                <a:lnTo>
                  <a:pt x="936" y="745"/>
                </a:lnTo>
                <a:lnTo>
                  <a:pt x="936" y="746"/>
                </a:lnTo>
                <a:lnTo>
                  <a:pt x="935" y="747"/>
                </a:lnTo>
                <a:lnTo>
                  <a:pt x="935" y="748"/>
                </a:lnTo>
                <a:lnTo>
                  <a:pt x="961" y="759"/>
                </a:lnTo>
                <a:close/>
                <a:moveTo>
                  <a:pt x="978" y="671"/>
                </a:moveTo>
                <a:lnTo>
                  <a:pt x="978" y="671"/>
                </a:lnTo>
                <a:lnTo>
                  <a:pt x="978" y="671"/>
                </a:lnTo>
                <a:lnTo>
                  <a:pt x="979" y="669"/>
                </a:lnTo>
                <a:lnTo>
                  <a:pt x="979" y="668"/>
                </a:lnTo>
                <a:lnTo>
                  <a:pt x="979" y="666"/>
                </a:lnTo>
                <a:lnTo>
                  <a:pt x="978" y="664"/>
                </a:lnTo>
                <a:lnTo>
                  <a:pt x="978" y="663"/>
                </a:lnTo>
                <a:lnTo>
                  <a:pt x="978" y="661"/>
                </a:lnTo>
                <a:lnTo>
                  <a:pt x="978" y="660"/>
                </a:lnTo>
                <a:lnTo>
                  <a:pt x="978" y="658"/>
                </a:lnTo>
                <a:lnTo>
                  <a:pt x="978" y="657"/>
                </a:lnTo>
                <a:lnTo>
                  <a:pt x="978" y="655"/>
                </a:lnTo>
                <a:lnTo>
                  <a:pt x="978" y="653"/>
                </a:lnTo>
                <a:lnTo>
                  <a:pt x="978" y="652"/>
                </a:lnTo>
                <a:lnTo>
                  <a:pt x="978" y="650"/>
                </a:lnTo>
                <a:lnTo>
                  <a:pt x="978" y="649"/>
                </a:lnTo>
                <a:lnTo>
                  <a:pt x="978" y="647"/>
                </a:lnTo>
                <a:lnTo>
                  <a:pt x="978" y="646"/>
                </a:lnTo>
                <a:lnTo>
                  <a:pt x="977" y="644"/>
                </a:lnTo>
                <a:lnTo>
                  <a:pt x="977" y="643"/>
                </a:lnTo>
                <a:lnTo>
                  <a:pt x="977" y="641"/>
                </a:lnTo>
                <a:lnTo>
                  <a:pt x="949" y="644"/>
                </a:lnTo>
                <a:lnTo>
                  <a:pt x="949" y="645"/>
                </a:lnTo>
                <a:lnTo>
                  <a:pt x="949" y="647"/>
                </a:lnTo>
                <a:lnTo>
                  <a:pt x="950" y="648"/>
                </a:lnTo>
                <a:lnTo>
                  <a:pt x="950" y="649"/>
                </a:lnTo>
                <a:lnTo>
                  <a:pt x="950" y="651"/>
                </a:lnTo>
                <a:lnTo>
                  <a:pt x="950" y="652"/>
                </a:lnTo>
                <a:lnTo>
                  <a:pt x="950" y="654"/>
                </a:lnTo>
                <a:lnTo>
                  <a:pt x="950" y="655"/>
                </a:lnTo>
                <a:lnTo>
                  <a:pt x="950" y="656"/>
                </a:lnTo>
                <a:lnTo>
                  <a:pt x="950" y="658"/>
                </a:lnTo>
                <a:lnTo>
                  <a:pt x="950" y="659"/>
                </a:lnTo>
                <a:lnTo>
                  <a:pt x="950" y="661"/>
                </a:lnTo>
                <a:lnTo>
                  <a:pt x="950" y="662"/>
                </a:lnTo>
                <a:lnTo>
                  <a:pt x="950" y="663"/>
                </a:lnTo>
                <a:lnTo>
                  <a:pt x="950" y="665"/>
                </a:lnTo>
                <a:lnTo>
                  <a:pt x="950" y="666"/>
                </a:lnTo>
                <a:lnTo>
                  <a:pt x="950" y="668"/>
                </a:lnTo>
                <a:lnTo>
                  <a:pt x="950" y="669"/>
                </a:lnTo>
                <a:lnTo>
                  <a:pt x="950" y="670"/>
                </a:lnTo>
                <a:lnTo>
                  <a:pt x="950" y="671"/>
                </a:lnTo>
                <a:lnTo>
                  <a:pt x="978" y="671"/>
                </a:lnTo>
                <a:close/>
                <a:moveTo>
                  <a:pt x="964" y="583"/>
                </a:moveTo>
                <a:lnTo>
                  <a:pt x="964" y="583"/>
                </a:lnTo>
                <a:lnTo>
                  <a:pt x="963" y="582"/>
                </a:lnTo>
                <a:lnTo>
                  <a:pt x="963" y="580"/>
                </a:lnTo>
                <a:lnTo>
                  <a:pt x="962" y="579"/>
                </a:lnTo>
                <a:lnTo>
                  <a:pt x="962" y="578"/>
                </a:lnTo>
                <a:lnTo>
                  <a:pt x="961" y="576"/>
                </a:lnTo>
                <a:lnTo>
                  <a:pt x="960" y="575"/>
                </a:lnTo>
                <a:lnTo>
                  <a:pt x="960" y="573"/>
                </a:lnTo>
                <a:lnTo>
                  <a:pt x="959" y="572"/>
                </a:lnTo>
                <a:lnTo>
                  <a:pt x="959" y="571"/>
                </a:lnTo>
                <a:lnTo>
                  <a:pt x="958" y="569"/>
                </a:lnTo>
                <a:lnTo>
                  <a:pt x="957" y="568"/>
                </a:lnTo>
                <a:lnTo>
                  <a:pt x="957" y="567"/>
                </a:lnTo>
                <a:lnTo>
                  <a:pt x="956" y="565"/>
                </a:lnTo>
                <a:lnTo>
                  <a:pt x="956" y="564"/>
                </a:lnTo>
                <a:lnTo>
                  <a:pt x="955" y="563"/>
                </a:lnTo>
                <a:lnTo>
                  <a:pt x="954" y="561"/>
                </a:lnTo>
                <a:lnTo>
                  <a:pt x="954" y="560"/>
                </a:lnTo>
                <a:lnTo>
                  <a:pt x="953" y="559"/>
                </a:lnTo>
                <a:lnTo>
                  <a:pt x="952" y="557"/>
                </a:lnTo>
                <a:lnTo>
                  <a:pt x="952" y="556"/>
                </a:lnTo>
                <a:lnTo>
                  <a:pt x="952" y="556"/>
                </a:lnTo>
                <a:lnTo>
                  <a:pt x="927" y="569"/>
                </a:lnTo>
                <a:lnTo>
                  <a:pt x="927" y="569"/>
                </a:lnTo>
                <a:lnTo>
                  <a:pt x="927" y="570"/>
                </a:lnTo>
                <a:lnTo>
                  <a:pt x="928" y="571"/>
                </a:lnTo>
                <a:lnTo>
                  <a:pt x="928" y="572"/>
                </a:lnTo>
                <a:lnTo>
                  <a:pt x="929" y="573"/>
                </a:lnTo>
                <a:lnTo>
                  <a:pt x="930" y="575"/>
                </a:lnTo>
                <a:lnTo>
                  <a:pt x="930" y="576"/>
                </a:lnTo>
                <a:lnTo>
                  <a:pt x="931" y="577"/>
                </a:lnTo>
                <a:lnTo>
                  <a:pt x="931" y="578"/>
                </a:lnTo>
                <a:lnTo>
                  <a:pt x="932" y="579"/>
                </a:lnTo>
                <a:lnTo>
                  <a:pt x="932" y="581"/>
                </a:lnTo>
                <a:lnTo>
                  <a:pt x="933" y="582"/>
                </a:lnTo>
                <a:lnTo>
                  <a:pt x="933" y="583"/>
                </a:lnTo>
                <a:lnTo>
                  <a:pt x="934" y="584"/>
                </a:lnTo>
                <a:lnTo>
                  <a:pt x="934" y="585"/>
                </a:lnTo>
                <a:lnTo>
                  <a:pt x="935" y="587"/>
                </a:lnTo>
                <a:lnTo>
                  <a:pt x="935" y="588"/>
                </a:lnTo>
                <a:lnTo>
                  <a:pt x="936" y="589"/>
                </a:lnTo>
                <a:lnTo>
                  <a:pt x="936" y="590"/>
                </a:lnTo>
                <a:lnTo>
                  <a:pt x="937" y="592"/>
                </a:lnTo>
                <a:lnTo>
                  <a:pt x="937" y="593"/>
                </a:lnTo>
                <a:lnTo>
                  <a:pt x="964" y="583"/>
                </a:lnTo>
                <a:close/>
                <a:moveTo>
                  <a:pt x="918" y="506"/>
                </a:moveTo>
                <a:lnTo>
                  <a:pt x="918" y="506"/>
                </a:lnTo>
                <a:lnTo>
                  <a:pt x="918" y="506"/>
                </a:lnTo>
                <a:lnTo>
                  <a:pt x="917" y="505"/>
                </a:lnTo>
                <a:lnTo>
                  <a:pt x="916" y="504"/>
                </a:lnTo>
                <a:lnTo>
                  <a:pt x="915" y="503"/>
                </a:lnTo>
                <a:lnTo>
                  <a:pt x="914" y="501"/>
                </a:lnTo>
                <a:lnTo>
                  <a:pt x="913" y="500"/>
                </a:lnTo>
                <a:lnTo>
                  <a:pt x="912" y="499"/>
                </a:lnTo>
                <a:lnTo>
                  <a:pt x="911" y="498"/>
                </a:lnTo>
                <a:lnTo>
                  <a:pt x="910" y="497"/>
                </a:lnTo>
                <a:lnTo>
                  <a:pt x="909" y="496"/>
                </a:lnTo>
                <a:lnTo>
                  <a:pt x="908" y="495"/>
                </a:lnTo>
                <a:lnTo>
                  <a:pt x="907" y="494"/>
                </a:lnTo>
                <a:lnTo>
                  <a:pt x="906" y="493"/>
                </a:lnTo>
                <a:lnTo>
                  <a:pt x="905" y="492"/>
                </a:lnTo>
                <a:lnTo>
                  <a:pt x="904" y="491"/>
                </a:lnTo>
                <a:lnTo>
                  <a:pt x="902" y="490"/>
                </a:lnTo>
                <a:lnTo>
                  <a:pt x="901" y="489"/>
                </a:lnTo>
                <a:lnTo>
                  <a:pt x="900" y="488"/>
                </a:lnTo>
                <a:lnTo>
                  <a:pt x="899" y="487"/>
                </a:lnTo>
                <a:lnTo>
                  <a:pt x="898" y="486"/>
                </a:lnTo>
                <a:lnTo>
                  <a:pt x="897" y="485"/>
                </a:lnTo>
                <a:lnTo>
                  <a:pt x="878" y="506"/>
                </a:lnTo>
                <a:lnTo>
                  <a:pt x="879" y="507"/>
                </a:lnTo>
                <a:lnTo>
                  <a:pt x="880" y="508"/>
                </a:lnTo>
                <a:lnTo>
                  <a:pt x="881" y="509"/>
                </a:lnTo>
                <a:lnTo>
                  <a:pt x="882" y="509"/>
                </a:lnTo>
                <a:lnTo>
                  <a:pt x="883" y="510"/>
                </a:lnTo>
                <a:lnTo>
                  <a:pt x="884" y="511"/>
                </a:lnTo>
                <a:lnTo>
                  <a:pt x="885" y="512"/>
                </a:lnTo>
                <a:lnTo>
                  <a:pt x="886" y="513"/>
                </a:lnTo>
                <a:lnTo>
                  <a:pt x="887" y="514"/>
                </a:lnTo>
                <a:lnTo>
                  <a:pt x="888" y="515"/>
                </a:lnTo>
                <a:lnTo>
                  <a:pt x="889" y="516"/>
                </a:lnTo>
                <a:lnTo>
                  <a:pt x="889" y="517"/>
                </a:lnTo>
                <a:lnTo>
                  <a:pt x="890" y="518"/>
                </a:lnTo>
                <a:lnTo>
                  <a:pt x="891" y="519"/>
                </a:lnTo>
                <a:lnTo>
                  <a:pt x="892" y="520"/>
                </a:lnTo>
                <a:lnTo>
                  <a:pt x="893" y="521"/>
                </a:lnTo>
                <a:lnTo>
                  <a:pt x="894" y="522"/>
                </a:lnTo>
                <a:lnTo>
                  <a:pt x="895" y="523"/>
                </a:lnTo>
                <a:lnTo>
                  <a:pt x="896" y="523"/>
                </a:lnTo>
                <a:lnTo>
                  <a:pt x="897" y="524"/>
                </a:lnTo>
                <a:lnTo>
                  <a:pt x="897" y="525"/>
                </a:lnTo>
                <a:lnTo>
                  <a:pt x="918" y="506"/>
                </a:lnTo>
                <a:close/>
                <a:moveTo>
                  <a:pt x="848" y="451"/>
                </a:moveTo>
                <a:lnTo>
                  <a:pt x="848" y="451"/>
                </a:lnTo>
                <a:lnTo>
                  <a:pt x="847" y="450"/>
                </a:lnTo>
                <a:lnTo>
                  <a:pt x="846" y="450"/>
                </a:lnTo>
                <a:lnTo>
                  <a:pt x="845" y="449"/>
                </a:lnTo>
                <a:lnTo>
                  <a:pt x="844" y="448"/>
                </a:lnTo>
                <a:lnTo>
                  <a:pt x="842" y="448"/>
                </a:lnTo>
                <a:lnTo>
                  <a:pt x="841" y="447"/>
                </a:lnTo>
                <a:lnTo>
                  <a:pt x="840" y="446"/>
                </a:lnTo>
                <a:lnTo>
                  <a:pt x="838" y="446"/>
                </a:lnTo>
                <a:lnTo>
                  <a:pt x="837" y="445"/>
                </a:lnTo>
                <a:lnTo>
                  <a:pt x="835" y="445"/>
                </a:lnTo>
                <a:lnTo>
                  <a:pt x="834" y="444"/>
                </a:lnTo>
                <a:lnTo>
                  <a:pt x="833" y="443"/>
                </a:lnTo>
                <a:lnTo>
                  <a:pt x="831" y="443"/>
                </a:lnTo>
                <a:lnTo>
                  <a:pt x="830" y="442"/>
                </a:lnTo>
                <a:lnTo>
                  <a:pt x="829" y="441"/>
                </a:lnTo>
                <a:lnTo>
                  <a:pt x="827" y="441"/>
                </a:lnTo>
                <a:lnTo>
                  <a:pt x="826" y="440"/>
                </a:lnTo>
                <a:lnTo>
                  <a:pt x="825" y="440"/>
                </a:lnTo>
                <a:lnTo>
                  <a:pt x="823" y="439"/>
                </a:lnTo>
                <a:lnTo>
                  <a:pt x="822" y="439"/>
                </a:lnTo>
                <a:lnTo>
                  <a:pt x="821" y="438"/>
                </a:lnTo>
                <a:lnTo>
                  <a:pt x="811" y="465"/>
                </a:lnTo>
                <a:lnTo>
                  <a:pt x="812" y="465"/>
                </a:lnTo>
                <a:lnTo>
                  <a:pt x="813" y="465"/>
                </a:lnTo>
                <a:lnTo>
                  <a:pt x="814" y="466"/>
                </a:lnTo>
                <a:lnTo>
                  <a:pt x="815" y="466"/>
                </a:lnTo>
                <a:lnTo>
                  <a:pt x="816" y="467"/>
                </a:lnTo>
                <a:lnTo>
                  <a:pt x="818" y="467"/>
                </a:lnTo>
                <a:lnTo>
                  <a:pt x="819" y="468"/>
                </a:lnTo>
                <a:lnTo>
                  <a:pt x="820" y="468"/>
                </a:lnTo>
                <a:lnTo>
                  <a:pt x="821" y="469"/>
                </a:lnTo>
                <a:lnTo>
                  <a:pt x="823" y="470"/>
                </a:lnTo>
                <a:lnTo>
                  <a:pt x="824" y="470"/>
                </a:lnTo>
                <a:lnTo>
                  <a:pt x="825" y="471"/>
                </a:lnTo>
                <a:lnTo>
                  <a:pt x="826" y="471"/>
                </a:lnTo>
                <a:lnTo>
                  <a:pt x="827" y="472"/>
                </a:lnTo>
                <a:lnTo>
                  <a:pt x="828" y="472"/>
                </a:lnTo>
                <a:lnTo>
                  <a:pt x="830" y="473"/>
                </a:lnTo>
                <a:lnTo>
                  <a:pt x="831" y="474"/>
                </a:lnTo>
                <a:lnTo>
                  <a:pt x="832" y="474"/>
                </a:lnTo>
                <a:lnTo>
                  <a:pt x="833" y="475"/>
                </a:lnTo>
                <a:lnTo>
                  <a:pt x="834" y="475"/>
                </a:lnTo>
                <a:lnTo>
                  <a:pt x="835" y="476"/>
                </a:lnTo>
                <a:lnTo>
                  <a:pt x="848" y="451"/>
                </a:lnTo>
                <a:close/>
                <a:moveTo>
                  <a:pt x="733" y="369"/>
                </a:moveTo>
                <a:lnTo>
                  <a:pt x="733" y="369"/>
                </a:lnTo>
                <a:cubicBezTo>
                  <a:pt x="568" y="369"/>
                  <a:pt x="435" y="503"/>
                  <a:pt x="435" y="668"/>
                </a:cubicBezTo>
                <a:cubicBezTo>
                  <a:pt x="435" y="832"/>
                  <a:pt x="568" y="966"/>
                  <a:pt x="733" y="966"/>
                </a:cubicBezTo>
                <a:cubicBezTo>
                  <a:pt x="898" y="966"/>
                  <a:pt x="1031" y="832"/>
                  <a:pt x="1031" y="668"/>
                </a:cubicBezTo>
                <a:cubicBezTo>
                  <a:pt x="1031" y="503"/>
                  <a:pt x="898" y="369"/>
                  <a:pt x="733" y="369"/>
                </a:cubicBezTo>
                <a:close/>
                <a:moveTo>
                  <a:pt x="48" y="245"/>
                </a:moveTo>
                <a:lnTo>
                  <a:pt x="48" y="245"/>
                </a:lnTo>
                <a:cubicBezTo>
                  <a:pt x="106" y="240"/>
                  <a:pt x="164" y="236"/>
                  <a:pt x="222" y="235"/>
                </a:cubicBezTo>
                <a:cubicBezTo>
                  <a:pt x="183" y="233"/>
                  <a:pt x="144" y="230"/>
                  <a:pt x="105" y="225"/>
                </a:cubicBezTo>
                <a:cubicBezTo>
                  <a:pt x="78" y="223"/>
                  <a:pt x="57" y="204"/>
                  <a:pt x="57" y="178"/>
                </a:cubicBezTo>
                <a:cubicBezTo>
                  <a:pt x="57" y="139"/>
                  <a:pt x="57" y="101"/>
                  <a:pt x="57" y="62"/>
                </a:cubicBezTo>
                <a:cubicBezTo>
                  <a:pt x="57" y="36"/>
                  <a:pt x="78" y="17"/>
                  <a:pt x="105" y="15"/>
                </a:cubicBezTo>
                <a:cubicBezTo>
                  <a:pt x="261" y="0"/>
                  <a:pt x="418" y="0"/>
                  <a:pt x="574" y="15"/>
                </a:cubicBezTo>
                <a:cubicBezTo>
                  <a:pt x="600" y="17"/>
                  <a:pt x="622" y="36"/>
                  <a:pt x="622" y="62"/>
                </a:cubicBezTo>
                <a:cubicBezTo>
                  <a:pt x="622" y="101"/>
                  <a:pt x="622" y="139"/>
                  <a:pt x="622" y="178"/>
                </a:cubicBezTo>
                <a:cubicBezTo>
                  <a:pt x="622" y="204"/>
                  <a:pt x="600" y="223"/>
                  <a:pt x="574" y="225"/>
                </a:cubicBezTo>
                <a:cubicBezTo>
                  <a:pt x="518" y="232"/>
                  <a:pt x="461" y="236"/>
                  <a:pt x="404" y="237"/>
                </a:cubicBezTo>
                <a:cubicBezTo>
                  <a:pt x="442" y="239"/>
                  <a:pt x="480" y="242"/>
                  <a:pt x="518" y="245"/>
                </a:cubicBezTo>
                <a:cubicBezTo>
                  <a:pt x="544" y="248"/>
                  <a:pt x="566" y="267"/>
                  <a:pt x="566" y="293"/>
                </a:cubicBezTo>
                <a:lnTo>
                  <a:pt x="566" y="349"/>
                </a:lnTo>
                <a:cubicBezTo>
                  <a:pt x="534" y="366"/>
                  <a:pt x="504" y="388"/>
                  <a:pt x="479" y="413"/>
                </a:cubicBezTo>
                <a:cubicBezTo>
                  <a:pt x="463" y="429"/>
                  <a:pt x="449" y="446"/>
                  <a:pt x="437" y="464"/>
                </a:cubicBezTo>
                <a:cubicBezTo>
                  <a:pt x="307" y="473"/>
                  <a:pt x="178" y="470"/>
                  <a:pt x="48" y="456"/>
                </a:cubicBezTo>
                <a:cubicBezTo>
                  <a:pt x="22" y="453"/>
                  <a:pt x="0" y="435"/>
                  <a:pt x="0" y="409"/>
                </a:cubicBezTo>
                <a:cubicBezTo>
                  <a:pt x="0" y="370"/>
                  <a:pt x="0" y="332"/>
                  <a:pt x="0" y="293"/>
                </a:cubicBezTo>
                <a:cubicBezTo>
                  <a:pt x="0" y="267"/>
                  <a:pt x="22" y="248"/>
                  <a:pt x="48" y="2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39"/>
          <p:cNvSpPr>
            <a:spLocks noChangeAspect="1" noChangeArrowheads="1"/>
          </p:cNvSpPr>
          <p:nvPr/>
        </p:nvSpPr>
        <p:spPr bwMode="auto">
          <a:xfrm>
            <a:off x="3841073" y="4855188"/>
            <a:ext cx="216000" cy="217227"/>
          </a:xfrm>
          <a:prstGeom prst="ellipse">
            <a:avLst/>
          </a:prstGeom>
          <a:solidFill>
            <a:schemeClr val="tx1"/>
          </a:solidFill>
          <a:ln w="28575" cap="flat">
            <a:solidFill>
              <a:schemeClr val="accent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solidFill>
                <a:schemeClr val="accent1"/>
              </a:solidFill>
            </a:endParaRPr>
          </a:p>
        </p:txBody>
      </p:sp>
      <p:sp>
        <p:nvSpPr>
          <p:cNvPr id="17" name="Oval 40"/>
          <p:cNvSpPr>
            <a:spLocks noChangeAspect="1" noChangeArrowheads="1"/>
          </p:cNvSpPr>
          <p:nvPr/>
        </p:nvSpPr>
        <p:spPr bwMode="auto">
          <a:xfrm>
            <a:off x="3841073" y="5352580"/>
            <a:ext cx="216000" cy="217227"/>
          </a:xfrm>
          <a:prstGeom prst="ellipse">
            <a:avLst/>
          </a:prstGeom>
          <a:solidFill>
            <a:schemeClr val="tx1"/>
          </a:solidFill>
          <a:ln w="28575" cap="flat">
            <a:solidFill>
              <a:schemeClr val="accent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solidFill>
                <a:schemeClr val="accent1"/>
              </a:solidFill>
            </a:endParaRPr>
          </a:p>
        </p:txBody>
      </p:sp>
      <p:sp>
        <p:nvSpPr>
          <p:cNvPr id="19" name="Oval 42"/>
          <p:cNvSpPr>
            <a:spLocks noChangeAspect="1" noChangeArrowheads="1"/>
          </p:cNvSpPr>
          <p:nvPr/>
        </p:nvSpPr>
        <p:spPr bwMode="auto">
          <a:xfrm>
            <a:off x="6494611" y="4855188"/>
            <a:ext cx="216000" cy="217227"/>
          </a:xfrm>
          <a:prstGeom prst="ellipse">
            <a:avLst/>
          </a:prstGeom>
          <a:solidFill>
            <a:schemeClr val="tx1"/>
          </a:solidFill>
          <a:ln w="28575" cap="flat">
            <a:solidFill>
              <a:schemeClr val="accent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04290" y="4763746"/>
            <a:ext cx="2264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+mn-ea"/>
                <a:ea typeface="+mn-ea"/>
              </a:rPr>
              <a:t>私募参与方式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04290" y="5261138"/>
            <a:ext cx="2264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+mn-ea"/>
                <a:ea typeface="+mn-ea"/>
              </a:rPr>
              <a:t>募资计划</a:t>
            </a:r>
          </a:p>
        </p:txBody>
      </p:sp>
      <p:sp>
        <p:nvSpPr>
          <p:cNvPr id="24" name="Oval 42"/>
          <p:cNvSpPr>
            <a:spLocks noChangeAspect="1" noChangeArrowheads="1"/>
          </p:cNvSpPr>
          <p:nvPr/>
        </p:nvSpPr>
        <p:spPr bwMode="auto">
          <a:xfrm>
            <a:off x="6494611" y="5352580"/>
            <a:ext cx="216000" cy="217227"/>
          </a:xfrm>
          <a:prstGeom prst="ellipse">
            <a:avLst/>
          </a:prstGeom>
          <a:solidFill>
            <a:schemeClr val="tx1"/>
          </a:solidFill>
          <a:ln w="28575" cap="flat">
            <a:solidFill>
              <a:schemeClr val="accent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57828" y="4763746"/>
            <a:ext cx="2264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+mn-ea"/>
                <a:ea typeface="+mn-ea"/>
              </a:rPr>
              <a:t>金链币分配计划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57828" y="5261138"/>
            <a:ext cx="2264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+mn-ea"/>
                <a:ea typeface="+mn-ea"/>
              </a:rPr>
              <a:t>潜在风险</a:t>
            </a:r>
          </a:p>
        </p:txBody>
      </p:sp>
    </p:spTree>
  </p:cSld>
  <p:clrMapOvr>
    <a:masterClrMapping/>
  </p:clrMapOvr>
  <p:transition spd="slow" advTm="5893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50"/>
                            </p:stCondLst>
                            <p:childTnLst>
                              <p:par>
                                <p:cTn id="32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1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 animBg="1"/>
      <p:bldP spid="16" grpId="0" animBg="1"/>
      <p:bldP spid="17" grpId="0" animBg="1"/>
      <p:bldP spid="19" grpId="0" animBg="1"/>
      <p:bldP spid="20" grpId="0"/>
      <p:bldP spid="21" grpId="0"/>
      <p:bldP spid="24" grpId="0" animBg="1"/>
      <p:bldP spid="25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330766" y="44624"/>
            <a:ext cx="504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defRPr>
            </a:lvl1pPr>
          </a:lstStyle>
          <a:p>
            <a:r>
              <a:rPr lang="en-US" altLang="zh-CN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私募参与方式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40263" y="106179"/>
            <a:ext cx="1064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3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" name="Freeform 6"/>
          <p:cNvSpPr/>
          <p:nvPr/>
        </p:nvSpPr>
        <p:spPr bwMode="auto">
          <a:xfrm>
            <a:off x="1077913" y="1033148"/>
            <a:ext cx="10115551" cy="685800"/>
          </a:xfrm>
          <a:custGeom>
            <a:avLst/>
            <a:gdLst>
              <a:gd name="T0" fmla="*/ 75 w 12630"/>
              <a:gd name="T1" fmla="*/ 0 h 856"/>
              <a:gd name="T2" fmla="*/ 12555 w 12630"/>
              <a:gd name="T3" fmla="*/ 0 h 856"/>
              <a:gd name="T4" fmla="*/ 12630 w 12630"/>
              <a:gd name="T5" fmla="*/ 94 h 856"/>
              <a:gd name="T6" fmla="*/ 12630 w 12630"/>
              <a:gd name="T7" fmla="*/ 763 h 856"/>
              <a:gd name="T8" fmla="*/ 12555 w 12630"/>
              <a:gd name="T9" fmla="*/ 856 h 856"/>
              <a:gd name="T10" fmla="*/ 75 w 12630"/>
              <a:gd name="T11" fmla="*/ 856 h 856"/>
              <a:gd name="T12" fmla="*/ 0 w 12630"/>
              <a:gd name="T13" fmla="*/ 763 h 856"/>
              <a:gd name="T14" fmla="*/ 0 w 12630"/>
              <a:gd name="T15" fmla="*/ 94 h 856"/>
              <a:gd name="T16" fmla="*/ 75 w 12630"/>
              <a:gd name="T17" fmla="*/ 0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30" h="856">
                <a:moveTo>
                  <a:pt x="75" y="0"/>
                </a:moveTo>
                <a:lnTo>
                  <a:pt x="12555" y="0"/>
                </a:lnTo>
                <a:cubicBezTo>
                  <a:pt x="12597" y="0"/>
                  <a:pt x="12630" y="43"/>
                  <a:pt x="12630" y="94"/>
                </a:cubicBezTo>
                <a:lnTo>
                  <a:pt x="12630" y="763"/>
                </a:lnTo>
                <a:cubicBezTo>
                  <a:pt x="12630" y="814"/>
                  <a:pt x="12597" y="856"/>
                  <a:pt x="12555" y="856"/>
                </a:cubicBezTo>
                <a:lnTo>
                  <a:pt x="75" y="856"/>
                </a:lnTo>
                <a:cubicBezTo>
                  <a:pt x="34" y="856"/>
                  <a:pt x="0" y="814"/>
                  <a:pt x="0" y="763"/>
                </a:cubicBezTo>
                <a:lnTo>
                  <a:pt x="0" y="94"/>
                </a:lnTo>
                <a:cubicBezTo>
                  <a:pt x="0" y="43"/>
                  <a:pt x="34" y="0"/>
                  <a:pt x="75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0" cap="flat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7"/>
          <p:cNvSpPr/>
          <p:nvPr/>
        </p:nvSpPr>
        <p:spPr bwMode="auto">
          <a:xfrm>
            <a:off x="1077913" y="2197232"/>
            <a:ext cx="10115551" cy="685800"/>
          </a:xfrm>
          <a:custGeom>
            <a:avLst/>
            <a:gdLst>
              <a:gd name="T0" fmla="*/ 75 w 12630"/>
              <a:gd name="T1" fmla="*/ 0 h 856"/>
              <a:gd name="T2" fmla="*/ 12555 w 12630"/>
              <a:gd name="T3" fmla="*/ 0 h 856"/>
              <a:gd name="T4" fmla="*/ 12630 w 12630"/>
              <a:gd name="T5" fmla="*/ 94 h 856"/>
              <a:gd name="T6" fmla="*/ 12630 w 12630"/>
              <a:gd name="T7" fmla="*/ 763 h 856"/>
              <a:gd name="T8" fmla="*/ 12555 w 12630"/>
              <a:gd name="T9" fmla="*/ 856 h 856"/>
              <a:gd name="T10" fmla="*/ 75 w 12630"/>
              <a:gd name="T11" fmla="*/ 856 h 856"/>
              <a:gd name="T12" fmla="*/ 0 w 12630"/>
              <a:gd name="T13" fmla="*/ 763 h 856"/>
              <a:gd name="T14" fmla="*/ 0 w 12630"/>
              <a:gd name="T15" fmla="*/ 94 h 856"/>
              <a:gd name="T16" fmla="*/ 75 w 12630"/>
              <a:gd name="T17" fmla="*/ 0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30" h="856">
                <a:moveTo>
                  <a:pt x="75" y="0"/>
                </a:moveTo>
                <a:lnTo>
                  <a:pt x="12555" y="0"/>
                </a:lnTo>
                <a:cubicBezTo>
                  <a:pt x="12597" y="0"/>
                  <a:pt x="12630" y="42"/>
                  <a:pt x="12630" y="94"/>
                </a:cubicBezTo>
                <a:lnTo>
                  <a:pt x="12630" y="763"/>
                </a:lnTo>
                <a:cubicBezTo>
                  <a:pt x="12630" y="814"/>
                  <a:pt x="12597" y="856"/>
                  <a:pt x="12555" y="856"/>
                </a:cubicBezTo>
                <a:lnTo>
                  <a:pt x="75" y="856"/>
                </a:lnTo>
                <a:cubicBezTo>
                  <a:pt x="34" y="856"/>
                  <a:pt x="0" y="814"/>
                  <a:pt x="0" y="763"/>
                </a:cubicBezTo>
                <a:lnTo>
                  <a:pt x="0" y="94"/>
                </a:lnTo>
                <a:cubicBezTo>
                  <a:pt x="0" y="42"/>
                  <a:pt x="34" y="0"/>
                  <a:pt x="75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0" cap="flat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8"/>
          <p:cNvSpPr/>
          <p:nvPr/>
        </p:nvSpPr>
        <p:spPr bwMode="auto">
          <a:xfrm>
            <a:off x="1077913" y="3418312"/>
            <a:ext cx="10115551" cy="685800"/>
          </a:xfrm>
          <a:custGeom>
            <a:avLst/>
            <a:gdLst>
              <a:gd name="T0" fmla="*/ 75 w 12630"/>
              <a:gd name="T1" fmla="*/ 0 h 856"/>
              <a:gd name="T2" fmla="*/ 12555 w 12630"/>
              <a:gd name="T3" fmla="*/ 0 h 856"/>
              <a:gd name="T4" fmla="*/ 12630 w 12630"/>
              <a:gd name="T5" fmla="*/ 93 h 856"/>
              <a:gd name="T6" fmla="*/ 12630 w 12630"/>
              <a:gd name="T7" fmla="*/ 762 h 856"/>
              <a:gd name="T8" fmla="*/ 12555 w 12630"/>
              <a:gd name="T9" fmla="*/ 856 h 856"/>
              <a:gd name="T10" fmla="*/ 75 w 12630"/>
              <a:gd name="T11" fmla="*/ 856 h 856"/>
              <a:gd name="T12" fmla="*/ 0 w 12630"/>
              <a:gd name="T13" fmla="*/ 762 h 856"/>
              <a:gd name="T14" fmla="*/ 0 w 12630"/>
              <a:gd name="T15" fmla="*/ 93 h 856"/>
              <a:gd name="T16" fmla="*/ 75 w 12630"/>
              <a:gd name="T17" fmla="*/ 0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30" h="856">
                <a:moveTo>
                  <a:pt x="75" y="0"/>
                </a:moveTo>
                <a:lnTo>
                  <a:pt x="12555" y="0"/>
                </a:lnTo>
                <a:cubicBezTo>
                  <a:pt x="12597" y="0"/>
                  <a:pt x="12630" y="42"/>
                  <a:pt x="12630" y="93"/>
                </a:cubicBezTo>
                <a:lnTo>
                  <a:pt x="12630" y="762"/>
                </a:lnTo>
                <a:cubicBezTo>
                  <a:pt x="12630" y="814"/>
                  <a:pt x="12597" y="856"/>
                  <a:pt x="12555" y="856"/>
                </a:cubicBezTo>
                <a:lnTo>
                  <a:pt x="75" y="856"/>
                </a:lnTo>
                <a:cubicBezTo>
                  <a:pt x="34" y="856"/>
                  <a:pt x="0" y="814"/>
                  <a:pt x="0" y="762"/>
                </a:cubicBezTo>
                <a:lnTo>
                  <a:pt x="0" y="93"/>
                </a:lnTo>
                <a:cubicBezTo>
                  <a:pt x="0" y="42"/>
                  <a:pt x="34" y="0"/>
                  <a:pt x="75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0" cap="flat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9"/>
          <p:cNvSpPr/>
          <p:nvPr/>
        </p:nvSpPr>
        <p:spPr bwMode="auto">
          <a:xfrm>
            <a:off x="1077913" y="4537338"/>
            <a:ext cx="10115551" cy="685800"/>
          </a:xfrm>
          <a:custGeom>
            <a:avLst/>
            <a:gdLst>
              <a:gd name="T0" fmla="*/ 75 w 12630"/>
              <a:gd name="T1" fmla="*/ 0 h 856"/>
              <a:gd name="T2" fmla="*/ 12555 w 12630"/>
              <a:gd name="T3" fmla="*/ 0 h 856"/>
              <a:gd name="T4" fmla="*/ 12630 w 12630"/>
              <a:gd name="T5" fmla="*/ 93 h 856"/>
              <a:gd name="T6" fmla="*/ 12630 w 12630"/>
              <a:gd name="T7" fmla="*/ 762 h 856"/>
              <a:gd name="T8" fmla="*/ 12555 w 12630"/>
              <a:gd name="T9" fmla="*/ 856 h 856"/>
              <a:gd name="T10" fmla="*/ 75 w 12630"/>
              <a:gd name="T11" fmla="*/ 856 h 856"/>
              <a:gd name="T12" fmla="*/ 0 w 12630"/>
              <a:gd name="T13" fmla="*/ 762 h 856"/>
              <a:gd name="T14" fmla="*/ 0 w 12630"/>
              <a:gd name="T15" fmla="*/ 93 h 856"/>
              <a:gd name="T16" fmla="*/ 75 w 12630"/>
              <a:gd name="T17" fmla="*/ 0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30" h="856">
                <a:moveTo>
                  <a:pt x="75" y="0"/>
                </a:moveTo>
                <a:lnTo>
                  <a:pt x="12555" y="0"/>
                </a:lnTo>
                <a:cubicBezTo>
                  <a:pt x="12597" y="0"/>
                  <a:pt x="12630" y="42"/>
                  <a:pt x="12630" y="93"/>
                </a:cubicBezTo>
                <a:lnTo>
                  <a:pt x="12630" y="762"/>
                </a:lnTo>
                <a:cubicBezTo>
                  <a:pt x="12630" y="814"/>
                  <a:pt x="12597" y="856"/>
                  <a:pt x="12555" y="856"/>
                </a:cubicBezTo>
                <a:lnTo>
                  <a:pt x="75" y="856"/>
                </a:lnTo>
                <a:cubicBezTo>
                  <a:pt x="34" y="856"/>
                  <a:pt x="0" y="814"/>
                  <a:pt x="0" y="762"/>
                </a:cubicBezTo>
                <a:lnTo>
                  <a:pt x="0" y="93"/>
                </a:lnTo>
                <a:cubicBezTo>
                  <a:pt x="0" y="42"/>
                  <a:pt x="34" y="0"/>
                  <a:pt x="75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0" cap="flat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1789113" y="738328"/>
            <a:ext cx="1868488" cy="1394957"/>
          </a:xfrm>
          <a:custGeom>
            <a:avLst/>
            <a:gdLst>
              <a:gd name="T0" fmla="*/ 2333 w 2333"/>
              <a:gd name="T1" fmla="*/ 0 h 1818"/>
              <a:gd name="T2" fmla="*/ 2333 w 2333"/>
              <a:gd name="T3" fmla="*/ 1364 h 1818"/>
              <a:gd name="T4" fmla="*/ 1166 w 2333"/>
              <a:gd name="T5" fmla="*/ 1818 h 1818"/>
              <a:gd name="T6" fmla="*/ 0 w 2333"/>
              <a:gd name="T7" fmla="*/ 1364 h 1818"/>
              <a:gd name="T8" fmla="*/ 0 w 2333"/>
              <a:gd name="T9" fmla="*/ 0 h 1818"/>
              <a:gd name="T10" fmla="*/ 2333 w 2333"/>
              <a:gd name="T11" fmla="*/ 0 h 1818"/>
              <a:gd name="T12" fmla="*/ 1166 w 2333"/>
              <a:gd name="T13" fmla="*/ 0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3" h="1818">
                <a:moveTo>
                  <a:pt x="2333" y="0"/>
                </a:moveTo>
                <a:lnTo>
                  <a:pt x="2333" y="1364"/>
                </a:lnTo>
                <a:lnTo>
                  <a:pt x="1166" y="1818"/>
                </a:lnTo>
                <a:lnTo>
                  <a:pt x="0" y="1364"/>
                </a:lnTo>
                <a:lnTo>
                  <a:pt x="0" y="0"/>
                </a:lnTo>
                <a:lnTo>
                  <a:pt x="2333" y="0"/>
                </a:lnTo>
                <a:close/>
                <a:moveTo>
                  <a:pt x="1166" y="0"/>
                </a:move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11"/>
          <p:cNvSpPr>
            <a:spLocks noEditPoints="1"/>
          </p:cNvSpPr>
          <p:nvPr/>
        </p:nvSpPr>
        <p:spPr bwMode="auto">
          <a:xfrm>
            <a:off x="1789113" y="1864171"/>
            <a:ext cx="1868488" cy="1420813"/>
          </a:xfrm>
          <a:custGeom>
            <a:avLst/>
            <a:gdLst>
              <a:gd name="T0" fmla="*/ 2333 w 2333"/>
              <a:gd name="T1" fmla="*/ 0 h 1775"/>
              <a:gd name="T2" fmla="*/ 2333 w 2333"/>
              <a:gd name="T3" fmla="*/ 1331 h 1775"/>
              <a:gd name="T4" fmla="*/ 1166 w 2333"/>
              <a:gd name="T5" fmla="*/ 1775 h 1775"/>
              <a:gd name="T6" fmla="*/ 0 w 2333"/>
              <a:gd name="T7" fmla="*/ 1331 h 1775"/>
              <a:gd name="T8" fmla="*/ 0 w 2333"/>
              <a:gd name="T9" fmla="*/ 0 h 1775"/>
              <a:gd name="T10" fmla="*/ 1166 w 2333"/>
              <a:gd name="T11" fmla="*/ 444 h 1775"/>
              <a:gd name="T12" fmla="*/ 2333 w 2333"/>
              <a:gd name="T13" fmla="*/ 0 h 1775"/>
              <a:gd name="T14" fmla="*/ 1750 w 2333"/>
              <a:gd name="T15" fmla="*/ 222 h 1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3" h="1775">
                <a:moveTo>
                  <a:pt x="2333" y="0"/>
                </a:moveTo>
                <a:lnTo>
                  <a:pt x="2333" y="1331"/>
                </a:lnTo>
                <a:lnTo>
                  <a:pt x="1166" y="1775"/>
                </a:lnTo>
                <a:lnTo>
                  <a:pt x="0" y="1331"/>
                </a:lnTo>
                <a:lnTo>
                  <a:pt x="0" y="0"/>
                </a:lnTo>
                <a:lnTo>
                  <a:pt x="1166" y="444"/>
                </a:lnTo>
                <a:lnTo>
                  <a:pt x="2333" y="0"/>
                </a:lnTo>
                <a:close/>
                <a:moveTo>
                  <a:pt x="1750" y="222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2"/>
          <p:cNvSpPr>
            <a:spLocks noEditPoints="1"/>
          </p:cNvSpPr>
          <p:nvPr/>
        </p:nvSpPr>
        <p:spPr bwMode="auto">
          <a:xfrm>
            <a:off x="1789113" y="3016299"/>
            <a:ext cx="1868488" cy="1420813"/>
          </a:xfrm>
          <a:custGeom>
            <a:avLst/>
            <a:gdLst>
              <a:gd name="T0" fmla="*/ 2333 w 2333"/>
              <a:gd name="T1" fmla="*/ 0 h 1775"/>
              <a:gd name="T2" fmla="*/ 2333 w 2333"/>
              <a:gd name="T3" fmla="*/ 1331 h 1775"/>
              <a:gd name="T4" fmla="*/ 1166 w 2333"/>
              <a:gd name="T5" fmla="*/ 1775 h 1775"/>
              <a:gd name="T6" fmla="*/ 0 w 2333"/>
              <a:gd name="T7" fmla="*/ 1331 h 1775"/>
              <a:gd name="T8" fmla="*/ 0 w 2333"/>
              <a:gd name="T9" fmla="*/ 0 h 1775"/>
              <a:gd name="T10" fmla="*/ 1166 w 2333"/>
              <a:gd name="T11" fmla="*/ 444 h 1775"/>
              <a:gd name="T12" fmla="*/ 2333 w 2333"/>
              <a:gd name="T13" fmla="*/ 0 h 1775"/>
              <a:gd name="T14" fmla="*/ 1750 w 2333"/>
              <a:gd name="T15" fmla="*/ 222 h 1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3" h="1775">
                <a:moveTo>
                  <a:pt x="2333" y="0"/>
                </a:moveTo>
                <a:lnTo>
                  <a:pt x="2333" y="1331"/>
                </a:lnTo>
                <a:lnTo>
                  <a:pt x="1166" y="1775"/>
                </a:lnTo>
                <a:lnTo>
                  <a:pt x="0" y="1331"/>
                </a:lnTo>
                <a:lnTo>
                  <a:pt x="0" y="0"/>
                </a:lnTo>
                <a:lnTo>
                  <a:pt x="1166" y="444"/>
                </a:lnTo>
                <a:lnTo>
                  <a:pt x="2333" y="0"/>
                </a:lnTo>
                <a:close/>
                <a:moveTo>
                  <a:pt x="1750" y="222"/>
                </a:move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1789113" y="4170015"/>
            <a:ext cx="1868488" cy="1419225"/>
          </a:xfrm>
          <a:custGeom>
            <a:avLst/>
            <a:gdLst>
              <a:gd name="T0" fmla="*/ 2333 w 2333"/>
              <a:gd name="T1" fmla="*/ 0 h 1774"/>
              <a:gd name="T2" fmla="*/ 2333 w 2333"/>
              <a:gd name="T3" fmla="*/ 1331 h 1774"/>
              <a:gd name="T4" fmla="*/ 1166 w 2333"/>
              <a:gd name="T5" fmla="*/ 1774 h 1774"/>
              <a:gd name="T6" fmla="*/ 0 w 2333"/>
              <a:gd name="T7" fmla="*/ 1331 h 1774"/>
              <a:gd name="T8" fmla="*/ 0 w 2333"/>
              <a:gd name="T9" fmla="*/ 0 h 1774"/>
              <a:gd name="T10" fmla="*/ 1166 w 2333"/>
              <a:gd name="T11" fmla="*/ 443 h 1774"/>
              <a:gd name="T12" fmla="*/ 2333 w 2333"/>
              <a:gd name="T13" fmla="*/ 0 h 1774"/>
              <a:gd name="T14" fmla="*/ 1750 w 2333"/>
              <a:gd name="T15" fmla="*/ 221 h 1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3" h="1774">
                <a:moveTo>
                  <a:pt x="2333" y="0"/>
                </a:moveTo>
                <a:lnTo>
                  <a:pt x="2333" y="1331"/>
                </a:lnTo>
                <a:lnTo>
                  <a:pt x="1166" y="1774"/>
                </a:lnTo>
                <a:lnTo>
                  <a:pt x="0" y="1331"/>
                </a:lnTo>
                <a:lnTo>
                  <a:pt x="0" y="0"/>
                </a:lnTo>
                <a:lnTo>
                  <a:pt x="1166" y="443"/>
                </a:lnTo>
                <a:lnTo>
                  <a:pt x="2333" y="0"/>
                </a:lnTo>
                <a:close/>
                <a:moveTo>
                  <a:pt x="1750" y="221"/>
                </a:moveTo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099642" y="1126054"/>
            <a:ext cx="709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  <a:defRPr/>
            </a:pPr>
            <a:r>
              <a:rPr lang="zh-CN" altLang="zh-CN" dirty="0">
                <a:solidFill>
                  <a:schemeClr val="accent1"/>
                </a:solidFill>
                <a:latin typeface="+mn-ea"/>
                <a:ea typeface="+mn-ea"/>
              </a:rPr>
              <a:t>北京时间</a:t>
            </a:r>
            <a:r>
              <a:rPr lang="en-US" altLang="zh-CN" dirty="0">
                <a:solidFill>
                  <a:schemeClr val="accent1"/>
                </a:solidFill>
                <a:latin typeface="+mn-ea"/>
                <a:ea typeface="+mn-ea"/>
              </a:rPr>
              <a:t>7</a:t>
            </a:r>
            <a:r>
              <a:rPr lang="zh-CN" altLang="zh-CN" dirty="0" smtClean="0">
                <a:solidFill>
                  <a:schemeClr val="accent1"/>
                </a:solidFill>
                <a:latin typeface="+mn-ea"/>
                <a:ea typeface="+mn-ea"/>
              </a:rPr>
              <a:t>月</a:t>
            </a:r>
            <a:r>
              <a:rPr lang="en-US" altLang="zh-CN" dirty="0" smtClean="0">
                <a:solidFill>
                  <a:schemeClr val="accent1"/>
                </a:solidFill>
                <a:latin typeface="+mn-ea"/>
                <a:ea typeface="+mn-ea"/>
              </a:rPr>
              <a:t>5</a:t>
            </a:r>
            <a:r>
              <a:rPr lang="zh-CN" altLang="en-US" dirty="0" smtClean="0">
                <a:solidFill>
                  <a:schemeClr val="accent1"/>
                </a:solidFill>
                <a:latin typeface="+mn-ea"/>
                <a:ea typeface="+mn-ea"/>
              </a:rPr>
              <a:t>日晚 </a:t>
            </a:r>
            <a:r>
              <a:rPr lang="en-US" altLang="zh-CN" dirty="0" smtClean="0">
                <a:solidFill>
                  <a:schemeClr val="accent1"/>
                </a:solidFill>
                <a:latin typeface="+mn-ea"/>
                <a:ea typeface="+mn-ea"/>
              </a:rPr>
              <a:t>12</a:t>
            </a:r>
            <a:r>
              <a:rPr lang="zh-CN" altLang="en-US" dirty="0" smtClean="0">
                <a:solidFill>
                  <a:schemeClr val="accent1"/>
                </a:solidFill>
                <a:latin typeface="+mn-ea"/>
                <a:ea typeface="+mn-ea"/>
              </a:rPr>
              <a:t>点。</a:t>
            </a:r>
            <a:r>
              <a:rPr lang="en-US" altLang="zh-CN" dirty="0" smtClean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endParaRPr lang="en-US" altLang="zh-CN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40621" y="1160604"/>
            <a:ext cx="1565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>
                <a:solidFill>
                  <a:schemeClr val="accent2"/>
                </a:solidFill>
                <a:latin typeface="+mn-ea"/>
                <a:ea typeface="+mn-ea"/>
              </a:rPr>
              <a:t>截止时间</a:t>
            </a:r>
            <a:endParaRPr lang="en-US" altLang="zh-CN" sz="22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40621" y="2367717"/>
            <a:ext cx="1565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 smtClean="0">
                <a:solidFill>
                  <a:schemeClr val="accent2"/>
                </a:solidFill>
                <a:latin typeface="+mn-ea"/>
                <a:ea typeface="+mn-ea"/>
              </a:rPr>
              <a:t>BTC</a:t>
            </a:r>
            <a:r>
              <a:rPr lang="zh-CN" altLang="en-US" sz="2200" dirty="0" smtClean="0">
                <a:solidFill>
                  <a:schemeClr val="accent2"/>
                </a:solidFill>
                <a:latin typeface="+mn-ea"/>
                <a:ea typeface="+mn-ea"/>
              </a:rPr>
              <a:t>参与</a:t>
            </a:r>
            <a:endParaRPr lang="en-US" altLang="zh-CN" sz="22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40621" y="3591853"/>
            <a:ext cx="1565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 smtClean="0">
                <a:solidFill>
                  <a:schemeClr val="accent2"/>
                </a:solidFill>
                <a:latin typeface="+mn-ea"/>
                <a:ea typeface="+mn-ea"/>
              </a:rPr>
              <a:t>ETH</a:t>
            </a:r>
            <a:r>
              <a:rPr lang="zh-CN" altLang="en-US" sz="2200" dirty="0" smtClean="0">
                <a:solidFill>
                  <a:schemeClr val="accent2"/>
                </a:solidFill>
                <a:latin typeface="+mn-ea"/>
                <a:ea typeface="+mn-ea"/>
              </a:rPr>
              <a:t>参与</a:t>
            </a:r>
            <a:endParaRPr lang="en-US" altLang="zh-CN" sz="22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40621" y="4663665"/>
            <a:ext cx="1565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 smtClean="0">
                <a:solidFill>
                  <a:schemeClr val="accent2"/>
                </a:solidFill>
                <a:latin typeface="+mn-ea"/>
                <a:ea typeface="+mn-ea"/>
              </a:rPr>
              <a:t>联系确认</a:t>
            </a:r>
            <a:endParaRPr lang="en-US" altLang="zh-CN" sz="22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82156" y="2232699"/>
            <a:ext cx="726281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  <a:defRPr/>
            </a:pPr>
            <a:r>
              <a:rPr lang="zh-CN" altLang="zh-CN" sz="16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截止时间之前发送</a:t>
            </a:r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r>
              <a:rPr lang="zh-CN" altLang="zh-CN" sz="16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zh-CN" altLang="zh-CN" sz="1600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本次私募</a:t>
            </a:r>
            <a:r>
              <a:rPr lang="en-US" altLang="zh-CN" sz="1600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r>
              <a:rPr lang="zh-CN" altLang="zh-CN" sz="16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sz="16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buClr>
                <a:schemeClr val="bg1"/>
              </a:buClr>
              <a:defRPr/>
            </a:pPr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BTC:   </a:t>
            </a:r>
            <a:r>
              <a:rPr lang="en-US" altLang="zh-CN" b="1" dirty="0"/>
              <a:t>1PEnRy3NTXZ4tt8Y35s7UbAoHcJEnKiP1Y</a:t>
            </a:r>
            <a:endParaRPr lang="en-US" altLang="zh-CN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82157" y="3501008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截止时间之前发送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ETH</a:t>
            </a:r>
            <a:r>
              <a:rPr lang="zh-CN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zh-CN" altLang="zh-CN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本次私募</a:t>
            </a:r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ETH</a:t>
            </a: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b="1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ETH</a:t>
            </a:r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 </a:t>
            </a:r>
            <a:r>
              <a:rPr lang="en-US" altLang="zh-CN" b="1" dirty="0"/>
              <a:t>0x43cfb30270f34301444aace53e488c4E597CB963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82157" y="4581128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  <a:defRPr/>
            </a:pPr>
            <a:r>
              <a:rPr lang="zh-CN" altLang="zh-CN" dirty="0">
                <a:solidFill>
                  <a:schemeClr val="accent1"/>
                </a:solidFill>
                <a:latin typeface="+mn-ea"/>
              </a:rPr>
              <a:t>发送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 BTC </a:t>
            </a:r>
            <a:r>
              <a:rPr lang="zh-CN" altLang="zh-CN" dirty="0">
                <a:solidFill>
                  <a:schemeClr val="accent1"/>
                </a:solidFill>
                <a:latin typeface="+mn-ea"/>
              </a:rPr>
              <a:t>或者 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ETH </a:t>
            </a:r>
            <a:r>
              <a:rPr lang="zh-CN" altLang="zh-CN" dirty="0">
                <a:solidFill>
                  <a:schemeClr val="accent1"/>
                </a:solidFill>
                <a:latin typeface="+mn-ea"/>
              </a:rPr>
              <a:t>后，请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微信联系：</a:t>
            </a:r>
            <a:r>
              <a:rPr lang="en-US" altLang="zh-CN" dirty="0" err="1">
                <a:solidFill>
                  <a:schemeClr val="accent1"/>
                </a:solidFill>
                <a:latin typeface="+mn-ea"/>
              </a:rPr>
              <a:t>jindiaoke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 </a:t>
            </a:r>
          </a:p>
          <a:p>
            <a:pPr>
              <a:buClr>
                <a:schemeClr val="bg1"/>
              </a:buClr>
              <a:defRPr/>
            </a:pPr>
            <a:r>
              <a:rPr lang="zh-CN" altLang="en-US" dirty="0" smtClean="0">
                <a:solidFill>
                  <a:schemeClr val="accent1"/>
                </a:solidFill>
                <a:latin typeface="+mn-ea"/>
                <a:ea typeface="+mn-ea"/>
              </a:rPr>
              <a:t>并发送</a:t>
            </a:r>
            <a:r>
              <a:rPr lang="zh-CN" altLang="zh-CN" dirty="0" smtClean="0">
                <a:solidFill>
                  <a:schemeClr val="accent1"/>
                </a:solidFill>
                <a:latin typeface="+mn-ea"/>
                <a:ea typeface="+mn-ea"/>
              </a:rPr>
              <a:t>参与者</a:t>
            </a:r>
            <a:r>
              <a:rPr lang="zh-CN" altLang="zh-CN" dirty="0">
                <a:solidFill>
                  <a:schemeClr val="accent1"/>
                </a:solidFill>
                <a:latin typeface="+mn-ea"/>
                <a:ea typeface="+mn-ea"/>
              </a:rPr>
              <a:t>名字、</a:t>
            </a:r>
            <a:r>
              <a:rPr lang="en-US" altLang="zh-CN" dirty="0">
                <a:solidFill>
                  <a:schemeClr val="accent1"/>
                </a:solidFill>
                <a:latin typeface="+mn-ea"/>
                <a:ea typeface="+mn-ea"/>
              </a:rPr>
              <a:t> BTC/ETH </a:t>
            </a:r>
            <a:r>
              <a:rPr lang="zh-CN" altLang="zh-CN" dirty="0">
                <a:solidFill>
                  <a:schemeClr val="accent1"/>
                </a:solidFill>
                <a:latin typeface="+mn-ea"/>
                <a:ea typeface="+mn-ea"/>
              </a:rPr>
              <a:t>数量、一个安全的邮箱</a:t>
            </a:r>
            <a:r>
              <a:rPr lang="zh-CN" altLang="zh-CN" dirty="0" smtClean="0">
                <a:solidFill>
                  <a:schemeClr val="accent1"/>
                </a:solidFill>
                <a:latin typeface="+mn-ea"/>
                <a:ea typeface="+mn-ea"/>
              </a:rPr>
              <a:t>地址</a:t>
            </a:r>
            <a:r>
              <a:rPr lang="zh-CN" altLang="en-US" dirty="0" smtClean="0">
                <a:solidFill>
                  <a:schemeClr val="accent1"/>
                </a:solidFill>
                <a:latin typeface="+mn-ea"/>
                <a:ea typeface="+mn-ea"/>
              </a:rPr>
              <a:t>和电话</a:t>
            </a:r>
            <a:endParaRPr lang="zh-CN" altLang="en-US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29829" y="1037241"/>
            <a:ext cx="605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+mn-ea"/>
                <a:ea typeface="+mn-ea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29829" y="2217058"/>
            <a:ext cx="605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+mn-ea"/>
                <a:ea typeface="+mn-ea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29829" y="3441194"/>
            <a:ext cx="605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+mn-ea"/>
                <a:ea typeface="+mn-ea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29829" y="4593322"/>
            <a:ext cx="605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+mn-ea"/>
                <a:ea typeface="+mn-ea"/>
              </a:rPr>
              <a:t>4</a:t>
            </a:r>
          </a:p>
        </p:txBody>
      </p:sp>
      <p:sp>
        <p:nvSpPr>
          <p:cNvPr id="24" name="Freeform 6">
            <a:extLst>
              <a:ext uri="{FF2B5EF4-FFF2-40B4-BE49-F238E27FC236}">
                <a16:creationId xmlns="" xmlns:a16="http://schemas.microsoft.com/office/drawing/2014/main" id="{20E59A1D-D521-4B7E-84CB-D03D416D99BB}"/>
              </a:ext>
            </a:extLst>
          </p:cNvPr>
          <p:cNvSpPr/>
          <p:nvPr/>
        </p:nvSpPr>
        <p:spPr bwMode="auto">
          <a:xfrm>
            <a:off x="1095398" y="5745450"/>
            <a:ext cx="10115551" cy="685800"/>
          </a:xfrm>
          <a:custGeom>
            <a:avLst/>
            <a:gdLst>
              <a:gd name="T0" fmla="*/ 75 w 12630"/>
              <a:gd name="T1" fmla="*/ 0 h 856"/>
              <a:gd name="T2" fmla="*/ 12555 w 12630"/>
              <a:gd name="T3" fmla="*/ 0 h 856"/>
              <a:gd name="T4" fmla="*/ 12630 w 12630"/>
              <a:gd name="T5" fmla="*/ 94 h 856"/>
              <a:gd name="T6" fmla="*/ 12630 w 12630"/>
              <a:gd name="T7" fmla="*/ 763 h 856"/>
              <a:gd name="T8" fmla="*/ 12555 w 12630"/>
              <a:gd name="T9" fmla="*/ 856 h 856"/>
              <a:gd name="T10" fmla="*/ 75 w 12630"/>
              <a:gd name="T11" fmla="*/ 856 h 856"/>
              <a:gd name="T12" fmla="*/ 0 w 12630"/>
              <a:gd name="T13" fmla="*/ 763 h 856"/>
              <a:gd name="T14" fmla="*/ 0 w 12630"/>
              <a:gd name="T15" fmla="*/ 94 h 856"/>
              <a:gd name="T16" fmla="*/ 75 w 12630"/>
              <a:gd name="T17" fmla="*/ 0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30" h="856">
                <a:moveTo>
                  <a:pt x="75" y="0"/>
                </a:moveTo>
                <a:lnTo>
                  <a:pt x="12555" y="0"/>
                </a:lnTo>
                <a:cubicBezTo>
                  <a:pt x="12597" y="0"/>
                  <a:pt x="12630" y="43"/>
                  <a:pt x="12630" y="94"/>
                </a:cubicBezTo>
                <a:lnTo>
                  <a:pt x="12630" y="763"/>
                </a:lnTo>
                <a:cubicBezTo>
                  <a:pt x="12630" y="814"/>
                  <a:pt x="12597" y="856"/>
                  <a:pt x="12555" y="856"/>
                </a:cubicBezTo>
                <a:lnTo>
                  <a:pt x="75" y="856"/>
                </a:lnTo>
                <a:cubicBezTo>
                  <a:pt x="34" y="856"/>
                  <a:pt x="0" y="814"/>
                  <a:pt x="0" y="763"/>
                </a:cubicBezTo>
                <a:lnTo>
                  <a:pt x="0" y="94"/>
                </a:lnTo>
                <a:cubicBezTo>
                  <a:pt x="0" y="43"/>
                  <a:pt x="34" y="0"/>
                  <a:pt x="75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0" cap="flat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TextBox 11">
            <a:extLst>
              <a:ext uri="{FF2B5EF4-FFF2-40B4-BE49-F238E27FC236}">
                <a16:creationId xmlns="" xmlns:a16="http://schemas.microsoft.com/office/drawing/2014/main" id="{1443DC1A-11DF-44B7-B347-92A6A96A8629}"/>
              </a:ext>
            </a:extLst>
          </p:cNvPr>
          <p:cNvSpPr txBox="1"/>
          <p:nvPr/>
        </p:nvSpPr>
        <p:spPr>
          <a:xfrm>
            <a:off x="4099642" y="5765184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  <a:defRPr/>
            </a:pPr>
            <a:r>
              <a:rPr lang="zh-CN" altLang="zh-CN" dirty="0">
                <a:solidFill>
                  <a:schemeClr val="accent1"/>
                </a:solidFill>
                <a:latin typeface="+mn-ea"/>
                <a:ea typeface="+mn-ea"/>
              </a:rPr>
              <a:t>在</a:t>
            </a:r>
            <a:r>
              <a:rPr lang="en-US" altLang="zh-CN" dirty="0" err="1">
                <a:solidFill>
                  <a:schemeClr val="accent1"/>
                </a:solidFill>
                <a:latin typeface="+mn-ea"/>
                <a:ea typeface="+mn-ea"/>
              </a:rPr>
              <a:t>Finchain</a:t>
            </a:r>
            <a:r>
              <a:rPr lang="en-US" altLang="zh-CN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zh-CN" dirty="0">
                <a:solidFill>
                  <a:schemeClr val="accent1"/>
                </a:solidFill>
                <a:latin typeface="+mn-ea"/>
                <a:ea typeface="+mn-ea"/>
              </a:rPr>
              <a:t>正式 上线之前，参与者将</a:t>
            </a:r>
            <a:r>
              <a:rPr lang="en-US" altLang="zh-CN" dirty="0" err="1">
                <a:solidFill>
                  <a:schemeClr val="accent1"/>
                </a:solidFill>
                <a:latin typeface="+mn-ea"/>
                <a:ea typeface="+mn-ea"/>
              </a:rPr>
              <a:t>Finchain</a:t>
            </a:r>
            <a:r>
              <a:rPr lang="en-US" altLang="zh-CN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zh-CN" dirty="0">
                <a:solidFill>
                  <a:schemeClr val="accent1"/>
                </a:solidFill>
                <a:latin typeface="+mn-ea"/>
                <a:ea typeface="+mn-ea"/>
              </a:rPr>
              <a:t>地址</a:t>
            </a:r>
            <a:r>
              <a:rPr lang="zh-CN" altLang="zh-CN" dirty="0" smtClean="0">
                <a:solidFill>
                  <a:schemeClr val="accent1"/>
                </a:solidFill>
                <a:latin typeface="+mn-ea"/>
                <a:ea typeface="+mn-ea"/>
              </a:rPr>
              <a:t>发送</a:t>
            </a:r>
            <a:r>
              <a:rPr lang="zh-CN" altLang="en-US" dirty="0" smtClean="0">
                <a:solidFill>
                  <a:schemeClr val="accent1"/>
                </a:solidFill>
                <a:latin typeface="+mn-ea"/>
                <a:ea typeface="+mn-ea"/>
              </a:rPr>
              <a:t>给官方团队，</a:t>
            </a:r>
            <a:r>
              <a:rPr lang="zh-CN" altLang="zh-CN" dirty="0" smtClean="0">
                <a:solidFill>
                  <a:schemeClr val="accent1"/>
                </a:solidFill>
                <a:latin typeface="+mn-ea"/>
                <a:ea typeface="+mn-ea"/>
              </a:rPr>
              <a:t>领取</a:t>
            </a:r>
            <a:r>
              <a:rPr lang="zh-CN" altLang="zh-CN" dirty="0">
                <a:solidFill>
                  <a:schemeClr val="accent1"/>
                </a:solidFill>
                <a:latin typeface="+mn-ea"/>
                <a:ea typeface="+mn-ea"/>
              </a:rPr>
              <a:t>自己的</a:t>
            </a:r>
            <a:r>
              <a:rPr lang="en-US" altLang="zh-CN" dirty="0" err="1">
                <a:solidFill>
                  <a:schemeClr val="accent1"/>
                </a:solidFill>
                <a:latin typeface="+mn-ea"/>
                <a:ea typeface="+mn-ea"/>
              </a:rPr>
              <a:t>Finchain</a:t>
            </a:r>
            <a:r>
              <a:rPr lang="en-US" altLang="zh-CN" dirty="0">
                <a:solidFill>
                  <a:schemeClr val="accent1"/>
                </a:solidFill>
                <a:latin typeface="+mn-ea"/>
                <a:ea typeface="+mn-ea"/>
              </a:rPr>
              <a:t> token</a:t>
            </a:r>
            <a:endParaRPr lang="zh-CN" altLang="en-US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27" name="TextBox 19">
            <a:extLst>
              <a:ext uri="{FF2B5EF4-FFF2-40B4-BE49-F238E27FC236}">
                <a16:creationId xmlns="" xmlns:a16="http://schemas.microsoft.com/office/drawing/2014/main" id="{5A01E078-2500-4357-9E8C-2F049CEC7E35}"/>
              </a:ext>
            </a:extLst>
          </p:cNvPr>
          <p:cNvSpPr txBox="1"/>
          <p:nvPr/>
        </p:nvSpPr>
        <p:spPr>
          <a:xfrm>
            <a:off x="1138045" y="5745450"/>
            <a:ext cx="605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+mn-ea"/>
                <a:ea typeface="+mn-ea"/>
              </a:rPr>
              <a:t>5</a:t>
            </a:r>
          </a:p>
        </p:txBody>
      </p:sp>
      <p:sp>
        <p:nvSpPr>
          <p:cNvPr id="28" name="Freeform 13">
            <a:extLst>
              <a:ext uri="{FF2B5EF4-FFF2-40B4-BE49-F238E27FC236}">
                <a16:creationId xmlns="" xmlns:a16="http://schemas.microsoft.com/office/drawing/2014/main" id="{6898802C-960B-4B0E-B7D5-AB9E59ADF85D}"/>
              </a:ext>
            </a:extLst>
          </p:cNvPr>
          <p:cNvSpPr>
            <a:spLocks noEditPoints="1"/>
          </p:cNvSpPr>
          <p:nvPr/>
        </p:nvSpPr>
        <p:spPr bwMode="auto">
          <a:xfrm>
            <a:off x="1781621" y="5394151"/>
            <a:ext cx="1868488" cy="1419225"/>
          </a:xfrm>
          <a:custGeom>
            <a:avLst/>
            <a:gdLst>
              <a:gd name="T0" fmla="*/ 2333 w 2333"/>
              <a:gd name="T1" fmla="*/ 0 h 1774"/>
              <a:gd name="T2" fmla="*/ 2333 w 2333"/>
              <a:gd name="T3" fmla="*/ 1331 h 1774"/>
              <a:gd name="T4" fmla="*/ 1166 w 2333"/>
              <a:gd name="T5" fmla="*/ 1774 h 1774"/>
              <a:gd name="T6" fmla="*/ 0 w 2333"/>
              <a:gd name="T7" fmla="*/ 1331 h 1774"/>
              <a:gd name="T8" fmla="*/ 0 w 2333"/>
              <a:gd name="T9" fmla="*/ 0 h 1774"/>
              <a:gd name="T10" fmla="*/ 1166 w 2333"/>
              <a:gd name="T11" fmla="*/ 443 h 1774"/>
              <a:gd name="T12" fmla="*/ 2333 w 2333"/>
              <a:gd name="T13" fmla="*/ 0 h 1774"/>
              <a:gd name="T14" fmla="*/ 1750 w 2333"/>
              <a:gd name="T15" fmla="*/ 221 h 1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3" h="1774">
                <a:moveTo>
                  <a:pt x="2333" y="0"/>
                </a:moveTo>
                <a:lnTo>
                  <a:pt x="2333" y="1331"/>
                </a:lnTo>
                <a:lnTo>
                  <a:pt x="1166" y="1774"/>
                </a:lnTo>
                <a:lnTo>
                  <a:pt x="0" y="1331"/>
                </a:lnTo>
                <a:lnTo>
                  <a:pt x="0" y="0"/>
                </a:lnTo>
                <a:lnTo>
                  <a:pt x="1166" y="443"/>
                </a:lnTo>
                <a:lnTo>
                  <a:pt x="2333" y="0"/>
                </a:lnTo>
                <a:close/>
                <a:moveTo>
                  <a:pt x="1750" y="221"/>
                </a:move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TextBox 15">
            <a:extLst>
              <a:ext uri="{FF2B5EF4-FFF2-40B4-BE49-F238E27FC236}">
                <a16:creationId xmlns="" xmlns:a16="http://schemas.microsoft.com/office/drawing/2014/main" id="{48B3280B-7251-489B-8511-6B26E333DF1F}"/>
              </a:ext>
            </a:extLst>
          </p:cNvPr>
          <p:cNvSpPr txBox="1"/>
          <p:nvPr/>
        </p:nvSpPr>
        <p:spPr>
          <a:xfrm>
            <a:off x="1926909" y="5863006"/>
            <a:ext cx="1565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>
                <a:solidFill>
                  <a:schemeClr val="accent2"/>
                </a:solidFill>
                <a:latin typeface="+mn-ea"/>
                <a:ea typeface="+mn-ea"/>
              </a:rPr>
              <a:t>完成参与</a:t>
            </a:r>
            <a:endParaRPr lang="en-US" altLang="zh-CN" sz="22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8191">
        <p14:prism dir="d" isInverted="1"/>
      </p:transition>
    </mc:Choice>
    <mc:Fallback xmlns="">
      <p:transition spd="slow" advTm="819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4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900"/>
                            </p:stCondLst>
                            <p:childTnLst>
                              <p:par>
                                <p:cTn id="7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800"/>
                            </p:stCondLst>
                            <p:childTnLst>
                              <p:par>
                                <p:cTn id="8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2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700"/>
                            </p:stCondLst>
                            <p:childTnLst>
                              <p:par>
                                <p:cTn id="10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1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66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7100"/>
                            </p:stCondLst>
                            <p:childTnLst>
                              <p:par>
                                <p:cTn id="1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7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6" grpId="0"/>
      <p:bldP spid="27" grpId="0"/>
      <p:bldP spid="28" grpId="0" animBg="1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330766" y="44624"/>
            <a:ext cx="504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金链币分配计划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40263" y="106179"/>
            <a:ext cx="1064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3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" name="Freeform 6"/>
          <p:cNvSpPr/>
          <p:nvPr/>
        </p:nvSpPr>
        <p:spPr bwMode="auto">
          <a:xfrm>
            <a:off x="2403261" y="1876762"/>
            <a:ext cx="3674963" cy="3382626"/>
          </a:xfrm>
          <a:custGeom>
            <a:avLst/>
            <a:gdLst>
              <a:gd name="T0" fmla="*/ 2021 w 4042"/>
              <a:gd name="T1" fmla="*/ 0 h 4042"/>
              <a:gd name="T2" fmla="*/ 4042 w 4042"/>
              <a:gd name="T3" fmla="*/ 2021 h 4042"/>
              <a:gd name="T4" fmla="*/ 2021 w 4042"/>
              <a:gd name="T5" fmla="*/ 4042 h 4042"/>
              <a:gd name="T6" fmla="*/ 0 w 4042"/>
              <a:gd name="T7" fmla="*/ 2021 h 4042"/>
              <a:gd name="T8" fmla="*/ 2021 w 4042"/>
              <a:gd name="T9" fmla="*/ 0 h 4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42" h="4042">
                <a:moveTo>
                  <a:pt x="2021" y="0"/>
                </a:moveTo>
                <a:lnTo>
                  <a:pt x="4042" y="2021"/>
                </a:lnTo>
                <a:lnTo>
                  <a:pt x="2021" y="4042"/>
                </a:lnTo>
                <a:lnTo>
                  <a:pt x="0" y="2021"/>
                </a:lnTo>
                <a:lnTo>
                  <a:pt x="2021" y="0"/>
                </a:lnTo>
                <a:close/>
              </a:path>
            </a:pathLst>
          </a:custGeom>
          <a:solidFill>
            <a:schemeClr val="bg2"/>
          </a:solidFill>
          <a:ln w="1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7"/>
          <p:cNvSpPr/>
          <p:nvPr/>
        </p:nvSpPr>
        <p:spPr bwMode="auto">
          <a:xfrm>
            <a:off x="4995549" y="1386881"/>
            <a:ext cx="2328862" cy="2150070"/>
          </a:xfrm>
          <a:custGeom>
            <a:avLst/>
            <a:gdLst>
              <a:gd name="T0" fmla="*/ 1433 w 2867"/>
              <a:gd name="T1" fmla="*/ 0 h 2867"/>
              <a:gd name="T2" fmla="*/ 2867 w 2867"/>
              <a:gd name="T3" fmla="*/ 1434 h 2867"/>
              <a:gd name="T4" fmla="*/ 1433 w 2867"/>
              <a:gd name="T5" fmla="*/ 2867 h 2867"/>
              <a:gd name="T6" fmla="*/ 0 w 2867"/>
              <a:gd name="T7" fmla="*/ 1434 h 2867"/>
              <a:gd name="T8" fmla="*/ 1433 w 2867"/>
              <a:gd name="T9" fmla="*/ 0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67" h="2867">
                <a:moveTo>
                  <a:pt x="1433" y="0"/>
                </a:moveTo>
                <a:lnTo>
                  <a:pt x="2867" y="1434"/>
                </a:lnTo>
                <a:lnTo>
                  <a:pt x="1433" y="2867"/>
                </a:lnTo>
                <a:lnTo>
                  <a:pt x="0" y="1434"/>
                </a:lnTo>
                <a:lnTo>
                  <a:pt x="1433" y="0"/>
                </a:lnTo>
                <a:close/>
              </a:path>
            </a:pathLst>
          </a:custGeom>
          <a:solidFill>
            <a:schemeClr val="tx2"/>
          </a:solidFill>
          <a:ln w="1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8"/>
          <p:cNvSpPr/>
          <p:nvPr/>
        </p:nvSpPr>
        <p:spPr bwMode="auto">
          <a:xfrm>
            <a:off x="5174937" y="3698876"/>
            <a:ext cx="1971675" cy="1776536"/>
          </a:xfrm>
          <a:custGeom>
            <a:avLst/>
            <a:gdLst>
              <a:gd name="T0" fmla="*/ 1213 w 2427"/>
              <a:gd name="T1" fmla="*/ 0 h 2427"/>
              <a:gd name="T2" fmla="*/ 2427 w 2427"/>
              <a:gd name="T3" fmla="*/ 1214 h 2427"/>
              <a:gd name="T4" fmla="*/ 1213 w 2427"/>
              <a:gd name="T5" fmla="*/ 2427 h 2427"/>
              <a:gd name="T6" fmla="*/ 0 w 2427"/>
              <a:gd name="T7" fmla="*/ 1214 h 2427"/>
              <a:gd name="T8" fmla="*/ 1213 w 2427"/>
              <a:gd name="T9" fmla="*/ 0 h 2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27" h="2427">
                <a:moveTo>
                  <a:pt x="1213" y="0"/>
                </a:moveTo>
                <a:lnTo>
                  <a:pt x="2427" y="1214"/>
                </a:lnTo>
                <a:lnTo>
                  <a:pt x="1213" y="2427"/>
                </a:lnTo>
                <a:lnTo>
                  <a:pt x="0" y="1214"/>
                </a:lnTo>
                <a:lnTo>
                  <a:pt x="1213" y="0"/>
                </a:lnTo>
                <a:close/>
              </a:path>
            </a:pathLst>
          </a:custGeom>
          <a:solidFill>
            <a:schemeClr val="bg1"/>
          </a:solidFill>
          <a:ln w="1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9"/>
          <p:cNvSpPr/>
          <p:nvPr/>
        </p:nvSpPr>
        <p:spPr bwMode="auto">
          <a:xfrm>
            <a:off x="6333902" y="2682801"/>
            <a:ext cx="2428775" cy="1826319"/>
          </a:xfrm>
          <a:custGeom>
            <a:avLst/>
            <a:gdLst>
              <a:gd name="T0" fmla="*/ 1294 w 2587"/>
              <a:gd name="T1" fmla="*/ 0 h 2586"/>
              <a:gd name="T2" fmla="*/ 2587 w 2587"/>
              <a:gd name="T3" fmla="*/ 1293 h 2586"/>
              <a:gd name="T4" fmla="*/ 1294 w 2587"/>
              <a:gd name="T5" fmla="*/ 2586 h 2586"/>
              <a:gd name="T6" fmla="*/ 0 w 2587"/>
              <a:gd name="T7" fmla="*/ 1293 h 2586"/>
              <a:gd name="T8" fmla="*/ 1294 w 2587"/>
              <a:gd name="T9" fmla="*/ 0 h 2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87" h="2586">
                <a:moveTo>
                  <a:pt x="1294" y="0"/>
                </a:moveTo>
                <a:lnTo>
                  <a:pt x="2587" y="1293"/>
                </a:lnTo>
                <a:lnTo>
                  <a:pt x="1294" y="2586"/>
                </a:lnTo>
                <a:lnTo>
                  <a:pt x="0" y="1293"/>
                </a:lnTo>
                <a:lnTo>
                  <a:pt x="1294" y="0"/>
                </a:lnTo>
                <a:close/>
              </a:path>
            </a:pathLst>
          </a:custGeom>
          <a:solidFill>
            <a:schemeClr val="accent1"/>
          </a:solidFill>
          <a:ln w="1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02577" y="3046830"/>
            <a:ext cx="1668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accent2"/>
                </a:solidFill>
                <a:latin typeface="+mn-ea"/>
                <a:ea typeface="+mn-ea"/>
              </a:rPr>
              <a:t>ICO</a:t>
            </a:r>
            <a:r>
              <a:rPr lang="zh-CN" altLang="en-US" sz="2200" dirty="0">
                <a:solidFill>
                  <a:schemeClr val="accent2"/>
                </a:solidFill>
                <a:latin typeface="+mn-ea"/>
                <a:ea typeface="+mn-ea"/>
              </a:rPr>
              <a:t>售卖</a:t>
            </a:r>
            <a:endParaRPr lang="en-US" altLang="zh-CN" sz="22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02577" y="3441194"/>
            <a:ext cx="1668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2"/>
                </a:solidFill>
                <a:latin typeface="+mn-ea"/>
                <a:ea typeface="+mn-ea"/>
              </a:rPr>
              <a:t>51%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06293" y="1876762"/>
            <a:ext cx="1668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/>
                </a:solidFill>
                <a:latin typeface="+mn-ea"/>
                <a:ea typeface="+mn-ea"/>
              </a:rPr>
              <a:t>应用落地</a:t>
            </a:r>
            <a:endParaRPr lang="en-US" altLang="zh-CN" sz="20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49490" y="2171952"/>
            <a:ext cx="1668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2"/>
                </a:solidFill>
                <a:latin typeface="+mn-ea"/>
                <a:ea typeface="+mn-ea"/>
              </a:rPr>
              <a:t>19%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49490" y="4210529"/>
            <a:ext cx="166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研究及推广</a:t>
            </a:r>
            <a:endParaRPr lang="en-US" altLang="zh-CN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49490" y="4505719"/>
            <a:ext cx="166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2"/>
                </a:solidFill>
                <a:latin typeface="+mn-ea"/>
                <a:ea typeface="+mn-ea"/>
              </a:rPr>
              <a:t>10%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5557" y="3284984"/>
            <a:ext cx="1979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2"/>
                </a:solidFill>
                <a:latin typeface="+mn-ea"/>
                <a:ea typeface="+mn-ea"/>
              </a:rPr>
              <a:t>  </a:t>
            </a:r>
            <a:r>
              <a:rPr lang="zh-CN" altLang="en-US" sz="1600" dirty="0" smtClean="0">
                <a:solidFill>
                  <a:schemeClr val="accent2"/>
                </a:solidFill>
                <a:latin typeface="+mn-ea"/>
                <a:ea typeface="+mn-ea"/>
              </a:rPr>
              <a:t>私募及团队</a:t>
            </a:r>
            <a:endParaRPr lang="en-US" altLang="zh-CN" sz="16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80611" y="3501008"/>
            <a:ext cx="21660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schemeClr val="accent2"/>
                </a:solidFill>
                <a:latin typeface="+mn-ea"/>
                <a:ea typeface="+mn-ea"/>
              </a:rPr>
              <a:t>20%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195">
        <p:blinds dir="vert"/>
      </p:transition>
    </mc:Choice>
    <mc:Fallback xmlns="">
      <p:transition spd="slow" advTm="5195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4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4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4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4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400" tmFilter="0,0; .5, 1; 1, 1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40"/>
                                </p:stCondLst>
                                <p:childTnLst>
                                  <p:par>
                                    <p:cTn id="13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140"/>
                                </p:stCondLst>
                                <p:childTnLst>
                                  <p:par>
                                    <p:cTn id="22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640"/>
                                </p:stCondLst>
                                <p:childTnLst>
                                  <p:par>
                                    <p:cTn id="31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5" grpId="0"/>
          <p:bldP spid="4" grpId="0" animBg="1"/>
          <p:bldP spid="5" grpId="0" animBg="1"/>
          <p:bldP spid="6" grpId="0" animBg="1"/>
          <p:bldP spid="7" grpId="0" animBg="1"/>
          <p:bldP spid="11" grpId="0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4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4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4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4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400" tmFilter="0,0; .5, 1; 1, 1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40"/>
                                </p:stCondLst>
                                <p:childTnLst>
                                  <p:par>
                                    <p:cTn id="1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140"/>
                                </p:stCondLst>
                                <p:childTnLst>
                                  <p:par>
                                    <p:cTn id="2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640"/>
                                </p:stCondLst>
                                <p:childTnLst>
                                  <p:par>
                                    <p:cTn id="31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5" grpId="0"/>
          <p:bldP spid="4" grpId="0" animBg="1"/>
          <p:bldP spid="5" grpId="0" animBg="1"/>
          <p:bldP spid="6" grpId="0" animBg="1"/>
          <p:bldP spid="7" grpId="0" animBg="1"/>
          <p:bldP spid="11" grpId="0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330766" y="44624"/>
            <a:ext cx="504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募资计划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40263" y="106179"/>
            <a:ext cx="1064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3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25590" y="3098316"/>
            <a:ext cx="1668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accent2"/>
                </a:solidFill>
                <a:latin typeface="+mn-ea"/>
                <a:ea typeface="+mn-ea"/>
              </a:rPr>
              <a:t>ICO</a:t>
            </a:r>
            <a:r>
              <a:rPr lang="zh-CN" altLang="en-US" sz="2200" dirty="0">
                <a:solidFill>
                  <a:schemeClr val="accent2"/>
                </a:solidFill>
                <a:latin typeface="+mn-ea"/>
                <a:ea typeface="+mn-ea"/>
              </a:rPr>
              <a:t>售卖</a:t>
            </a:r>
            <a:endParaRPr lang="en-US" altLang="zh-CN" sz="22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9490" y="4210529"/>
            <a:ext cx="166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2"/>
                </a:solidFill>
                <a:latin typeface="+mn-ea"/>
                <a:ea typeface="+mn-ea"/>
              </a:rPr>
              <a:t>私募投资</a:t>
            </a:r>
            <a:endParaRPr lang="en-US" altLang="zh-CN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79533" y="3306470"/>
            <a:ext cx="1668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2"/>
                </a:solidFill>
                <a:latin typeface="+mn-ea"/>
                <a:ea typeface="+mn-ea"/>
              </a:rPr>
              <a:t>研发费用</a:t>
            </a:r>
            <a:endParaRPr lang="en-US" altLang="zh-CN" sz="16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36595" y="3468489"/>
            <a:ext cx="1668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schemeClr val="accent2"/>
                </a:solidFill>
                <a:latin typeface="+mn-ea"/>
                <a:ea typeface="+mn-ea"/>
              </a:rPr>
              <a:t>10%</a:t>
            </a:r>
          </a:p>
        </p:txBody>
      </p:sp>
      <p:sp>
        <p:nvSpPr>
          <p:cNvPr id="19" name="矩形 3">
            <a:extLst>
              <a:ext uri="{FF2B5EF4-FFF2-40B4-BE49-F238E27FC236}">
                <a16:creationId xmlns="" xmlns:a16="http://schemas.microsoft.com/office/drawing/2014/main" id="{8BD7F4AE-8F4D-423C-84FC-6B065BECFE18}"/>
              </a:ext>
            </a:extLst>
          </p:cNvPr>
          <p:cNvSpPr/>
          <p:nvPr/>
        </p:nvSpPr>
        <p:spPr>
          <a:xfrm>
            <a:off x="1849909" y="1486224"/>
            <a:ext cx="2610246" cy="2163516"/>
          </a:xfrm>
          <a:custGeom>
            <a:avLst/>
            <a:gdLst/>
            <a:ahLst/>
            <a:cxnLst/>
            <a:rect l="l" t="t" r="r" b="b"/>
            <a:pathLst>
              <a:path w="2316425" h="1919981">
                <a:moveTo>
                  <a:pt x="961654" y="1"/>
                </a:moveTo>
                <a:cubicBezTo>
                  <a:pt x="1241767" y="-484"/>
                  <a:pt x="1493101" y="118983"/>
                  <a:pt x="1668542" y="309758"/>
                </a:cubicBezTo>
                <a:lnTo>
                  <a:pt x="2316425" y="957641"/>
                </a:lnTo>
                <a:lnTo>
                  <a:pt x="1666038" y="1608027"/>
                </a:lnTo>
                <a:cubicBezTo>
                  <a:pt x="1490444" y="1799411"/>
                  <a:pt x="1238185" y="1919750"/>
                  <a:pt x="958327" y="1919980"/>
                </a:cubicBezTo>
                <a:cubicBezTo>
                  <a:pt x="428203" y="1920898"/>
                  <a:pt x="-918" y="1491778"/>
                  <a:pt x="1" y="961654"/>
                </a:cubicBezTo>
                <a:cubicBezTo>
                  <a:pt x="919" y="431529"/>
                  <a:pt x="431529" y="920"/>
                  <a:pt x="961654" y="1"/>
                </a:cubicBezTo>
                <a:close/>
              </a:path>
            </a:pathLst>
          </a:custGeom>
          <a:solidFill>
            <a:srgbClr val="0E647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椭圆 5">
            <a:extLst>
              <a:ext uri="{FF2B5EF4-FFF2-40B4-BE49-F238E27FC236}">
                <a16:creationId xmlns="" xmlns:a16="http://schemas.microsoft.com/office/drawing/2014/main" id="{CEEEB96C-2583-46DA-8538-F1186FF1F04A}"/>
              </a:ext>
            </a:extLst>
          </p:cNvPr>
          <p:cNvSpPr/>
          <p:nvPr/>
        </p:nvSpPr>
        <p:spPr>
          <a:xfrm>
            <a:off x="3884474" y="2567982"/>
            <a:ext cx="1994446" cy="1653106"/>
          </a:xfrm>
          <a:custGeom>
            <a:avLst/>
            <a:gdLst/>
            <a:ahLst/>
            <a:cxnLst/>
            <a:rect l="l" t="t" r="r" b="b"/>
            <a:pathLst>
              <a:path w="2316425" h="1919981">
                <a:moveTo>
                  <a:pt x="1358098" y="1"/>
                </a:moveTo>
                <a:cubicBezTo>
                  <a:pt x="1888222" y="-917"/>
                  <a:pt x="2317343" y="428203"/>
                  <a:pt x="2316424" y="958327"/>
                </a:cubicBezTo>
                <a:cubicBezTo>
                  <a:pt x="2315506" y="1488452"/>
                  <a:pt x="1884896" y="1919061"/>
                  <a:pt x="1354771" y="1919980"/>
                </a:cubicBezTo>
                <a:cubicBezTo>
                  <a:pt x="1074658" y="1920465"/>
                  <a:pt x="823324" y="1800998"/>
                  <a:pt x="647883" y="1610223"/>
                </a:cubicBezTo>
                <a:lnTo>
                  <a:pt x="0" y="962340"/>
                </a:lnTo>
                <a:lnTo>
                  <a:pt x="650387" y="311954"/>
                </a:lnTo>
                <a:cubicBezTo>
                  <a:pt x="825981" y="120570"/>
                  <a:pt x="1078240" y="231"/>
                  <a:pt x="1358098" y="1"/>
                </a:cubicBezTo>
                <a:close/>
              </a:path>
            </a:pathLst>
          </a:custGeom>
          <a:solidFill>
            <a:srgbClr val="F87A0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TextBox 18">
            <a:extLst>
              <a:ext uri="{FF2B5EF4-FFF2-40B4-BE49-F238E27FC236}">
                <a16:creationId xmlns="" xmlns:a16="http://schemas.microsoft.com/office/drawing/2014/main" id="{9279894E-EEAF-4A4F-946B-6835C6A269E6}"/>
              </a:ext>
            </a:extLst>
          </p:cNvPr>
          <p:cNvSpPr txBox="1"/>
          <p:nvPr/>
        </p:nvSpPr>
        <p:spPr>
          <a:xfrm>
            <a:off x="2403681" y="2125263"/>
            <a:ext cx="104708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0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亿</a:t>
            </a:r>
            <a:r>
              <a:rPr lang="en-US" altLang="zh-CN" sz="20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FIN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90%</a:t>
            </a:r>
            <a:endParaRPr lang="zh-CN" altLang="en-US" sz="20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18">
            <a:extLst>
              <a:ext uri="{FF2B5EF4-FFF2-40B4-BE49-F238E27FC236}">
                <a16:creationId xmlns="" xmlns:a16="http://schemas.microsoft.com/office/drawing/2014/main" id="{E880ED32-B200-4805-9BE5-6491328572E7}"/>
              </a:ext>
            </a:extLst>
          </p:cNvPr>
          <p:cNvSpPr txBox="1"/>
          <p:nvPr/>
        </p:nvSpPr>
        <p:spPr>
          <a:xfrm>
            <a:off x="4483134" y="3024875"/>
            <a:ext cx="104708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亿</a:t>
            </a:r>
            <a:r>
              <a:rPr lang="en-US" altLang="zh-CN" sz="20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FIN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10%</a:t>
            </a:r>
            <a:endParaRPr lang="zh-CN" altLang="en-US" sz="20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="" xmlns:a16="http://schemas.microsoft.com/office/drawing/2014/main" id="{D9191052-9544-479B-87DF-9A961D7B794C}"/>
              </a:ext>
            </a:extLst>
          </p:cNvPr>
          <p:cNvSpPr/>
          <p:nvPr/>
        </p:nvSpPr>
        <p:spPr>
          <a:xfrm>
            <a:off x="5026179" y="2539158"/>
            <a:ext cx="465334" cy="465334"/>
          </a:xfrm>
          <a:prstGeom prst="ellipse">
            <a:avLst/>
          </a:prstGeom>
          <a:solidFill>
            <a:srgbClr val="74AF47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kern="0" dirty="0">
                <a:solidFill>
                  <a:prstClr val="white"/>
                </a:solidFill>
                <a:latin typeface="微软雅黑" pitchFamily="34" charset="-122"/>
              </a:rPr>
              <a:t>出让部分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="" xmlns:a16="http://schemas.microsoft.com/office/drawing/2014/main" id="{83774D84-5A87-49A4-AD75-3365BDBA5D73}"/>
              </a:ext>
            </a:extLst>
          </p:cNvPr>
          <p:cNvSpPr/>
          <p:nvPr/>
        </p:nvSpPr>
        <p:spPr>
          <a:xfrm>
            <a:off x="2173348" y="1486224"/>
            <a:ext cx="576064" cy="576064"/>
          </a:xfrm>
          <a:prstGeom prst="ellipse">
            <a:avLst/>
          </a:prstGeom>
          <a:solidFill>
            <a:srgbClr val="2DB2A4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0" tIns="0" rIns="0" b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宋体" panose="02010600030101010101" pitchFamily="2" charset="-122"/>
                <a:cs typeface="+mn-cs"/>
              </a:rPr>
              <a:t>保留部分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2B3DE1DB-458D-450B-9E43-98746FFB82BE}"/>
              </a:ext>
            </a:extLst>
          </p:cNvPr>
          <p:cNvSpPr txBox="1"/>
          <p:nvPr/>
        </p:nvSpPr>
        <p:spPr>
          <a:xfrm>
            <a:off x="5840847" y="183776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FCC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总量：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66451BEB-7A01-4530-8992-95091B6F3740}"/>
              </a:ext>
            </a:extLst>
          </p:cNvPr>
          <p:cNvSpPr txBox="1"/>
          <p:nvPr/>
        </p:nvSpPr>
        <p:spPr>
          <a:xfrm>
            <a:off x="7774562" y="183120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出让总量：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43361E2E-CE6E-4B39-8F48-5170B1E6E831}"/>
              </a:ext>
            </a:extLst>
          </p:cNvPr>
          <p:cNvSpPr txBox="1"/>
          <p:nvPr/>
        </p:nvSpPr>
        <p:spPr>
          <a:xfrm>
            <a:off x="9542835" y="1831200"/>
            <a:ext cx="218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占总量比例：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endParaRPr lang="zh-CN" altLang="en-US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4C859F74-0DC6-4089-BD39-9907B93A8AF9}"/>
              </a:ext>
            </a:extLst>
          </p:cNvPr>
          <p:cNvSpPr txBox="1"/>
          <p:nvPr/>
        </p:nvSpPr>
        <p:spPr>
          <a:xfrm>
            <a:off x="5840847" y="2841605"/>
            <a:ext cx="335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募集目标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：最多募集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330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C75BA949-A8AC-4D3C-8DB9-58BDCEE1CCB2}"/>
              </a:ext>
            </a:extLst>
          </p:cNvPr>
          <p:cNvSpPr txBox="1"/>
          <p:nvPr/>
        </p:nvSpPr>
        <p:spPr>
          <a:xfrm>
            <a:off x="5818959" y="3839828"/>
            <a:ext cx="3971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兑换比例：</a:t>
            </a:r>
            <a:endParaRPr lang="en-US" altLang="zh-CN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1BTC=300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 FCC</a:t>
            </a:r>
            <a:endParaRPr lang="en-US" altLang="zh-CN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1ETH=33,000 FCC</a:t>
            </a:r>
            <a:endParaRPr lang="en-US" altLang="zh-CN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="" xmlns:a16="http://schemas.microsoft.com/office/drawing/2014/main" id="{25D6B24E-9FCC-4FCE-9420-17CC4CC97B24}"/>
              </a:ext>
            </a:extLst>
          </p:cNvPr>
          <p:cNvSpPr txBox="1"/>
          <p:nvPr/>
        </p:nvSpPr>
        <p:spPr>
          <a:xfrm>
            <a:off x="5818959" y="5284320"/>
            <a:ext cx="4095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投资方式：</a:t>
            </a:r>
            <a:endParaRPr lang="en-US" altLang="zh-CN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最少投资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1BTC/10ETH</a:t>
            </a:r>
          </a:p>
          <a:p>
            <a:pPr>
              <a:defRPr/>
            </a:pPr>
            <a:endParaRPr lang="en-US" altLang="zh-CN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最多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30BTC/300ETH               </a:t>
            </a:r>
            <a:endParaRPr lang="en-US" altLang="zh-CN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631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195">
        <p:blinds dir="vert"/>
      </p:transition>
    </mc:Choice>
    <mc:Fallback xmlns="">
      <p:transition spd="slow" advTm="5195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20"/>
                            </p:stCondLst>
                            <p:childTnLst>
                              <p:par>
                                <p:cTn id="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2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2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20"/>
                            </p:stCondLst>
                            <p:childTnLst>
                              <p:par>
                                <p:cTn id="5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20"/>
                            </p:stCondLst>
                            <p:childTnLst>
                              <p:par>
                                <p:cTn id="6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11" grpId="0"/>
      <p:bldP spid="15" grpId="0"/>
      <p:bldP spid="17" grpId="0"/>
      <p:bldP spid="18" grpId="0"/>
      <p:bldP spid="19" grpId="0" animBg="1"/>
      <p:bldP spid="20" grpId="0" animBg="1"/>
      <p:bldP spid="21" grpId="0"/>
      <p:bldP spid="22" grpId="0"/>
      <p:bldP spid="23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330766" y="44624"/>
            <a:ext cx="504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募资计划以及潜在风险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40263" y="106179"/>
            <a:ext cx="1064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3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3969221" y="582725"/>
            <a:ext cx="2860558" cy="28319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3969221" y="3063094"/>
            <a:ext cx="2712923" cy="260061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097316" y="4699161"/>
            <a:ext cx="2403773" cy="21588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581925" y="2644775"/>
            <a:ext cx="2490788" cy="25019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729563" y="2790825"/>
            <a:ext cx="2197100" cy="2208212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10" cap="flat">
            <a:solidFill>
              <a:srgbClr val="C1C0C3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10"/>
          <p:cNvSpPr/>
          <p:nvPr/>
        </p:nvSpPr>
        <p:spPr bwMode="auto">
          <a:xfrm>
            <a:off x="7674875" y="1382713"/>
            <a:ext cx="4070350" cy="5043487"/>
          </a:xfrm>
          <a:custGeom>
            <a:avLst/>
            <a:gdLst>
              <a:gd name="T0" fmla="*/ 185 w 5228"/>
              <a:gd name="T1" fmla="*/ 0 h 6450"/>
              <a:gd name="T2" fmla="*/ 5044 w 5228"/>
              <a:gd name="T3" fmla="*/ 0 h 6450"/>
              <a:gd name="T4" fmla="*/ 5228 w 5228"/>
              <a:gd name="T5" fmla="*/ 184 h 6450"/>
              <a:gd name="T6" fmla="*/ 5228 w 5228"/>
              <a:gd name="T7" fmla="*/ 6266 h 6450"/>
              <a:gd name="T8" fmla="*/ 5044 w 5228"/>
              <a:gd name="T9" fmla="*/ 6450 h 6450"/>
              <a:gd name="T10" fmla="*/ 185 w 5228"/>
              <a:gd name="T11" fmla="*/ 6450 h 6450"/>
              <a:gd name="T12" fmla="*/ 0 w 5228"/>
              <a:gd name="T13" fmla="*/ 6266 h 6450"/>
              <a:gd name="T14" fmla="*/ 0 w 5228"/>
              <a:gd name="T15" fmla="*/ 184 h 6450"/>
              <a:gd name="T16" fmla="*/ 185 w 5228"/>
              <a:gd name="T17" fmla="*/ 0 h 6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28" h="6450">
                <a:moveTo>
                  <a:pt x="185" y="0"/>
                </a:moveTo>
                <a:lnTo>
                  <a:pt x="5044" y="0"/>
                </a:lnTo>
                <a:cubicBezTo>
                  <a:pt x="5146" y="0"/>
                  <a:pt x="5228" y="83"/>
                  <a:pt x="5228" y="184"/>
                </a:cubicBezTo>
                <a:lnTo>
                  <a:pt x="5228" y="6266"/>
                </a:lnTo>
                <a:cubicBezTo>
                  <a:pt x="5228" y="6367"/>
                  <a:pt x="5146" y="6450"/>
                  <a:pt x="5044" y="6450"/>
                </a:cubicBezTo>
                <a:lnTo>
                  <a:pt x="185" y="6450"/>
                </a:lnTo>
                <a:cubicBezTo>
                  <a:pt x="83" y="6450"/>
                  <a:pt x="0" y="6367"/>
                  <a:pt x="0" y="6266"/>
                </a:cubicBezTo>
                <a:lnTo>
                  <a:pt x="0" y="184"/>
                </a:lnTo>
                <a:cubicBezTo>
                  <a:pt x="0" y="83"/>
                  <a:pt x="83" y="0"/>
                  <a:pt x="185" y="0"/>
                </a:cubicBezTo>
                <a:close/>
              </a:path>
            </a:pathLst>
          </a:custGeom>
          <a:solidFill>
            <a:schemeClr val="accent2">
              <a:lumMod val="95000"/>
            </a:schemeClr>
          </a:solidFill>
          <a:ln w="10" cap="flat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>
            <a:off x="7560575" y="1704390"/>
            <a:ext cx="107950" cy="630237"/>
          </a:xfrm>
          <a:custGeom>
            <a:avLst/>
            <a:gdLst>
              <a:gd name="T0" fmla="*/ 139 w 139"/>
              <a:gd name="T1" fmla="*/ 0 h 806"/>
              <a:gd name="T2" fmla="*/ 0 w 139"/>
              <a:gd name="T3" fmla="*/ 110 h 806"/>
              <a:gd name="T4" fmla="*/ 0 w 139"/>
              <a:gd name="T5" fmla="*/ 806 h 806"/>
              <a:gd name="T6" fmla="*/ 139 w 139"/>
              <a:gd name="T7" fmla="*/ 696 h 806"/>
              <a:gd name="T8" fmla="*/ 139 w 139"/>
              <a:gd name="T9" fmla="*/ 0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806">
                <a:moveTo>
                  <a:pt x="139" y="0"/>
                </a:moveTo>
                <a:lnTo>
                  <a:pt x="0" y="110"/>
                </a:lnTo>
                <a:lnTo>
                  <a:pt x="0" y="806"/>
                </a:lnTo>
                <a:lnTo>
                  <a:pt x="139" y="696"/>
                </a:lnTo>
                <a:lnTo>
                  <a:pt x="1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1" name="Freeform 12"/>
          <p:cNvSpPr/>
          <p:nvPr/>
        </p:nvSpPr>
        <p:spPr bwMode="auto">
          <a:xfrm>
            <a:off x="7560575" y="1790115"/>
            <a:ext cx="2794000" cy="544512"/>
          </a:xfrm>
          <a:custGeom>
            <a:avLst/>
            <a:gdLst>
              <a:gd name="T0" fmla="*/ 3591 w 3591"/>
              <a:gd name="T1" fmla="*/ 0 h 696"/>
              <a:gd name="T2" fmla="*/ 0 w 3591"/>
              <a:gd name="T3" fmla="*/ 0 h 696"/>
              <a:gd name="T4" fmla="*/ 0 w 3591"/>
              <a:gd name="T5" fmla="*/ 696 h 696"/>
              <a:gd name="T6" fmla="*/ 3591 w 3591"/>
              <a:gd name="T7" fmla="*/ 696 h 696"/>
              <a:gd name="T8" fmla="*/ 3383 w 3591"/>
              <a:gd name="T9" fmla="*/ 353 h 696"/>
              <a:gd name="T10" fmla="*/ 3591 w 3591"/>
              <a:gd name="T11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91" h="696">
                <a:moveTo>
                  <a:pt x="3591" y="0"/>
                </a:moveTo>
                <a:lnTo>
                  <a:pt x="0" y="0"/>
                </a:lnTo>
                <a:lnTo>
                  <a:pt x="0" y="696"/>
                </a:lnTo>
                <a:lnTo>
                  <a:pt x="3591" y="696"/>
                </a:lnTo>
                <a:lnTo>
                  <a:pt x="3383" y="353"/>
                </a:lnTo>
                <a:lnTo>
                  <a:pt x="359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3138985" y="4077072"/>
            <a:ext cx="6152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2"/>
          <p:cNvCxnSpPr/>
          <p:nvPr/>
        </p:nvCxnSpPr>
        <p:spPr bwMode="auto">
          <a:xfrm flipV="1">
            <a:off x="2811439" y="2356743"/>
            <a:ext cx="888193" cy="6048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>
            <a:cxnSpLocks/>
          </p:cNvCxnSpPr>
          <p:nvPr/>
        </p:nvCxnSpPr>
        <p:spPr bwMode="auto">
          <a:xfrm>
            <a:off x="2612296" y="5280161"/>
            <a:ext cx="1141927" cy="5251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4004513" y="1139260"/>
            <a:ext cx="2496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zh-CN" sz="1600" dirty="0">
                <a:solidFill>
                  <a:schemeClr val="bg1">
                    <a:lumMod val="20000"/>
                    <a:lumOff val="80000"/>
                  </a:schemeClr>
                </a:solidFill>
                <a:latin typeface="+mn-ea"/>
                <a:ea typeface="+mn-ea"/>
              </a:rPr>
              <a:t>私募</a:t>
            </a:r>
            <a:r>
              <a:rPr lang="zh-CN" altLang="en-US" sz="1600" dirty="0">
                <a:solidFill>
                  <a:schemeClr val="bg1">
                    <a:lumMod val="20000"/>
                    <a:lumOff val="80000"/>
                  </a:schemeClr>
                </a:solidFill>
                <a:latin typeface="+mn-ea"/>
                <a:ea typeface="+mn-ea"/>
              </a:rPr>
              <a:t>计划：出让</a:t>
            </a:r>
            <a:r>
              <a:rPr lang="en-US" altLang="zh-CN" sz="1600" dirty="0">
                <a:solidFill>
                  <a:schemeClr val="bg1">
                    <a:lumMod val="20000"/>
                    <a:lumOff val="80000"/>
                  </a:schemeClr>
                </a:solidFill>
                <a:latin typeface="+mn-ea"/>
                <a:ea typeface="+mn-ea"/>
              </a:rPr>
              <a:t>10%</a:t>
            </a:r>
            <a:r>
              <a:rPr lang="zh-CN" altLang="en-US" sz="1600" dirty="0">
                <a:solidFill>
                  <a:schemeClr val="bg1">
                    <a:lumMod val="20000"/>
                    <a:lumOff val="80000"/>
                  </a:schemeClr>
                </a:solidFill>
                <a:latin typeface="+mn-ea"/>
                <a:ea typeface="+mn-ea"/>
              </a:rPr>
              <a:t>的 </a:t>
            </a:r>
            <a:r>
              <a:rPr lang="en-US" altLang="zh-CN" sz="1600" dirty="0">
                <a:solidFill>
                  <a:schemeClr val="bg1">
                    <a:lumMod val="20000"/>
                    <a:lumOff val="80000"/>
                  </a:schemeClr>
                </a:solidFill>
                <a:latin typeface="+mn-ea"/>
                <a:ea typeface="+mn-ea"/>
              </a:rPr>
              <a:t>FCC</a:t>
            </a:r>
            <a:r>
              <a:rPr lang="zh-CN" altLang="en-US" sz="1600" dirty="0">
                <a:solidFill>
                  <a:schemeClr val="bg1">
                    <a:lumMod val="20000"/>
                    <a:lumOff val="80000"/>
                  </a:schemeClr>
                </a:solidFill>
                <a:latin typeface="+mn-ea"/>
                <a:ea typeface="+mn-ea"/>
              </a:rPr>
              <a:t>，募集 </a:t>
            </a:r>
            <a:r>
              <a:rPr lang="en-US" altLang="zh-CN" sz="16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+mn-ea"/>
                <a:ea typeface="+mn-ea"/>
              </a:rPr>
              <a:t>330</a:t>
            </a:r>
            <a:r>
              <a:rPr lang="zh-CN" altLang="en-US" sz="16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zh-CN" sz="1600" dirty="0">
                <a:solidFill>
                  <a:schemeClr val="bg1">
                    <a:lumMod val="20000"/>
                    <a:lumOff val="80000"/>
                  </a:schemeClr>
                </a:solidFill>
                <a:latin typeface="+mn-ea"/>
                <a:ea typeface="+mn-ea"/>
              </a:rPr>
              <a:t>BTC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bg1">
                    <a:lumMod val="20000"/>
                    <a:lumOff val="80000"/>
                  </a:schemeClr>
                </a:solidFill>
                <a:latin typeface="+mn-ea"/>
                <a:ea typeface="+mn-ea"/>
              </a:rPr>
              <a:t>项目估值：</a:t>
            </a:r>
            <a:r>
              <a:rPr lang="en-US" altLang="zh-CN" sz="16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+mn-ea"/>
                <a:ea typeface="+mn-ea"/>
              </a:rPr>
              <a:t>5500btc</a:t>
            </a:r>
            <a:r>
              <a:rPr lang="zh-CN" altLang="en-US" sz="1600" dirty="0">
                <a:solidFill>
                  <a:schemeClr val="bg1">
                    <a:lumMod val="20000"/>
                    <a:lumOff val="80000"/>
                  </a:schemeClr>
                </a:solidFill>
                <a:latin typeface="+mn-ea"/>
                <a:ea typeface="+mn-ea"/>
              </a:rPr>
              <a:t>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私募价格预期为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ICO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价格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60%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14353" y="1809690"/>
            <a:ext cx="22214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accent2"/>
                </a:solidFill>
                <a:latin typeface="+mn-ea"/>
                <a:ea typeface="+mn-ea"/>
              </a:rPr>
              <a:t>潜在风险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64843" y="2967712"/>
            <a:ext cx="36460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  <a:latin typeface="+mn-ea"/>
                <a:ea typeface="+mn-ea"/>
              </a:rPr>
              <a:t>价格波动的风险</a:t>
            </a:r>
            <a:endParaRPr lang="en-US" altLang="zh-CN" dirty="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algn="just"/>
            <a:endParaRPr lang="zh-CN" altLang="en-US" dirty="0">
              <a:solidFill>
                <a:schemeClr val="accent1"/>
              </a:solidFill>
              <a:latin typeface="+mn-ea"/>
              <a:ea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  <a:latin typeface="+mn-ea"/>
                <a:ea typeface="+mn-ea"/>
              </a:rPr>
              <a:t>区块链本身的技术风险</a:t>
            </a:r>
            <a:endParaRPr lang="en-US" altLang="zh-CN" dirty="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  <a:latin typeface="+mn-ea"/>
                <a:ea typeface="+mn-ea"/>
              </a:rPr>
              <a:t>钱包本身的安全风险</a:t>
            </a:r>
            <a:r>
              <a:rPr lang="en-US" altLang="zh-CN" dirty="0" smtClean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endParaRPr lang="en-US" altLang="zh-CN" dirty="0">
              <a:solidFill>
                <a:schemeClr val="accent1"/>
              </a:solidFill>
              <a:latin typeface="+mn-ea"/>
              <a:ea typeface="+mn-ea"/>
            </a:endParaRPr>
          </a:p>
          <a:p>
            <a:pPr algn="just"/>
            <a:endParaRPr lang="zh-CN" altLang="en-US" dirty="0">
              <a:solidFill>
                <a:schemeClr val="accent1"/>
              </a:solidFill>
              <a:latin typeface="+mn-ea"/>
              <a:ea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  <a:latin typeface="+mn-ea"/>
                <a:ea typeface="+mn-ea"/>
              </a:rPr>
              <a:t>监管政策及法律风险</a:t>
            </a:r>
            <a:endParaRPr lang="zh-CN" altLang="en-US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28" name="TextBox 20">
            <a:extLst>
              <a:ext uri="{FF2B5EF4-FFF2-40B4-BE49-F238E27FC236}">
                <a16:creationId xmlns="" xmlns:a16="http://schemas.microsoft.com/office/drawing/2014/main" id="{4022584F-56E2-4294-9299-68591023715D}"/>
              </a:ext>
            </a:extLst>
          </p:cNvPr>
          <p:cNvSpPr txBox="1"/>
          <p:nvPr/>
        </p:nvSpPr>
        <p:spPr>
          <a:xfrm>
            <a:off x="4294634" y="3573016"/>
            <a:ext cx="23875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  <a:defRPr/>
            </a:pPr>
            <a:r>
              <a:rPr lang="zh-CN" altLang="en-US" sz="16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公募</a:t>
            </a:r>
            <a:r>
              <a:rPr lang="zh-CN" altLang="en-US" sz="1600" dirty="0">
                <a:solidFill>
                  <a:schemeClr val="bg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计划： 出让</a:t>
            </a:r>
            <a:r>
              <a:rPr lang="en-US" altLang="zh-CN" sz="1600" dirty="0">
                <a:solidFill>
                  <a:schemeClr val="bg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51%</a:t>
            </a:r>
            <a:r>
              <a:rPr lang="zh-CN" altLang="en-US" sz="1600" dirty="0">
                <a:solidFill>
                  <a:schemeClr val="bg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600" dirty="0">
                <a:solidFill>
                  <a:schemeClr val="bg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FCC</a:t>
            </a:r>
            <a:r>
              <a:rPr lang="zh-CN" altLang="en-US" sz="1600" dirty="0">
                <a:solidFill>
                  <a:schemeClr val="bg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，募集</a:t>
            </a:r>
            <a:r>
              <a:rPr lang="en-US" altLang="zh-CN" sz="1600" dirty="0">
                <a:solidFill>
                  <a:schemeClr val="bg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2800 BTC</a:t>
            </a:r>
          </a:p>
          <a:p>
            <a:pPr>
              <a:defRPr/>
            </a:pPr>
            <a:r>
              <a:rPr lang="zh-CN" altLang="en-US" sz="1600" dirty="0">
                <a:solidFill>
                  <a:schemeClr val="bg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项目估值：</a:t>
            </a:r>
            <a:r>
              <a:rPr lang="en-US" altLang="zh-CN" sz="1600" dirty="0">
                <a:solidFill>
                  <a:schemeClr val="bg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5500 BTC</a:t>
            </a:r>
          </a:p>
        </p:txBody>
      </p:sp>
      <p:sp>
        <p:nvSpPr>
          <p:cNvPr id="31" name="TextBox 20">
            <a:extLst>
              <a:ext uri="{FF2B5EF4-FFF2-40B4-BE49-F238E27FC236}">
                <a16:creationId xmlns="" xmlns:a16="http://schemas.microsoft.com/office/drawing/2014/main" id="{EF4057BA-F6AD-4534-80D0-685A9A0CE88F}"/>
              </a:ext>
            </a:extLst>
          </p:cNvPr>
          <p:cNvSpPr txBox="1"/>
          <p:nvPr/>
        </p:nvSpPr>
        <p:spPr>
          <a:xfrm>
            <a:off x="4317126" y="5239971"/>
            <a:ext cx="2172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  <a:defRPr/>
            </a:pPr>
            <a:r>
              <a:rPr lang="en-US" altLang="zh-CN" sz="16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Finchain</a:t>
            </a:r>
            <a:r>
              <a:rPr lang="en-US" altLang="zh-CN" sz="1600" dirty="0">
                <a:solidFill>
                  <a:schemeClr val="bg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技术先进，应用落地，开发</a:t>
            </a:r>
            <a:r>
              <a:rPr lang="zh-CN" altLang="en-US" sz="1600" dirty="0">
                <a:solidFill>
                  <a:schemeClr val="bg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进展</a:t>
            </a:r>
            <a:endParaRPr lang="en-US" altLang="zh-CN" sz="1600" dirty="0">
              <a:solidFill>
                <a:schemeClr val="bg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1"/>
              </a:buClr>
              <a:defRPr/>
            </a:pPr>
            <a:r>
              <a:rPr lang="zh-CN" altLang="en-US" sz="1600" dirty="0">
                <a:solidFill>
                  <a:schemeClr val="bg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良好，项目估值在公</a:t>
            </a:r>
            <a:endParaRPr lang="en-US" altLang="zh-CN" sz="1600" dirty="0">
              <a:solidFill>
                <a:schemeClr val="bg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1"/>
              </a:buClr>
              <a:defRPr/>
            </a:pPr>
            <a:r>
              <a:rPr lang="zh-CN" altLang="en-US" sz="1600" dirty="0">
                <a:solidFill>
                  <a:schemeClr val="bg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开市场得到提升，私</a:t>
            </a:r>
            <a:endParaRPr lang="en-US" altLang="zh-CN" sz="1600" dirty="0">
              <a:solidFill>
                <a:schemeClr val="bg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1"/>
              </a:buClr>
              <a:defRPr/>
            </a:pPr>
            <a:r>
              <a:rPr lang="zh-CN" altLang="en-US" sz="1600" dirty="0">
                <a:solidFill>
                  <a:schemeClr val="bg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募</a:t>
            </a:r>
            <a:r>
              <a:rPr lang="zh-CN" altLang="en-US" sz="16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参与者有更多收益！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1658">
        <p14:prism isInverted="1"/>
      </p:transition>
    </mc:Choice>
    <mc:Fallback xmlns="">
      <p:transition spd="slow" advTm="1165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60"/>
                            </p:stCondLst>
                            <p:childTnLst>
                              <p:par>
                                <p:cTn id="13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6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6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6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26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6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6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60"/>
                            </p:stCondLst>
                            <p:childTnLst>
                              <p:par>
                                <p:cTn id="6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9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21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7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21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1" grpId="0"/>
      <p:bldP spid="24" grpId="0"/>
      <p:bldP spid="25" grpId="0"/>
      <p:bldP spid="28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800" cy="3996728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10027691" y="332656"/>
            <a:ext cx="495300" cy="509588"/>
            <a:chOff x="7127876" y="5013176"/>
            <a:chExt cx="495300" cy="509588"/>
          </a:xfrm>
        </p:grpSpPr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7127876" y="5013176"/>
              <a:ext cx="495300" cy="5095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94A5A"/>
                </a:solidFill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7215188" y="5073501"/>
              <a:ext cx="331787" cy="327025"/>
            </a:xfrm>
            <a:custGeom>
              <a:avLst/>
              <a:gdLst>
                <a:gd name="T0" fmla="*/ 285 w 427"/>
                <a:gd name="T1" fmla="*/ 157 h 408"/>
                <a:gd name="T2" fmla="*/ 279 w 427"/>
                <a:gd name="T3" fmla="*/ 169 h 408"/>
                <a:gd name="T4" fmla="*/ 278 w 427"/>
                <a:gd name="T5" fmla="*/ 177 h 408"/>
                <a:gd name="T6" fmla="*/ 278 w 427"/>
                <a:gd name="T7" fmla="*/ 192 h 408"/>
                <a:gd name="T8" fmla="*/ 284 w 427"/>
                <a:gd name="T9" fmla="*/ 207 h 408"/>
                <a:gd name="T10" fmla="*/ 288 w 427"/>
                <a:gd name="T11" fmla="*/ 214 h 408"/>
                <a:gd name="T12" fmla="*/ 300 w 427"/>
                <a:gd name="T13" fmla="*/ 224 h 408"/>
                <a:gd name="T14" fmla="*/ 308 w 427"/>
                <a:gd name="T15" fmla="*/ 228 h 408"/>
                <a:gd name="T16" fmla="*/ 325 w 427"/>
                <a:gd name="T17" fmla="*/ 136 h 408"/>
                <a:gd name="T18" fmla="*/ 305 w 427"/>
                <a:gd name="T19" fmla="*/ 140 h 408"/>
                <a:gd name="T20" fmla="*/ 294 w 427"/>
                <a:gd name="T21" fmla="*/ 147 h 408"/>
                <a:gd name="T22" fmla="*/ 289 w 427"/>
                <a:gd name="T23" fmla="*/ 152 h 408"/>
                <a:gd name="T24" fmla="*/ 261 w 427"/>
                <a:gd name="T25" fmla="*/ 47 h 408"/>
                <a:gd name="T26" fmla="*/ 213 w 427"/>
                <a:gd name="T27" fmla="*/ 95 h 408"/>
                <a:gd name="T28" fmla="*/ 258 w 427"/>
                <a:gd name="T29" fmla="*/ 192 h 408"/>
                <a:gd name="T30" fmla="*/ 258 w 427"/>
                <a:gd name="T31" fmla="*/ 173 h 408"/>
                <a:gd name="T32" fmla="*/ 244 w 427"/>
                <a:gd name="T33" fmla="*/ 104 h 408"/>
                <a:gd name="T34" fmla="*/ 169 w 427"/>
                <a:gd name="T35" fmla="*/ 183 h 408"/>
                <a:gd name="T36" fmla="*/ 213 w 427"/>
                <a:gd name="T37" fmla="*/ 269 h 408"/>
                <a:gd name="T38" fmla="*/ 192 w 427"/>
                <a:gd name="T39" fmla="*/ 272 h 408"/>
                <a:gd name="T40" fmla="*/ 181 w 427"/>
                <a:gd name="T41" fmla="*/ 260 h 408"/>
                <a:gd name="T42" fmla="*/ 174 w 427"/>
                <a:gd name="T43" fmla="*/ 254 h 408"/>
                <a:gd name="T44" fmla="*/ 145 w 427"/>
                <a:gd name="T45" fmla="*/ 242 h 408"/>
                <a:gd name="T46" fmla="*/ 133 w 427"/>
                <a:gd name="T47" fmla="*/ 241 h 408"/>
                <a:gd name="T48" fmla="*/ 0 w 427"/>
                <a:gd name="T49" fmla="*/ 408 h 408"/>
                <a:gd name="T50" fmla="*/ 56 w 427"/>
                <a:gd name="T51" fmla="*/ 309 h 408"/>
                <a:gd name="T52" fmla="*/ 146 w 427"/>
                <a:gd name="T53" fmla="*/ 309 h 408"/>
                <a:gd name="T54" fmla="*/ 204 w 427"/>
                <a:gd name="T55" fmla="*/ 408 h 408"/>
                <a:gd name="T56" fmla="*/ 192 w 427"/>
                <a:gd name="T57" fmla="*/ 272 h 408"/>
                <a:gd name="T58" fmla="*/ 294 w 427"/>
                <a:gd name="T59" fmla="*/ 241 h 408"/>
                <a:gd name="T60" fmla="*/ 281 w 427"/>
                <a:gd name="T61" fmla="*/ 242 h 408"/>
                <a:gd name="T62" fmla="*/ 245 w 427"/>
                <a:gd name="T63" fmla="*/ 260 h 408"/>
                <a:gd name="T64" fmla="*/ 240 w 427"/>
                <a:gd name="T65" fmla="*/ 266 h 408"/>
                <a:gd name="T66" fmla="*/ 264 w 427"/>
                <a:gd name="T67" fmla="*/ 408 h 408"/>
                <a:gd name="T68" fmla="*/ 279 w 427"/>
                <a:gd name="T69" fmla="*/ 408 h 408"/>
                <a:gd name="T70" fmla="*/ 384 w 427"/>
                <a:gd name="T71" fmla="*/ 309 h 408"/>
                <a:gd name="T72" fmla="*/ 427 w 427"/>
                <a:gd name="T73" fmla="*/ 313 h 408"/>
                <a:gd name="T74" fmla="*/ 102 w 427"/>
                <a:gd name="T75" fmla="*/ 231 h 408"/>
                <a:gd name="T76" fmla="*/ 126 w 427"/>
                <a:gd name="T77" fmla="*/ 224 h 408"/>
                <a:gd name="T78" fmla="*/ 133 w 427"/>
                <a:gd name="T79" fmla="*/ 220 h 408"/>
                <a:gd name="T80" fmla="*/ 146 w 427"/>
                <a:gd name="T81" fmla="*/ 200 h 408"/>
                <a:gd name="T82" fmla="*/ 149 w 427"/>
                <a:gd name="T83" fmla="*/ 191 h 408"/>
                <a:gd name="T84" fmla="*/ 149 w 427"/>
                <a:gd name="T85" fmla="*/ 175 h 408"/>
                <a:gd name="T86" fmla="*/ 145 w 427"/>
                <a:gd name="T87" fmla="*/ 164 h 408"/>
                <a:gd name="T88" fmla="*/ 142 w 427"/>
                <a:gd name="T89" fmla="*/ 157 h 408"/>
                <a:gd name="T90" fmla="*/ 133 w 427"/>
                <a:gd name="T91" fmla="*/ 147 h 408"/>
                <a:gd name="T92" fmla="*/ 126 w 427"/>
                <a:gd name="T93" fmla="*/ 143 h 408"/>
                <a:gd name="T94" fmla="*/ 102 w 427"/>
                <a:gd name="T95" fmla="*/ 13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7" h="408">
                  <a:moveTo>
                    <a:pt x="289" y="152"/>
                  </a:moveTo>
                  <a:cubicBezTo>
                    <a:pt x="288" y="154"/>
                    <a:pt x="286" y="155"/>
                    <a:pt x="285" y="157"/>
                  </a:cubicBezTo>
                  <a:cubicBezTo>
                    <a:pt x="285" y="157"/>
                    <a:pt x="285" y="157"/>
                    <a:pt x="285" y="157"/>
                  </a:cubicBezTo>
                  <a:cubicBezTo>
                    <a:pt x="284" y="159"/>
                    <a:pt x="283" y="161"/>
                    <a:pt x="282" y="162"/>
                  </a:cubicBezTo>
                  <a:cubicBezTo>
                    <a:pt x="282" y="163"/>
                    <a:pt x="282" y="163"/>
                    <a:pt x="282" y="164"/>
                  </a:cubicBezTo>
                  <a:cubicBezTo>
                    <a:pt x="281" y="165"/>
                    <a:pt x="280" y="167"/>
                    <a:pt x="279" y="169"/>
                  </a:cubicBezTo>
                  <a:cubicBezTo>
                    <a:pt x="279" y="169"/>
                    <a:pt x="279" y="169"/>
                    <a:pt x="279" y="170"/>
                  </a:cubicBezTo>
                  <a:cubicBezTo>
                    <a:pt x="279" y="171"/>
                    <a:pt x="278" y="173"/>
                    <a:pt x="278" y="175"/>
                  </a:cubicBezTo>
                  <a:cubicBezTo>
                    <a:pt x="278" y="176"/>
                    <a:pt x="278" y="176"/>
                    <a:pt x="278" y="177"/>
                  </a:cubicBezTo>
                  <a:cubicBezTo>
                    <a:pt x="277" y="179"/>
                    <a:pt x="277" y="181"/>
                    <a:pt x="277" y="183"/>
                  </a:cubicBezTo>
                  <a:cubicBezTo>
                    <a:pt x="277" y="186"/>
                    <a:pt x="278" y="189"/>
                    <a:pt x="278" y="191"/>
                  </a:cubicBezTo>
                  <a:cubicBezTo>
                    <a:pt x="278" y="192"/>
                    <a:pt x="278" y="192"/>
                    <a:pt x="278" y="192"/>
                  </a:cubicBezTo>
                  <a:cubicBezTo>
                    <a:pt x="279" y="195"/>
                    <a:pt x="279" y="197"/>
                    <a:pt x="280" y="199"/>
                  </a:cubicBezTo>
                  <a:cubicBezTo>
                    <a:pt x="280" y="200"/>
                    <a:pt x="280" y="200"/>
                    <a:pt x="280" y="200"/>
                  </a:cubicBezTo>
                  <a:cubicBezTo>
                    <a:pt x="281" y="203"/>
                    <a:pt x="282" y="205"/>
                    <a:pt x="284" y="207"/>
                  </a:cubicBezTo>
                  <a:cubicBezTo>
                    <a:pt x="284" y="207"/>
                    <a:pt x="284" y="208"/>
                    <a:pt x="284" y="208"/>
                  </a:cubicBezTo>
                  <a:cubicBezTo>
                    <a:pt x="285" y="210"/>
                    <a:pt x="287" y="212"/>
                    <a:pt x="288" y="214"/>
                  </a:cubicBezTo>
                  <a:cubicBezTo>
                    <a:pt x="288" y="214"/>
                    <a:pt x="288" y="214"/>
                    <a:pt x="288" y="214"/>
                  </a:cubicBezTo>
                  <a:cubicBezTo>
                    <a:pt x="290" y="216"/>
                    <a:pt x="292" y="218"/>
                    <a:pt x="294" y="219"/>
                  </a:cubicBezTo>
                  <a:cubicBezTo>
                    <a:pt x="294" y="219"/>
                    <a:pt x="294" y="220"/>
                    <a:pt x="294" y="220"/>
                  </a:cubicBezTo>
                  <a:cubicBezTo>
                    <a:pt x="296" y="221"/>
                    <a:pt x="298" y="223"/>
                    <a:pt x="300" y="224"/>
                  </a:cubicBezTo>
                  <a:cubicBezTo>
                    <a:pt x="300" y="224"/>
                    <a:pt x="301" y="224"/>
                    <a:pt x="301" y="224"/>
                  </a:cubicBezTo>
                  <a:cubicBezTo>
                    <a:pt x="303" y="226"/>
                    <a:pt x="305" y="227"/>
                    <a:pt x="308" y="228"/>
                  </a:cubicBezTo>
                  <a:cubicBezTo>
                    <a:pt x="308" y="228"/>
                    <a:pt x="308" y="228"/>
                    <a:pt x="308" y="228"/>
                  </a:cubicBezTo>
                  <a:cubicBezTo>
                    <a:pt x="313" y="230"/>
                    <a:pt x="319" y="231"/>
                    <a:pt x="325" y="231"/>
                  </a:cubicBezTo>
                  <a:cubicBezTo>
                    <a:pt x="351" y="231"/>
                    <a:pt x="372" y="210"/>
                    <a:pt x="372" y="183"/>
                  </a:cubicBezTo>
                  <a:cubicBezTo>
                    <a:pt x="372" y="157"/>
                    <a:pt x="351" y="136"/>
                    <a:pt x="325" y="136"/>
                  </a:cubicBezTo>
                  <a:cubicBezTo>
                    <a:pt x="318" y="136"/>
                    <a:pt x="312" y="137"/>
                    <a:pt x="306" y="140"/>
                  </a:cubicBezTo>
                  <a:cubicBezTo>
                    <a:pt x="306" y="140"/>
                    <a:pt x="306" y="140"/>
                    <a:pt x="306" y="140"/>
                  </a:cubicBezTo>
                  <a:cubicBezTo>
                    <a:pt x="306" y="140"/>
                    <a:pt x="306" y="140"/>
                    <a:pt x="305" y="140"/>
                  </a:cubicBezTo>
                  <a:cubicBezTo>
                    <a:pt x="304" y="141"/>
                    <a:pt x="302" y="142"/>
                    <a:pt x="301" y="143"/>
                  </a:cubicBezTo>
                  <a:cubicBezTo>
                    <a:pt x="300" y="143"/>
                    <a:pt x="300" y="143"/>
                    <a:pt x="299" y="143"/>
                  </a:cubicBezTo>
                  <a:cubicBezTo>
                    <a:pt x="298" y="144"/>
                    <a:pt x="296" y="146"/>
                    <a:pt x="294" y="147"/>
                  </a:cubicBezTo>
                  <a:cubicBezTo>
                    <a:pt x="294" y="147"/>
                    <a:pt x="294" y="147"/>
                    <a:pt x="294" y="147"/>
                  </a:cubicBezTo>
                  <a:cubicBezTo>
                    <a:pt x="293" y="148"/>
                    <a:pt x="291" y="150"/>
                    <a:pt x="290" y="151"/>
                  </a:cubicBezTo>
                  <a:cubicBezTo>
                    <a:pt x="290" y="151"/>
                    <a:pt x="289" y="152"/>
                    <a:pt x="289" y="152"/>
                  </a:cubicBezTo>
                  <a:close/>
                  <a:moveTo>
                    <a:pt x="213" y="95"/>
                  </a:moveTo>
                  <a:lnTo>
                    <a:pt x="213" y="95"/>
                  </a:lnTo>
                  <a:cubicBezTo>
                    <a:pt x="240" y="95"/>
                    <a:pt x="261" y="73"/>
                    <a:pt x="261" y="47"/>
                  </a:cubicBezTo>
                  <a:cubicBezTo>
                    <a:pt x="261" y="21"/>
                    <a:pt x="240" y="0"/>
                    <a:pt x="213" y="0"/>
                  </a:cubicBezTo>
                  <a:cubicBezTo>
                    <a:pt x="187" y="0"/>
                    <a:pt x="166" y="21"/>
                    <a:pt x="166" y="47"/>
                  </a:cubicBezTo>
                  <a:cubicBezTo>
                    <a:pt x="166" y="73"/>
                    <a:pt x="187" y="95"/>
                    <a:pt x="213" y="95"/>
                  </a:cubicBezTo>
                  <a:close/>
                  <a:moveTo>
                    <a:pt x="258" y="228"/>
                  </a:moveTo>
                  <a:lnTo>
                    <a:pt x="258" y="228"/>
                  </a:lnTo>
                  <a:lnTo>
                    <a:pt x="258" y="192"/>
                  </a:lnTo>
                  <a:cubicBezTo>
                    <a:pt x="258" y="189"/>
                    <a:pt x="257" y="186"/>
                    <a:pt x="257" y="183"/>
                  </a:cubicBezTo>
                  <a:cubicBezTo>
                    <a:pt x="257" y="180"/>
                    <a:pt x="258" y="178"/>
                    <a:pt x="258" y="175"/>
                  </a:cubicBezTo>
                  <a:lnTo>
                    <a:pt x="258" y="173"/>
                  </a:lnTo>
                  <a:lnTo>
                    <a:pt x="258" y="173"/>
                  </a:lnTo>
                  <a:cubicBezTo>
                    <a:pt x="262" y="151"/>
                    <a:pt x="275" y="134"/>
                    <a:pt x="293" y="124"/>
                  </a:cubicBezTo>
                  <a:cubicBezTo>
                    <a:pt x="280" y="112"/>
                    <a:pt x="263" y="104"/>
                    <a:pt x="244" y="104"/>
                  </a:cubicBezTo>
                  <a:lnTo>
                    <a:pt x="183" y="104"/>
                  </a:lnTo>
                  <a:cubicBezTo>
                    <a:pt x="164" y="104"/>
                    <a:pt x="147" y="112"/>
                    <a:pt x="134" y="124"/>
                  </a:cubicBezTo>
                  <a:cubicBezTo>
                    <a:pt x="155" y="135"/>
                    <a:pt x="169" y="158"/>
                    <a:pt x="169" y="183"/>
                  </a:cubicBezTo>
                  <a:cubicBezTo>
                    <a:pt x="169" y="189"/>
                    <a:pt x="169" y="194"/>
                    <a:pt x="168" y="199"/>
                  </a:cubicBezTo>
                  <a:lnTo>
                    <a:pt x="168" y="228"/>
                  </a:lnTo>
                  <a:cubicBezTo>
                    <a:pt x="187" y="236"/>
                    <a:pt x="203" y="251"/>
                    <a:pt x="213" y="269"/>
                  </a:cubicBezTo>
                  <a:cubicBezTo>
                    <a:pt x="223" y="251"/>
                    <a:pt x="239" y="237"/>
                    <a:pt x="258" y="228"/>
                  </a:cubicBezTo>
                  <a:close/>
                  <a:moveTo>
                    <a:pt x="192" y="272"/>
                  </a:moveTo>
                  <a:lnTo>
                    <a:pt x="192" y="272"/>
                  </a:lnTo>
                  <a:cubicBezTo>
                    <a:pt x="190" y="270"/>
                    <a:pt x="189" y="268"/>
                    <a:pt x="187" y="266"/>
                  </a:cubicBezTo>
                  <a:cubicBezTo>
                    <a:pt x="187" y="265"/>
                    <a:pt x="186" y="265"/>
                    <a:pt x="186" y="265"/>
                  </a:cubicBezTo>
                  <a:cubicBezTo>
                    <a:pt x="185" y="263"/>
                    <a:pt x="183" y="262"/>
                    <a:pt x="181" y="260"/>
                  </a:cubicBezTo>
                  <a:cubicBezTo>
                    <a:pt x="181" y="260"/>
                    <a:pt x="181" y="259"/>
                    <a:pt x="181" y="259"/>
                  </a:cubicBezTo>
                  <a:cubicBezTo>
                    <a:pt x="179" y="258"/>
                    <a:pt x="177" y="256"/>
                    <a:pt x="175" y="255"/>
                  </a:cubicBezTo>
                  <a:cubicBezTo>
                    <a:pt x="175" y="255"/>
                    <a:pt x="175" y="254"/>
                    <a:pt x="174" y="254"/>
                  </a:cubicBezTo>
                  <a:cubicBezTo>
                    <a:pt x="168" y="250"/>
                    <a:pt x="161" y="246"/>
                    <a:pt x="153" y="244"/>
                  </a:cubicBezTo>
                  <a:cubicBezTo>
                    <a:pt x="151" y="243"/>
                    <a:pt x="150" y="243"/>
                    <a:pt x="148" y="242"/>
                  </a:cubicBezTo>
                  <a:cubicBezTo>
                    <a:pt x="147" y="242"/>
                    <a:pt x="146" y="242"/>
                    <a:pt x="145" y="242"/>
                  </a:cubicBezTo>
                  <a:cubicBezTo>
                    <a:pt x="144" y="242"/>
                    <a:pt x="143" y="241"/>
                    <a:pt x="141" y="241"/>
                  </a:cubicBezTo>
                  <a:cubicBezTo>
                    <a:pt x="141" y="241"/>
                    <a:pt x="140" y="241"/>
                    <a:pt x="139" y="241"/>
                  </a:cubicBezTo>
                  <a:cubicBezTo>
                    <a:pt x="137" y="241"/>
                    <a:pt x="135" y="241"/>
                    <a:pt x="133" y="241"/>
                  </a:cubicBezTo>
                  <a:lnTo>
                    <a:pt x="71" y="241"/>
                  </a:lnTo>
                  <a:cubicBezTo>
                    <a:pt x="32" y="241"/>
                    <a:pt x="0" y="273"/>
                    <a:pt x="0" y="313"/>
                  </a:cubicBezTo>
                  <a:lnTo>
                    <a:pt x="0" y="408"/>
                  </a:lnTo>
                  <a:lnTo>
                    <a:pt x="42" y="408"/>
                  </a:lnTo>
                  <a:lnTo>
                    <a:pt x="42" y="309"/>
                  </a:lnTo>
                  <a:lnTo>
                    <a:pt x="56" y="309"/>
                  </a:lnTo>
                  <a:lnTo>
                    <a:pt x="56" y="408"/>
                  </a:lnTo>
                  <a:lnTo>
                    <a:pt x="146" y="408"/>
                  </a:lnTo>
                  <a:lnTo>
                    <a:pt x="146" y="309"/>
                  </a:lnTo>
                  <a:lnTo>
                    <a:pt x="161" y="309"/>
                  </a:lnTo>
                  <a:lnTo>
                    <a:pt x="161" y="408"/>
                  </a:lnTo>
                  <a:lnTo>
                    <a:pt x="204" y="408"/>
                  </a:lnTo>
                  <a:lnTo>
                    <a:pt x="204" y="313"/>
                  </a:lnTo>
                  <a:cubicBezTo>
                    <a:pt x="204" y="297"/>
                    <a:pt x="200" y="283"/>
                    <a:pt x="192" y="272"/>
                  </a:cubicBezTo>
                  <a:cubicBezTo>
                    <a:pt x="192" y="272"/>
                    <a:pt x="192" y="272"/>
                    <a:pt x="192" y="272"/>
                  </a:cubicBezTo>
                  <a:close/>
                  <a:moveTo>
                    <a:pt x="355" y="241"/>
                  </a:moveTo>
                  <a:lnTo>
                    <a:pt x="355" y="241"/>
                  </a:lnTo>
                  <a:lnTo>
                    <a:pt x="294" y="241"/>
                  </a:lnTo>
                  <a:cubicBezTo>
                    <a:pt x="292" y="241"/>
                    <a:pt x="290" y="241"/>
                    <a:pt x="288" y="241"/>
                  </a:cubicBezTo>
                  <a:cubicBezTo>
                    <a:pt x="287" y="241"/>
                    <a:pt x="286" y="241"/>
                    <a:pt x="285" y="241"/>
                  </a:cubicBezTo>
                  <a:cubicBezTo>
                    <a:pt x="284" y="241"/>
                    <a:pt x="283" y="242"/>
                    <a:pt x="281" y="242"/>
                  </a:cubicBezTo>
                  <a:cubicBezTo>
                    <a:pt x="280" y="242"/>
                    <a:pt x="280" y="242"/>
                    <a:pt x="279" y="242"/>
                  </a:cubicBezTo>
                  <a:cubicBezTo>
                    <a:pt x="277" y="243"/>
                    <a:pt x="276" y="243"/>
                    <a:pt x="274" y="244"/>
                  </a:cubicBezTo>
                  <a:cubicBezTo>
                    <a:pt x="263" y="247"/>
                    <a:pt x="254" y="252"/>
                    <a:pt x="245" y="260"/>
                  </a:cubicBezTo>
                  <a:cubicBezTo>
                    <a:pt x="245" y="260"/>
                    <a:pt x="245" y="260"/>
                    <a:pt x="245" y="260"/>
                  </a:cubicBezTo>
                  <a:cubicBezTo>
                    <a:pt x="243" y="262"/>
                    <a:pt x="242" y="263"/>
                    <a:pt x="240" y="265"/>
                  </a:cubicBezTo>
                  <a:cubicBezTo>
                    <a:pt x="240" y="265"/>
                    <a:pt x="240" y="266"/>
                    <a:pt x="240" y="266"/>
                  </a:cubicBezTo>
                  <a:cubicBezTo>
                    <a:pt x="229" y="278"/>
                    <a:pt x="222" y="295"/>
                    <a:pt x="222" y="313"/>
                  </a:cubicBezTo>
                  <a:lnTo>
                    <a:pt x="222" y="408"/>
                  </a:lnTo>
                  <a:lnTo>
                    <a:pt x="264" y="408"/>
                  </a:lnTo>
                  <a:lnTo>
                    <a:pt x="264" y="309"/>
                  </a:lnTo>
                  <a:lnTo>
                    <a:pt x="279" y="309"/>
                  </a:lnTo>
                  <a:lnTo>
                    <a:pt x="279" y="408"/>
                  </a:lnTo>
                  <a:lnTo>
                    <a:pt x="369" y="408"/>
                  </a:lnTo>
                  <a:lnTo>
                    <a:pt x="369" y="309"/>
                  </a:lnTo>
                  <a:lnTo>
                    <a:pt x="384" y="309"/>
                  </a:lnTo>
                  <a:lnTo>
                    <a:pt x="384" y="408"/>
                  </a:lnTo>
                  <a:lnTo>
                    <a:pt x="427" y="408"/>
                  </a:lnTo>
                  <a:lnTo>
                    <a:pt x="427" y="313"/>
                  </a:lnTo>
                  <a:cubicBezTo>
                    <a:pt x="427" y="273"/>
                    <a:pt x="395" y="241"/>
                    <a:pt x="355" y="241"/>
                  </a:cubicBezTo>
                  <a:close/>
                  <a:moveTo>
                    <a:pt x="102" y="231"/>
                  </a:moveTo>
                  <a:lnTo>
                    <a:pt x="102" y="231"/>
                  </a:lnTo>
                  <a:cubicBezTo>
                    <a:pt x="108" y="231"/>
                    <a:pt x="114" y="230"/>
                    <a:pt x="119" y="228"/>
                  </a:cubicBezTo>
                  <a:cubicBezTo>
                    <a:pt x="119" y="228"/>
                    <a:pt x="119" y="228"/>
                    <a:pt x="119" y="228"/>
                  </a:cubicBezTo>
                  <a:cubicBezTo>
                    <a:pt x="122" y="227"/>
                    <a:pt x="124" y="226"/>
                    <a:pt x="126" y="224"/>
                  </a:cubicBezTo>
                  <a:cubicBezTo>
                    <a:pt x="126" y="224"/>
                    <a:pt x="126" y="224"/>
                    <a:pt x="126" y="224"/>
                  </a:cubicBezTo>
                  <a:cubicBezTo>
                    <a:pt x="129" y="223"/>
                    <a:pt x="131" y="221"/>
                    <a:pt x="133" y="220"/>
                  </a:cubicBezTo>
                  <a:cubicBezTo>
                    <a:pt x="133" y="220"/>
                    <a:pt x="133" y="220"/>
                    <a:pt x="133" y="220"/>
                  </a:cubicBezTo>
                  <a:cubicBezTo>
                    <a:pt x="137" y="216"/>
                    <a:pt x="140" y="212"/>
                    <a:pt x="143" y="208"/>
                  </a:cubicBezTo>
                  <a:cubicBezTo>
                    <a:pt x="143" y="207"/>
                    <a:pt x="143" y="207"/>
                    <a:pt x="143" y="207"/>
                  </a:cubicBezTo>
                  <a:cubicBezTo>
                    <a:pt x="144" y="205"/>
                    <a:pt x="145" y="203"/>
                    <a:pt x="146" y="200"/>
                  </a:cubicBezTo>
                  <a:cubicBezTo>
                    <a:pt x="146" y="200"/>
                    <a:pt x="147" y="200"/>
                    <a:pt x="147" y="199"/>
                  </a:cubicBezTo>
                  <a:cubicBezTo>
                    <a:pt x="148" y="197"/>
                    <a:pt x="148" y="195"/>
                    <a:pt x="149" y="192"/>
                  </a:cubicBezTo>
                  <a:cubicBezTo>
                    <a:pt x="149" y="192"/>
                    <a:pt x="149" y="192"/>
                    <a:pt x="149" y="191"/>
                  </a:cubicBezTo>
                  <a:cubicBezTo>
                    <a:pt x="149" y="189"/>
                    <a:pt x="150" y="186"/>
                    <a:pt x="150" y="183"/>
                  </a:cubicBezTo>
                  <a:cubicBezTo>
                    <a:pt x="150" y="181"/>
                    <a:pt x="149" y="179"/>
                    <a:pt x="149" y="177"/>
                  </a:cubicBezTo>
                  <a:cubicBezTo>
                    <a:pt x="149" y="176"/>
                    <a:pt x="149" y="176"/>
                    <a:pt x="149" y="175"/>
                  </a:cubicBezTo>
                  <a:cubicBezTo>
                    <a:pt x="148" y="173"/>
                    <a:pt x="148" y="171"/>
                    <a:pt x="147" y="169"/>
                  </a:cubicBezTo>
                  <a:cubicBezTo>
                    <a:pt x="147" y="169"/>
                    <a:pt x="147" y="169"/>
                    <a:pt x="147" y="169"/>
                  </a:cubicBezTo>
                  <a:cubicBezTo>
                    <a:pt x="147" y="167"/>
                    <a:pt x="146" y="165"/>
                    <a:pt x="145" y="164"/>
                  </a:cubicBezTo>
                  <a:cubicBezTo>
                    <a:pt x="145" y="163"/>
                    <a:pt x="145" y="163"/>
                    <a:pt x="145" y="162"/>
                  </a:cubicBezTo>
                  <a:cubicBezTo>
                    <a:pt x="144" y="161"/>
                    <a:pt x="143" y="159"/>
                    <a:pt x="142" y="157"/>
                  </a:cubicBezTo>
                  <a:lnTo>
                    <a:pt x="142" y="157"/>
                  </a:lnTo>
                  <a:cubicBezTo>
                    <a:pt x="140" y="155"/>
                    <a:pt x="139" y="154"/>
                    <a:pt x="138" y="152"/>
                  </a:cubicBezTo>
                  <a:cubicBezTo>
                    <a:pt x="137" y="152"/>
                    <a:pt x="137" y="151"/>
                    <a:pt x="137" y="151"/>
                  </a:cubicBezTo>
                  <a:cubicBezTo>
                    <a:pt x="136" y="150"/>
                    <a:pt x="134" y="148"/>
                    <a:pt x="133" y="147"/>
                  </a:cubicBezTo>
                  <a:cubicBezTo>
                    <a:pt x="133" y="147"/>
                    <a:pt x="133" y="147"/>
                    <a:pt x="132" y="147"/>
                  </a:cubicBezTo>
                  <a:cubicBezTo>
                    <a:pt x="131" y="146"/>
                    <a:pt x="129" y="144"/>
                    <a:pt x="127" y="143"/>
                  </a:cubicBezTo>
                  <a:cubicBezTo>
                    <a:pt x="127" y="143"/>
                    <a:pt x="127" y="143"/>
                    <a:pt x="126" y="143"/>
                  </a:cubicBezTo>
                  <a:cubicBezTo>
                    <a:pt x="125" y="142"/>
                    <a:pt x="123" y="141"/>
                    <a:pt x="121" y="140"/>
                  </a:cubicBezTo>
                  <a:cubicBezTo>
                    <a:pt x="121" y="140"/>
                    <a:pt x="121" y="140"/>
                    <a:pt x="121" y="140"/>
                  </a:cubicBezTo>
                  <a:cubicBezTo>
                    <a:pt x="115" y="137"/>
                    <a:pt x="109" y="136"/>
                    <a:pt x="102" y="136"/>
                  </a:cubicBezTo>
                  <a:cubicBezTo>
                    <a:pt x="76" y="136"/>
                    <a:pt x="54" y="157"/>
                    <a:pt x="54" y="183"/>
                  </a:cubicBezTo>
                  <a:cubicBezTo>
                    <a:pt x="54" y="210"/>
                    <a:pt x="76" y="231"/>
                    <a:pt x="102" y="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94A5A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0643641" y="332656"/>
            <a:ext cx="495300" cy="509588"/>
            <a:chOff x="7743826" y="5013176"/>
            <a:chExt cx="495300" cy="509588"/>
          </a:xfrm>
        </p:grpSpPr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7743826" y="5013176"/>
              <a:ext cx="495300" cy="5095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94A5A"/>
                </a:solidFill>
              </a:endParaRPr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7834313" y="5141764"/>
              <a:ext cx="311150" cy="250825"/>
            </a:xfrm>
            <a:custGeom>
              <a:avLst/>
              <a:gdLst>
                <a:gd name="T0" fmla="*/ 147 w 400"/>
                <a:gd name="T1" fmla="*/ 158 h 313"/>
                <a:gd name="T2" fmla="*/ 204 w 400"/>
                <a:gd name="T3" fmla="*/ 129 h 313"/>
                <a:gd name="T4" fmla="*/ 311 w 400"/>
                <a:gd name="T5" fmla="*/ 111 h 313"/>
                <a:gd name="T6" fmla="*/ 341 w 400"/>
                <a:gd name="T7" fmla="*/ 67 h 313"/>
                <a:gd name="T8" fmla="*/ 297 w 400"/>
                <a:gd name="T9" fmla="*/ 97 h 313"/>
                <a:gd name="T10" fmla="*/ 204 w 400"/>
                <a:gd name="T11" fmla="*/ 102 h 313"/>
                <a:gd name="T12" fmla="*/ 400 w 400"/>
                <a:gd name="T13" fmla="*/ 42 h 313"/>
                <a:gd name="T14" fmla="*/ 243 w 400"/>
                <a:gd name="T15" fmla="*/ 16 h 313"/>
                <a:gd name="T16" fmla="*/ 228 w 400"/>
                <a:gd name="T17" fmla="*/ 0 h 313"/>
                <a:gd name="T18" fmla="*/ 80 w 400"/>
                <a:gd name="T19" fmla="*/ 16 h 313"/>
                <a:gd name="T20" fmla="*/ 91 w 400"/>
                <a:gd name="T21" fmla="*/ 42 h 313"/>
                <a:gd name="T22" fmla="*/ 113 w 400"/>
                <a:gd name="T23" fmla="*/ 71 h 313"/>
                <a:gd name="T24" fmla="*/ 368 w 400"/>
                <a:gd name="T25" fmla="*/ 42 h 313"/>
                <a:gd name="T26" fmla="*/ 185 w 400"/>
                <a:gd name="T27" fmla="*/ 205 h 313"/>
                <a:gd name="T28" fmla="*/ 368 w 400"/>
                <a:gd name="T29" fmla="*/ 214 h 313"/>
                <a:gd name="T30" fmla="*/ 188 w 400"/>
                <a:gd name="T31" fmla="*/ 223 h 313"/>
                <a:gd name="T32" fmla="*/ 189 w 400"/>
                <a:gd name="T33" fmla="*/ 249 h 313"/>
                <a:gd name="T34" fmla="*/ 228 w 400"/>
                <a:gd name="T35" fmla="*/ 311 h 313"/>
                <a:gd name="T36" fmla="*/ 243 w 400"/>
                <a:gd name="T37" fmla="*/ 249 h 313"/>
                <a:gd name="T38" fmla="*/ 315 w 400"/>
                <a:gd name="T39" fmla="*/ 309 h 313"/>
                <a:gd name="T40" fmla="*/ 308 w 400"/>
                <a:gd name="T41" fmla="*/ 249 h 313"/>
                <a:gd name="T42" fmla="*/ 400 w 400"/>
                <a:gd name="T43" fmla="*/ 223 h 313"/>
                <a:gd name="T44" fmla="*/ 390 w 400"/>
                <a:gd name="T45" fmla="*/ 42 h 313"/>
                <a:gd name="T46" fmla="*/ 84 w 400"/>
                <a:gd name="T47" fmla="*/ 162 h 313"/>
                <a:gd name="T48" fmla="*/ 123 w 400"/>
                <a:gd name="T49" fmla="*/ 123 h 313"/>
                <a:gd name="T50" fmla="*/ 45 w 400"/>
                <a:gd name="T51" fmla="*/ 123 h 313"/>
                <a:gd name="T52" fmla="*/ 109 w 400"/>
                <a:gd name="T53" fmla="*/ 170 h 313"/>
                <a:gd name="T54" fmla="*/ 94 w 400"/>
                <a:gd name="T55" fmla="*/ 170 h 313"/>
                <a:gd name="T56" fmla="*/ 98 w 400"/>
                <a:gd name="T57" fmla="*/ 177 h 313"/>
                <a:gd name="T58" fmla="*/ 102 w 400"/>
                <a:gd name="T59" fmla="*/ 266 h 313"/>
                <a:gd name="T60" fmla="*/ 67 w 400"/>
                <a:gd name="T61" fmla="*/ 266 h 313"/>
                <a:gd name="T62" fmla="*/ 71 w 400"/>
                <a:gd name="T63" fmla="*/ 177 h 313"/>
                <a:gd name="T64" fmla="*/ 76 w 400"/>
                <a:gd name="T65" fmla="*/ 170 h 313"/>
                <a:gd name="T66" fmla="*/ 0 w 400"/>
                <a:gd name="T67" fmla="*/ 228 h 313"/>
                <a:gd name="T68" fmla="*/ 34 w 400"/>
                <a:gd name="T69" fmla="*/ 313 h 313"/>
                <a:gd name="T70" fmla="*/ 46 w 400"/>
                <a:gd name="T71" fmla="*/ 226 h 313"/>
                <a:gd name="T72" fmla="*/ 120 w 400"/>
                <a:gd name="T73" fmla="*/ 313 h 313"/>
                <a:gd name="T74" fmla="*/ 132 w 400"/>
                <a:gd name="T75" fmla="*/ 226 h 313"/>
                <a:gd name="T76" fmla="*/ 167 w 400"/>
                <a:gd name="T77" fmla="*/ 313 h 313"/>
                <a:gd name="T78" fmla="*/ 109 w 400"/>
                <a:gd name="T79" fmla="*/ 17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00" h="313">
                  <a:moveTo>
                    <a:pt x="204" y="102"/>
                  </a:moveTo>
                  <a:lnTo>
                    <a:pt x="147" y="158"/>
                  </a:lnTo>
                  <a:cubicBezTo>
                    <a:pt x="153" y="162"/>
                    <a:pt x="158" y="166"/>
                    <a:pt x="163" y="170"/>
                  </a:cubicBezTo>
                  <a:lnTo>
                    <a:pt x="204" y="129"/>
                  </a:lnTo>
                  <a:lnTo>
                    <a:pt x="248" y="174"/>
                  </a:lnTo>
                  <a:lnTo>
                    <a:pt x="311" y="111"/>
                  </a:lnTo>
                  <a:lnTo>
                    <a:pt x="321" y="135"/>
                  </a:lnTo>
                  <a:lnTo>
                    <a:pt x="341" y="67"/>
                  </a:lnTo>
                  <a:lnTo>
                    <a:pt x="272" y="87"/>
                  </a:lnTo>
                  <a:lnTo>
                    <a:pt x="297" y="97"/>
                  </a:lnTo>
                  <a:lnTo>
                    <a:pt x="248" y="146"/>
                  </a:lnTo>
                  <a:lnTo>
                    <a:pt x="204" y="102"/>
                  </a:lnTo>
                  <a:close/>
                  <a:moveTo>
                    <a:pt x="400" y="42"/>
                  </a:moveTo>
                  <a:lnTo>
                    <a:pt x="400" y="42"/>
                  </a:lnTo>
                  <a:lnTo>
                    <a:pt x="400" y="16"/>
                  </a:lnTo>
                  <a:lnTo>
                    <a:pt x="243" y="16"/>
                  </a:lnTo>
                  <a:lnTo>
                    <a:pt x="243" y="0"/>
                  </a:lnTo>
                  <a:lnTo>
                    <a:pt x="228" y="0"/>
                  </a:lnTo>
                  <a:lnTo>
                    <a:pt x="228" y="16"/>
                  </a:lnTo>
                  <a:lnTo>
                    <a:pt x="80" y="16"/>
                  </a:lnTo>
                  <a:lnTo>
                    <a:pt x="80" y="42"/>
                  </a:lnTo>
                  <a:lnTo>
                    <a:pt x="91" y="42"/>
                  </a:lnTo>
                  <a:lnTo>
                    <a:pt x="91" y="64"/>
                  </a:lnTo>
                  <a:cubicBezTo>
                    <a:pt x="99" y="65"/>
                    <a:pt x="106" y="67"/>
                    <a:pt x="113" y="71"/>
                  </a:cubicBezTo>
                  <a:lnTo>
                    <a:pt x="113" y="42"/>
                  </a:lnTo>
                  <a:lnTo>
                    <a:pt x="368" y="42"/>
                  </a:lnTo>
                  <a:lnTo>
                    <a:pt x="368" y="205"/>
                  </a:lnTo>
                  <a:lnTo>
                    <a:pt x="185" y="205"/>
                  </a:lnTo>
                  <a:cubicBezTo>
                    <a:pt x="186" y="208"/>
                    <a:pt x="187" y="211"/>
                    <a:pt x="187" y="214"/>
                  </a:cubicBezTo>
                  <a:lnTo>
                    <a:pt x="368" y="214"/>
                  </a:lnTo>
                  <a:lnTo>
                    <a:pt x="368" y="223"/>
                  </a:lnTo>
                  <a:lnTo>
                    <a:pt x="188" y="223"/>
                  </a:lnTo>
                  <a:cubicBezTo>
                    <a:pt x="188" y="225"/>
                    <a:pt x="189" y="226"/>
                    <a:pt x="189" y="228"/>
                  </a:cubicBezTo>
                  <a:lnTo>
                    <a:pt x="189" y="249"/>
                  </a:lnTo>
                  <a:lnTo>
                    <a:pt x="228" y="249"/>
                  </a:lnTo>
                  <a:lnTo>
                    <a:pt x="228" y="311"/>
                  </a:lnTo>
                  <a:lnTo>
                    <a:pt x="243" y="311"/>
                  </a:lnTo>
                  <a:lnTo>
                    <a:pt x="243" y="249"/>
                  </a:lnTo>
                  <a:lnTo>
                    <a:pt x="292" y="249"/>
                  </a:lnTo>
                  <a:lnTo>
                    <a:pt x="315" y="309"/>
                  </a:lnTo>
                  <a:lnTo>
                    <a:pt x="330" y="305"/>
                  </a:lnTo>
                  <a:lnTo>
                    <a:pt x="308" y="249"/>
                  </a:lnTo>
                  <a:lnTo>
                    <a:pt x="400" y="249"/>
                  </a:lnTo>
                  <a:lnTo>
                    <a:pt x="400" y="223"/>
                  </a:lnTo>
                  <a:lnTo>
                    <a:pt x="390" y="223"/>
                  </a:lnTo>
                  <a:lnTo>
                    <a:pt x="390" y="42"/>
                  </a:lnTo>
                  <a:lnTo>
                    <a:pt x="400" y="42"/>
                  </a:lnTo>
                  <a:close/>
                  <a:moveTo>
                    <a:pt x="84" y="162"/>
                  </a:moveTo>
                  <a:lnTo>
                    <a:pt x="84" y="162"/>
                  </a:lnTo>
                  <a:cubicBezTo>
                    <a:pt x="105" y="162"/>
                    <a:pt x="123" y="144"/>
                    <a:pt x="123" y="123"/>
                  </a:cubicBezTo>
                  <a:cubicBezTo>
                    <a:pt x="123" y="101"/>
                    <a:pt x="105" y="84"/>
                    <a:pt x="84" y="84"/>
                  </a:cubicBezTo>
                  <a:cubicBezTo>
                    <a:pt x="62" y="84"/>
                    <a:pt x="45" y="101"/>
                    <a:pt x="45" y="123"/>
                  </a:cubicBezTo>
                  <a:cubicBezTo>
                    <a:pt x="45" y="144"/>
                    <a:pt x="62" y="162"/>
                    <a:pt x="84" y="162"/>
                  </a:cubicBezTo>
                  <a:close/>
                  <a:moveTo>
                    <a:pt x="109" y="170"/>
                  </a:moveTo>
                  <a:lnTo>
                    <a:pt x="109" y="170"/>
                  </a:lnTo>
                  <a:lnTo>
                    <a:pt x="94" y="170"/>
                  </a:lnTo>
                  <a:lnTo>
                    <a:pt x="97" y="171"/>
                  </a:lnTo>
                  <a:cubicBezTo>
                    <a:pt x="98" y="172"/>
                    <a:pt x="99" y="175"/>
                    <a:pt x="98" y="177"/>
                  </a:cubicBezTo>
                  <a:lnTo>
                    <a:pt x="93" y="190"/>
                  </a:lnTo>
                  <a:lnTo>
                    <a:pt x="102" y="266"/>
                  </a:lnTo>
                  <a:lnTo>
                    <a:pt x="85" y="282"/>
                  </a:lnTo>
                  <a:lnTo>
                    <a:pt x="67" y="266"/>
                  </a:lnTo>
                  <a:lnTo>
                    <a:pt x="77" y="190"/>
                  </a:lnTo>
                  <a:lnTo>
                    <a:pt x="71" y="177"/>
                  </a:lnTo>
                  <a:cubicBezTo>
                    <a:pt x="71" y="175"/>
                    <a:pt x="71" y="172"/>
                    <a:pt x="73" y="171"/>
                  </a:cubicBezTo>
                  <a:lnTo>
                    <a:pt x="76" y="170"/>
                  </a:lnTo>
                  <a:lnTo>
                    <a:pt x="59" y="170"/>
                  </a:lnTo>
                  <a:cubicBezTo>
                    <a:pt x="26" y="170"/>
                    <a:pt x="0" y="196"/>
                    <a:pt x="0" y="228"/>
                  </a:cubicBezTo>
                  <a:lnTo>
                    <a:pt x="0" y="313"/>
                  </a:lnTo>
                  <a:lnTo>
                    <a:pt x="34" y="313"/>
                  </a:lnTo>
                  <a:lnTo>
                    <a:pt x="34" y="226"/>
                  </a:lnTo>
                  <a:lnTo>
                    <a:pt x="46" y="226"/>
                  </a:lnTo>
                  <a:lnTo>
                    <a:pt x="46" y="313"/>
                  </a:lnTo>
                  <a:lnTo>
                    <a:pt x="120" y="313"/>
                  </a:lnTo>
                  <a:lnTo>
                    <a:pt x="120" y="226"/>
                  </a:lnTo>
                  <a:lnTo>
                    <a:pt x="132" y="226"/>
                  </a:lnTo>
                  <a:lnTo>
                    <a:pt x="132" y="313"/>
                  </a:lnTo>
                  <a:lnTo>
                    <a:pt x="167" y="313"/>
                  </a:lnTo>
                  <a:lnTo>
                    <a:pt x="167" y="228"/>
                  </a:lnTo>
                  <a:cubicBezTo>
                    <a:pt x="167" y="196"/>
                    <a:pt x="141" y="170"/>
                    <a:pt x="109" y="1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94A5A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1280775" y="332656"/>
            <a:ext cx="495300" cy="509588"/>
            <a:chOff x="9559926" y="5013176"/>
            <a:chExt cx="495300" cy="509588"/>
          </a:xfrm>
        </p:grpSpPr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9559926" y="5013176"/>
              <a:ext cx="495300" cy="5095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94A5A"/>
                </a:solidFill>
              </a:endParaRPr>
            </a:p>
          </p:txBody>
        </p:sp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9685338" y="5114776"/>
              <a:ext cx="300037" cy="290513"/>
            </a:xfrm>
            <a:custGeom>
              <a:avLst/>
              <a:gdLst>
                <a:gd name="T0" fmla="*/ 13 w 387"/>
                <a:gd name="T1" fmla="*/ 287 h 362"/>
                <a:gd name="T2" fmla="*/ 276 w 387"/>
                <a:gd name="T3" fmla="*/ 215 h 362"/>
                <a:gd name="T4" fmla="*/ 253 w 387"/>
                <a:gd name="T5" fmla="*/ 297 h 362"/>
                <a:gd name="T6" fmla="*/ 245 w 387"/>
                <a:gd name="T7" fmla="*/ 226 h 362"/>
                <a:gd name="T8" fmla="*/ 245 w 387"/>
                <a:gd name="T9" fmla="*/ 163 h 362"/>
                <a:gd name="T10" fmla="*/ 238 w 387"/>
                <a:gd name="T11" fmla="*/ 166 h 362"/>
                <a:gd name="T12" fmla="*/ 244 w 387"/>
                <a:gd name="T13" fmla="*/ 175 h 362"/>
                <a:gd name="T14" fmla="*/ 250 w 387"/>
                <a:gd name="T15" fmla="*/ 173 h 362"/>
                <a:gd name="T16" fmla="*/ 214 w 387"/>
                <a:gd name="T17" fmla="*/ 181 h 362"/>
                <a:gd name="T18" fmla="*/ 217 w 387"/>
                <a:gd name="T19" fmla="*/ 193 h 362"/>
                <a:gd name="T20" fmla="*/ 221 w 387"/>
                <a:gd name="T21" fmla="*/ 189 h 362"/>
                <a:gd name="T22" fmla="*/ 195 w 387"/>
                <a:gd name="T23" fmla="*/ 205 h 362"/>
                <a:gd name="T24" fmla="*/ 192 w 387"/>
                <a:gd name="T25" fmla="*/ 211 h 362"/>
                <a:gd name="T26" fmla="*/ 201 w 387"/>
                <a:gd name="T27" fmla="*/ 216 h 362"/>
                <a:gd name="T28" fmla="*/ 204 w 387"/>
                <a:gd name="T29" fmla="*/ 210 h 362"/>
                <a:gd name="T30" fmla="*/ 183 w 387"/>
                <a:gd name="T31" fmla="*/ 240 h 362"/>
                <a:gd name="T32" fmla="*/ 193 w 387"/>
                <a:gd name="T33" fmla="*/ 247 h 362"/>
                <a:gd name="T34" fmla="*/ 194 w 387"/>
                <a:gd name="T35" fmla="*/ 241 h 362"/>
                <a:gd name="T36" fmla="*/ 185 w 387"/>
                <a:gd name="T37" fmla="*/ 270 h 362"/>
                <a:gd name="T38" fmla="*/ 187 w 387"/>
                <a:gd name="T39" fmla="*/ 277 h 362"/>
                <a:gd name="T40" fmla="*/ 196 w 387"/>
                <a:gd name="T41" fmla="*/ 273 h 362"/>
                <a:gd name="T42" fmla="*/ 195 w 387"/>
                <a:gd name="T43" fmla="*/ 267 h 362"/>
                <a:gd name="T44" fmla="*/ 200 w 387"/>
                <a:gd name="T45" fmla="*/ 304 h 362"/>
                <a:gd name="T46" fmla="*/ 212 w 387"/>
                <a:gd name="T47" fmla="*/ 302 h 362"/>
                <a:gd name="T48" fmla="*/ 208 w 387"/>
                <a:gd name="T49" fmla="*/ 297 h 362"/>
                <a:gd name="T50" fmla="*/ 221 w 387"/>
                <a:gd name="T51" fmla="*/ 325 h 362"/>
                <a:gd name="T52" fmla="*/ 227 w 387"/>
                <a:gd name="T53" fmla="*/ 329 h 362"/>
                <a:gd name="T54" fmla="*/ 232 w 387"/>
                <a:gd name="T55" fmla="*/ 320 h 362"/>
                <a:gd name="T56" fmla="*/ 227 w 387"/>
                <a:gd name="T57" fmla="*/ 316 h 362"/>
                <a:gd name="T58" fmla="*/ 254 w 387"/>
                <a:gd name="T59" fmla="*/ 340 h 362"/>
                <a:gd name="T60" fmla="*/ 261 w 387"/>
                <a:gd name="T61" fmla="*/ 342 h 362"/>
                <a:gd name="T62" fmla="*/ 257 w 387"/>
                <a:gd name="T63" fmla="*/ 330 h 362"/>
                <a:gd name="T64" fmla="*/ 284 w 387"/>
                <a:gd name="T65" fmla="*/ 342 h 362"/>
                <a:gd name="T66" fmla="*/ 291 w 387"/>
                <a:gd name="T67" fmla="*/ 341 h 362"/>
                <a:gd name="T68" fmla="*/ 290 w 387"/>
                <a:gd name="T69" fmla="*/ 331 h 362"/>
                <a:gd name="T70" fmla="*/ 284 w 387"/>
                <a:gd name="T71" fmla="*/ 332 h 362"/>
                <a:gd name="T72" fmla="*/ 319 w 387"/>
                <a:gd name="T73" fmla="*/ 332 h 362"/>
                <a:gd name="T74" fmla="*/ 325 w 387"/>
                <a:gd name="T75" fmla="*/ 328 h 362"/>
                <a:gd name="T76" fmla="*/ 315 w 387"/>
                <a:gd name="T77" fmla="*/ 321 h 362"/>
                <a:gd name="T78" fmla="*/ 343 w 387"/>
                <a:gd name="T79" fmla="*/ 313 h 362"/>
                <a:gd name="T80" fmla="*/ 347 w 387"/>
                <a:gd name="T81" fmla="*/ 308 h 362"/>
                <a:gd name="T82" fmla="*/ 340 w 387"/>
                <a:gd name="T83" fmla="*/ 300 h 362"/>
                <a:gd name="T84" fmla="*/ 336 w 387"/>
                <a:gd name="T85" fmla="*/ 305 h 362"/>
                <a:gd name="T86" fmla="*/ 362 w 387"/>
                <a:gd name="T87" fmla="*/ 282 h 362"/>
                <a:gd name="T88" fmla="*/ 364 w 387"/>
                <a:gd name="T89" fmla="*/ 275 h 362"/>
                <a:gd name="T90" fmla="*/ 352 w 387"/>
                <a:gd name="T91" fmla="*/ 276 h 362"/>
                <a:gd name="T92" fmla="*/ 367 w 387"/>
                <a:gd name="T93" fmla="*/ 252 h 362"/>
                <a:gd name="T94" fmla="*/ 367 w 387"/>
                <a:gd name="T95" fmla="*/ 245 h 362"/>
                <a:gd name="T96" fmla="*/ 356 w 387"/>
                <a:gd name="T97" fmla="*/ 244 h 362"/>
                <a:gd name="T98" fmla="*/ 356 w 387"/>
                <a:gd name="T99" fmla="*/ 250 h 362"/>
                <a:gd name="T100" fmla="*/ 360 w 387"/>
                <a:gd name="T101" fmla="*/ 215 h 362"/>
                <a:gd name="T102" fmla="*/ 357 w 387"/>
                <a:gd name="T103" fmla="*/ 208 h 362"/>
                <a:gd name="T104" fmla="*/ 350 w 387"/>
                <a:gd name="T105" fmla="*/ 218 h 362"/>
                <a:gd name="T106" fmla="*/ 344 w 387"/>
                <a:gd name="T107" fmla="*/ 190 h 362"/>
                <a:gd name="T108" fmla="*/ 340 w 387"/>
                <a:gd name="T109" fmla="*/ 185 h 362"/>
                <a:gd name="T110" fmla="*/ 331 w 387"/>
                <a:gd name="T111" fmla="*/ 191 h 362"/>
                <a:gd name="T112" fmla="*/ 335 w 387"/>
                <a:gd name="T113" fmla="*/ 196 h 362"/>
                <a:gd name="T114" fmla="*/ 315 w 387"/>
                <a:gd name="T115" fmla="*/ 168 h 362"/>
                <a:gd name="T116" fmla="*/ 309 w 387"/>
                <a:gd name="T117" fmla="*/ 165 h 362"/>
                <a:gd name="T118" fmla="*/ 308 w 387"/>
                <a:gd name="T119" fmla="*/ 176 h 362"/>
                <a:gd name="T120" fmla="*/ 275 w 387"/>
                <a:gd name="T121" fmla="*/ 138 h 362"/>
                <a:gd name="T122" fmla="*/ 215 w 387"/>
                <a:gd name="T123" fmla="*/ 5 h 362"/>
                <a:gd name="T124" fmla="*/ 18 w 387"/>
                <a:gd name="T125" fmla="*/ 9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7" h="362">
                  <a:moveTo>
                    <a:pt x="30" y="269"/>
                  </a:moveTo>
                  <a:cubicBezTo>
                    <a:pt x="50" y="267"/>
                    <a:pt x="69" y="266"/>
                    <a:pt x="88" y="265"/>
                  </a:cubicBezTo>
                  <a:cubicBezTo>
                    <a:pt x="76" y="265"/>
                    <a:pt x="65" y="264"/>
                    <a:pt x="53" y="262"/>
                  </a:cubicBezTo>
                  <a:cubicBezTo>
                    <a:pt x="43" y="261"/>
                    <a:pt x="35" y="254"/>
                    <a:pt x="35" y="244"/>
                  </a:cubicBezTo>
                  <a:cubicBezTo>
                    <a:pt x="35" y="230"/>
                    <a:pt x="35" y="215"/>
                    <a:pt x="35" y="201"/>
                  </a:cubicBezTo>
                  <a:cubicBezTo>
                    <a:pt x="35" y="191"/>
                    <a:pt x="43" y="184"/>
                    <a:pt x="53" y="183"/>
                  </a:cubicBezTo>
                  <a:cubicBezTo>
                    <a:pt x="89" y="180"/>
                    <a:pt x="124" y="178"/>
                    <a:pt x="160" y="179"/>
                  </a:cubicBezTo>
                  <a:cubicBezTo>
                    <a:pt x="147" y="200"/>
                    <a:pt x="140" y="224"/>
                    <a:pt x="140" y="250"/>
                  </a:cubicBezTo>
                  <a:cubicBezTo>
                    <a:pt x="140" y="288"/>
                    <a:pt x="155" y="322"/>
                    <a:pt x="179" y="346"/>
                  </a:cubicBezTo>
                  <a:cubicBezTo>
                    <a:pt x="181" y="347"/>
                    <a:pt x="182" y="349"/>
                    <a:pt x="184" y="350"/>
                  </a:cubicBezTo>
                  <a:cubicBezTo>
                    <a:pt x="133" y="355"/>
                    <a:pt x="82" y="354"/>
                    <a:pt x="30" y="348"/>
                  </a:cubicBezTo>
                  <a:cubicBezTo>
                    <a:pt x="21" y="347"/>
                    <a:pt x="13" y="340"/>
                    <a:pt x="13" y="330"/>
                  </a:cubicBezTo>
                  <a:cubicBezTo>
                    <a:pt x="13" y="316"/>
                    <a:pt x="13" y="301"/>
                    <a:pt x="13" y="287"/>
                  </a:cubicBezTo>
                  <a:cubicBezTo>
                    <a:pt x="13" y="277"/>
                    <a:pt x="21" y="270"/>
                    <a:pt x="30" y="269"/>
                  </a:cubicBezTo>
                  <a:close/>
                  <a:moveTo>
                    <a:pt x="266" y="159"/>
                  </a:moveTo>
                  <a:lnTo>
                    <a:pt x="266" y="159"/>
                  </a:lnTo>
                  <a:cubicBezTo>
                    <a:pt x="273" y="158"/>
                    <a:pt x="281" y="157"/>
                    <a:pt x="288" y="159"/>
                  </a:cubicBezTo>
                  <a:cubicBezTo>
                    <a:pt x="287" y="163"/>
                    <a:pt x="287" y="167"/>
                    <a:pt x="287" y="171"/>
                  </a:cubicBezTo>
                  <a:cubicBezTo>
                    <a:pt x="280" y="170"/>
                    <a:pt x="273" y="170"/>
                    <a:pt x="267" y="171"/>
                  </a:cubicBezTo>
                  <a:cubicBezTo>
                    <a:pt x="267" y="167"/>
                    <a:pt x="266" y="163"/>
                    <a:pt x="266" y="159"/>
                  </a:cubicBezTo>
                  <a:close/>
                  <a:moveTo>
                    <a:pt x="307" y="231"/>
                  </a:moveTo>
                  <a:lnTo>
                    <a:pt x="307" y="231"/>
                  </a:lnTo>
                  <a:lnTo>
                    <a:pt x="281" y="231"/>
                  </a:lnTo>
                  <a:lnTo>
                    <a:pt x="281" y="226"/>
                  </a:lnTo>
                  <a:cubicBezTo>
                    <a:pt x="281" y="222"/>
                    <a:pt x="280" y="219"/>
                    <a:pt x="280" y="217"/>
                  </a:cubicBezTo>
                  <a:cubicBezTo>
                    <a:pt x="279" y="216"/>
                    <a:pt x="278" y="215"/>
                    <a:pt x="276" y="215"/>
                  </a:cubicBezTo>
                  <a:cubicBezTo>
                    <a:pt x="274" y="215"/>
                    <a:pt x="273" y="216"/>
                    <a:pt x="272" y="217"/>
                  </a:cubicBezTo>
                  <a:cubicBezTo>
                    <a:pt x="272" y="218"/>
                    <a:pt x="271" y="220"/>
                    <a:pt x="271" y="223"/>
                  </a:cubicBezTo>
                  <a:cubicBezTo>
                    <a:pt x="271" y="227"/>
                    <a:pt x="272" y="230"/>
                    <a:pt x="274" y="231"/>
                  </a:cubicBezTo>
                  <a:cubicBezTo>
                    <a:pt x="275" y="233"/>
                    <a:pt x="280" y="236"/>
                    <a:pt x="288" y="241"/>
                  </a:cubicBezTo>
                  <a:cubicBezTo>
                    <a:pt x="294" y="245"/>
                    <a:pt x="299" y="248"/>
                    <a:pt x="301" y="250"/>
                  </a:cubicBezTo>
                  <a:cubicBezTo>
                    <a:pt x="304" y="252"/>
                    <a:pt x="306" y="255"/>
                    <a:pt x="307" y="259"/>
                  </a:cubicBezTo>
                  <a:cubicBezTo>
                    <a:pt x="309" y="263"/>
                    <a:pt x="310" y="268"/>
                    <a:pt x="310" y="274"/>
                  </a:cubicBezTo>
                  <a:cubicBezTo>
                    <a:pt x="310" y="283"/>
                    <a:pt x="308" y="290"/>
                    <a:pt x="303" y="295"/>
                  </a:cubicBezTo>
                  <a:cubicBezTo>
                    <a:pt x="299" y="301"/>
                    <a:pt x="292" y="304"/>
                    <a:pt x="283" y="305"/>
                  </a:cubicBezTo>
                  <a:lnTo>
                    <a:pt x="283" y="315"/>
                  </a:lnTo>
                  <a:lnTo>
                    <a:pt x="271" y="315"/>
                  </a:lnTo>
                  <a:lnTo>
                    <a:pt x="271" y="305"/>
                  </a:lnTo>
                  <a:cubicBezTo>
                    <a:pt x="264" y="304"/>
                    <a:pt x="258" y="302"/>
                    <a:pt x="253" y="297"/>
                  </a:cubicBezTo>
                  <a:cubicBezTo>
                    <a:pt x="248" y="292"/>
                    <a:pt x="245" y="284"/>
                    <a:pt x="245" y="272"/>
                  </a:cubicBezTo>
                  <a:lnTo>
                    <a:pt x="245" y="267"/>
                  </a:lnTo>
                  <a:lnTo>
                    <a:pt x="271" y="267"/>
                  </a:lnTo>
                  <a:lnTo>
                    <a:pt x="271" y="274"/>
                  </a:lnTo>
                  <a:cubicBezTo>
                    <a:pt x="271" y="281"/>
                    <a:pt x="271" y="285"/>
                    <a:pt x="272" y="287"/>
                  </a:cubicBezTo>
                  <a:cubicBezTo>
                    <a:pt x="272" y="288"/>
                    <a:pt x="274" y="289"/>
                    <a:pt x="276" y="289"/>
                  </a:cubicBezTo>
                  <a:cubicBezTo>
                    <a:pt x="277" y="289"/>
                    <a:pt x="279" y="289"/>
                    <a:pt x="280" y="288"/>
                  </a:cubicBezTo>
                  <a:cubicBezTo>
                    <a:pt x="280" y="286"/>
                    <a:pt x="281" y="285"/>
                    <a:pt x="281" y="282"/>
                  </a:cubicBezTo>
                  <a:cubicBezTo>
                    <a:pt x="281" y="276"/>
                    <a:pt x="280" y="272"/>
                    <a:pt x="280" y="270"/>
                  </a:cubicBezTo>
                  <a:cubicBezTo>
                    <a:pt x="279" y="267"/>
                    <a:pt x="276" y="264"/>
                    <a:pt x="271" y="262"/>
                  </a:cubicBezTo>
                  <a:cubicBezTo>
                    <a:pt x="263" y="257"/>
                    <a:pt x="258" y="253"/>
                    <a:pt x="255" y="251"/>
                  </a:cubicBezTo>
                  <a:cubicBezTo>
                    <a:pt x="252" y="248"/>
                    <a:pt x="250" y="245"/>
                    <a:pt x="248" y="241"/>
                  </a:cubicBezTo>
                  <a:cubicBezTo>
                    <a:pt x="246" y="236"/>
                    <a:pt x="245" y="232"/>
                    <a:pt x="245" y="226"/>
                  </a:cubicBezTo>
                  <a:cubicBezTo>
                    <a:pt x="245" y="218"/>
                    <a:pt x="247" y="212"/>
                    <a:pt x="251" y="208"/>
                  </a:cubicBezTo>
                  <a:cubicBezTo>
                    <a:pt x="256" y="203"/>
                    <a:pt x="262" y="201"/>
                    <a:pt x="271" y="200"/>
                  </a:cubicBezTo>
                  <a:lnTo>
                    <a:pt x="271" y="191"/>
                  </a:lnTo>
                  <a:lnTo>
                    <a:pt x="283" y="191"/>
                  </a:lnTo>
                  <a:lnTo>
                    <a:pt x="283" y="200"/>
                  </a:lnTo>
                  <a:cubicBezTo>
                    <a:pt x="291" y="201"/>
                    <a:pt x="297" y="203"/>
                    <a:pt x="301" y="208"/>
                  </a:cubicBezTo>
                  <a:cubicBezTo>
                    <a:pt x="305" y="212"/>
                    <a:pt x="307" y="218"/>
                    <a:pt x="307" y="226"/>
                  </a:cubicBezTo>
                  <a:cubicBezTo>
                    <a:pt x="307" y="227"/>
                    <a:pt x="307" y="229"/>
                    <a:pt x="307" y="231"/>
                  </a:cubicBezTo>
                  <a:close/>
                  <a:moveTo>
                    <a:pt x="247" y="163"/>
                  </a:moveTo>
                  <a:lnTo>
                    <a:pt x="247" y="163"/>
                  </a:lnTo>
                  <a:lnTo>
                    <a:pt x="246" y="163"/>
                  </a:lnTo>
                  <a:lnTo>
                    <a:pt x="246" y="163"/>
                  </a:lnTo>
                  <a:lnTo>
                    <a:pt x="245" y="163"/>
                  </a:lnTo>
                  <a:lnTo>
                    <a:pt x="245" y="163"/>
                  </a:lnTo>
                  <a:lnTo>
                    <a:pt x="244" y="164"/>
                  </a:lnTo>
                  <a:lnTo>
                    <a:pt x="244" y="164"/>
                  </a:lnTo>
                  <a:lnTo>
                    <a:pt x="243" y="164"/>
                  </a:lnTo>
                  <a:lnTo>
                    <a:pt x="243" y="164"/>
                  </a:lnTo>
                  <a:lnTo>
                    <a:pt x="242" y="164"/>
                  </a:lnTo>
                  <a:lnTo>
                    <a:pt x="242" y="164"/>
                  </a:lnTo>
                  <a:lnTo>
                    <a:pt x="241" y="165"/>
                  </a:lnTo>
                  <a:lnTo>
                    <a:pt x="241" y="165"/>
                  </a:lnTo>
                  <a:lnTo>
                    <a:pt x="240" y="165"/>
                  </a:lnTo>
                  <a:lnTo>
                    <a:pt x="239" y="165"/>
                  </a:lnTo>
                  <a:lnTo>
                    <a:pt x="239" y="166"/>
                  </a:lnTo>
                  <a:lnTo>
                    <a:pt x="238" y="166"/>
                  </a:lnTo>
                  <a:lnTo>
                    <a:pt x="238" y="166"/>
                  </a:lnTo>
                  <a:lnTo>
                    <a:pt x="237" y="166"/>
                  </a:lnTo>
                  <a:lnTo>
                    <a:pt x="237" y="166"/>
                  </a:lnTo>
                  <a:lnTo>
                    <a:pt x="236" y="167"/>
                  </a:lnTo>
                  <a:lnTo>
                    <a:pt x="236" y="167"/>
                  </a:lnTo>
                  <a:lnTo>
                    <a:pt x="241" y="176"/>
                  </a:lnTo>
                  <a:lnTo>
                    <a:pt x="241" y="176"/>
                  </a:lnTo>
                  <a:lnTo>
                    <a:pt x="241" y="176"/>
                  </a:lnTo>
                  <a:lnTo>
                    <a:pt x="242" y="176"/>
                  </a:lnTo>
                  <a:lnTo>
                    <a:pt x="242" y="176"/>
                  </a:lnTo>
                  <a:lnTo>
                    <a:pt x="243" y="175"/>
                  </a:lnTo>
                  <a:lnTo>
                    <a:pt x="243" y="175"/>
                  </a:lnTo>
                  <a:lnTo>
                    <a:pt x="244" y="175"/>
                  </a:lnTo>
                  <a:lnTo>
                    <a:pt x="244" y="175"/>
                  </a:lnTo>
                  <a:lnTo>
                    <a:pt x="244" y="175"/>
                  </a:lnTo>
                  <a:lnTo>
                    <a:pt x="245" y="175"/>
                  </a:lnTo>
                  <a:lnTo>
                    <a:pt x="245" y="174"/>
                  </a:lnTo>
                  <a:lnTo>
                    <a:pt x="246" y="174"/>
                  </a:lnTo>
                  <a:lnTo>
                    <a:pt x="246" y="174"/>
                  </a:lnTo>
                  <a:lnTo>
                    <a:pt x="247" y="174"/>
                  </a:lnTo>
                  <a:lnTo>
                    <a:pt x="247" y="174"/>
                  </a:lnTo>
                  <a:lnTo>
                    <a:pt x="248" y="173"/>
                  </a:lnTo>
                  <a:lnTo>
                    <a:pt x="248" y="173"/>
                  </a:lnTo>
                  <a:lnTo>
                    <a:pt x="249" y="173"/>
                  </a:lnTo>
                  <a:lnTo>
                    <a:pt x="249" y="173"/>
                  </a:lnTo>
                  <a:lnTo>
                    <a:pt x="250" y="173"/>
                  </a:lnTo>
                  <a:lnTo>
                    <a:pt x="250" y="173"/>
                  </a:lnTo>
                  <a:lnTo>
                    <a:pt x="247" y="163"/>
                  </a:lnTo>
                  <a:close/>
                  <a:moveTo>
                    <a:pt x="217" y="178"/>
                  </a:moveTo>
                  <a:lnTo>
                    <a:pt x="217" y="178"/>
                  </a:lnTo>
                  <a:lnTo>
                    <a:pt x="217" y="179"/>
                  </a:lnTo>
                  <a:lnTo>
                    <a:pt x="217" y="179"/>
                  </a:lnTo>
                  <a:lnTo>
                    <a:pt x="216" y="179"/>
                  </a:lnTo>
                  <a:lnTo>
                    <a:pt x="216" y="180"/>
                  </a:lnTo>
                  <a:lnTo>
                    <a:pt x="215" y="180"/>
                  </a:lnTo>
                  <a:lnTo>
                    <a:pt x="215" y="180"/>
                  </a:lnTo>
                  <a:lnTo>
                    <a:pt x="215" y="181"/>
                  </a:lnTo>
                  <a:lnTo>
                    <a:pt x="214" y="181"/>
                  </a:lnTo>
                  <a:lnTo>
                    <a:pt x="214" y="181"/>
                  </a:lnTo>
                  <a:lnTo>
                    <a:pt x="213" y="182"/>
                  </a:lnTo>
                  <a:lnTo>
                    <a:pt x="213" y="182"/>
                  </a:lnTo>
                  <a:lnTo>
                    <a:pt x="212" y="183"/>
                  </a:lnTo>
                  <a:lnTo>
                    <a:pt x="212" y="183"/>
                  </a:lnTo>
                  <a:lnTo>
                    <a:pt x="212" y="183"/>
                  </a:lnTo>
                  <a:lnTo>
                    <a:pt x="211" y="184"/>
                  </a:lnTo>
                  <a:lnTo>
                    <a:pt x="211" y="184"/>
                  </a:lnTo>
                  <a:lnTo>
                    <a:pt x="210" y="184"/>
                  </a:lnTo>
                  <a:lnTo>
                    <a:pt x="210" y="185"/>
                  </a:lnTo>
                  <a:lnTo>
                    <a:pt x="210" y="185"/>
                  </a:lnTo>
                  <a:lnTo>
                    <a:pt x="209" y="186"/>
                  </a:lnTo>
                  <a:lnTo>
                    <a:pt x="209" y="186"/>
                  </a:lnTo>
                  <a:lnTo>
                    <a:pt x="217" y="193"/>
                  </a:lnTo>
                  <a:lnTo>
                    <a:pt x="217" y="193"/>
                  </a:lnTo>
                  <a:lnTo>
                    <a:pt x="217" y="193"/>
                  </a:lnTo>
                  <a:lnTo>
                    <a:pt x="218" y="192"/>
                  </a:lnTo>
                  <a:lnTo>
                    <a:pt x="218" y="192"/>
                  </a:lnTo>
                  <a:lnTo>
                    <a:pt x="218" y="192"/>
                  </a:lnTo>
                  <a:lnTo>
                    <a:pt x="219" y="191"/>
                  </a:lnTo>
                  <a:lnTo>
                    <a:pt x="219" y="191"/>
                  </a:lnTo>
                  <a:lnTo>
                    <a:pt x="219" y="191"/>
                  </a:lnTo>
                  <a:lnTo>
                    <a:pt x="220" y="190"/>
                  </a:lnTo>
                  <a:lnTo>
                    <a:pt x="220" y="190"/>
                  </a:lnTo>
                  <a:lnTo>
                    <a:pt x="220" y="190"/>
                  </a:lnTo>
                  <a:lnTo>
                    <a:pt x="221" y="189"/>
                  </a:lnTo>
                  <a:lnTo>
                    <a:pt x="221" y="189"/>
                  </a:lnTo>
                  <a:lnTo>
                    <a:pt x="221" y="189"/>
                  </a:lnTo>
                  <a:lnTo>
                    <a:pt x="222" y="188"/>
                  </a:lnTo>
                  <a:lnTo>
                    <a:pt x="222" y="188"/>
                  </a:lnTo>
                  <a:lnTo>
                    <a:pt x="223" y="188"/>
                  </a:lnTo>
                  <a:lnTo>
                    <a:pt x="223" y="188"/>
                  </a:lnTo>
                  <a:lnTo>
                    <a:pt x="223" y="187"/>
                  </a:lnTo>
                  <a:lnTo>
                    <a:pt x="224" y="187"/>
                  </a:lnTo>
                  <a:lnTo>
                    <a:pt x="224" y="187"/>
                  </a:lnTo>
                  <a:lnTo>
                    <a:pt x="217" y="178"/>
                  </a:lnTo>
                  <a:close/>
                  <a:moveTo>
                    <a:pt x="195" y="204"/>
                  </a:moveTo>
                  <a:lnTo>
                    <a:pt x="195" y="204"/>
                  </a:lnTo>
                  <a:lnTo>
                    <a:pt x="195" y="204"/>
                  </a:lnTo>
                  <a:lnTo>
                    <a:pt x="195" y="205"/>
                  </a:lnTo>
                  <a:lnTo>
                    <a:pt x="195" y="205"/>
                  </a:lnTo>
                  <a:lnTo>
                    <a:pt x="194" y="206"/>
                  </a:lnTo>
                  <a:lnTo>
                    <a:pt x="194" y="206"/>
                  </a:lnTo>
                  <a:lnTo>
                    <a:pt x="194" y="206"/>
                  </a:lnTo>
                  <a:lnTo>
                    <a:pt x="194" y="207"/>
                  </a:lnTo>
                  <a:lnTo>
                    <a:pt x="193" y="207"/>
                  </a:lnTo>
                  <a:lnTo>
                    <a:pt x="193" y="208"/>
                  </a:lnTo>
                  <a:lnTo>
                    <a:pt x="193" y="208"/>
                  </a:lnTo>
                  <a:lnTo>
                    <a:pt x="193" y="209"/>
                  </a:lnTo>
                  <a:lnTo>
                    <a:pt x="192" y="209"/>
                  </a:lnTo>
                  <a:lnTo>
                    <a:pt x="192" y="210"/>
                  </a:lnTo>
                  <a:lnTo>
                    <a:pt x="192" y="210"/>
                  </a:lnTo>
                  <a:lnTo>
                    <a:pt x="192" y="211"/>
                  </a:lnTo>
                  <a:lnTo>
                    <a:pt x="191" y="211"/>
                  </a:lnTo>
                  <a:lnTo>
                    <a:pt x="191" y="212"/>
                  </a:lnTo>
                  <a:lnTo>
                    <a:pt x="191" y="213"/>
                  </a:lnTo>
                  <a:lnTo>
                    <a:pt x="191" y="213"/>
                  </a:lnTo>
                  <a:lnTo>
                    <a:pt x="190" y="214"/>
                  </a:lnTo>
                  <a:lnTo>
                    <a:pt x="190" y="214"/>
                  </a:lnTo>
                  <a:lnTo>
                    <a:pt x="200" y="218"/>
                  </a:lnTo>
                  <a:lnTo>
                    <a:pt x="200" y="218"/>
                  </a:lnTo>
                  <a:lnTo>
                    <a:pt x="200" y="217"/>
                  </a:lnTo>
                  <a:lnTo>
                    <a:pt x="200" y="217"/>
                  </a:lnTo>
                  <a:lnTo>
                    <a:pt x="201" y="216"/>
                  </a:lnTo>
                  <a:lnTo>
                    <a:pt x="201" y="216"/>
                  </a:lnTo>
                  <a:lnTo>
                    <a:pt x="201" y="216"/>
                  </a:lnTo>
                  <a:lnTo>
                    <a:pt x="201" y="215"/>
                  </a:lnTo>
                  <a:lnTo>
                    <a:pt x="202" y="215"/>
                  </a:lnTo>
                  <a:lnTo>
                    <a:pt x="202" y="214"/>
                  </a:lnTo>
                  <a:lnTo>
                    <a:pt x="202" y="214"/>
                  </a:lnTo>
                  <a:lnTo>
                    <a:pt x="202" y="213"/>
                  </a:lnTo>
                  <a:lnTo>
                    <a:pt x="202" y="213"/>
                  </a:lnTo>
                  <a:lnTo>
                    <a:pt x="203" y="212"/>
                  </a:lnTo>
                  <a:lnTo>
                    <a:pt x="203" y="212"/>
                  </a:lnTo>
                  <a:lnTo>
                    <a:pt x="203" y="212"/>
                  </a:lnTo>
                  <a:lnTo>
                    <a:pt x="203" y="211"/>
                  </a:lnTo>
                  <a:lnTo>
                    <a:pt x="204" y="211"/>
                  </a:lnTo>
                  <a:lnTo>
                    <a:pt x="204" y="210"/>
                  </a:lnTo>
                  <a:lnTo>
                    <a:pt x="204" y="210"/>
                  </a:lnTo>
                  <a:lnTo>
                    <a:pt x="204" y="209"/>
                  </a:lnTo>
                  <a:lnTo>
                    <a:pt x="204" y="209"/>
                  </a:lnTo>
                  <a:lnTo>
                    <a:pt x="195" y="204"/>
                  </a:lnTo>
                  <a:close/>
                  <a:moveTo>
                    <a:pt x="184" y="235"/>
                  </a:moveTo>
                  <a:lnTo>
                    <a:pt x="184" y="235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7"/>
                  </a:lnTo>
                  <a:lnTo>
                    <a:pt x="184" y="238"/>
                  </a:lnTo>
                  <a:lnTo>
                    <a:pt x="183" y="238"/>
                  </a:lnTo>
                  <a:lnTo>
                    <a:pt x="183" y="239"/>
                  </a:lnTo>
                  <a:lnTo>
                    <a:pt x="183" y="239"/>
                  </a:lnTo>
                  <a:lnTo>
                    <a:pt x="183" y="240"/>
                  </a:lnTo>
                  <a:lnTo>
                    <a:pt x="183" y="240"/>
                  </a:lnTo>
                  <a:lnTo>
                    <a:pt x="183" y="241"/>
                  </a:lnTo>
                  <a:lnTo>
                    <a:pt x="183" y="242"/>
                  </a:lnTo>
                  <a:lnTo>
                    <a:pt x="183" y="242"/>
                  </a:lnTo>
                  <a:lnTo>
                    <a:pt x="183" y="243"/>
                  </a:lnTo>
                  <a:lnTo>
                    <a:pt x="183" y="243"/>
                  </a:lnTo>
                  <a:lnTo>
                    <a:pt x="183" y="244"/>
                  </a:lnTo>
                  <a:lnTo>
                    <a:pt x="183" y="245"/>
                  </a:lnTo>
                  <a:lnTo>
                    <a:pt x="183" y="245"/>
                  </a:lnTo>
                  <a:lnTo>
                    <a:pt x="183" y="246"/>
                  </a:lnTo>
                  <a:lnTo>
                    <a:pt x="183" y="246"/>
                  </a:lnTo>
                  <a:lnTo>
                    <a:pt x="183" y="247"/>
                  </a:lnTo>
                  <a:lnTo>
                    <a:pt x="193" y="247"/>
                  </a:lnTo>
                  <a:lnTo>
                    <a:pt x="193" y="247"/>
                  </a:lnTo>
                  <a:lnTo>
                    <a:pt x="193" y="246"/>
                  </a:lnTo>
                  <a:lnTo>
                    <a:pt x="193" y="246"/>
                  </a:lnTo>
                  <a:lnTo>
                    <a:pt x="193" y="245"/>
                  </a:lnTo>
                  <a:lnTo>
                    <a:pt x="193" y="245"/>
                  </a:lnTo>
                  <a:lnTo>
                    <a:pt x="194" y="244"/>
                  </a:lnTo>
                  <a:lnTo>
                    <a:pt x="194" y="244"/>
                  </a:lnTo>
                  <a:lnTo>
                    <a:pt x="194" y="243"/>
                  </a:lnTo>
                  <a:lnTo>
                    <a:pt x="194" y="243"/>
                  </a:lnTo>
                  <a:lnTo>
                    <a:pt x="194" y="242"/>
                  </a:lnTo>
                  <a:lnTo>
                    <a:pt x="194" y="242"/>
                  </a:lnTo>
                  <a:lnTo>
                    <a:pt x="194" y="241"/>
                  </a:lnTo>
                  <a:lnTo>
                    <a:pt x="194" y="241"/>
                  </a:lnTo>
                  <a:lnTo>
                    <a:pt x="194" y="240"/>
                  </a:lnTo>
                  <a:lnTo>
                    <a:pt x="194" y="240"/>
                  </a:lnTo>
                  <a:lnTo>
                    <a:pt x="194" y="239"/>
                  </a:lnTo>
                  <a:lnTo>
                    <a:pt x="194" y="239"/>
                  </a:lnTo>
                  <a:lnTo>
                    <a:pt x="194" y="238"/>
                  </a:lnTo>
                  <a:lnTo>
                    <a:pt x="194" y="238"/>
                  </a:lnTo>
                  <a:lnTo>
                    <a:pt x="194" y="237"/>
                  </a:lnTo>
                  <a:lnTo>
                    <a:pt x="184" y="235"/>
                  </a:lnTo>
                  <a:close/>
                  <a:moveTo>
                    <a:pt x="185" y="269"/>
                  </a:moveTo>
                  <a:lnTo>
                    <a:pt x="185" y="269"/>
                  </a:lnTo>
                  <a:lnTo>
                    <a:pt x="185" y="269"/>
                  </a:lnTo>
                  <a:lnTo>
                    <a:pt x="185" y="270"/>
                  </a:lnTo>
                  <a:lnTo>
                    <a:pt x="185" y="270"/>
                  </a:lnTo>
                  <a:lnTo>
                    <a:pt x="185" y="271"/>
                  </a:lnTo>
                  <a:lnTo>
                    <a:pt x="185" y="271"/>
                  </a:lnTo>
                  <a:lnTo>
                    <a:pt x="185" y="272"/>
                  </a:lnTo>
                  <a:lnTo>
                    <a:pt x="185" y="272"/>
                  </a:lnTo>
                  <a:lnTo>
                    <a:pt x="185" y="273"/>
                  </a:lnTo>
                  <a:lnTo>
                    <a:pt x="186" y="273"/>
                  </a:lnTo>
                  <a:lnTo>
                    <a:pt x="186" y="274"/>
                  </a:lnTo>
                  <a:lnTo>
                    <a:pt x="186" y="275"/>
                  </a:lnTo>
                  <a:lnTo>
                    <a:pt x="186" y="275"/>
                  </a:lnTo>
                  <a:lnTo>
                    <a:pt x="186" y="276"/>
                  </a:lnTo>
                  <a:lnTo>
                    <a:pt x="186" y="276"/>
                  </a:lnTo>
                  <a:lnTo>
                    <a:pt x="186" y="277"/>
                  </a:lnTo>
                  <a:lnTo>
                    <a:pt x="187" y="277"/>
                  </a:lnTo>
                  <a:lnTo>
                    <a:pt x="187" y="278"/>
                  </a:lnTo>
                  <a:lnTo>
                    <a:pt x="187" y="278"/>
                  </a:lnTo>
                  <a:lnTo>
                    <a:pt x="187" y="279"/>
                  </a:lnTo>
                  <a:lnTo>
                    <a:pt x="187" y="279"/>
                  </a:lnTo>
                  <a:lnTo>
                    <a:pt x="187" y="280"/>
                  </a:lnTo>
                  <a:lnTo>
                    <a:pt x="197" y="276"/>
                  </a:lnTo>
                  <a:lnTo>
                    <a:pt x="197" y="276"/>
                  </a:lnTo>
                  <a:lnTo>
                    <a:pt x="197" y="276"/>
                  </a:lnTo>
                  <a:lnTo>
                    <a:pt x="197" y="275"/>
                  </a:lnTo>
                  <a:lnTo>
                    <a:pt x="197" y="275"/>
                  </a:lnTo>
                  <a:lnTo>
                    <a:pt x="197" y="274"/>
                  </a:lnTo>
                  <a:lnTo>
                    <a:pt x="197" y="274"/>
                  </a:lnTo>
                  <a:lnTo>
                    <a:pt x="196" y="273"/>
                  </a:lnTo>
                  <a:lnTo>
                    <a:pt x="196" y="273"/>
                  </a:lnTo>
                  <a:lnTo>
                    <a:pt x="196" y="272"/>
                  </a:lnTo>
                  <a:lnTo>
                    <a:pt x="196" y="272"/>
                  </a:lnTo>
                  <a:lnTo>
                    <a:pt x="196" y="271"/>
                  </a:lnTo>
                  <a:lnTo>
                    <a:pt x="196" y="271"/>
                  </a:lnTo>
                  <a:lnTo>
                    <a:pt x="196" y="270"/>
                  </a:lnTo>
                  <a:lnTo>
                    <a:pt x="196" y="270"/>
                  </a:lnTo>
                  <a:lnTo>
                    <a:pt x="195" y="269"/>
                  </a:lnTo>
                  <a:lnTo>
                    <a:pt x="195" y="269"/>
                  </a:lnTo>
                  <a:lnTo>
                    <a:pt x="195" y="268"/>
                  </a:lnTo>
                  <a:lnTo>
                    <a:pt x="195" y="268"/>
                  </a:lnTo>
                  <a:lnTo>
                    <a:pt x="195" y="267"/>
                  </a:lnTo>
                  <a:lnTo>
                    <a:pt x="195" y="267"/>
                  </a:lnTo>
                  <a:lnTo>
                    <a:pt x="195" y="267"/>
                  </a:lnTo>
                  <a:lnTo>
                    <a:pt x="185" y="269"/>
                  </a:lnTo>
                  <a:close/>
                  <a:moveTo>
                    <a:pt x="197" y="300"/>
                  </a:moveTo>
                  <a:lnTo>
                    <a:pt x="197" y="300"/>
                  </a:lnTo>
                  <a:lnTo>
                    <a:pt x="197" y="300"/>
                  </a:lnTo>
                  <a:lnTo>
                    <a:pt x="197" y="301"/>
                  </a:lnTo>
                  <a:lnTo>
                    <a:pt x="198" y="301"/>
                  </a:lnTo>
                  <a:lnTo>
                    <a:pt x="198" y="302"/>
                  </a:lnTo>
                  <a:lnTo>
                    <a:pt x="198" y="302"/>
                  </a:lnTo>
                  <a:lnTo>
                    <a:pt x="199" y="302"/>
                  </a:lnTo>
                  <a:lnTo>
                    <a:pt x="199" y="303"/>
                  </a:lnTo>
                  <a:lnTo>
                    <a:pt x="199" y="303"/>
                  </a:lnTo>
                  <a:lnTo>
                    <a:pt x="200" y="304"/>
                  </a:lnTo>
                  <a:lnTo>
                    <a:pt x="200" y="304"/>
                  </a:lnTo>
                  <a:lnTo>
                    <a:pt x="200" y="305"/>
                  </a:lnTo>
                  <a:lnTo>
                    <a:pt x="201" y="305"/>
                  </a:lnTo>
                  <a:lnTo>
                    <a:pt x="201" y="306"/>
                  </a:lnTo>
                  <a:lnTo>
                    <a:pt x="201" y="306"/>
                  </a:lnTo>
                  <a:lnTo>
                    <a:pt x="202" y="306"/>
                  </a:lnTo>
                  <a:lnTo>
                    <a:pt x="202" y="307"/>
                  </a:lnTo>
                  <a:lnTo>
                    <a:pt x="202" y="307"/>
                  </a:lnTo>
                  <a:lnTo>
                    <a:pt x="203" y="308"/>
                  </a:lnTo>
                  <a:lnTo>
                    <a:pt x="203" y="308"/>
                  </a:lnTo>
                  <a:lnTo>
                    <a:pt x="203" y="309"/>
                  </a:lnTo>
                  <a:lnTo>
                    <a:pt x="204" y="309"/>
                  </a:lnTo>
                  <a:lnTo>
                    <a:pt x="212" y="302"/>
                  </a:lnTo>
                  <a:lnTo>
                    <a:pt x="212" y="302"/>
                  </a:lnTo>
                  <a:lnTo>
                    <a:pt x="211" y="302"/>
                  </a:lnTo>
                  <a:lnTo>
                    <a:pt x="211" y="301"/>
                  </a:lnTo>
                  <a:lnTo>
                    <a:pt x="211" y="301"/>
                  </a:lnTo>
                  <a:lnTo>
                    <a:pt x="210" y="300"/>
                  </a:lnTo>
                  <a:lnTo>
                    <a:pt x="210" y="300"/>
                  </a:lnTo>
                  <a:lnTo>
                    <a:pt x="210" y="300"/>
                  </a:lnTo>
                  <a:lnTo>
                    <a:pt x="209" y="299"/>
                  </a:lnTo>
                  <a:lnTo>
                    <a:pt x="209" y="299"/>
                  </a:lnTo>
                  <a:lnTo>
                    <a:pt x="209" y="298"/>
                  </a:lnTo>
                  <a:lnTo>
                    <a:pt x="209" y="298"/>
                  </a:lnTo>
                  <a:lnTo>
                    <a:pt x="208" y="298"/>
                  </a:lnTo>
                  <a:lnTo>
                    <a:pt x="208" y="297"/>
                  </a:lnTo>
                  <a:lnTo>
                    <a:pt x="208" y="297"/>
                  </a:lnTo>
                  <a:lnTo>
                    <a:pt x="207" y="296"/>
                  </a:lnTo>
                  <a:lnTo>
                    <a:pt x="207" y="296"/>
                  </a:lnTo>
                  <a:lnTo>
                    <a:pt x="207" y="296"/>
                  </a:lnTo>
                  <a:lnTo>
                    <a:pt x="207" y="295"/>
                  </a:lnTo>
                  <a:lnTo>
                    <a:pt x="206" y="295"/>
                  </a:lnTo>
                  <a:lnTo>
                    <a:pt x="206" y="294"/>
                  </a:lnTo>
                  <a:lnTo>
                    <a:pt x="206" y="294"/>
                  </a:lnTo>
                  <a:lnTo>
                    <a:pt x="197" y="300"/>
                  </a:lnTo>
                  <a:close/>
                  <a:moveTo>
                    <a:pt x="220" y="324"/>
                  </a:moveTo>
                  <a:lnTo>
                    <a:pt x="220" y="324"/>
                  </a:lnTo>
                  <a:lnTo>
                    <a:pt x="220" y="325"/>
                  </a:lnTo>
                  <a:lnTo>
                    <a:pt x="221" y="325"/>
                  </a:lnTo>
                  <a:lnTo>
                    <a:pt x="221" y="325"/>
                  </a:lnTo>
                  <a:lnTo>
                    <a:pt x="221" y="326"/>
                  </a:lnTo>
                  <a:lnTo>
                    <a:pt x="222" y="326"/>
                  </a:lnTo>
                  <a:lnTo>
                    <a:pt x="222" y="326"/>
                  </a:lnTo>
                  <a:lnTo>
                    <a:pt x="223" y="327"/>
                  </a:lnTo>
                  <a:lnTo>
                    <a:pt x="223" y="327"/>
                  </a:lnTo>
                  <a:lnTo>
                    <a:pt x="224" y="327"/>
                  </a:lnTo>
                  <a:lnTo>
                    <a:pt x="224" y="328"/>
                  </a:lnTo>
                  <a:lnTo>
                    <a:pt x="225" y="328"/>
                  </a:lnTo>
                  <a:lnTo>
                    <a:pt x="225" y="328"/>
                  </a:lnTo>
                  <a:lnTo>
                    <a:pt x="226" y="328"/>
                  </a:lnTo>
                  <a:lnTo>
                    <a:pt x="226" y="329"/>
                  </a:lnTo>
                  <a:lnTo>
                    <a:pt x="227" y="329"/>
                  </a:lnTo>
                  <a:lnTo>
                    <a:pt x="227" y="329"/>
                  </a:lnTo>
                  <a:lnTo>
                    <a:pt x="228" y="330"/>
                  </a:lnTo>
                  <a:lnTo>
                    <a:pt x="228" y="330"/>
                  </a:lnTo>
                  <a:lnTo>
                    <a:pt x="228" y="330"/>
                  </a:lnTo>
                  <a:lnTo>
                    <a:pt x="229" y="330"/>
                  </a:lnTo>
                  <a:lnTo>
                    <a:pt x="229" y="331"/>
                  </a:lnTo>
                  <a:lnTo>
                    <a:pt x="235" y="321"/>
                  </a:lnTo>
                  <a:lnTo>
                    <a:pt x="234" y="321"/>
                  </a:lnTo>
                  <a:lnTo>
                    <a:pt x="234" y="321"/>
                  </a:lnTo>
                  <a:lnTo>
                    <a:pt x="233" y="321"/>
                  </a:lnTo>
                  <a:lnTo>
                    <a:pt x="233" y="320"/>
                  </a:lnTo>
                  <a:lnTo>
                    <a:pt x="233" y="320"/>
                  </a:lnTo>
                  <a:lnTo>
                    <a:pt x="232" y="320"/>
                  </a:lnTo>
                  <a:lnTo>
                    <a:pt x="232" y="320"/>
                  </a:lnTo>
                  <a:lnTo>
                    <a:pt x="231" y="319"/>
                  </a:lnTo>
                  <a:lnTo>
                    <a:pt x="231" y="319"/>
                  </a:lnTo>
                  <a:lnTo>
                    <a:pt x="230" y="319"/>
                  </a:lnTo>
                  <a:lnTo>
                    <a:pt x="230" y="319"/>
                  </a:lnTo>
                  <a:lnTo>
                    <a:pt x="230" y="318"/>
                  </a:lnTo>
                  <a:lnTo>
                    <a:pt x="229" y="318"/>
                  </a:lnTo>
                  <a:lnTo>
                    <a:pt x="229" y="318"/>
                  </a:lnTo>
                  <a:lnTo>
                    <a:pt x="228" y="318"/>
                  </a:lnTo>
                  <a:lnTo>
                    <a:pt x="228" y="317"/>
                  </a:lnTo>
                  <a:lnTo>
                    <a:pt x="228" y="317"/>
                  </a:lnTo>
                  <a:lnTo>
                    <a:pt x="227" y="317"/>
                  </a:lnTo>
                  <a:lnTo>
                    <a:pt x="227" y="316"/>
                  </a:lnTo>
                  <a:lnTo>
                    <a:pt x="226" y="316"/>
                  </a:lnTo>
                  <a:lnTo>
                    <a:pt x="226" y="316"/>
                  </a:lnTo>
                  <a:lnTo>
                    <a:pt x="220" y="324"/>
                  </a:lnTo>
                  <a:close/>
                  <a:moveTo>
                    <a:pt x="250" y="339"/>
                  </a:moveTo>
                  <a:lnTo>
                    <a:pt x="250" y="339"/>
                  </a:lnTo>
                  <a:lnTo>
                    <a:pt x="250" y="339"/>
                  </a:lnTo>
                  <a:lnTo>
                    <a:pt x="251" y="339"/>
                  </a:lnTo>
                  <a:lnTo>
                    <a:pt x="251" y="340"/>
                  </a:lnTo>
                  <a:lnTo>
                    <a:pt x="252" y="340"/>
                  </a:lnTo>
                  <a:lnTo>
                    <a:pt x="252" y="340"/>
                  </a:lnTo>
                  <a:lnTo>
                    <a:pt x="253" y="340"/>
                  </a:lnTo>
                  <a:lnTo>
                    <a:pt x="253" y="340"/>
                  </a:lnTo>
                  <a:lnTo>
                    <a:pt x="254" y="340"/>
                  </a:lnTo>
                  <a:lnTo>
                    <a:pt x="255" y="340"/>
                  </a:lnTo>
                  <a:lnTo>
                    <a:pt x="255" y="341"/>
                  </a:lnTo>
                  <a:lnTo>
                    <a:pt x="256" y="341"/>
                  </a:lnTo>
                  <a:lnTo>
                    <a:pt x="256" y="341"/>
                  </a:lnTo>
                  <a:lnTo>
                    <a:pt x="257" y="341"/>
                  </a:lnTo>
                  <a:lnTo>
                    <a:pt x="257" y="341"/>
                  </a:lnTo>
                  <a:lnTo>
                    <a:pt x="258" y="341"/>
                  </a:lnTo>
                  <a:lnTo>
                    <a:pt x="259" y="341"/>
                  </a:lnTo>
                  <a:lnTo>
                    <a:pt x="259" y="341"/>
                  </a:lnTo>
                  <a:lnTo>
                    <a:pt x="260" y="341"/>
                  </a:lnTo>
                  <a:lnTo>
                    <a:pt x="260" y="341"/>
                  </a:lnTo>
                  <a:lnTo>
                    <a:pt x="261" y="342"/>
                  </a:lnTo>
                  <a:lnTo>
                    <a:pt x="261" y="342"/>
                  </a:lnTo>
                  <a:lnTo>
                    <a:pt x="263" y="331"/>
                  </a:lnTo>
                  <a:lnTo>
                    <a:pt x="262" y="331"/>
                  </a:lnTo>
                  <a:lnTo>
                    <a:pt x="262" y="331"/>
                  </a:lnTo>
                  <a:lnTo>
                    <a:pt x="261" y="331"/>
                  </a:lnTo>
                  <a:lnTo>
                    <a:pt x="261" y="331"/>
                  </a:lnTo>
                  <a:lnTo>
                    <a:pt x="260" y="331"/>
                  </a:lnTo>
                  <a:lnTo>
                    <a:pt x="260" y="331"/>
                  </a:lnTo>
                  <a:lnTo>
                    <a:pt x="259" y="331"/>
                  </a:lnTo>
                  <a:lnTo>
                    <a:pt x="259" y="330"/>
                  </a:lnTo>
                  <a:lnTo>
                    <a:pt x="258" y="330"/>
                  </a:lnTo>
                  <a:lnTo>
                    <a:pt x="258" y="330"/>
                  </a:lnTo>
                  <a:lnTo>
                    <a:pt x="257" y="330"/>
                  </a:lnTo>
                  <a:lnTo>
                    <a:pt x="257" y="330"/>
                  </a:lnTo>
                  <a:lnTo>
                    <a:pt x="256" y="330"/>
                  </a:lnTo>
                  <a:lnTo>
                    <a:pt x="256" y="330"/>
                  </a:lnTo>
                  <a:lnTo>
                    <a:pt x="255" y="330"/>
                  </a:lnTo>
                  <a:lnTo>
                    <a:pt x="255" y="330"/>
                  </a:lnTo>
                  <a:lnTo>
                    <a:pt x="254" y="329"/>
                  </a:lnTo>
                  <a:lnTo>
                    <a:pt x="254" y="329"/>
                  </a:lnTo>
                  <a:lnTo>
                    <a:pt x="253" y="329"/>
                  </a:lnTo>
                  <a:lnTo>
                    <a:pt x="253" y="329"/>
                  </a:lnTo>
                  <a:lnTo>
                    <a:pt x="253" y="329"/>
                  </a:lnTo>
                  <a:lnTo>
                    <a:pt x="250" y="339"/>
                  </a:lnTo>
                  <a:close/>
                  <a:moveTo>
                    <a:pt x="283" y="342"/>
                  </a:moveTo>
                  <a:lnTo>
                    <a:pt x="283" y="342"/>
                  </a:lnTo>
                  <a:lnTo>
                    <a:pt x="284" y="342"/>
                  </a:lnTo>
                  <a:lnTo>
                    <a:pt x="284" y="342"/>
                  </a:lnTo>
                  <a:lnTo>
                    <a:pt x="285" y="342"/>
                  </a:lnTo>
                  <a:lnTo>
                    <a:pt x="285" y="342"/>
                  </a:lnTo>
                  <a:lnTo>
                    <a:pt x="286" y="342"/>
                  </a:lnTo>
                  <a:lnTo>
                    <a:pt x="287" y="342"/>
                  </a:lnTo>
                  <a:lnTo>
                    <a:pt x="287" y="342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89" y="342"/>
                  </a:lnTo>
                  <a:lnTo>
                    <a:pt x="289" y="341"/>
                  </a:lnTo>
                  <a:lnTo>
                    <a:pt x="290" y="341"/>
                  </a:lnTo>
                  <a:lnTo>
                    <a:pt x="291" y="341"/>
                  </a:lnTo>
                  <a:lnTo>
                    <a:pt x="291" y="341"/>
                  </a:lnTo>
                  <a:lnTo>
                    <a:pt x="292" y="341"/>
                  </a:lnTo>
                  <a:lnTo>
                    <a:pt x="292" y="341"/>
                  </a:lnTo>
                  <a:lnTo>
                    <a:pt x="293" y="341"/>
                  </a:lnTo>
                  <a:lnTo>
                    <a:pt x="293" y="341"/>
                  </a:lnTo>
                  <a:lnTo>
                    <a:pt x="294" y="341"/>
                  </a:lnTo>
                  <a:lnTo>
                    <a:pt x="295" y="341"/>
                  </a:lnTo>
                  <a:lnTo>
                    <a:pt x="295" y="341"/>
                  </a:lnTo>
                  <a:lnTo>
                    <a:pt x="292" y="330"/>
                  </a:lnTo>
                  <a:lnTo>
                    <a:pt x="292" y="330"/>
                  </a:lnTo>
                  <a:lnTo>
                    <a:pt x="292" y="330"/>
                  </a:lnTo>
                  <a:lnTo>
                    <a:pt x="291" y="330"/>
                  </a:lnTo>
                  <a:lnTo>
                    <a:pt x="291" y="330"/>
                  </a:lnTo>
                  <a:lnTo>
                    <a:pt x="290" y="331"/>
                  </a:lnTo>
                  <a:lnTo>
                    <a:pt x="290" y="331"/>
                  </a:lnTo>
                  <a:lnTo>
                    <a:pt x="289" y="331"/>
                  </a:lnTo>
                  <a:lnTo>
                    <a:pt x="289" y="331"/>
                  </a:lnTo>
                  <a:lnTo>
                    <a:pt x="288" y="331"/>
                  </a:lnTo>
                  <a:lnTo>
                    <a:pt x="288" y="331"/>
                  </a:lnTo>
                  <a:lnTo>
                    <a:pt x="287" y="331"/>
                  </a:lnTo>
                  <a:lnTo>
                    <a:pt x="287" y="331"/>
                  </a:lnTo>
                  <a:lnTo>
                    <a:pt x="286" y="331"/>
                  </a:lnTo>
                  <a:lnTo>
                    <a:pt x="286" y="331"/>
                  </a:lnTo>
                  <a:lnTo>
                    <a:pt x="285" y="331"/>
                  </a:lnTo>
                  <a:lnTo>
                    <a:pt x="285" y="331"/>
                  </a:lnTo>
                  <a:lnTo>
                    <a:pt x="284" y="332"/>
                  </a:lnTo>
                  <a:lnTo>
                    <a:pt x="284" y="332"/>
                  </a:lnTo>
                  <a:lnTo>
                    <a:pt x="283" y="332"/>
                  </a:lnTo>
                  <a:lnTo>
                    <a:pt x="283" y="332"/>
                  </a:lnTo>
                  <a:lnTo>
                    <a:pt x="282" y="332"/>
                  </a:lnTo>
                  <a:lnTo>
                    <a:pt x="283" y="342"/>
                  </a:lnTo>
                  <a:close/>
                  <a:moveTo>
                    <a:pt x="316" y="333"/>
                  </a:moveTo>
                  <a:lnTo>
                    <a:pt x="316" y="333"/>
                  </a:lnTo>
                  <a:lnTo>
                    <a:pt x="316" y="333"/>
                  </a:lnTo>
                  <a:lnTo>
                    <a:pt x="316" y="333"/>
                  </a:lnTo>
                  <a:lnTo>
                    <a:pt x="317" y="333"/>
                  </a:lnTo>
                  <a:lnTo>
                    <a:pt x="317" y="332"/>
                  </a:lnTo>
                  <a:lnTo>
                    <a:pt x="318" y="332"/>
                  </a:lnTo>
                  <a:lnTo>
                    <a:pt x="318" y="332"/>
                  </a:lnTo>
                  <a:lnTo>
                    <a:pt x="319" y="332"/>
                  </a:lnTo>
                  <a:lnTo>
                    <a:pt x="319" y="331"/>
                  </a:lnTo>
                  <a:lnTo>
                    <a:pt x="320" y="331"/>
                  </a:lnTo>
                  <a:lnTo>
                    <a:pt x="320" y="331"/>
                  </a:lnTo>
                  <a:lnTo>
                    <a:pt x="321" y="330"/>
                  </a:lnTo>
                  <a:lnTo>
                    <a:pt x="321" y="330"/>
                  </a:lnTo>
                  <a:lnTo>
                    <a:pt x="322" y="330"/>
                  </a:lnTo>
                  <a:lnTo>
                    <a:pt x="322" y="330"/>
                  </a:lnTo>
                  <a:lnTo>
                    <a:pt x="323" y="329"/>
                  </a:lnTo>
                  <a:lnTo>
                    <a:pt x="323" y="329"/>
                  </a:lnTo>
                  <a:lnTo>
                    <a:pt x="324" y="329"/>
                  </a:lnTo>
                  <a:lnTo>
                    <a:pt x="324" y="328"/>
                  </a:lnTo>
                  <a:lnTo>
                    <a:pt x="325" y="328"/>
                  </a:lnTo>
                  <a:lnTo>
                    <a:pt x="325" y="328"/>
                  </a:lnTo>
                  <a:lnTo>
                    <a:pt x="325" y="328"/>
                  </a:lnTo>
                  <a:lnTo>
                    <a:pt x="320" y="319"/>
                  </a:lnTo>
                  <a:lnTo>
                    <a:pt x="319" y="319"/>
                  </a:lnTo>
                  <a:lnTo>
                    <a:pt x="319" y="319"/>
                  </a:lnTo>
                  <a:lnTo>
                    <a:pt x="318" y="319"/>
                  </a:lnTo>
                  <a:lnTo>
                    <a:pt x="318" y="320"/>
                  </a:lnTo>
                  <a:lnTo>
                    <a:pt x="318" y="320"/>
                  </a:lnTo>
                  <a:lnTo>
                    <a:pt x="317" y="320"/>
                  </a:lnTo>
                  <a:lnTo>
                    <a:pt x="317" y="320"/>
                  </a:lnTo>
                  <a:lnTo>
                    <a:pt x="316" y="321"/>
                  </a:lnTo>
                  <a:lnTo>
                    <a:pt x="316" y="321"/>
                  </a:lnTo>
                  <a:lnTo>
                    <a:pt x="315" y="321"/>
                  </a:lnTo>
                  <a:lnTo>
                    <a:pt x="315" y="321"/>
                  </a:lnTo>
                  <a:lnTo>
                    <a:pt x="315" y="322"/>
                  </a:lnTo>
                  <a:lnTo>
                    <a:pt x="314" y="322"/>
                  </a:lnTo>
                  <a:lnTo>
                    <a:pt x="314" y="322"/>
                  </a:lnTo>
                  <a:lnTo>
                    <a:pt x="313" y="322"/>
                  </a:lnTo>
                  <a:lnTo>
                    <a:pt x="313" y="323"/>
                  </a:lnTo>
                  <a:lnTo>
                    <a:pt x="312" y="323"/>
                  </a:lnTo>
                  <a:lnTo>
                    <a:pt x="312" y="323"/>
                  </a:lnTo>
                  <a:lnTo>
                    <a:pt x="312" y="323"/>
                  </a:lnTo>
                  <a:lnTo>
                    <a:pt x="311" y="324"/>
                  </a:lnTo>
                  <a:lnTo>
                    <a:pt x="311" y="324"/>
                  </a:lnTo>
                  <a:lnTo>
                    <a:pt x="316" y="333"/>
                  </a:lnTo>
                  <a:close/>
                  <a:moveTo>
                    <a:pt x="343" y="313"/>
                  </a:moveTo>
                  <a:lnTo>
                    <a:pt x="343" y="313"/>
                  </a:lnTo>
                  <a:lnTo>
                    <a:pt x="343" y="313"/>
                  </a:lnTo>
                  <a:lnTo>
                    <a:pt x="343" y="312"/>
                  </a:lnTo>
                  <a:lnTo>
                    <a:pt x="343" y="312"/>
                  </a:lnTo>
                  <a:lnTo>
                    <a:pt x="344" y="312"/>
                  </a:lnTo>
                  <a:lnTo>
                    <a:pt x="344" y="311"/>
                  </a:lnTo>
                  <a:lnTo>
                    <a:pt x="345" y="311"/>
                  </a:lnTo>
                  <a:lnTo>
                    <a:pt x="345" y="310"/>
                  </a:lnTo>
                  <a:lnTo>
                    <a:pt x="345" y="310"/>
                  </a:lnTo>
                  <a:lnTo>
                    <a:pt x="346" y="310"/>
                  </a:lnTo>
                  <a:lnTo>
                    <a:pt x="346" y="309"/>
                  </a:lnTo>
                  <a:lnTo>
                    <a:pt x="346" y="309"/>
                  </a:lnTo>
                  <a:lnTo>
                    <a:pt x="347" y="308"/>
                  </a:lnTo>
                  <a:lnTo>
                    <a:pt x="347" y="308"/>
                  </a:lnTo>
                  <a:lnTo>
                    <a:pt x="347" y="307"/>
                  </a:lnTo>
                  <a:lnTo>
                    <a:pt x="348" y="307"/>
                  </a:lnTo>
                  <a:lnTo>
                    <a:pt x="348" y="306"/>
                  </a:lnTo>
                  <a:lnTo>
                    <a:pt x="348" y="306"/>
                  </a:lnTo>
                  <a:lnTo>
                    <a:pt x="349" y="306"/>
                  </a:lnTo>
                  <a:lnTo>
                    <a:pt x="349" y="305"/>
                  </a:lnTo>
                  <a:lnTo>
                    <a:pt x="349" y="305"/>
                  </a:lnTo>
                  <a:lnTo>
                    <a:pt x="350" y="304"/>
                  </a:lnTo>
                  <a:lnTo>
                    <a:pt x="341" y="298"/>
                  </a:lnTo>
                  <a:lnTo>
                    <a:pt x="341" y="298"/>
                  </a:lnTo>
                  <a:lnTo>
                    <a:pt x="341" y="299"/>
                  </a:lnTo>
                  <a:lnTo>
                    <a:pt x="340" y="299"/>
                  </a:lnTo>
                  <a:lnTo>
                    <a:pt x="340" y="300"/>
                  </a:lnTo>
                  <a:lnTo>
                    <a:pt x="340" y="300"/>
                  </a:lnTo>
                  <a:lnTo>
                    <a:pt x="339" y="300"/>
                  </a:lnTo>
                  <a:lnTo>
                    <a:pt x="339" y="301"/>
                  </a:lnTo>
                  <a:lnTo>
                    <a:pt x="339" y="301"/>
                  </a:lnTo>
                  <a:lnTo>
                    <a:pt x="338" y="302"/>
                  </a:lnTo>
                  <a:lnTo>
                    <a:pt x="338" y="302"/>
                  </a:lnTo>
                  <a:lnTo>
                    <a:pt x="338" y="302"/>
                  </a:lnTo>
                  <a:lnTo>
                    <a:pt x="337" y="303"/>
                  </a:lnTo>
                  <a:lnTo>
                    <a:pt x="337" y="303"/>
                  </a:lnTo>
                  <a:lnTo>
                    <a:pt x="337" y="303"/>
                  </a:lnTo>
                  <a:lnTo>
                    <a:pt x="337" y="304"/>
                  </a:lnTo>
                  <a:lnTo>
                    <a:pt x="336" y="304"/>
                  </a:lnTo>
                  <a:lnTo>
                    <a:pt x="336" y="305"/>
                  </a:lnTo>
                  <a:lnTo>
                    <a:pt x="336" y="305"/>
                  </a:lnTo>
                  <a:lnTo>
                    <a:pt x="335" y="305"/>
                  </a:lnTo>
                  <a:lnTo>
                    <a:pt x="335" y="306"/>
                  </a:lnTo>
                  <a:lnTo>
                    <a:pt x="335" y="306"/>
                  </a:lnTo>
                  <a:lnTo>
                    <a:pt x="343" y="313"/>
                  </a:lnTo>
                  <a:close/>
                  <a:moveTo>
                    <a:pt x="360" y="285"/>
                  </a:moveTo>
                  <a:lnTo>
                    <a:pt x="360" y="285"/>
                  </a:lnTo>
                  <a:lnTo>
                    <a:pt x="361" y="284"/>
                  </a:lnTo>
                  <a:lnTo>
                    <a:pt x="361" y="284"/>
                  </a:lnTo>
                  <a:lnTo>
                    <a:pt x="361" y="283"/>
                  </a:lnTo>
                  <a:lnTo>
                    <a:pt x="361" y="283"/>
                  </a:lnTo>
                  <a:lnTo>
                    <a:pt x="361" y="282"/>
                  </a:lnTo>
                  <a:lnTo>
                    <a:pt x="362" y="282"/>
                  </a:lnTo>
                  <a:lnTo>
                    <a:pt x="362" y="281"/>
                  </a:lnTo>
                  <a:lnTo>
                    <a:pt x="362" y="281"/>
                  </a:lnTo>
                  <a:lnTo>
                    <a:pt x="362" y="280"/>
                  </a:lnTo>
                  <a:lnTo>
                    <a:pt x="362" y="279"/>
                  </a:lnTo>
                  <a:lnTo>
                    <a:pt x="363" y="279"/>
                  </a:lnTo>
                  <a:lnTo>
                    <a:pt x="363" y="278"/>
                  </a:lnTo>
                  <a:lnTo>
                    <a:pt x="363" y="278"/>
                  </a:lnTo>
                  <a:lnTo>
                    <a:pt x="363" y="277"/>
                  </a:lnTo>
                  <a:lnTo>
                    <a:pt x="363" y="277"/>
                  </a:lnTo>
                  <a:lnTo>
                    <a:pt x="363" y="276"/>
                  </a:lnTo>
                  <a:lnTo>
                    <a:pt x="364" y="276"/>
                  </a:lnTo>
                  <a:lnTo>
                    <a:pt x="364" y="275"/>
                  </a:lnTo>
                  <a:lnTo>
                    <a:pt x="364" y="275"/>
                  </a:lnTo>
                  <a:lnTo>
                    <a:pt x="364" y="274"/>
                  </a:lnTo>
                  <a:lnTo>
                    <a:pt x="364" y="274"/>
                  </a:lnTo>
                  <a:lnTo>
                    <a:pt x="354" y="271"/>
                  </a:lnTo>
                  <a:lnTo>
                    <a:pt x="354" y="271"/>
                  </a:lnTo>
                  <a:lnTo>
                    <a:pt x="354" y="272"/>
                  </a:lnTo>
                  <a:lnTo>
                    <a:pt x="353" y="272"/>
                  </a:lnTo>
                  <a:lnTo>
                    <a:pt x="353" y="273"/>
                  </a:lnTo>
                  <a:lnTo>
                    <a:pt x="353" y="273"/>
                  </a:lnTo>
                  <a:lnTo>
                    <a:pt x="353" y="274"/>
                  </a:lnTo>
                  <a:lnTo>
                    <a:pt x="353" y="274"/>
                  </a:lnTo>
                  <a:lnTo>
                    <a:pt x="353" y="275"/>
                  </a:lnTo>
                  <a:lnTo>
                    <a:pt x="353" y="275"/>
                  </a:lnTo>
                  <a:lnTo>
                    <a:pt x="352" y="276"/>
                  </a:lnTo>
                  <a:lnTo>
                    <a:pt x="352" y="276"/>
                  </a:lnTo>
                  <a:lnTo>
                    <a:pt x="352" y="277"/>
                  </a:lnTo>
                  <a:lnTo>
                    <a:pt x="352" y="277"/>
                  </a:lnTo>
                  <a:lnTo>
                    <a:pt x="352" y="278"/>
                  </a:lnTo>
                  <a:lnTo>
                    <a:pt x="352" y="278"/>
                  </a:lnTo>
                  <a:lnTo>
                    <a:pt x="351" y="278"/>
                  </a:lnTo>
                  <a:lnTo>
                    <a:pt x="351" y="279"/>
                  </a:lnTo>
                  <a:lnTo>
                    <a:pt x="351" y="279"/>
                  </a:lnTo>
                  <a:lnTo>
                    <a:pt x="351" y="280"/>
                  </a:lnTo>
                  <a:lnTo>
                    <a:pt x="351" y="280"/>
                  </a:lnTo>
                  <a:lnTo>
                    <a:pt x="351" y="281"/>
                  </a:lnTo>
                  <a:lnTo>
                    <a:pt x="360" y="285"/>
                  </a:lnTo>
                  <a:close/>
                  <a:moveTo>
                    <a:pt x="367" y="252"/>
                  </a:moveTo>
                  <a:lnTo>
                    <a:pt x="367" y="252"/>
                  </a:lnTo>
                  <a:lnTo>
                    <a:pt x="367" y="252"/>
                  </a:lnTo>
                  <a:lnTo>
                    <a:pt x="367" y="251"/>
                  </a:lnTo>
                  <a:lnTo>
                    <a:pt x="367" y="250"/>
                  </a:lnTo>
                  <a:lnTo>
                    <a:pt x="367" y="250"/>
                  </a:lnTo>
                  <a:lnTo>
                    <a:pt x="367" y="249"/>
                  </a:lnTo>
                  <a:lnTo>
                    <a:pt x="367" y="249"/>
                  </a:lnTo>
                  <a:lnTo>
                    <a:pt x="367" y="248"/>
                  </a:lnTo>
                  <a:lnTo>
                    <a:pt x="367" y="247"/>
                  </a:lnTo>
                  <a:lnTo>
                    <a:pt x="367" y="247"/>
                  </a:lnTo>
                  <a:lnTo>
                    <a:pt x="367" y="246"/>
                  </a:lnTo>
                  <a:lnTo>
                    <a:pt x="367" y="246"/>
                  </a:lnTo>
                  <a:lnTo>
                    <a:pt x="367" y="245"/>
                  </a:lnTo>
                  <a:lnTo>
                    <a:pt x="367" y="245"/>
                  </a:lnTo>
                  <a:lnTo>
                    <a:pt x="367" y="244"/>
                  </a:lnTo>
                  <a:lnTo>
                    <a:pt x="367" y="243"/>
                  </a:lnTo>
                  <a:lnTo>
                    <a:pt x="367" y="243"/>
                  </a:lnTo>
                  <a:lnTo>
                    <a:pt x="367" y="242"/>
                  </a:lnTo>
                  <a:lnTo>
                    <a:pt x="367" y="242"/>
                  </a:lnTo>
                  <a:lnTo>
                    <a:pt x="367" y="241"/>
                  </a:lnTo>
                  <a:lnTo>
                    <a:pt x="366" y="241"/>
                  </a:lnTo>
                  <a:lnTo>
                    <a:pt x="356" y="242"/>
                  </a:lnTo>
                  <a:lnTo>
                    <a:pt x="356" y="242"/>
                  </a:lnTo>
                  <a:lnTo>
                    <a:pt x="356" y="243"/>
                  </a:lnTo>
                  <a:lnTo>
                    <a:pt x="356" y="243"/>
                  </a:lnTo>
                  <a:lnTo>
                    <a:pt x="356" y="244"/>
                  </a:lnTo>
                  <a:lnTo>
                    <a:pt x="356" y="244"/>
                  </a:lnTo>
                  <a:lnTo>
                    <a:pt x="356" y="245"/>
                  </a:lnTo>
                  <a:lnTo>
                    <a:pt x="356" y="245"/>
                  </a:lnTo>
                  <a:lnTo>
                    <a:pt x="356" y="246"/>
                  </a:lnTo>
                  <a:lnTo>
                    <a:pt x="356" y="246"/>
                  </a:lnTo>
                  <a:lnTo>
                    <a:pt x="356" y="247"/>
                  </a:lnTo>
                  <a:lnTo>
                    <a:pt x="356" y="247"/>
                  </a:lnTo>
                  <a:lnTo>
                    <a:pt x="356" y="248"/>
                  </a:lnTo>
                  <a:lnTo>
                    <a:pt x="356" y="248"/>
                  </a:lnTo>
                  <a:lnTo>
                    <a:pt x="356" y="249"/>
                  </a:lnTo>
                  <a:lnTo>
                    <a:pt x="356" y="249"/>
                  </a:lnTo>
                  <a:lnTo>
                    <a:pt x="356" y="250"/>
                  </a:lnTo>
                  <a:lnTo>
                    <a:pt x="356" y="250"/>
                  </a:lnTo>
                  <a:lnTo>
                    <a:pt x="356" y="251"/>
                  </a:lnTo>
                  <a:lnTo>
                    <a:pt x="356" y="252"/>
                  </a:lnTo>
                  <a:lnTo>
                    <a:pt x="356" y="252"/>
                  </a:lnTo>
                  <a:lnTo>
                    <a:pt x="367" y="252"/>
                  </a:lnTo>
                  <a:close/>
                  <a:moveTo>
                    <a:pt x="361" y="219"/>
                  </a:moveTo>
                  <a:lnTo>
                    <a:pt x="361" y="219"/>
                  </a:lnTo>
                  <a:lnTo>
                    <a:pt x="361" y="218"/>
                  </a:lnTo>
                  <a:lnTo>
                    <a:pt x="361" y="218"/>
                  </a:lnTo>
                  <a:lnTo>
                    <a:pt x="361" y="217"/>
                  </a:lnTo>
                  <a:lnTo>
                    <a:pt x="361" y="217"/>
                  </a:lnTo>
                  <a:lnTo>
                    <a:pt x="360" y="216"/>
                  </a:lnTo>
                  <a:lnTo>
                    <a:pt x="360" y="216"/>
                  </a:lnTo>
                  <a:lnTo>
                    <a:pt x="360" y="215"/>
                  </a:lnTo>
                  <a:lnTo>
                    <a:pt x="360" y="215"/>
                  </a:lnTo>
                  <a:lnTo>
                    <a:pt x="360" y="214"/>
                  </a:lnTo>
                  <a:lnTo>
                    <a:pt x="359" y="214"/>
                  </a:lnTo>
                  <a:lnTo>
                    <a:pt x="359" y="213"/>
                  </a:lnTo>
                  <a:lnTo>
                    <a:pt x="359" y="213"/>
                  </a:lnTo>
                  <a:lnTo>
                    <a:pt x="359" y="212"/>
                  </a:lnTo>
                  <a:lnTo>
                    <a:pt x="358" y="211"/>
                  </a:lnTo>
                  <a:lnTo>
                    <a:pt x="358" y="211"/>
                  </a:lnTo>
                  <a:lnTo>
                    <a:pt x="358" y="210"/>
                  </a:lnTo>
                  <a:lnTo>
                    <a:pt x="358" y="210"/>
                  </a:lnTo>
                  <a:lnTo>
                    <a:pt x="357" y="209"/>
                  </a:lnTo>
                  <a:lnTo>
                    <a:pt x="357" y="209"/>
                  </a:lnTo>
                  <a:lnTo>
                    <a:pt x="357" y="208"/>
                  </a:lnTo>
                  <a:lnTo>
                    <a:pt x="357" y="208"/>
                  </a:lnTo>
                  <a:lnTo>
                    <a:pt x="347" y="213"/>
                  </a:lnTo>
                  <a:lnTo>
                    <a:pt x="347" y="213"/>
                  </a:lnTo>
                  <a:lnTo>
                    <a:pt x="348" y="214"/>
                  </a:lnTo>
                  <a:lnTo>
                    <a:pt x="348" y="214"/>
                  </a:lnTo>
                  <a:lnTo>
                    <a:pt x="348" y="215"/>
                  </a:lnTo>
                  <a:lnTo>
                    <a:pt x="348" y="215"/>
                  </a:lnTo>
                  <a:lnTo>
                    <a:pt x="349" y="216"/>
                  </a:lnTo>
                  <a:lnTo>
                    <a:pt x="349" y="216"/>
                  </a:lnTo>
                  <a:lnTo>
                    <a:pt x="349" y="216"/>
                  </a:lnTo>
                  <a:lnTo>
                    <a:pt x="349" y="217"/>
                  </a:lnTo>
                  <a:lnTo>
                    <a:pt x="349" y="217"/>
                  </a:lnTo>
                  <a:lnTo>
                    <a:pt x="350" y="218"/>
                  </a:lnTo>
                  <a:lnTo>
                    <a:pt x="350" y="218"/>
                  </a:lnTo>
                  <a:lnTo>
                    <a:pt x="350" y="219"/>
                  </a:lnTo>
                  <a:lnTo>
                    <a:pt x="350" y="219"/>
                  </a:lnTo>
                  <a:lnTo>
                    <a:pt x="350" y="220"/>
                  </a:lnTo>
                  <a:lnTo>
                    <a:pt x="351" y="220"/>
                  </a:lnTo>
                  <a:lnTo>
                    <a:pt x="351" y="221"/>
                  </a:lnTo>
                  <a:lnTo>
                    <a:pt x="351" y="221"/>
                  </a:lnTo>
                  <a:lnTo>
                    <a:pt x="351" y="221"/>
                  </a:lnTo>
                  <a:lnTo>
                    <a:pt x="351" y="222"/>
                  </a:lnTo>
                  <a:lnTo>
                    <a:pt x="351" y="222"/>
                  </a:lnTo>
                  <a:lnTo>
                    <a:pt x="361" y="219"/>
                  </a:lnTo>
                  <a:close/>
                  <a:moveTo>
                    <a:pt x="344" y="190"/>
                  </a:moveTo>
                  <a:lnTo>
                    <a:pt x="344" y="190"/>
                  </a:lnTo>
                  <a:lnTo>
                    <a:pt x="344" y="190"/>
                  </a:lnTo>
                  <a:lnTo>
                    <a:pt x="344" y="189"/>
                  </a:lnTo>
                  <a:lnTo>
                    <a:pt x="343" y="189"/>
                  </a:lnTo>
                  <a:lnTo>
                    <a:pt x="343" y="188"/>
                  </a:lnTo>
                  <a:lnTo>
                    <a:pt x="343" y="188"/>
                  </a:lnTo>
                  <a:lnTo>
                    <a:pt x="342" y="188"/>
                  </a:lnTo>
                  <a:lnTo>
                    <a:pt x="342" y="187"/>
                  </a:lnTo>
                  <a:lnTo>
                    <a:pt x="342" y="187"/>
                  </a:lnTo>
                  <a:lnTo>
                    <a:pt x="341" y="186"/>
                  </a:lnTo>
                  <a:lnTo>
                    <a:pt x="341" y="186"/>
                  </a:lnTo>
                  <a:lnTo>
                    <a:pt x="340" y="186"/>
                  </a:lnTo>
                  <a:lnTo>
                    <a:pt x="340" y="185"/>
                  </a:lnTo>
                  <a:lnTo>
                    <a:pt x="340" y="185"/>
                  </a:lnTo>
                  <a:lnTo>
                    <a:pt x="339" y="184"/>
                  </a:lnTo>
                  <a:lnTo>
                    <a:pt x="339" y="184"/>
                  </a:lnTo>
                  <a:lnTo>
                    <a:pt x="338" y="184"/>
                  </a:lnTo>
                  <a:lnTo>
                    <a:pt x="338" y="183"/>
                  </a:lnTo>
                  <a:lnTo>
                    <a:pt x="338" y="183"/>
                  </a:lnTo>
                  <a:lnTo>
                    <a:pt x="337" y="183"/>
                  </a:lnTo>
                  <a:lnTo>
                    <a:pt x="337" y="182"/>
                  </a:lnTo>
                  <a:lnTo>
                    <a:pt x="336" y="182"/>
                  </a:lnTo>
                  <a:lnTo>
                    <a:pt x="329" y="190"/>
                  </a:lnTo>
                  <a:lnTo>
                    <a:pt x="330" y="190"/>
                  </a:lnTo>
                  <a:lnTo>
                    <a:pt x="330" y="190"/>
                  </a:lnTo>
                  <a:lnTo>
                    <a:pt x="330" y="191"/>
                  </a:lnTo>
                  <a:lnTo>
                    <a:pt x="331" y="191"/>
                  </a:lnTo>
                  <a:lnTo>
                    <a:pt x="331" y="191"/>
                  </a:lnTo>
                  <a:lnTo>
                    <a:pt x="331" y="192"/>
                  </a:lnTo>
                  <a:lnTo>
                    <a:pt x="332" y="192"/>
                  </a:lnTo>
                  <a:lnTo>
                    <a:pt x="332" y="192"/>
                  </a:lnTo>
                  <a:lnTo>
                    <a:pt x="333" y="193"/>
                  </a:lnTo>
                  <a:lnTo>
                    <a:pt x="333" y="193"/>
                  </a:lnTo>
                  <a:lnTo>
                    <a:pt x="333" y="193"/>
                  </a:lnTo>
                  <a:lnTo>
                    <a:pt x="334" y="194"/>
                  </a:lnTo>
                  <a:lnTo>
                    <a:pt x="334" y="194"/>
                  </a:lnTo>
                  <a:lnTo>
                    <a:pt x="334" y="195"/>
                  </a:lnTo>
                  <a:lnTo>
                    <a:pt x="335" y="195"/>
                  </a:lnTo>
                  <a:lnTo>
                    <a:pt x="335" y="195"/>
                  </a:lnTo>
                  <a:lnTo>
                    <a:pt x="335" y="196"/>
                  </a:lnTo>
                  <a:lnTo>
                    <a:pt x="336" y="196"/>
                  </a:lnTo>
                  <a:lnTo>
                    <a:pt x="336" y="196"/>
                  </a:lnTo>
                  <a:lnTo>
                    <a:pt x="336" y="197"/>
                  </a:lnTo>
                  <a:lnTo>
                    <a:pt x="336" y="197"/>
                  </a:lnTo>
                  <a:lnTo>
                    <a:pt x="344" y="190"/>
                  </a:lnTo>
                  <a:close/>
                  <a:moveTo>
                    <a:pt x="318" y="169"/>
                  </a:moveTo>
                  <a:lnTo>
                    <a:pt x="318" y="169"/>
                  </a:lnTo>
                  <a:lnTo>
                    <a:pt x="318" y="169"/>
                  </a:lnTo>
                  <a:lnTo>
                    <a:pt x="317" y="169"/>
                  </a:lnTo>
                  <a:lnTo>
                    <a:pt x="317" y="168"/>
                  </a:lnTo>
                  <a:lnTo>
                    <a:pt x="316" y="168"/>
                  </a:lnTo>
                  <a:lnTo>
                    <a:pt x="316" y="168"/>
                  </a:lnTo>
                  <a:lnTo>
                    <a:pt x="315" y="168"/>
                  </a:lnTo>
                  <a:lnTo>
                    <a:pt x="315" y="167"/>
                  </a:lnTo>
                  <a:lnTo>
                    <a:pt x="314" y="167"/>
                  </a:lnTo>
                  <a:lnTo>
                    <a:pt x="314" y="167"/>
                  </a:lnTo>
                  <a:lnTo>
                    <a:pt x="313" y="167"/>
                  </a:lnTo>
                  <a:lnTo>
                    <a:pt x="313" y="166"/>
                  </a:lnTo>
                  <a:lnTo>
                    <a:pt x="312" y="166"/>
                  </a:lnTo>
                  <a:lnTo>
                    <a:pt x="312" y="166"/>
                  </a:lnTo>
                  <a:lnTo>
                    <a:pt x="311" y="166"/>
                  </a:lnTo>
                  <a:lnTo>
                    <a:pt x="311" y="166"/>
                  </a:lnTo>
                  <a:lnTo>
                    <a:pt x="310" y="165"/>
                  </a:lnTo>
                  <a:lnTo>
                    <a:pt x="310" y="165"/>
                  </a:lnTo>
                  <a:lnTo>
                    <a:pt x="309" y="165"/>
                  </a:lnTo>
                  <a:lnTo>
                    <a:pt x="309" y="165"/>
                  </a:lnTo>
                  <a:lnTo>
                    <a:pt x="308" y="164"/>
                  </a:lnTo>
                  <a:lnTo>
                    <a:pt x="308" y="164"/>
                  </a:lnTo>
                  <a:lnTo>
                    <a:pt x="304" y="174"/>
                  </a:lnTo>
                  <a:lnTo>
                    <a:pt x="304" y="174"/>
                  </a:lnTo>
                  <a:lnTo>
                    <a:pt x="305" y="175"/>
                  </a:lnTo>
                  <a:lnTo>
                    <a:pt x="305" y="175"/>
                  </a:lnTo>
                  <a:lnTo>
                    <a:pt x="306" y="175"/>
                  </a:lnTo>
                  <a:lnTo>
                    <a:pt x="306" y="175"/>
                  </a:lnTo>
                  <a:lnTo>
                    <a:pt x="307" y="175"/>
                  </a:lnTo>
                  <a:lnTo>
                    <a:pt x="307" y="175"/>
                  </a:lnTo>
                  <a:lnTo>
                    <a:pt x="308" y="176"/>
                  </a:lnTo>
                  <a:lnTo>
                    <a:pt x="308" y="176"/>
                  </a:lnTo>
                  <a:lnTo>
                    <a:pt x="308" y="176"/>
                  </a:lnTo>
                  <a:lnTo>
                    <a:pt x="309" y="176"/>
                  </a:lnTo>
                  <a:lnTo>
                    <a:pt x="309" y="176"/>
                  </a:lnTo>
                  <a:lnTo>
                    <a:pt x="310" y="177"/>
                  </a:lnTo>
                  <a:lnTo>
                    <a:pt x="310" y="177"/>
                  </a:lnTo>
                  <a:lnTo>
                    <a:pt x="311" y="177"/>
                  </a:lnTo>
                  <a:lnTo>
                    <a:pt x="311" y="177"/>
                  </a:lnTo>
                  <a:lnTo>
                    <a:pt x="312" y="178"/>
                  </a:lnTo>
                  <a:lnTo>
                    <a:pt x="312" y="178"/>
                  </a:lnTo>
                  <a:lnTo>
                    <a:pt x="312" y="178"/>
                  </a:lnTo>
                  <a:lnTo>
                    <a:pt x="313" y="178"/>
                  </a:lnTo>
                  <a:lnTo>
                    <a:pt x="313" y="178"/>
                  </a:lnTo>
                  <a:lnTo>
                    <a:pt x="318" y="169"/>
                  </a:lnTo>
                  <a:close/>
                  <a:moveTo>
                    <a:pt x="275" y="138"/>
                  </a:moveTo>
                  <a:lnTo>
                    <a:pt x="275" y="138"/>
                  </a:lnTo>
                  <a:cubicBezTo>
                    <a:pt x="213" y="138"/>
                    <a:pt x="163" y="189"/>
                    <a:pt x="163" y="250"/>
                  </a:cubicBezTo>
                  <a:cubicBezTo>
                    <a:pt x="163" y="312"/>
                    <a:pt x="213" y="362"/>
                    <a:pt x="275" y="362"/>
                  </a:cubicBezTo>
                  <a:cubicBezTo>
                    <a:pt x="337" y="362"/>
                    <a:pt x="387" y="312"/>
                    <a:pt x="387" y="250"/>
                  </a:cubicBezTo>
                  <a:cubicBezTo>
                    <a:pt x="387" y="189"/>
                    <a:pt x="337" y="138"/>
                    <a:pt x="275" y="138"/>
                  </a:cubicBezTo>
                  <a:close/>
                  <a:moveTo>
                    <a:pt x="18" y="92"/>
                  </a:moveTo>
                  <a:lnTo>
                    <a:pt x="18" y="92"/>
                  </a:lnTo>
                  <a:cubicBezTo>
                    <a:pt x="39" y="90"/>
                    <a:pt x="61" y="89"/>
                    <a:pt x="83" y="88"/>
                  </a:cubicBezTo>
                  <a:cubicBezTo>
                    <a:pt x="68" y="87"/>
                    <a:pt x="53" y="86"/>
                    <a:pt x="39" y="84"/>
                  </a:cubicBezTo>
                  <a:cubicBezTo>
                    <a:pt x="29" y="83"/>
                    <a:pt x="21" y="76"/>
                    <a:pt x="21" y="66"/>
                  </a:cubicBezTo>
                  <a:cubicBezTo>
                    <a:pt x="21" y="52"/>
                    <a:pt x="21" y="38"/>
                    <a:pt x="21" y="23"/>
                  </a:cubicBezTo>
                  <a:cubicBezTo>
                    <a:pt x="21" y="13"/>
                    <a:pt x="29" y="6"/>
                    <a:pt x="39" y="5"/>
                  </a:cubicBezTo>
                  <a:cubicBezTo>
                    <a:pt x="98" y="0"/>
                    <a:pt x="156" y="0"/>
                    <a:pt x="215" y="5"/>
                  </a:cubicBezTo>
                  <a:cubicBezTo>
                    <a:pt x="225" y="6"/>
                    <a:pt x="233" y="13"/>
                    <a:pt x="233" y="23"/>
                  </a:cubicBezTo>
                  <a:cubicBezTo>
                    <a:pt x="233" y="38"/>
                    <a:pt x="233" y="52"/>
                    <a:pt x="233" y="66"/>
                  </a:cubicBezTo>
                  <a:cubicBezTo>
                    <a:pt x="233" y="76"/>
                    <a:pt x="225" y="83"/>
                    <a:pt x="215" y="84"/>
                  </a:cubicBezTo>
                  <a:cubicBezTo>
                    <a:pt x="194" y="87"/>
                    <a:pt x="173" y="88"/>
                    <a:pt x="151" y="89"/>
                  </a:cubicBezTo>
                  <a:cubicBezTo>
                    <a:pt x="166" y="90"/>
                    <a:pt x="180" y="91"/>
                    <a:pt x="194" y="92"/>
                  </a:cubicBezTo>
                  <a:cubicBezTo>
                    <a:pt x="204" y="93"/>
                    <a:pt x="212" y="100"/>
                    <a:pt x="212" y="110"/>
                  </a:cubicBezTo>
                  <a:lnTo>
                    <a:pt x="212" y="131"/>
                  </a:lnTo>
                  <a:cubicBezTo>
                    <a:pt x="200" y="137"/>
                    <a:pt x="189" y="145"/>
                    <a:pt x="179" y="155"/>
                  </a:cubicBezTo>
                  <a:cubicBezTo>
                    <a:pt x="174" y="161"/>
                    <a:pt x="168" y="167"/>
                    <a:pt x="164" y="174"/>
                  </a:cubicBezTo>
                  <a:cubicBezTo>
                    <a:pt x="115" y="177"/>
                    <a:pt x="66" y="176"/>
                    <a:pt x="18" y="171"/>
                  </a:cubicBezTo>
                  <a:cubicBezTo>
                    <a:pt x="8" y="170"/>
                    <a:pt x="0" y="163"/>
                    <a:pt x="0" y="153"/>
                  </a:cubicBezTo>
                  <a:cubicBezTo>
                    <a:pt x="0" y="139"/>
                    <a:pt x="0" y="124"/>
                    <a:pt x="0" y="110"/>
                  </a:cubicBezTo>
                  <a:cubicBezTo>
                    <a:pt x="0" y="100"/>
                    <a:pt x="8" y="93"/>
                    <a:pt x="18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94A5A"/>
                </a:solidFill>
              </a:endParaRPr>
            </a:p>
          </p:txBody>
        </p:sp>
      </p:grpSp>
      <p:sp>
        <p:nvSpPr>
          <p:cNvPr id="48" name="Freeform 10"/>
          <p:cNvSpPr>
            <a:spLocks noEditPoints="1"/>
          </p:cNvSpPr>
          <p:nvPr/>
        </p:nvSpPr>
        <p:spPr bwMode="auto">
          <a:xfrm>
            <a:off x="699289" y="6138515"/>
            <a:ext cx="456130" cy="458044"/>
          </a:xfrm>
          <a:custGeom>
            <a:avLst/>
            <a:gdLst>
              <a:gd name="T0" fmla="*/ 245 w 490"/>
              <a:gd name="T1" fmla="*/ 0 h 490"/>
              <a:gd name="T2" fmla="*/ 490 w 490"/>
              <a:gd name="T3" fmla="*/ 245 h 490"/>
              <a:gd name="T4" fmla="*/ 245 w 490"/>
              <a:gd name="T5" fmla="*/ 490 h 490"/>
              <a:gd name="T6" fmla="*/ 0 w 490"/>
              <a:gd name="T7" fmla="*/ 245 h 490"/>
              <a:gd name="T8" fmla="*/ 245 w 490"/>
              <a:gd name="T9" fmla="*/ 0 h 490"/>
              <a:gd name="T10" fmla="*/ 436 w 490"/>
              <a:gd name="T11" fmla="*/ 250 h 490"/>
              <a:gd name="T12" fmla="*/ 427 w 490"/>
              <a:gd name="T13" fmla="*/ 256 h 490"/>
              <a:gd name="T14" fmla="*/ 394 w 490"/>
              <a:gd name="T15" fmla="*/ 256 h 490"/>
              <a:gd name="T16" fmla="*/ 386 w 490"/>
              <a:gd name="T17" fmla="*/ 253 h 490"/>
              <a:gd name="T18" fmla="*/ 245 w 490"/>
              <a:gd name="T19" fmla="*/ 105 h 490"/>
              <a:gd name="T20" fmla="*/ 104 w 490"/>
              <a:gd name="T21" fmla="*/ 253 h 490"/>
              <a:gd name="T22" fmla="*/ 96 w 490"/>
              <a:gd name="T23" fmla="*/ 256 h 490"/>
              <a:gd name="T24" fmla="*/ 63 w 490"/>
              <a:gd name="T25" fmla="*/ 256 h 490"/>
              <a:gd name="T26" fmla="*/ 54 w 490"/>
              <a:gd name="T27" fmla="*/ 250 h 490"/>
              <a:gd name="T28" fmla="*/ 56 w 490"/>
              <a:gd name="T29" fmla="*/ 239 h 490"/>
              <a:gd name="T30" fmla="*/ 236 w 490"/>
              <a:gd name="T31" fmla="*/ 52 h 490"/>
              <a:gd name="T32" fmla="*/ 245 w 490"/>
              <a:gd name="T33" fmla="*/ 48 h 490"/>
              <a:gd name="T34" fmla="*/ 254 w 490"/>
              <a:gd name="T35" fmla="*/ 52 h 490"/>
              <a:gd name="T36" fmla="*/ 434 w 490"/>
              <a:gd name="T37" fmla="*/ 239 h 490"/>
              <a:gd name="T38" fmla="*/ 436 w 490"/>
              <a:gd name="T39" fmla="*/ 250 h 490"/>
              <a:gd name="T40" fmla="*/ 113 w 490"/>
              <a:gd name="T41" fmla="*/ 267 h 490"/>
              <a:gd name="T42" fmla="*/ 113 w 490"/>
              <a:gd name="T43" fmla="*/ 267 h 490"/>
              <a:gd name="T44" fmla="*/ 113 w 490"/>
              <a:gd name="T45" fmla="*/ 379 h 490"/>
              <a:gd name="T46" fmla="*/ 129 w 490"/>
              <a:gd name="T47" fmla="*/ 398 h 490"/>
              <a:gd name="T48" fmla="*/ 202 w 490"/>
              <a:gd name="T49" fmla="*/ 398 h 490"/>
              <a:gd name="T50" fmla="*/ 202 w 490"/>
              <a:gd name="T51" fmla="*/ 276 h 490"/>
              <a:gd name="T52" fmla="*/ 221 w 490"/>
              <a:gd name="T53" fmla="*/ 257 h 490"/>
              <a:gd name="T54" fmla="*/ 269 w 490"/>
              <a:gd name="T55" fmla="*/ 257 h 490"/>
              <a:gd name="T56" fmla="*/ 288 w 490"/>
              <a:gd name="T57" fmla="*/ 276 h 490"/>
              <a:gd name="T58" fmla="*/ 288 w 490"/>
              <a:gd name="T59" fmla="*/ 398 h 490"/>
              <a:gd name="T60" fmla="*/ 361 w 490"/>
              <a:gd name="T61" fmla="*/ 398 h 490"/>
              <a:gd name="T62" fmla="*/ 377 w 490"/>
              <a:gd name="T63" fmla="*/ 379 h 490"/>
              <a:gd name="T64" fmla="*/ 377 w 490"/>
              <a:gd name="T65" fmla="*/ 268 h 490"/>
              <a:gd name="T66" fmla="*/ 245 w 490"/>
              <a:gd name="T67" fmla="*/ 130 h 490"/>
              <a:gd name="T68" fmla="*/ 113 w 490"/>
              <a:gd name="T69" fmla="*/ 267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0" h="490">
                <a:moveTo>
                  <a:pt x="245" y="0"/>
                </a:moveTo>
                <a:cubicBezTo>
                  <a:pt x="380" y="0"/>
                  <a:pt x="490" y="110"/>
                  <a:pt x="490" y="245"/>
                </a:cubicBezTo>
                <a:cubicBezTo>
                  <a:pt x="490" y="381"/>
                  <a:pt x="380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  <a:moveTo>
                  <a:pt x="436" y="250"/>
                </a:moveTo>
                <a:cubicBezTo>
                  <a:pt x="435" y="254"/>
                  <a:pt x="431" y="256"/>
                  <a:pt x="427" y="256"/>
                </a:cubicBezTo>
                <a:lnTo>
                  <a:pt x="394" y="256"/>
                </a:lnTo>
                <a:cubicBezTo>
                  <a:pt x="391" y="256"/>
                  <a:pt x="388" y="255"/>
                  <a:pt x="386" y="253"/>
                </a:cubicBezTo>
                <a:lnTo>
                  <a:pt x="245" y="105"/>
                </a:lnTo>
                <a:lnTo>
                  <a:pt x="104" y="253"/>
                </a:lnTo>
                <a:cubicBezTo>
                  <a:pt x="102" y="255"/>
                  <a:pt x="99" y="256"/>
                  <a:pt x="96" y="256"/>
                </a:cubicBezTo>
                <a:lnTo>
                  <a:pt x="63" y="256"/>
                </a:lnTo>
                <a:cubicBezTo>
                  <a:pt x="59" y="256"/>
                  <a:pt x="55" y="254"/>
                  <a:pt x="54" y="250"/>
                </a:cubicBezTo>
                <a:cubicBezTo>
                  <a:pt x="52" y="246"/>
                  <a:pt x="53" y="242"/>
                  <a:pt x="56" y="239"/>
                </a:cubicBezTo>
                <a:lnTo>
                  <a:pt x="236" y="52"/>
                </a:lnTo>
                <a:cubicBezTo>
                  <a:pt x="238" y="49"/>
                  <a:pt x="242" y="48"/>
                  <a:pt x="245" y="48"/>
                </a:cubicBezTo>
                <a:cubicBezTo>
                  <a:pt x="248" y="48"/>
                  <a:pt x="252" y="49"/>
                  <a:pt x="254" y="52"/>
                </a:cubicBezTo>
                <a:lnTo>
                  <a:pt x="434" y="239"/>
                </a:lnTo>
                <a:cubicBezTo>
                  <a:pt x="437" y="242"/>
                  <a:pt x="438" y="246"/>
                  <a:pt x="436" y="250"/>
                </a:cubicBezTo>
                <a:close/>
                <a:moveTo>
                  <a:pt x="113" y="267"/>
                </a:moveTo>
                <a:lnTo>
                  <a:pt x="113" y="267"/>
                </a:lnTo>
                <a:lnTo>
                  <a:pt x="113" y="379"/>
                </a:lnTo>
                <a:cubicBezTo>
                  <a:pt x="113" y="389"/>
                  <a:pt x="120" y="398"/>
                  <a:pt x="129" y="398"/>
                </a:cubicBezTo>
                <a:lnTo>
                  <a:pt x="202" y="398"/>
                </a:lnTo>
                <a:lnTo>
                  <a:pt x="202" y="276"/>
                </a:lnTo>
                <a:cubicBezTo>
                  <a:pt x="202" y="266"/>
                  <a:pt x="211" y="257"/>
                  <a:pt x="221" y="257"/>
                </a:cubicBezTo>
                <a:lnTo>
                  <a:pt x="269" y="257"/>
                </a:lnTo>
                <a:cubicBezTo>
                  <a:pt x="279" y="257"/>
                  <a:pt x="288" y="266"/>
                  <a:pt x="288" y="276"/>
                </a:cubicBezTo>
                <a:lnTo>
                  <a:pt x="288" y="398"/>
                </a:lnTo>
                <a:lnTo>
                  <a:pt x="361" y="398"/>
                </a:lnTo>
                <a:cubicBezTo>
                  <a:pt x="370" y="398"/>
                  <a:pt x="377" y="389"/>
                  <a:pt x="377" y="379"/>
                </a:cubicBezTo>
                <a:lnTo>
                  <a:pt x="377" y="268"/>
                </a:lnTo>
                <a:lnTo>
                  <a:pt x="245" y="130"/>
                </a:lnTo>
                <a:lnTo>
                  <a:pt x="113" y="26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837505" y="4523308"/>
            <a:ext cx="9190186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6600" b="1" dirty="0">
                <a:solidFill>
                  <a:srgbClr val="294A5A"/>
                </a:solidFill>
                <a:latin typeface="微软雅黑" panose="020B0503020204020204" pitchFamily="34" charset="-122"/>
              </a:rPr>
              <a:t>感谢阅读</a:t>
            </a:r>
          </a:p>
        </p:txBody>
      </p:sp>
      <p:sp>
        <p:nvSpPr>
          <p:cNvPr id="50" name="Rectangle 4"/>
          <p:cNvSpPr txBox="1">
            <a:spLocks noChangeArrowheads="1"/>
          </p:cNvSpPr>
          <p:nvPr/>
        </p:nvSpPr>
        <p:spPr bwMode="auto">
          <a:xfrm>
            <a:off x="1141466" y="6206742"/>
            <a:ext cx="5235536" cy="3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sz="2800" b="0" dirty="0">
                <a:solidFill>
                  <a:srgbClr val="294A5A"/>
                </a:solidFill>
              </a:rPr>
              <a:t>金链团队</a:t>
            </a:r>
          </a:p>
        </p:txBody>
      </p:sp>
      <p:sp>
        <p:nvSpPr>
          <p:cNvPr id="52" name="Freeform 7"/>
          <p:cNvSpPr/>
          <p:nvPr/>
        </p:nvSpPr>
        <p:spPr bwMode="auto">
          <a:xfrm>
            <a:off x="10661651" y="5151828"/>
            <a:ext cx="1318104" cy="1319545"/>
          </a:xfrm>
          <a:custGeom>
            <a:avLst/>
            <a:gdLst>
              <a:gd name="T0" fmla="*/ 2199 w 2504"/>
              <a:gd name="T1" fmla="*/ 0 h 2504"/>
              <a:gd name="T2" fmla="*/ 2504 w 2504"/>
              <a:gd name="T3" fmla="*/ 0 h 2504"/>
              <a:gd name="T4" fmla="*/ 2504 w 2504"/>
              <a:gd name="T5" fmla="*/ 2504 h 2504"/>
              <a:gd name="T6" fmla="*/ 0 w 2504"/>
              <a:gd name="T7" fmla="*/ 2504 h 2504"/>
              <a:gd name="T8" fmla="*/ 0 w 2504"/>
              <a:gd name="T9" fmla="*/ 2199 h 2504"/>
              <a:gd name="T10" fmla="*/ 1970 w 2504"/>
              <a:gd name="T11" fmla="*/ 2199 h 2504"/>
              <a:gd name="T12" fmla="*/ 87 w 2504"/>
              <a:gd name="T13" fmla="*/ 315 h 2504"/>
              <a:gd name="T14" fmla="*/ 303 w 2504"/>
              <a:gd name="T15" fmla="*/ 99 h 2504"/>
              <a:gd name="T16" fmla="*/ 2199 w 2504"/>
              <a:gd name="T17" fmla="*/ 1996 h 2504"/>
              <a:gd name="T18" fmla="*/ 2199 w 2504"/>
              <a:gd name="T19" fmla="*/ 0 h 2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04" h="2504">
                <a:moveTo>
                  <a:pt x="2199" y="0"/>
                </a:moveTo>
                <a:lnTo>
                  <a:pt x="2504" y="0"/>
                </a:lnTo>
                <a:lnTo>
                  <a:pt x="2504" y="2504"/>
                </a:lnTo>
                <a:lnTo>
                  <a:pt x="0" y="2504"/>
                </a:lnTo>
                <a:lnTo>
                  <a:pt x="0" y="2199"/>
                </a:lnTo>
                <a:lnTo>
                  <a:pt x="1970" y="2199"/>
                </a:lnTo>
                <a:lnTo>
                  <a:pt x="87" y="315"/>
                </a:lnTo>
                <a:lnTo>
                  <a:pt x="303" y="99"/>
                </a:lnTo>
                <a:lnTo>
                  <a:pt x="2199" y="1996"/>
                </a:lnTo>
                <a:lnTo>
                  <a:pt x="2199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3933056"/>
            <a:ext cx="7145631" cy="81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33089" y="3933056"/>
            <a:ext cx="1266711" cy="8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99801" y="3933056"/>
            <a:ext cx="1265144" cy="81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664945" y="3933056"/>
            <a:ext cx="1266711" cy="815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931656" y="3933056"/>
            <a:ext cx="1265144" cy="8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="" xmlns:a16="http://schemas.microsoft.com/office/drawing/2014/main" id="{89011BA2-108F-428C-BE1A-9D280BE2E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3092" y="4518637"/>
            <a:ext cx="9190186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6600" b="1" dirty="0">
                <a:solidFill>
                  <a:schemeClr val="accent3">
                    <a:lumMod val="50000"/>
                  </a:schemeClr>
                </a:solidFill>
                <a:latin typeface="Bodoni MT Black" panose="02070A03080606020203" pitchFamily="18" charset="0"/>
              </a:rPr>
              <a:t>THANKS</a:t>
            </a:r>
            <a:endParaRPr lang="zh-CN" altLang="en-US" sz="6600" b="1" dirty="0">
              <a:solidFill>
                <a:schemeClr val="accent3">
                  <a:lumMod val="50000"/>
                </a:schemeClr>
              </a:solidFill>
              <a:latin typeface="Bodoni MT Black" panose="02070A030806060202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EF08B1D4-3CC3-4DBE-AFD1-26345AD145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25" y="154416"/>
            <a:ext cx="4096370" cy="850192"/>
          </a:xfrm>
          <a:prstGeom prst="rect">
            <a:avLst/>
          </a:prstGeom>
        </p:spPr>
      </p:pic>
      <p:sp>
        <p:nvSpPr>
          <p:cNvPr id="25" name="Rectangle 3">
            <a:extLst>
              <a:ext uri="{FF2B5EF4-FFF2-40B4-BE49-F238E27FC236}">
                <a16:creationId xmlns="" xmlns:a16="http://schemas.microsoft.com/office/drawing/2014/main" id="{89775CD3-9EB9-4B29-BE99-12B66AEC8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354" y="1578413"/>
            <a:ext cx="4522955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6600" b="1" dirty="0">
                <a:solidFill>
                  <a:schemeClr val="bg1">
                    <a:lumMod val="20000"/>
                    <a:lumOff val="80000"/>
                  </a:schemeClr>
                </a:solidFill>
                <a:latin typeface="Bodoni MT Black" panose="02070A03080606020203" pitchFamily="18" charset="0"/>
              </a:rPr>
              <a:t>联系微信：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309" y="624226"/>
            <a:ext cx="2542337" cy="3292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43">
        <p14:flash/>
      </p:transition>
    </mc:Choice>
    <mc:Fallback xmlns="">
      <p:transition spd="slow" advTm="8843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31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3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3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9" presetID="2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2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52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54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55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5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57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59" presetID="2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5200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5700"/>
                                </p:stCondLst>
                                <p:childTnLst>
                                  <p:par>
                                    <p:cTn id="68" presetID="2" presetClass="entr" presetSubtype="9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200"/>
                                </p:stCondLst>
                                <p:childTnLst>
                                  <p:par>
                                    <p:cTn id="73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75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76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77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7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7700"/>
                                </p:stCondLst>
                                <p:childTnLst>
                                  <p:par>
                                    <p:cTn id="80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82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83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8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8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8" grpId="0" animBg="1"/>
          <p:bldP spid="49" grpId="0"/>
          <p:bldP spid="50" grpId="0"/>
          <p:bldP spid="52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29" grpId="0"/>
          <p:bldP spid="2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31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3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3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9" presetID="2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2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52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54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55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5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57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59" presetID="2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5200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5700"/>
                                </p:stCondLst>
                                <p:childTnLst>
                                  <p:par>
                                    <p:cTn id="68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200"/>
                                </p:stCondLst>
                                <p:childTnLst>
                                  <p:par>
                                    <p:cTn id="73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75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76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77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7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7700"/>
                                </p:stCondLst>
                                <p:childTnLst>
                                  <p:par>
                                    <p:cTn id="80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82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83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8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8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8" grpId="0" animBg="1"/>
          <p:bldP spid="49" grpId="0"/>
          <p:bldP spid="50" grpId="0"/>
          <p:bldP spid="52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29" grpId="0"/>
          <p:bldP spid="25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6741368"/>
            <a:ext cx="12196763" cy="1166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" name="Rectangle 5"/>
          <p:cNvSpPr>
            <a:spLocks noChangeArrowheads="1"/>
          </p:cNvSpPr>
          <p:nvPr/>
        </p:nvSpPr>
        <p:spPr bwMode="auto">
          <a:xfrm>
            <a:off x="0" y="257318"/>
            <a:ext cx="695325" cy="83343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13" name="Freeform 6"/>
          <p:cNvSpPr/>
          <p:nvPr/>
        </p:nvSpPr>
        <p:spPr bwMode="auto">
          <a:xfrm>
            <a:off x="141288" y="376380"/>
            <a:ext cx="530225" cy="668338"/>
          </a:xfrm>
          <a:custGeom>
            <a:avLst/>
            <a:gdLst>
              <a:gd name="T0" fmla="*/ 510720 w 1173"/>
              <a:gd name="T1" fmla="*/ 242556 h 1472"/>
              <a:gd name="T2" fmla="*/ 494464 w 1173"/>
              <a:gd name="T3" fmla="*/ 21309 h 1472"/>
              <a:gd name="T4" fmla="*/ 481820 w 1173"/>
              <a:gd name="T5" fmla="*/ 24482 h 1472"/>
              <a:gd name="T6" fmla="*/ 452920 w 1173"/>
              <a:gd name="T7" fmla="*/ 30830 h 1472"/>
              <a:gd name="T8" fmla="*/ 414988 w 1173"/>
              <a:gd name="T9" fmla="*/ 24482 h 1472"/>
              <a:gd name="T10" fmla="*/ 284035 w 1173"/>
              <a:gd name="T11" fmla="*/ 2267 h 1472"/>
              <a:gd name="T12" fmla="*/ 0 w 1173"/>
              <a:gd name="T13" fmla="*/ 348193 h 1472"/>
              <a:gd name="T14" fmla="*/ 290356 w 1173"/>
              <a:gd name="T15" fmla="*/ 665102 h 1472"/>
              <a:gd name="T16" fmla="*/ 529686 w 1173"/>
              <a:gd name="T17" fmla="*/ 492366 h 1472"/>
              <a:gd name="T18" fmla="*/ 491303 w 1173"/>
              <a:gd name="T19" fmla="*/ 469697 h 1472"/>
              <a:gd name="T20" fmla="*/ 312483 w 1173"/>
              <a:gd name="T21" fmla="*/ 620671 h 1472"/>
              <a:gd name="T22" fmla="*/ 130954 w 1173"/>
              <a:gd name="T23" fmla="*/ 328697 h 1472"/>
              <a:gd name="T24" fmla="*/ 290356 w 1173"/>
              <a:gd name="T25" fmla="*/ 47151 h 1472"/>
              <a:gd name="T26" fmla="*/ 472337 w 1173"/>
              <a:gd name="T27" fmla="*/ 258424 h 1472"/>
              <a:gd name="T28" fmla="*/ 510720 w 1173"/>
              <a:gd name="T29" fmla="*/ 242556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" name="Freeform 7"/>
          <p:cNvSpPr>
            <a:spLocks noEditPoints="1"/>
          </p:cNvSpPr>
          <p:nvPr/>
        </p:nvSpPr>
        <p:spPr bwMode="auto">
          <a:xfrm>
            <a:off x="755650" y="852630"/>
            <a:ext cx="990600" cy="201613"/>
          </a:xfrm>
          <a:custGeom>
            <a:avLst/>
            <a:gdLst>
              <a:gd name="T0" fmla="*/ 22141 w 2195"/>
              <a:gd name="T1" fmla="*/ 126007 h 445"/>
              <a:gd name="T2" fmla="*/ 113870 w 2195"/>
              <a:gd name="T3" fmla="*/ 125101 h 445"/>
              <a:gd name="T4" fmla="*/ 68684 w 2195"/>
              <a:gd name="T5" fmla="*/ 200795 h 445"/>
              <a:gd name="T6" fmla="*/ 70491 w 2195"/>
              <a:gd name="T7" fmla="*/ 47593 h 445"/>
              <a:gd name="T8" fmla="*/ 68684 w 2195"/>
              <a:gd name="T9" fmla="*/ 200795 h 445"/>
              <a:gd name="T10" fmla="*/ 300490 w 2195"/>
              <a:gd name="T11" fmla="*/ 196716 h 445"/>
              <a:gd name="T12" fmla="*/ 279253 w 2195"/>
              <a:gd name="T13" fmla="*/ 106064 h 445"/>
              <a:gd name="T14" fmla="*/ 201532 w 2195"/>
              <a:gd name="T15" fmla="*/ 106970 h 445"/>
              <a:gd name="T16" fmla="*/ 180746 w 2195"/>
              <a:gd name="T17" fmla="*/ 197623 h 445"/>
              <a:gd name="T18" fmla="*/ 201532 w 2195"/>
              <a:gd name="T19" fmla="*/ 50312 h 445"/>
              <a:gd name="T20" fmla="*/ 249881 w 2195"/>
              <a:gd name="T21" fmla="*/ 46233 h 445"/>
              <a:gd name="T22" fmla="*/ 405323 w 2195"/>
              <a:gd name="T23" fmla="*/ 184478 h 445"/>
              <a:gd name="T24" fmla="*/ 387248 w 2195"/>
              <a:gd name="T25" fmla="*/ 199889 h 445"/>
              <a:gd name="T26" fmla="*/ 356973 w 2195"/>
              <a:gd name="T27" fmla="*/ 68443 h 445"/>
              <a:gd name="T28" fmla="*/ 336640 w 2195"/>
              <a:gd name="T29" fmla="*/ 50312 h 445"/>
              <a:gd name="T30" fmla="*/ 356973 w 2195"/>
              <a:gd name="T31" fmla="*/ 10878 h 445"/>
              <a:gd name="T32" fmla="*/ 378211 w 2195"/>
              <a:gd name="T33" fmla="*/ 50312 h 445"/>
              <a:gd name="T34" fmla="*/ 405323 w 2195"/>
              <a:gd name="T35" fmla="*/ 68443 h 445"/>
              <a:gd name="T36" fmla="*/ 378211 w 2195"/>
              <a:gd name="T37" fmla="*/ 167707 h 445"/>
              <a:gd name="T38" fmla="*/ 405323 w 2195"/>
              <a:gd name="T39" fmla="*/ 184478 h 445"/>
              <a:gd name="T40" fmla="*/ 548564 w 2195"/>
              <a:gd name="T41" fmla="*/ 112862 h 445"/>
              <a:gd name="T42" fmla="*/ 460902 w 2195"/>
              <a:gd name="T43" fmla="*/ 112862 h 445"/>
              <a:gd name="T44" fmla="*/ 570706 w 2195"/>
              <a:gd name="T45" fmla="*/ 157282 h 445"/>
              <a:gd name="T46" fmla="*/ 436502 w 2195"/>
              <a:gd name="T47" fmla="*/ 126007 h 445"/>
              <a:gd name="T48" fmla="*/ 571609 w 2195"/>
              <a:gd name="T49" fmla="*/ 126007 h 445"/>
              <a:gd name="T50" fmla="*/ 459999 w 2195"/>
              <a:gd name="T51" fmla="*/ 130993 h 445"/>
              <a:gd name="T52" fmla="*/ 548564 w 2195"/>
              <a:gd name="T53" fmla="*/ 151390 h 445"/>
              <a:gd name="T54" fmla="*/ 734733 w 2195"/>
              <a:gd name="T55" fmla="*/ 196716 h 445"/>
              <a:gd name="T56" fmla="*/ 713947 w 2195"/>
              <a:gd name="T57" fmla="*/ 106064 h 445"/>
              <a:gd name="T58" fmla="*/ 636226 w 2195"/>
              <a:gd name="T59" fmla="*/ 106970 h 445"/>
              <a:gd name="T60" fmla="*/ 614988 w 2195"/>
              <a:gd name="T61" fmla="*/ 197623 h 445"/>
              <a:gd name="T62" fmla="*/ 636226 w 2195"/>
              <a:gd name="T63" fmla="*/ 50312 h 445"/>
              <a:gd name="T64" fmla="*/ 684576 w 2195"/>
              <a:gd name="T65" fmla="*/ 46233 h 445"/>
              <a:gd name="T66" fmla="*/ 840017 w 2195"/>
              <a:gd name="T67" fmla="*/ 184478 h 445"/>
              <a:gd name="T68" fmla="*/ 821491 w 2195"/>
              <a:gd name="T69" fmla="*/ 199889 h 445"/>
              <a:gd name="T70" fmla="*/ 791668 w 2195"/>
              <a:gd name="T71" fmla="*/ 68443 h 445"/>
              <a:gd name="T72" fmla="*/ 771334 w 2195"/>
              <a:gd name="T73" fmla="*/ 50312 h 445"/>
              <a:gd name="T74" fmla="*/ 791668 w 2195"/>
              <a:gd name="T75" fmla="*/ 10878 h 445"/>
              <a:gd name="T76" fmla="*/ 812454 w 2195"/>
              <a:gd name="T77" fmla="*/ 50312 h 445"/>
              <a:gd name="T78" fmla="*/ 840017 w 2195"/>
              <a:gd name="T79" fmla="*/ 68443 h 445"/>
              <a:gd name="T80" fmla="*/ 812454 w 2195"/>
              <a:gd name="T81" fmla="*/ 167707 h 445"/>
              <a:gd name="T82" fmla="*/ 840017 w 2195"/>
              <a:gd name="T83" fmla="*/ 184478 h 445"/>
              <a:gd name="T84" fmla="*/ 985066 w 2195"/>
              <a:gd name="T85" fmla="*/ 85667 h 445"/>
              <a:gd name="T86" fmla="*/ 875263 w 2195"/>
              <a:gd name="T87" fmla="*/ 87933 h 445"/>
              <a:gd name="T88" fmla="*/ 968799 w 2195"/>
              <a:gd name="T89" fmla="*/ 159549 h 445"/>
              <a:gd name="T90" fmla="*/ 890174 w 2195"/>
              <a:gd name="T91" fmla="*/ 151390 h 445"/>
              <a:gd name="T92" fmla="*/ 931746 w 2195"/>
              <a:gd name="T93" fmla="*/ 200795 h 445"/>
              <a:gd name="T94" fmla="*/ 937620 w 2195"/>
              <a:gd name="T95" fmla="*/ 114222 h 445"/>
              <a:gd name="T96" fmla="*/ 929487 w 2195"/>
              <a:gd name="T97" fmla="*/ 65723 h 44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195" h="445">
                <a:moveTo>
                  <a:pt x="154" y="142"/>
                </a:moveTo>
                <a:cubicBezTo>
                  <a:pt x="86" y="144"/>
                  <a:pt x="51" y="189"/>
                  <a:pt x="49" y="278"/>
                </a:cubicBezTo>
                <a:cubicBezTo>
                  <a:pt x="51" y="361"/>
                  <a:pt x="86" y="405"/>
                  <a:pt x="154" y="407"/>
                </a:cubicBezTo>
                <a:cubicBezTo>
                  <a:pt x="218" y="405"/>
                  <a:pt x="251" y="361"/>
                  <a:pt x="252" y="276"/>
                </a:cubicBezTo>
                <a:cubicBezTo>
                  <a:pt x="248" y="193"/>
                  <a:pt x="215" y="148"/>
                  <a:pt x="154" y="142"/>
                </a:cubicBezTo>
                <a:close/>
                <a:moveTo>
                  <a:pt x="152" y="443"/>
                </a:moveTo>
                <a:cubicBezTo>
                  <a:pt x="55" y="437"/>
                  <a:pt x="5" y="383"/>
                  <a:pt x="0" y="280"/>
                </a:cubicBezTo>
                <a:cubicBezTo>
                  <a:pt x="3" y="166"/>
                  <a:pt x="55" y="107"/>
                  <a:pt x="156" y="105"/>
                </a:cubicBezTo>
                <a:cubicBezTo>
                  <a:pt x="250" y="109"/>
                  <a:pt x="299" y="165"/>
                  <a:pt x="303" y="274"/>
                </a:cubicBezTo>
                <a:cubicBezTo>
                  <a:pt x="302" y="385"/>
                  <a:pt x="251" y="442"/>
                  <a:pt x="152" y="443"/>
                </a:cubicBezTo>
                <a:close/>
                <a:moveTo>
                  <a:pt x="665" y="227"/>
                </a:moveTo>
                <a:lnTo>
                  <a:pt x="665" y="434"/>
                </a:lnTo>
                <a:lnTo>
                  <a:pt x="618" y="434"/>
                </a:lnTo>
                <a:lnTo>
                  <a:pt x="618" y="234"/>
                </a:lnTo>
                <a:cubicBezTo>
                  <a:pt x="616" y="174"/>
                  <a:pt x="591" y="144"/>
                  <a:pt x="542" y="142"/>
                </a:cubicBezTo>
                <a:cubicBezTo>
                  <a:pt x="484" y="150"/>
                  <a:pt x="452" y="181"/>
                  <a:pt x="446" y="236"/>
                </a:cubicBezTo>
                <a:lnTo>
                  <a:pt x="446" y="434"/>
                </a:lnTo>
                <a:lnTo>
                  <a:pt x="400" y="436"/>
                </a:lnTo>
                <a:lnTo>
                  <a:pt x="400" y="111"/>
                </a:lnTo>
                <a:lnTo>
                  <a:pt x="446" y="111"/>
                </a:lnTo>
                <a:lnTo>
                  <a:pt x="446" y="160"/>
                </a:lnTo>
                <a:cubicBezTo>
                  <a:pt x="472" y="123"/>
                  <a:pt x="507" y="104"/>
                  <a:pt x="553" y="102"/>
                </a:cubicBezTo>
                <a:cubicBezTo>
                  <a:pt x="628" y="102"/>
                  <a:pt x="665" y="144"/>
                  <a:pt x="665" y="227"/>
                </a:cubicBezTo>
                <a:close/>
                <a:moveTo>
                  <a:pt x="897" y="407"/>
                </a:moveTo>
                <a:lnTo>
                  <a:pt x="906" y="432"/>
                </a:lnTo>
                <a:cubicBezTo>
                  <a:pt x="891" y="438"/>
                  <a:pt x="875" y="441"/>
                  <a:pt x="857" y="441"/>
                </a:cubicBezTo>
                <a:cubicBezTo>
                  <a:pt x="811" y="442"/>
                  <a:pt x="788" y="419"/>
                  <a:pt x="790" y="370"/>
                </a:cubicBezTo>
                <a:lnTo>
                  <a:pt x="790" y="151"/>
                </a:lnTo>
                <a:lnTo>
                  <a:pt x="745" y="151"/>
                </a:lnTo>
                <a:lnTo>
                  <a:pt x="745" y="111"/>
                </a:lnTo>
                <a:lnTo>
                  <a:pt x="790" y="111"/>
                </a:lnTo>
                <a:lnTo>
                  <a:pt x="790" y="24"/>
                </a:lnTo>
                <a:lnTo>
                  <a:pt x="837" y="0"/>
                </a:lnTo>
                <a:lnTo>
                  <a:pt x="837" y="111"/>
                </a:lnTo>
                <a:lnTo>
                  <a:pt x="897" y="111"/>
                </a:lnTo>
                <a:lnTo>
                  <a:pt x="897" y="151"/>
                </a:lnTo>
                <a:lnTo>
                  <a:pt x="837" y="151"/>
                </a:lnTo>
                <a:lnTo>
                  <a:pt x="837" y="370"/>
                </a:lnTo>
                <a:cubicBezTo>
                  <a:pt x="835" y="398"/>
                  <a:pt x="847" y="411"/>
                  <a:pt x="872" y="410"/>
                </a:cubicBezTo>
                <a:cubicBezTo>
                  <a:pt x="881" y="410"/>
                  <a:pt x="890" y="409"/>
                  <a:pt x="897" y="407"/>
                </a:cubicBezTo>
                <a:close/>
                <a:moveTo>
                  <a:pt x="1020" y="249"/>
                </a:moveTo>
                <a:lnTo>
                  <a:pt x="1214" y="249"/>
                </a:lnTo>
                <a:cubicBezTo>
                  <a:pt x="1211" y="184"/>
                  <a:pt x="1179" y="150"/>
                  <a:pt x="1118" y="147"/>
                </a:cubicBezTo>
                <a:cubicBezTo>
                  <a:pt x="1057" y="153"/>
                  <a:pt x="1024" y="187"/>
                  <a:pt x="1020" y="249"/>
                </a:cubicBezTo>
                <a:close/>
                <a:moveTo>
                  <a:pt x="1214" y="334"/>
                </a:moveTo>
                <a:lnTo>
                  <a:pt x="1263" y="347"/>
                </a:lnTo>
                <a:cubicBezTo>
                  <a:pt x="1245" y="413"/>
                  <a:pt x="1198" y="445"/>
                  <a:pt x="1120" y="443"/>
                </a:cubicBezTo>
                <a:cubicBezTo>
                  <a:pt x="1021" y="439"/>
                  <a:pt x="969" y="384"/>
                  <a:pt x="966" y="278"/>
                </a:cubicBezTo>
                <a:cubicBezTo>
                  <a:pt x="971" y="167"/>
                  <a:pt x="1021" y="109"/>
                  <a:pt x="1118" y="105"/>
                </a:cubicBezTo>
                <a:cubicBezTo>
                  <a:pt x="1213" y="107"/>
                  <a:pt x="1262" y="165"/>
                  <a:pt x="1265" y="278"/>
                </a:cubicBezTo>
                <a:cubicBezTo>
                  <a:pt x="1265" y="284"/>
                  <a:pt x="1265" y="288"/>
                  <a:pt x="1265" y="289"/>
                </a:cubicBezTo>
                <a:lnTo>
                  <a:pt x="1018" y="289"/>
                </a:lnTo>
                <a:cubicBezTo>
                  <a:pt x="1021" y="362"/>
                  <a:pt x="1054" y="401"/>
                  <a:pt x="1118" y="405"/>
                </a:cubicBezTo>
                <a:cubicBezTo>
                  <a:pt x="1169" y="405"/>
                  <a:pt x="1200" y="382"/>
                  <a:pt x="1214" y="334"/>
                </a:cubicBezTo>
                <a:close/>
                <a:moveTo>
                  <a:pt x="1626" y="227"/>
                </a:moveTo>
                <a:lnTo>
                  <a:pt x="1626" y="434"/>
                </a:lnTo>
                <a:lnTo>
                  <a:pt x="1580" y="434"/>
                </a:lnTo>
                <a:lnTo>
                  <a:pt x="1580" y="234"/>
                </a:lnTo>
                <a:cubicBezTo>
                  <a:pt x="1578" y="174"/>
                  <a:pt x="1553" y="144"/>
                  <a:pt x="1504" y="142"/>
                </a:cubicBezTo>
                <a:cubicBezTo>
                  <a:pt x="1446" y="150"/>
                  <a:pt x="1414" y="181"/>
                  <a:pt x="1408" y="236"/>
                </a:cubicBezTo>
                <a:lnTo>
                  <a:pt x="1408" y="434"/>
                </a:lnTo>
                <a:lnTo>
                  <a:pt x="1361" y="436"/>
                </a:lnTo>
                <a:lnTo>
                  <a:pt x="1361" y="111"/>
                </a:lnTo>
                <a:lnTo>
                  <a:pt x="1408" y="111"/>
                </a:lnTo>
                <a:lnTo>
                  <a:pt x="1408" y="160"/>
                </a:lnTo>
                <a:cubicBezTo>
                  <a:pt x="1433" y="123"/>
                  <a:pt x="1469" y="104"/>
                  <a:pt x="1515" y="102"/>
                </a:cubicBezTo>
                <a:cubicBezTo>
                  <a:pt x="1589" y="102"/>
                  <a:pt x="1626" y="144"/>
                  <a:pt x="1626" y="227"/>
                </a:cubicBezTo>
                <a:close/>
                <a:moveTo>
                  <a:pt x="1859" y="407"/>
                </a:moveTo>
                <a:lnTo>
                  <a:pt x="1868" y="432"/>
                </a:lnTo>
                <a:cubicBezTo>
                  <a:pt x="1853" y="438"/>
                  <a:pt x="1836" y="441"/>
                  <a:pt x="1818" y="441"/>
                </a:cubicBezTo>
                <a:cubicBezTo>
                  <a:pt x="1772" y="442"/>
                  <a:pt x="1750" y="419"/>
                  <a:pt x="1752" y="370"/>
                </a:cubicBezTo>
                <a:lnTo>
                  <a:pt x="1752" y="151"/>
                </a:lnTo>
                <a:lnTo>
                  <a:pt x="1707" y="151"/>
                </a:lnTo>
                <a:lnTo>
                  <a:pt x="1707" y="111"/>
                </a:lnTo>
                <a:lnTo>
                  <a:pt x="1752" y="111"/>
                </a:lnTo>
                <a:lnTo>
                  <a:pt x="1752" y="24"/>
                </a:lnTo>
                <a:lnTo>
                  <a:pt x="1798" y="0"/>
                </a:lnTo>
                <a:lnTo>
                  <a:pt x="1798" y="111"/>
                </a:lnTo>
                <a:lnTo>
                  <a:pt x="1859" y="111"/>
                </a:lnTo>
                <a:lnTo>
                  <a:pt x="1859" y="151"/>
                </a:lnTo>
                <a:lnTo>
                  <a:pt x="1798" y="151"/>
                </a:lnTo>
                <a:lnTo>
                  <a:pt x="1798" y="370"/>
                </a:lnTo>
                <a:cubicBezTo>
                  <a:pt x="1797" y="398"/>
                  <a:pt x="1809" y="411"/>
                  <a:pt x="1834" y="410"/>
                </a:cubicBezTo>
                <a:cubicBezTo>
                  <a:pt x="1843" y="410"/>
                  <a:pt x="1851" y="409"/>
                  <a:pt x="1859" y="407"/>
                </a:cubicBezTo>
                <a:close/>
                <a:moveTo>
                  <a:pt x="2131" y="203"/>
                </a:moveTo>
                <a:lnTo>
                  <a:pt x="2180" y="189"/>
                </a:lnTo>
                <a:cubicBezTo>
                  <a:pt x="2167" y="133"/>
                  <a:pt x="2125" y="104"/>
                  <a:pt x="2055" y="102"/>
                </a:cubicBezTo>
                <a:cubicBezTo>
                  <a:pt x="1982" y="105"/>
                  <a:pt x="1943" y="136"/>
                  <a:pt x="1937" y="194"/>
                </a:cubicBezTo>
                <a:cubicBezTo>
                  <a:pt x="1934" y="249"/>
                  <a:pt x="1976" y="281"/>
                  <a:pt x="2062" y="292"/>
                </a:cubicBezTo>
                <a:cubicBezTo>
                  <a:pt x="2118" y="302"/>
                  <a:pt x="2146" y="322"/>
                  <a:pt x="2144" y="352"/>
                </a:cubicBezTo>
                <a:cubicBezTo>
                  <a:pt x="2143" y="387"/>
                  <a:pt x="2115" y="406"/>
                  <a:pt x="2062" y="407"/>
                </a:cubicBezTo>
                <a:cubicBezTo>
                  <a:pt x="2013" y="409"/>
                  <a:pt x="1982" y="384"/>
                  <a:pt x="1970" y="334"/>
                </a:cubicBezTo>
                <a:lnTo>
                  <a:pt x="1924" y="347"/>
                </a:lnTo>
                <a:cubicBezTo>
                  <a:pt x="1941" y="413"/>
                  <a:pt x="1988" y="445"/>
                  <a:pt x="2062" y="443"/>
                </a:cubicBezTo>
                <a:cubicBezTo>
                  <a:pt x="2148" y="442"/>
                  <a:pt x="2192" y="410"/>
                  <a:pt x="2193" y="350"/>
                </a:cubicBezTo>
                <a:cubicBezTo>
                  <a:pt x="2195" y="298"/>
                  <a:pt x="2155" y="265"/>
                  <a:pt x="2075" y="252"/>
                </a:cubicBezTo>
                <a:cubicBezTo>
                  <a:pt x="2014" y="241"/>
                  <a:pt x="1985" y="222"/>
                  <a:pt x="1986" y="194"/>
                </a:cubicBezTo>
                <a:cubicBezTo>
                  <a:pt x="1990" y="162"/>
                  <a:pt x="2014" y="146"/>
                  <a:pt x="2057" y="145"/>
                </a:cubicBezTo>
                <a:cubicBezTo>
                  <a:pt x="2097" y="145"/>
                  <a:pt x="2122" y="164"/>
                  <a:pt x="2131" y="20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" name="Freeform 8"/>
          <p:cNvSpPr>
            <a:spLocks noEditPoints="1"/>
          </p:cNvSpPr>
          <p:nvPr/>
        </p:nvSpPr>
        <p:spPr bwMode="auto">
          <a:xfrm>
            <a:off x="793750" y="271605"/>
            <a:ext cx="952500" cy="447675"/>
          </a:xfrm>
          <a:custGeom>
            <a:avLst/>
            <a:gdLst>
              <a:gd name="T0" fmla="*/ 345008 w 2109"/>
              <a:gd name="T1" fmla="*/ 0 h 986"/>
              <a:gd name="T2" fmla="*/ 305269 w 2109"/>
              <a:gd name="T3" fmla="*/ 447253 h 986"/>
              <a:gd name="T4" fmla="*/ 37933 w 2109"/>
              <a:gd name="T5" fmla="*/ 409150 h 986"/>
              <a:gd name="T6" fmla="*/ 0 w 2109"/>
              <a:gd name="T7" fmla="*/ 447253 h 986"/>
              <a:gd name="T8" fmla="*/ 37933 w 2109"/>
              <a:gd name="T9" fmla="*/ 36288 h 986"/>
              <a:gd name="T10" fmla="*/ 305269 w 2109"/>
              <a:gd name="T11" fmla="*/ 126555 h 986"/>
              <a:gd name="T12" fmla="*/ 37933 w 2109"/>
              <a:gd name="T13" fmla="*/ 36288 h 986"/>
              <a:gd name="T14" fmla="*/ 37933 w 2109"/>
              <a:gd name="T15" fmla="*/ 376944 h 986"/>
              <a:gd name="T16" fmla="*/ 305269 w 2109"/>
              <a:gd name="T17" fmla="*/ 284863 h 986"/>
              <a:gd name="T18" fmla="*/ 37933 w 2109"/>
              <a:gd name="T19" fmla="*/ 160576 h 986"/>
              <a:gd name="T20" fmla="*/ 305269 w 2109"/>
              <a:gd name="T21" fmla="*/ 252657 h 986"/>
              <a:gd name="T22" fmla="*/ 37933 w 2109"/>
              <a:gd name="T23" fmla="*/ 160576 h 986"/>
              <a:gd name="T24" fmla="*/ 912645 w 2109"/>
              <a:gd name="T25" fmla="*/ 250843 h 986"/>
              <a:gd name="T26" fmla="*/ 808781 w 2109"/>
              <a:gd name="T27" fmla="*/ 314801 h 986"/>
              <a:gd name="T28" fmla="*/ 926644 w 2109"/>
              <a:gd name="T29" fmla="*/ 415047 h 986"/>
              <a:gd name="T30" fmla="*/ 731109 w 2109"/>
              <a:gd name="T31" fmla="*/ 371048 h 986"/>
              <a:gd name="T32" fmla="*/ 605118 w 2109"/>
              <a:gd name="T33" fmla="*/ 441356 h 986"/>
              <a:gd name="T34" fmla="*/ 658856 w 2109"/>
              <a:gd name="T35" fmla="*/ 403253 h 986"/>
              <a:gd name="T36" fmla="*/ 694983 w 2109"/>
              <a:gd name="T37" fmla="*/ 202761 h 986"/>
              <a:gd name="T38" fmla="*/ 477321 w 2109"/>
              <a:gd name="T39" fmla="*/ 170555 h 986"/>
              <a:gd name="T40" fmla="*/ 834973 w 2109"/>
              <a:gd name="T41" fmla="*/ 118391 h 986"/>
              <a:gd name="T42" fmla="*/ 537381 w 2109"/>
              <a:gd name="T43" fmla="*/ 86185 h 986"/>
              <a:gd name="T44" fmla="*/ 834973 w 2109"/>
              <a:gd name="T45" fmla="*/ 34020 h 986"/>
              <a:gd name="T46" fmla="*/ 529253 w 2109"/>
              <a:gd name="T47" fmla="*/ 2268 h 986"/>
              <a:gd name="T48" fmla="*/ 872454 w 2109"/>
              <a:gd name="T49" fmla="*/ 170555 h 986"/>
              <a:gd name="T50" fmla="*/ 948771 w 2109"/>
              <a:gd name="T51" fmla="*/ 202761 h 986"/>
              <a:gd name="T52" fmla="*/ 731109 w 2109"/>
              <a:gd name="T53" fmla="*/ 218637 h 986"/>
              <a:gd name="T54" fmla="*/ 886453 w 2109"/>
              <a:gd name="T55" fmla="*/ 218637 h 986"/>
              <a:gd name="T56" fmla="*/ 675113 w 2109"/>
              <a:gd name="T57" fmla="*/ 293028 h 986"/>
              <a:gd name="T58" fmla="*/ 485449 w 2109"/>
              <a:gd name="T59" fmla="*/ 403253 h 986"/>
              <a:gd name="T60" fmla="*/ 537381 w 2109"/>
              <a:gd name="T61" fmla="*/ 214554 h 986"/>
              <a:gd name="T62" fmla="*/ 631310 w 2109"/>
              <a:gd name="T63" fmla="*/ 276698 h 986"/>
              <a:gd name="T64" fmla="*/ 549122 w 2109"/>
              <a:gd name="T65" fmla="*/ 266719 h 986"/>
              <a:gd name="T66" fmla="*/ 537381 w 2109"/>
              <a:gd name="T67" fmla="*/ 214554 h 98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109" h="986">
                <a:moveTo>
                  <a:pt x="0" y="0"/>
                </a:moveTo>
                <a:lnTo>
                  <a:pt x="764" y="0"/>
                </a:lnTo>
                <a:lnTo>
                  <a:pt x="764" y="986"/>
                </a:lnTo>
                <a:lnTo>
                  <a:pt x="676" y="986"/>
                </a:lnTo>
                <a:lnTo>
                  <a:pt x="676" y="902"/>
                </a:lnTo>
                <a:lnTo>
                  <a:pt x="84" y="902"/>
                </a:lnTo>
                <a:lnTo>
                  <a:pt x="84" y="986"/>
                </a:lnTo>
                <a:lnTo>
                  <a:pt x="0" y="986"/>
                </a:lnTo>
                <a:lnTo>
                  <a:pt x="0" y="0"/>
                </a:lnTo>
                <a:close/>
                <a:moveTo>
                  <a:pt x="84" y="80"/>
                </a:moveTo>
                <a:lnTo>
                  <a:pt x="84" y="279"/>
                </a:lnTo>
                <a:lnTo>
                  <a:pt x="676" y="279"/>
                </a:lnTo>
                <a:lnTo>
                  <a:pt x="676" y="80"/>
                </a:lnTo>
                <a:lnTo>
                  <a:pt x="84" y="80"/>
                </a:lnTo>
                <a:close/>
                <a:moveTo>
                  <a:pt x="84" y="628"/>
                </a:moveTo>
                <a:lnTo>
                  <a:pt x="84" y="831"/>
                </a:lnTo>
                <a:lnTo>
                  <a:pt x="676" y="831"/>
                </a:lnTo>
                <a:lnTo>
                  <a:pt x="676" y="628"/>
                </a:lnTo>
                <a:lnTo>
                  <a:pt x="84" y="628"/>
                </a:lnTo>
                <a:close/>
                <a:moveTo>
                  <a:pt x="84" y="354"/>
                </a:moveTo>
                <a:lnTo>
                  <a:pt x="84" y="557"/>
                </a:lnTo>
                <a:lnTo>
                  <a:pt x="676" y="557"/>
                </a:lnTo>
                <a:lnTo>
                  <a:pt x="676" y="354"/>
                </a:lnTo>
                <a:lnTo>
                  <a:pt x="84" y="354"/>
                </a:lnTo>
                <a:close/>
                <a:moveTo>
                  <a:pt x="1963" y="482"/>
                </a:moveTo>
                <a:lnTo>
                  <a:pt x="2021" y="553"/>
                </a:lnTo>
                <a:cubicBezTo>
                  <a:pt x="2000" y="568"/>
                  <a:pt x="1958" y="594"/>
                  <a:pt x="1893" y="632"/>
                </a:cubicBezTo>
                <a:cubicBezTo>
                  <a:pt x="1849" y="659"/>
                  <a:pt x="1815" y="679"/>
                  <a:pt x="1791" y="694"/>
                </a:cubicBezTo>
                <a:cubicBezTo>
                  <a:pt x="1859" y="753"/>
                  <a:pt x="1965" y="800"/>
                  <a:pt x="2109" y="836"/>
                </a:cubicBezTo>
                <a:cubicBezTo>
                  <a:pt x="2089" y="856"/>
                  <a:pt x="2070" y="883"/>
                  <a:pt x="2052" y="915"/>
                </a:cubicBezTo>
                <a:cubicBezTo>
                  <a:pt x="1849" y="856"/>
                  <a:pt x="1704" y="756"/>
                  <a:pt x="1619" y="615"/>
                </a:cubicBezTo>
                <a:lnTo>
                  <a:pt x="1619" y="818"/>
                </a:lnTo>
                <a:cubicBezTo>
                  <a:pt x="1624" y="924"/>
                  <a:pt x="1573" y="976"/>
                  <a:pt x="1464" y="973"/>
                </a:cubicBezTo>
                <a:cubicBezTo>
                  <a:pt x="1423" y="973"/>
                  <a:pt x="1381" y="973"/>
                  <a:pt x="1340" y="973"/>
                </a:cubicBezTo>
                <a:cubicBezTo>
                  <a:pt x="1337" y="937"/>
                  <a:pt x="1331" y="908"/>
                  <a:pt x="1322" y="884"/>
                </a:cubicBezTo>
                <a:cubicBezTo>
                  <a:pt x="1358" y="887"/>
                  <a:pt x="1403" y="889"/>
                  <a:pt x="1459" y="889"/>
                </a:cubicBezTo>
                <a:cubicBezTo>
                  <a:pt x="1515" y="892"/>
                  <a:pt x="1542" y="867"/>
                  <a:pt x="1539" y="814"/>
                </a:cubicBezTo>
                <a:lnTo>
                  <a:pt x="1539" y="447"/>
                </a:lnTo>
                <a:lnTo>
                  <a:pt x="1057" y="447"/>
                </a:lnTo>
                <a:lnTo>
                  <a:pt x="1057" y="376"/>
                </a:lnTo>
                <a:lnTo>
                  <a:pt x="1849" y="376"/>
                </a:lnTo>
                <a:lnTo>
                  <a:pt x="1849" y="261"/>
                </a:lnTo>
                <a:lnTo>
                  <a:pt x="1190" y="261"/>
                </a:lnTo>
                <a:lnTo>
                  <a:pt x="1190" y="190"/>
                </a:lnTo>
                <a:lnTo>
                  <a:pt x="1849" y="190"/>
                </a:lnTo>
                <a:lnTo>
                  <a:pt x="1849" y="75"/>
                </a:lnTo>
                <a:lnTo>
                  <a:pt x="1172" y="75"/>
                </a:lnTo>
                <a:lnTo>
                  <a:pt x="1172" y="5"/>
                </a:lnTo>
                <a:lnTo>
                  <a:pt x="1932" y="5"/>
                </a:lnTo>
                <a:lnTo>
                  <a:pt x="1932" y="376"/>
                </a:lnTo>
                <a:lnTo>
                  <a:pt x="2101" y="376"/>
                </a:lnTo>
                <a:lnTo>
                  <a:pt x="2101" y="447"/>
                </a:lnTo>
                <a:lnTo>
                  <a:pt x="1619" y="447"/>
                </a:lnTo>
                <a:lnTo>
                  <a:pt x="1619" y="482"/>
                </a:lnTo>
                <a:cubicBezTo>
                  <a:pt x="1654" y="544"/>
                  <a:pt x="1692" y="597"/>
                  <a:pt x="1733" y="641"/>
                </a:cubicBezTo>
                <a:cubicBezTo>
                  <a:pt x="1822" y="582"/>
                  <a:pt x="1899" y="529"/>
                  <a:pt x="1963" y="482"/>
                </a:cubicBezTo>
                <a:close/>
                <a:moveTo>
                  <a:pt x="1044" y="814"/>
                </a:moveTo>
                <a:cubicBezTo>
                  <a:pt x="1168" y="772"/>
                  <a:pt x="1318" y="716"/>
                  <a:pt x="1495" y="646"/>
                </a:cubicBezTo>
                <a:cubicBezTo>
                  <a:pt x="1501" y="672"/>
                  <a:pt x="1507" y="699"/>
                  <a:pt x="1513" y="725"/>
                </a:cubicBezTo>
                <a:cubicBezTo>
                  <a:pt x="1351" y="784"/>
                  <a:pt x="1205" y="839"/>
                  <a:pt x="1075" y="889"/>
                </a:cubicBezTo>
                <a:lnTo>
                  <a:pt x="1044" y="814"/>
                </a:lnTo>
                <a:close/>
                <a:moveTo>
                  <a:pt x="1190" y="473"/>
                </a:moveTo>
                <a:cubicBezTo>
                  <a:pt x="1202" y="482"/>
                  <a:pt x="1218" y="492"/>
                  <a:pt x="1238" y="504"/>
                </a:cubicBezTo>
                <a:cubicBezTo>
                  <a:pt x="1303" y="545"/>
                  <a:pt x="1356" y="581"/>
                  <a:pt x="1398" y="610"/>
                </a:cubicBezTo>
                <a:lnTo>
                  <a:pt x="1349" y="681"/>
                </a:lnTo>
                <a:cubicBezTo>
                  <a:pt x="1317" y="658"/>
                  <a:pt x="1272" y="627"/>
                  <a:pt x="1216" y="588"/>
                </a:cubicBezTo>
                <a:cubicBezTo>
                  <a:pt x="1184" y="565"/>
                  <a:pt x="1159" y="547"/>
                  <a:pt x="1141" y="535"/>
                </a:cubicBezTo>
                <a:lnTo>
                  <a:pt x="1190" y="4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2094972" y="2205038"/>
            <a:ext cx="1304925" cy="1527175"/>
            <a:chOff x="914400" y="2205038"/>
            <a:chExt cx="1304925" cy="1527175"/>
          </a:xfrm>
        </p:grpSpPr>
        <p:sp>
          <p:nvSpPr>
            <p:cNvPr id="6" name="Freeform 5"/>
            <p:cNvSpPr/>
            <p:nvPr/>
          </p:nvSpPr>
          <p:spPr bwMode="auto">
            <a:xfrm>
              <a:off x="914400" y="2205038"/>
              <a:ext cx="1304925" cy="1527175"/>
            </a:xfrm>
            <a:custGeom>
              <a:avLst/>
              <a:gdLst>
                <a:gd name="T0" fmla="*/ 827 w 1654"/>
                <a:gd name="T1" fmla="*/ 0 h 1918"/>
                <a:gd name="T2" fmla="*/ 1654 w 1654"/>
                <a:gd name="T3" fmla="*/ 827 h 1918"/>
                <a:gd name="T4" fmla="*/ 1116 w 1654"/>
                <a:gd name="T5" fmla="*/ 1602 h 1918"/>
                <a:gd name="T6" fmla="*/ 995 w 1654"/>
                <a:gd name="T7" fmla="*/ 1741 h 1918"/>
                <a:gd name="T8" fmla="*/ 870 w 1654"/>
                <a:gd name="T9" fmla="*/ 1884 h 1918"/>
                <a:gd name="T10" fmla="*/ 789 w 1654"/>
                <a:gd name="T11" fmla="*/ 1889 h 1918"/>
                <a:gd name="T12" fmla="*/ 660 w 1654"/>
                <a:gd name="T13" fmla="*/ 1741 h 1918"/>
                <a:gd name="T14" fmla="*/ 540 w 1654"/>
                <a:gd name="T15" fmla="*/ 1603 h 1918"/>
                <a:gd name="T16" fmla="*/ 0 w 1654"/>
                <a:gd name="T17" fmla="*/ 827 h 1918"/>
                <a:gd name="T18" fmla="*/ 827 w 1654"/>
                <a:gd name="T19" fmla="*/ 0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4" h="1918">
                  <a:moveTo>
                    <a:pt x="827" y="0"/>
                  </a:moveTo>
                  <a:cubicBezTo>
                    <a:pt x="1283" y="0"/>
                    <a:pt x="1654" y="370"/>
                    <a:pt x="1654" y="827"/>
                  </a:cubicBezTo>
                  <a:cubicBezTo>
                    <a:pt x="1654" y="1182"/>
                    <a:pt x="1430" y="1485"/>
                    <a:pt x="1116" y="1602"/>
                  </a:cubicBezTo>
                  <a:lnTo>
                    <a:pt x="995" y="1741"/>
                  </a:lnTo>
                  <a:cubicBezTo>
                    <a:pt x="953" y="1788"/>
                    <a:pt x="912" y="1836"/>
                    <a:pt x="870" y="1884"/>
                  </a:cubicBezTo>
                  <a:cubicBezTo>
                    <a:pt x="845" y="1916"/>
                    <a:pt x="818" y="1918"/>
                    <a:pt x="789" y="1889"/>
                  </a:cubicBezTo>
                  <a:cubicBezTo>
                    <a:pt x="746" y="1840"/>
                    <a:pt x="703" y="1790"/>
                    <a:pt x="660" y="1741"/>
                  </a:cubicBezTo>
                  <a:lnTo>
                    <a:pt x="540" y="1603"/>
                  </a:lnTo>
                  <a:cubicBezTo>
                    <a:pt x="225" y="1486"/>
                    <a:pt x="0" y="1183"/>
                    <a:pt x="0" y="827"/>
                  </a:cubicBezTo>
                  <a:cubicBezTo>
                    <a:pt x="0" y="370"/>
                    <a:pt x="370" y="0"/>
                    <a:pt x="82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1106488" y="2343151"/>
              <a:ext cx="898525" cy="866775"/>
            </a:xfrm>
            <a:custGeom>
              <a:avLst/>
              <a:gdLst>
                <a:gd name="T0" fmla="*/ 760 w 1139"/>
                <a:gd name="T1" fmla="*/ 420 h 1088"/>
                <a:gd name="T2" fmla="*/ 745 w 1139"/>
                <a:gd name="T3" fmla="*/ 452 h 1088"/>
                <a:gd name="T4" fmla="*/ 741 w 1139"/>
                <a:gd name="T5" fmla="*/ 473 h 1088"/>
                <a:gd name="T6" fmla="*/ 742 w 1139"/>
                <a:gd name="T7" fmla="*/ 513 h 1088"/>
                <a:gd name="T8" fmla="*/ 756 w 1139"/>
                <a:gd name="T9" fmla="*/ 552 h 1088"/>
                <a:gd name="T10" fmla="*/ 769 w 1139"/>
                <a:gd name="T11" fmla="*/ 571 h 1088"/>
                <a:gd name="T12" fmla="*/ 801 w 1139"/>
                <a:gd name="T13" fmla="*/ 598 h 1088"/>
                <a:gd name="T14" fmla="*/ 822 w 1139"/>
                <a:gd name="T15" fmla="*/ 608 h 1088"/>
                <a:gd name="T16" fmla="*/ 866 w 1139"/>
                <a:gd name="T17" fmla="*/ 363 h 1088"/>
                <a:gd name="T18" fmla="*/ 814 w 1139"/>
                <a:gd name="T19" fmla="*/ 374 h 1088"/>
                <a:gd name="T20" fmla="*/ 785 w 1139"/>
                <a:gd name="T21" fmla="*/ 392 h 1088"/>
                <a:gd name="T22" fmla="*/ 771 w 1139"/>
                <a:gd name="T23" fmla="*/ 406 h 1088"/>
                <a:gd name="T24" fmla="*/ 696 w 1139"/>
                <a:gd name="T25" fmla="*/ 127 h 1088"/>
                <a:gd name="T26" fmla="*/ 570 w 1139"/>
                <a:gd name="T27" fmla="*/ 253 h 1088"/>
                <a:gd name="T28" fmla="*/ 688 w 1139"/>
                <a:gd name="T29" fmla="*/ 513 h 1088"/>
                <a:gd name="T30" fmla="*/ 688 w 1139"/>
                <a:gd name="T31" fmla="*/ 461 h 1088"/>
                <a:gd name="T32" fmla="*/ 651 w 1139"/>
                <a:gd name="T33" fmla="*/ 279 h 1088"/>
                <a:gd name="T34" fmla="*/ 453 w 1139"/>
                <a:gd name="T35" fmla="*/ 490 h 1088"/>
                <a:gd name="T36" fmla="*/ 570 w 1139"/>
                <a:gd name="T37" fmla="*/ 718 h 1088"/>
                <a:gd name="T38" fmla="*/ 512 w 1139"/>
                <a:gd name="T39" fmla="*/ 725 h 1088"/>
                <a:gd name="T40" fmla="*/ 484 w 1139"/>
                <a:gd name="T41" fmla="*/ 693 h 1088"/>
                <a:gd name="T42" fmla="*/ 466 w 1139"/>
                <a:gd name="T43" fmla="*/ 678 h 1088"/>
                <a:gd name="T44" fmla="*/ 388 w 1139"/>
                <a:gd name="T45" fmla="*/ 645 h 1088"/>
                <a:gd name="T46" fmla="*/ 355 w 1139"/>
                <a:gd name="T47" fmla="*/ 642 h 1088"/>
                <a:gd name="T48" fmla="*/ 0 w 1139"/>
                <a:gd name="T49" fmla="*/ 1088 h 1088"/>
                <a:gd name="T50" fmla="*/ 151 w 1139"/>
                <a:gd name="T51" fmla="*/ 824 h 1088"/>
                <a:gd name="T52" fmla="*/ 391 w 1139"/>
                <a:gd name="T53" fmla="*/ 824 h 1088"/>
                <a:gd name="T54" fmla="*/ 546 w 1139"/>
                <a:gd name="T55" fmla="*/ 1088 h 1088"/>
                <a:gd name="T56" fmla="*/ 512 w 1139"/>
                <a:gd name="T57" fmla="*/ 725 h 1088"/>
                <a:gd name="T58" fmla="*/ 785 w 1139"/>
                <a:gd name="T59" fmla="*/ 642 h 1088"/>
                <a:gd name="T60" fmla="*/ 750 w 1139"/>
                <a:gd name="T61" fmla="*/ 646 h 1088"/>
                <a:gd name="T62" fmla="*/ 655 w 1139"/>
                <a:gd name="T63" fmla="*/ 693 h 1088"/>
                <a:gd name="T64" fmla="*/ 639 w 1139"/>
                <a:gd name="T65" fmla="*/ 709 h 1088"/>
                <a:gd name="T66" fmla="*/ 705 w 1139"/>
                <a:gd name="T67" fmla="*/ 1088 h 1088"/>
                <a:gd name="T68" fmla="*/ 744 w 1139"/>
                <a:gd name="T69" fmla="*/ 1088 h 1088"/>
                <a:gd name="T70" fmla="*/ 1024 w 1139"/>
                <a:gd name="T71" fmla="*/ 824 h 1088"/>
                <a:gd name="T72" fmla="*/ 1139 w 1139"/>
                <a:gd name="T73" fmla="*/ 833 h 1088"/>
                <a:gd name="T74" fmla="*/ 273 w 1139"/>
                <a:gd name="T75" fmla="*/ 616 h 1088"/>
                <a:gd name="T76" fmla="*/ 337 w 1139"/>
                <a:gd name="T77" fmla="*/ 599 h 1088"/>
                <a:gd name="T78" fmla="*/ 355 w 1139"/>
                <a:gd name="T79" fmla="*/ 586 h 1088"/>
                <a:gd name="T80" fmla="*/ 391 w 1139"/>
                <a:gd name="T81" fmla="*/ 535 h 1088"/>
                <a:gd name="T82" fmla="*/ 398 w 1139"/>
                <a:gd name="T83" fmla="*/ 510 h 1088"/>
                <a:gd name="T84" fmla="*/ 398 w 1139"/>
                <a:gd name="T85" fmla="*/ 468 h 1088"/>
                <a:gd name="T86" fmla="*/ 388 w 1139"/>
                <a:gd name="T87" fmla="*/ 437 h 1088"/>
                <a:gd name="T88" fmla="*/ 378 w 1139"/>
                <a:gd name="T89" fmla="*/ 419 h 1088"/>
                <a:gd name="T90" fmla="*/ 354 w 1139"/>
                <a:gd name="T91" fmla="*/ 393 h 1088"/>
                <a:gd name="T92" fmla="*/ 338 w 1139"/>
                <a:gd name="T93" fmla="*/ 381 h 1088"/>
                <a:gd name="T94" fmla="*/ 273 w 1139"/>
                <a:gd name="T95" fmla="*/ 363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39" h="1088">
                  <a:moveTo>
                    <a:pt x="771" y="406"/>
                  </a:moveTo>
                  <a:cubicBezTo>
                    <a:pt x="767" y="411"/>
                    <a:pt x="764" y="415"/>
                    <a:pt x="761" y="419"/>
                  </a:cubicBezTo>
                  <a:cubicBezTo>
                    <a:pt x="761" y="420"/>
                    <a:pt x="761" y="420"/>
                    <a:pt x="760" y="420"/>
                  </a:cubicBezTo>
                  <a:cubicBezTo>
                    <a:pt x="758" y="424"/>
                    <a:pt x="755" y="429"/>
                    <a:pt x="753" y="433"/>
                  </a:cubicBezTo>
                  <a:cubicBezTo>
                    <a:pt x="752" y="435"/>
                    <a:pt x="752" y="436"/>
                    <a:pt x="751" y="437"/>
                  </a:cubicBezTo>
                  <a:cubicBezTo>
                    <a:pt x="749" y="442"/>
                    <a:pt x="747" y="447"/>
                    <a:pt x="745" y="452"/>
                  </a:cubicBezTo>
                  <a:cubicBezTo>
                    <a:pt x="745" y="452"/>
                    <a:pt x="745" y="453"/>
                    <a:pt x="745" y="453"/>
                  </a:cubicBezTo>
                  <a:cubicBezTo>
                    <a:pt x="744" y="458"/>
                    <a:pt x="742" y="463"/>
                    <a:pt x="741" y="468"/>
                  </a:cubicBezTo>
                  <a:cubicBezTo>
                    <a:pt x="741" y="470"/>
                    <a:pt x="741" y="471"/>
                    <a:pt x="741" y="473"/>
                  </a:cubicBezTo>
                  <a:cubicBezTo>
                    <a:pt x="740" y="478"/>
                    <a:pt x="740" y="484"/>
                    <a:pt x="740" y="490"/>
                  </a:cubicBezTo>
                  <a:cubicBezTo>
                    <a:pt x="740" y="497"/>
                    <a:pt x="740" y="504"/>
                    <a:pt x="741" y="510"/>
                  </a:cubicBezTo>
                  <a:cubicBezTo>
                    <a:pt x="742" y="511"/>
                    <a:pt x="742" y="512"/>
                    <a:pt x="742" y="513"/>
                  </a:cubicBezTo>
                  <a:cubicBezTo>
                    <a:pt x="743" y="520"/>
                    <a:pt x="745" y="526"/>
                    <a:pt x="747" y="532"/>
                  </a:cubicBezTo>
                  <a:cubicBezTo>
                    <a:pt x="747" y="533"/>
                    <a:pt x="748" y="534"/>
                    <a:pt x="748" y="535"/>
                  </a:cubicBezTo>
                  <a:cubicBezTo>
                    <a:pt x="750" y="541"/>
                    <a:pt x="753" y="547"/>
                    <a:pt x="756" y="552"/>
                  </a:cubicBezTo>
                  <a:cubicBezTo>
                    <a:pt x="757" y="553"/>
                    <a:pt x="757" y="554"/>
                    <a:pt x="758" y="555"/>
                  </a:cubicBezTo>
                  <a:cubicBezTo>
                    <a:pt x="761" y="560"/>
                    <a:pt x="765" y="566"/>
                    <a:pt x="769" y="571"/>
                  </a:cubicBezTo>
                  <a:cubicBezTo>
                    <a:pt x="769" y="571"/>
                    <a:pt x="769" y="571"/>
                    <a:pt x="769" y="571"/>
                  </a:cubicBezTo>
                  <a:cubicBezTo>
                    <a:pt x="774" y="576"/>
                    <a:pt x="778" y="581"/>
                    <a:pt x="783" y="585"/>
                  </a:cubicBezTo>
                  <a:cubicBezTo>
                    <a:pt x="784" y="586"/>
                    <a:pt x="784" y="586"/>
                    <a:pt x="784" y="586"/>
                  </a:cubicBezTo>
                  <a:cubicBezTo>
                    <a:pt x="789" y="591"/>
                    <a:pt x="795" y="594"/>
                    <a:pt x="801" y="598"/>
                  </a:cubicBezTo>
                  <a:cubicBezTo>
                    <a:pt x="801" y="598"/>
                    <a:pt x="802" y="599"/>
                    <a:pt x="802" y="599"/>
                  </a:cubicBezTo>
                  <a:cubicBezTo>
                    <a:pt x="808" y="602"/>
                    <a:pt x="814" y="605"/>
                    <a:pt x="820" y="608"/>
                  </a:cubicBezTo>
                  <a:cubicBezTo>
                    <a:pt x="821" y="608"/>
                    <a:pt x="821" y="608"/>
                    <a:pt x="822" y="608"/>
                  </a:cubicBezTo>
                  <a:cubicBezTo>
                    <a:pt x="836" y="613"/>
                    <a:pt x="851" y="616"/>
                    <a:pt x="866" y="616"/>
                  </a:cubicBezTo>
                  <a:cubicBezTo>
                    <a:pt x="936" y="616"/>
                    <a:pt x="993" y="559"/>
                    <a:pt x="993" y="490"/>
                  </a:cubicBezTo>
                  <a:cubicBezTo>
                    <a:pt x="993" y="420"/>
                    <a:pt x="936" y="363"/>
                    <a:pt x="866" y="363"/>
                  </a:cubicBezTo>
                  <a:cubicBezTo>
                    <a:pt x="848" y="363"/>
                    <a:pt x="831" y="367"/>
                    <a:pt x="816" y="374"/>
                  </a:cubicBezTo>
                  <a:cubicBezTo>
                    <a:pt x="816" y="374"/>
                    <a:pt x="816" y="374"/>
                    <a:pt x="816" y="374"/>
                  </a:cubicBezTo>
                  <a:cubicBezTo>
                    <a:pt x="815" y="374"/>
                    <a:pt x="815" y="374"/>
                    <a:pt x="814" y="374"/>
                  </a:cubicBezTo>
                  <a:cubicBezTo>
                    <a:pt x="810" y="376"/>
                    <a:pt x="806" y="379"/>
                    <a:pt x="802" y="381"/>
                  </a:cubicBezTo>
                  <a:cubicBezTo>
                    <a:pt x="800" y="382"/>
                    <a:pt x="799" y="382"/>
                    <a:pt x="798" y="383"/>
                  </a:cubicBezTo>
                  <a:cubicBezTo>
                    <a:pt x="794" y="386"/>
                    <a:pt x="789" y="389"/>
                    <a:pt x="785" y="392"/>
                  </a:cubicBezTo>
                  <a:cubicBezTo>
                    <a:pt x="785" y="393"/>
                    <a:pt x="784" y="393"/>
                    <a:pt x="784" y="393"/>
                  </a:cubicBezTo>
                  <a:cubicBezTo>
                    <a:pt x="780" y="397"/>
                    <a:pt x="777" y="400"/>
                    <a:pt x="773" y="404"/>
                  </a:cubicBezTo>
                  <a:cubicBezTo>
                    <a:pt x="773" y="405"/>
                    <a:pt x="772" y="406"/>
                    <a:pt x="771" y="406"/>
                  </a:cubicBezTo>
                  <a:close/>
                  <a:moveTo>
                    <a:pt x="570" y="253"/>
                  </a:moveTo>
                  <a:lnTo>
                    <a:pt x="570" y="253"/>
                  </a:lnTo>
                  <a:cubicBezTo>
                    <a:pt x="639" y="253"/>
                    <a:pt x="696" y="196"/>
                    <a:pt x="696" y="127"/>
                  </a:cubicBezTo>
                  <a:cubicBezTo>
                    <a:pt x="696" y="57"/>
                    <a:pt x="639" y="0"/>
                    <a:pt x="570" y="0"/>
                  </a:cubicBezTo>
                  <a:cubicBezTo>
                    <a:pt x="500" y="0"/>
                    <a:pt x="443" y="57"/>
                    <a:pt x="443" y="127"/>
                  </a:cubicBezTo>
                  <a:cubicBezTo>
                    <a:pt x="443" y="196"/>
                    <a:pt x="500" y="253"/>
                    <a:pt x="570" y="253"/>
                  </a:cubicBezTo>
                  <a:close/>
                  <a:moveTo>
                    <a:pt x="688" y="609"/>
                  </a:moveTo>
                  <a:lnTo>
                    <a:pt x="688" y="609"/>
                  </a:lnTo>
                  <a:lnTo>
                    <a:pt x="688" y="513"/>
                  </a:lnTo>
                  <a:cubicBezTo>
                    <a:pt x="687" y="505"/>
                    <a:pt x="686" y="497"/>
                    <a:pt x="686" y="490"/>
                  </a:cubicBezTo>
                  <a:cubicBezTo>
                    <a:pt x="686" y="482"/>
                    <a:pt x="687" y="474"/>
                    <a:pt x="688" y="467"/>
                  </a:cubicBezTo>
                  <a:lnTo>
                    <a:pt x="688" y="461"/>
                  </a:lnTo>
                  <a:lnTo>
                    <a:pt x="689" y="461"/>
                  </a:lnTo>
                  <a:cubicBezTo>
                    <a:pt x="698" y="405"/>
                    <a:pt x="733" y="357"/>
                    <a:pt x="782" y="331"/>
                  </a:cubicBezTo>
                  <a:cubicBezTo>
                    <a:pt x="748" y="299"/>
                    <a:pt x="702" y="279"/>
                    <a:pt x="651" y="279"/>
                  </a:cubicBezTo>
                  <a:lnTo>
                    <a:pt x="488" y="279"/>
                  </a:lnTo>
                  <a:cubicBezTo>
                    <a:pt x="437" y="279"/>
                    <a:pt x="391" y="299"/>
                    <a:pt x="357" y="331"/>
                  </a:cubicBezTo>
                  <a:cubicBezTo>
                    <a:pt x="414" y="361"/>
                    <a:pt x="453" y="421"/>
                    <a:pt x="453" y="490"/>
                  </a:cubicBezTo>
                  <a:cubicBezTo>
                    <a:pt x="453" y="504"/>
                    <a:pt x="451" y="518"/>
                    <a:pt x="448" y="531"/>
                  </a:cubicBezTo>
                  <a:lnTo>
                    <a:pt x="448" y="608"/>
                  </a:lnTo>
                  <a:cubicBezTo>
                    <a:pt x="500" y="629"/>
                    <a:pt x="543" y="668"/>
                    <a:pt x="570" y="718"/>
                  </a:cubicBezTo>
                  <a:cubicBezTo>
                    <a:pt x="595" y="669"/>
                    <a:pt x="638" y="631"/>
                    <a:pt x="688" y="609"/>
                  </a:cubicBezTo>
                  <a:close/>
                  <a:moveTo>
                    <a:pt x="512" y="725"/>
                  </a:moveTo>
                  <a:lnTo>
                    <a:pt x="512" y="725"/>
                  </a:lnTo>
                  <a:cubicBezTo>
                    <a:pt x="508" y="719"/>
                    <a:pt x="504" y="714"/>
                    <a:pt x="499" y="709"/>
                  </a:cubicBezTo>
                  <a:cubicBezTo>
                    <a:pt x="499" y="708"/>
                    <a:pt x="498" y="707"/>
                    <a:pt x="497" y="707"/>
                  </a:cubicBezTo>
                  <a:cubicBezTo>
                    <a:pt x="493" y="702"/>
                    <a:pt x="489" y="698"/>
                    <a:pt x="484" y="693"/>
                  </a:cubicBezTo>
                  <a:cubicBezTo>
                    <a:pt x="484" y="693"/>
                    <a:pt x="483" y="692"/>
                    <a:pt x="482" y="691"/>
                  </a:cubicBezTo>
                  <a:cubicBezTo>
                    <a:pt x="477" y="687"/>
                    <a:pt x="473" y="683"/>
                    <a:pt x="467" y="679"/>
                  </a:cubicBezTo>
                  <a:cubicBezTo>
                    <a:pt x="467" y="679"/>
                    <a:pt x="466" y="679"/>
                    <a:pt x="466" y="678"/>
                  </a:cubicBezTo>
                  <a:cubicBezTo>
                    <a:pt x="449" y="666"/>
                    <a:pt x="429" y="656"/>
                    <a:pt x="409" y="650"/>
                  </a:cubicBezTo>
                  <a:cubicBezTo>
                    <a:pt x="404" y="649"/>
                    <a:pt x="400" y="648"/>
                    <a:pt x="395" y="647"/>
                  </a:cubicBezTo>
                  <a:cubicBezTo>
                    <a:pt x="393" y="646"/>
                    <a:pt x="390" y="646"/>
                    <a:pt x="388" y="645"/>
                  </a:cubicBezTo>
                  <a:cubicBezTo>
                    <a:pt x="385" y="645"/>
                    <a:pt x="381" y="644"/>
                    <a:pt x="378" y="644"/>
                  </a:cubicBezTo>
                  <a:cubicBezTo>
                    <a:pt x="376" y="644"/>
                    <a:pt x="374" y="643"/>
                    <a:pt x="372" y="643"/>
                  </a:cubicBezTo>
                  <a:cubicBezTo>
                    <a:pt x="366" y="643"/>
                    <a:pt x="360" y="642"/>
                    <a:pt x="355" y="642"/>
                  </a:cubicBezTo>
                  <a:lnTo>
                    <a:pt x="191" y="642"/>
                  </a:lnTo>
                  <a:cubicBezTo>
                    <a:pt x="86" y="642"/>
                    <a:pt x="0" y="728"/>
                    <a:pt x="0" y="833"/>
                  </a:cubicBezTo>
                  <a:lnTo>
                    <a:pt x="0" y="1088"/>
                  </a:lnTo>
                  <a:lnTo>
                    <a:pt x="112" y="1088"/>
                  </a:lnTo>
                  <a:lnTo>
                    <a:pt x="112" y="824"/>
                  </a:lnTo>
                  <a:lnTo>
                    <a:pt x="151" y="824"/>
                  </a:lnTo>
                  <a:lnTo>
                    <a:pt x="151" y="1088"/>
                  </a:lnTo>
                  <a:lnTo>
                    <a:pt x="391" y="1088"/>
                  </a:lnTo>
                  <a:lnTo>
                    <a:pt x="391" y="824"/>
                  </a:lnTo>
                  <a:lnTo>
                    <a:pt x="430" y="824"/>
                  </a:lnTo>
                  <a:lnTo>
                    <a:pt x="430" y="1088"/>
                  </a:lnTo>
                  <a:lnTo>
                    <a:pt x="546" y="1088"/>
                  </a:lnTo>
                  <a:lnTo>
                    <a:pt x="546" y="833"/>
                  </a:lnTo>
                  <a:cubicBezTo>
                    <a:pt x="546" y="793"/>
                    <a:pt x="533" y="756"/>
                    <a:pt x="512" y="725"/>
                  </a:cubicBezTo>
                  <a:cubicBezTo>
                    <a:pt x="512" y="725"/>
                    <a:pt x="512" y="725"/>
                    <a:pt x="512" y="725"/>
                  </a:cubicBezTo>
                  <a:close/>
                  <a:moveTo>
                    <a:pt x="948" y="642"/>
                  </a:moveTo>
                  <a:lnTo>
                    <a:pt x="948" y="642"/>
                  </a:lnTo>
                  <a:lnTo>
                    <a:pt x="785" y="642"/>
                  </a:lnTo>
                  <a:cubicBezTo>
                    <a:pt x="779" y="642"/>
                    <a:pt x="773" y="643"/>
                    <a:pt x="767" y="643"/>
                  </a:cubicBezTo>
                  <a:cubicBezTo>
                    <a:pt x="765" y="643"/>
                    <a:pt x="763" y="644"/>
                    <a:pt x="761" y="644"/>
                  </a:cubicBezTo>
                  <a:cubicBezTo>
                    <a:pt x="758" y="644"/>
                    <a:pt x="754" y="645"/>
                    <a:pt x="750" y="646"/>
                  </a:cubicBezTo>
                  <a:cubicBezTo>
                    <a:pt x="748" y="646"/>
                    <a:pt x="746" y="646"/>
                    <a:pt x="743" y="647"/>
                  </a:cubicBezTo>
                  <a:cubicBezTo>
                    <a:pt x="739" y="648"/>
                    <a:pt x="735" y="649"/>
                    <a:pt x="731" y="650"/>
                  </a:cubicBezTo>
                  <a:cubicBezTo>
                    <a:pt x="703" y="658"/>
                    <a:pt x="676" y="673"/>
                    <a:pt x="655" y="693"/>
                  </a:cubicBezTo>
                  <a:cubicBezTo>
                    <a:pt x="655" y="694"/>
                    <a:pt x="654" y="694"/>
                    <a:pt x="654" y="694"/>
                  </a:cubicBezTo>
                  <a:cubicBezTo>
                    <a:pt x="649" y="698"/>
                    <a:pt x="645" y="703"/>
                    <a:pt x="641" y="708"/>
                  </a:cubicBezTo>
                  <a:cubicBezTo>
                    <a:pt x="640" y="708"/>
                    <a:pt x="640" y="709"/>
                    <a:pt x="639" y="709"/>
                  </a:cubicBezTo>
                  <a:cubicBezTo>
                    <a:pt x="611" y="743"/>
                    <a:pt x="593" y="786"/>
                    <a:pt x="593" y="833"/>
                  </a:cubicBezTo>
                  <a:lnTo>
                    <a:pt x="593" y="1088"/>
                  </a:lnTo>
                  <a:lnTo>
                    <a:pt x="705" y="1088"/>
                  </a:lnTo>
                  <a:lnTo>
                    <a:pt x="705" y="824"/>
                  </a:lnTo>
                  <a:lnTo>
                    <a:pt x="744" y="824"/>
                  </a:lnTo>
                  <a:lnTo>
                    <a:pt x="744" y="1088"/>
                  </a:lnTo>
                  <a:lnTo>
                    <a:pt x="985" y="1088"/>
                  </a:lnTo>
                  <a:lnTo>
                    <a:pt x="985" y="824"/>
                  </a:lnTo>
                  <a:lnTo>
                    <a:pt x="1024" y="824"/>
                  </a:lnTo>
                  <a:lnTo>
                    <a:pt x="1024" y="1088"/>
                  </a:lnTo>
                  <a:lnTo>
                    <a:pt x="1139" y="1088"/>
                  </a:lnTo>
                  <a:lnTo>
                    <a:pt x="1139" y="833"/>
                  </a:lnTo>
                  <a:cubicBezTo>
                    <a:pt x="1139" y="728"/>
                    <a:pt x="1053" y="642"/>
                    <a:pt x="948" y="642"/>
                  </a:cubicBezTo>
                  <a:close/>
                  <a:moveTo>
                    <a:pt x="273" y="616"/>
                  </a:moveTo>
                  <a:lnTo>
                    <a:pt x="273" y="616"/>
                  </a:lnTo>
                  <a:cubicBezTo>
                    <a:pt x="289" y="616"/>
                    <a:pt x="304" y="613"/>
                    <a:pt x="317" y="608"/>
                  </a:cubicBezTo>
                  <a:cubicBezTo>
                    <a:pt x="318" y="608"/>
                    <a:pt x="318" y="608"/>
                    <a:pt x="318" y="608"/>
                  </a:cubicBezTo>
                  <a:cubicBezTo>
                    <a:pt x="325" y="605"/>
                    <a:pt x="331" y="602"/>
                    <a:pt x="337" y="599"/>
                  </a:cubicBezTo>
                  <a:cubicBezTo>
                    <a:pt x="337" y="599"/>
                    <a:pt x="338" y="598"/>
                    <a:pt x="338" y="598"/>
                  </a:cubicBezTo>
                  <a:cubicBezTo>
                    <a:pt x="344" y="594"/>
                    <a:pt x="350" y="591"/>
                    <a:pt x="355" y="586"/>
                  </a:cubicBezTo>
                  <a:cubicBezTo>
                    <a:pt x="355" y="586"/>
                    <a:pt x="355" y="586"/>
                    <a:pt x="355" y="586"/>
                  </a:cubicBezTo>
                  <a:cubicBezTo>
                    <a:pt x="366" y="577"/>
                    <a:pt x="374" y="566"/>
                    <a:pt x="381" y="554"/>
                  </a:cubicBezTo>
                  <a:cubicBezTo>
                    <a:pt x="382" y="554"/>
                    <a:pt x="382" y="553"/>
                    <a:pt x="383" y="552"/>
                  </a:cubicBezTo>
                  <a:cubicBezTo>
                    <a:pt x="386" y="547"/>
                    <a:pt x="389" y="541"/>
                    <a:pt x="391" y="535"/>
                  </a:cubicBezTo>
                  <a:cubicBezTo>
                    <a:pt x="391" y="534"/>
                    <a:pt x="392" y="533"/>
                    <a:pt x="392" y="532"/>
                  </a:cubicBezTo>
                  <a:cubicBezTo>
                    <a:pt x="394" y="526"/>
                    <a:pt x="396" y="520"/>
                    <a:pt x="397" y="513"/>
                  </a:cubicBezTo>
                  <a:cubicBezTo>
                    <a:pt x="397" y="512"/>
                    <a:pt x="398" y="511"/>
                    <a:pt x="398" y="510"/>
                  </a:cubicBezTo>
                  <a:cubicBezTo>
                    <a:pt x="399" y="504"/>
                    <a:pt x="399" y="497"/>
                    <a:pt x="399" y="490"/>
                  </a:cubicBezTo>
                  <a:cubicBezTo>
                    <a:pt x="399" y="484"/>
                    <a:pt x="399" y="478"/>
                    <a:pt x="398" y="472"/>
                  </a:cubicBezTo>
                  <a:cubicBezTo>
                    <a:pt x="398" y="471"/>
                    <a:pt x="398" y="470"/>
                    <a:pt x="398" y="468"/>
                  </a:cubicBezTo>
                  <a:cubicBezTo>
                    <a:pt x="397" y="463"/>
                    <a:pt x="395" y="458"/>
                    <a:pt x="394" y="453"/>
                  </a:cubicBezTo>
                  <a:cubicBezTo>
                    <a:pt x="394" y="452"/>
                    <a:pt x="394" y="452"/>
                    <a:pt x="394" y="452"/>
                  </a:cubicBezTo>
                  <a:cubicBezTo>
                    <a:pt x="392" y="447"/>
                    <a:pt x="390" y="442"/>
                    <a:pt x="388" y="437"/>
                  </a:cubicBezTo>
                  <a:cubicBezTo>
                    <a:pt x="387" y="436"/>
                    <a:pt x="387" y="435"/>
                    <a:pt x="386" y="434"/>
                  </a:cubicBezTo>
                  <a:cubicBezTo>
                    <a:pt x="384" y="429"/>
                    <a:pt x="381" y="424"/>
                    <a:pt x="378" y="419"/>
                  </a:cubicBezTo>
                  <a:lnTo>
                    <a:pt x="378" y="419"/>
                  </a:lnTo>
                  <a:cubicBezTo>
                    <a:pt x="375" y="415"/>
                    <a:pt x="372" y="410"/>
                    <a:pt x="368" y="406"/>
                  </a:cubicBezTo>
                  <a:cubicBezTo>
                    <a:pt x="367" y="405"/>
                    <a:pt x="367" y="405"/>
                    <a:pt x="366" y="404"/>
                  </a:cubicBezTo>
                  <a:cubicBezTo>
                    <a:pt x="362" y="400"/>
                    <a:pt x="358" y="396"/>
                    <a:pt x="354" y="393"/>
                  </a:cubicBezTo>
                  <a:cubicBezTo>
                    <a:pt x="354" y="393"/>
                    <a:pt x="354" y="393"/>
                    <a:pt x="354" y="393"/>
                  </a:cubicBezTo>
                  <a:cubicBezTo>
                    <a:pt x="350" y="389"/>
                    <a:pt x="345" y="386"/>
                    <a:pt x="341" y="383"/>
                  </a:cubicBezTo>
                  <a:cubicBezTo>
                    <a:pt x="340" y="382"/>
                    <a:pt x="339" y="382"/>
                    <a:pt x="338" y="381"/>
                  </a:cubicBezTo>
                  <a:cubicBezTo>
                    <a:pt x="334" y="379"/>
                    <a:pt x="329" y="376"/>
                    <a:pt x="324" y="374"/>
                  </a:cubicBezTo>
                  <a:cubicBezTo>
                    <a:pt x="324" y="374"/>
                    <a:pt x="324" y="374"/>
                    <a:pt x="323" y="374"/>
                  </a:cubicBezTo>
                  <a:cubicBezTo>
                    <a:pt x="308" y="367"/>
                    <a:pt x="291" y="363"/>
                    <a:pt x="273" y="363"/>
                  </a:cubicBezTo>
                  <a:cubicBezTo>
                    <a:pt x="203" y="363"/>
                    <a:pt x="146" y="420"/>
                    <a:pt x="146" y="490"/>
                  </a:cubicBezTo>
                  <a:cubicBezTo>
                    <a:pt x="146" y="559"/>
                    <a:pt x="203" y="616"/>
                    <a:pt x="273" y="6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227718" y="2205038"/>
            <a:ext cx="1304925" cy="1527175"/>
            <a:chOff x="3260725" y="2205038"/>
            <a:chExt cx="1304925" cy="1527175"/>
          </a:xfrm>
        </p:grpSpPr>
        <p:sp>
          <p:nvSpPr>
            <p:cNvPr id="7" name="Freeform 6"/>
            <p:cNvSpPr/>
            <p:nvPr/>
          </p:nvSpPr>
          <p:spPr bwMode="auto">
            <a:xfrm>
              <a:off x="3260725" y="2205038"/>
              <a:ext cx="1304925" cy="1527175"/>
            </a:xfrm>
            <a:custGeom>
              <a:avLst/>
              <a:gdLst>
                <a:gd name="T0" fmla="*/ 827 w 1654"/>
                <a:gd name="T1" fmla="*/ 0 h 1918"/>
                <a:gd name="T2" fmla="*/ 1654 w 1654"/>
                <a:gd name="T3" fmla="*/ 827 h 1918"/>
                <a:gd name="T4" fmla="*/ 1116 w 1654"/>
                <a:gd name="T5" fmla="*/ 1602 h 1918"/>
                <a:gd name="T6" fmla="*/ 995 w 1654"/>
                <a:gd name="T7" fmla="*/ 1741 h 1918"/>
                <a:gd name="T8" fmla="*/ 870 w 1654"/>
                <a:gd name="T9" fmla="*/ 1884 h 1918"/>
                <a:gd name="T10" fmla="*/ 790 w 1654"/>
                <a:gd name="T11" fmla="*/ 1889 h 1918"/>
                <a:gd name="T12" fmla="*/ 660 w 1654"/>
                <a:gd name="T13" fmla="*/ 1741 h 1918"/>
                <a:gd name="T14" fmla="*/ 540 w 1654"/>
                <a:gd name="T15" fmla="*/ 1603 h 1918"/>
                <a:gd name="T16" fmla="*/ 0 w 1654"/>
                <a:gd name="T17" fmla="*/ 827 h 1918"/>
                <a:gd name="T18" fmla="*/ 827 w 1654"/>
                <a:gd name="T19" fmla="*/ 0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4" h="1918">
                  <a:moveTo>
                    <a:pt x="827" y="0"/>
                  </a:moveTo>
                  <a:cubicBezTo>
                    <a:pt x="1284" y="0"/>
                    <a:pt x="1654" y="370"/>
                    <a:pt x="1654" y="827"/>
                  </a:cubicBezTo>
                  <a:cubicBezTo>
                    <a:pt x="1654" y="1182"/>
                    <a:pt x="1430" y="1485"/>
                    <a:pt x="1116" y="1602"/>
                  </a:cubicBezTo>
                  <a:lnTo>
                    <a:pt x="995" y="1741"/>
                  </a:lnTo>
                  <a:cubicBezTo>
                    <a:pt x="954" y="1788"/>
                    <a:pt x="912" y="1836"/>
                    <a:pt x="870" y="1884"/>
                  </a:cubicBezTo>
                  <a:cubicBezTo>
                    <a:pt x="845" y="1916"/>
                    <a:pt x="818" y="1918"/>
                    <a:pt x="790" y="1889"/>
                  </a:cubicBezTo>
                  <a:cubicBezTo>
                    <a:pt x="747" y="1840"/>
                    <a:pt x="703" y="1790"/>
                    <a:pt x="660" y="1741"/>
                  </a:cubicBezTo>
                  <a:lnTo>
                    <a:pt x="540" y="1603"/>
                  </a:lnTo>
                  <a:cubicBezTo>
                    <a:pt x="225" y="1486"/>
                    <a:pt x="0" y="1183"/>
                    <a:pt x="0" y="827"/>
                  </a:cubicBezTo>
                  <a:cubicBezTo>
                    <a:pt x="0" y="370"/>
                    <a:pt x="371" y="0"/>
                    <a:pt x="8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3497263" y="2524126"/>
              <a:ext cx="839788" cy="663575"/>
            </a:xfrm>
            <a:custGeom>
              <a:avLst/>
              <a:gdLst>
                <a:gd name="T0" fmla="*/ 392 w 1065"/>
                <a:gd name="T1" fmla="*/ 422 h 834"/>
                <a:gd name="T2" fmla="*/ 544 w 1065"/>
                <a:gd name="T3" fmla="*/ 344 h 834"/>
                <a:gd name="T4" fmla="*/ 828 w 1065"/>
                <a:gd name="T5" fmla="*/ 296 h 834"/>
                <a:gd name="T6" fmla="*/ 907 w 1065"/>
                <a:gd name="T7" fmla="*/ 179 h 834"/>
                <a:gd name="T8" fmla="*/ 792 w 1065"/>
                <a:gd name="T9" fmla="*/ 259 h 834"/>
                <a:gd name="T10" fmla="*/ 543 w 1065"/>
                <a:gd name="T11" fmla="*/ 271 h 834"/>
                <a:gd name="T12" fmla="*/ 1065 w 1065"/>
                <a:gd name="T13" fmla="*/ 111 h 834"/>
                <a:gd name="T14" fmla="*/ 647 w 1065"/>
                <a:gd name="T15" fmla="*/ 44 h 834"/>
                <a:gd name="T16" fmla="*/ 607 w 1065"/>
                <a:gd name="T17" fmla="*/ 0 h 834"/>
                <a:gd name="T18" fmla="*/ 214 w 1065"/>
                <a:gd name="T19" fmla="*/ 44 h 834"/>
                <a:gd name="T20" fmla="*/ 243 w 1065"/>
                <a:gd name="T21" fmla="*/ 111 h 834"/>
                <a:gd name="T22" fmla="*/ 300 w 1065"/>
                <a:gd name="T23" fmla="*/ 189 h 834"/>
                <a:gd name="T24" fmla="*/ 981 w 1065"/>
                <a:gd name="T25" fmla="*/ 111 h 834"/>
                <a:gd name="T26" fmla="*/ 493 w 1065"/>
                <a:gd name="T27" fmla="*/ 548 h 834"/>
                <a:gd name="T28" fmla="*/ 981 w 1065"/>
                <a:gd name="T29" fmla="*/ 570 h 834"/>
                <a:gd name="T30" fmla="*/ 501 w 1065"/>
                <a:gd name="T31" fmla="*/ 593 h 834"/>
                <a:gd name="T32" fmla="*/ 503 w 1065"/>
                <a:gd name="T33" fmla="*/ 664 h 834"/>
                <a:gd name="T34" fmla="*/ 607 w 1065"/>
                <a:gd name="T35" fmla="*/ 828 h 834"/>
                <a:gd name="T36" fmla="*/ 647 w 1065"/>
                <a:gd name="T37" fmla="*/ 664 h 834"/>
                <a:gd name="T38" fmla="*/ 839 w 1065"/>
                <a:gd name="T39" fmla="*/ 823 h 834"/>
                <a:gd name="T40" fmla="*/ 822 w 1065"/>
                <a:gd name="T41" fmla="*/ 664 h 834"/>
                <a:gd name="T42" fmla="*/ 1065 w 1065"/>
                <a:gd name="T43" fmla="*/ 593 h 834"/>
                <a:gd name="T44" fmla="*/ 1039 w 1065"/>
                <a:gd name="T45" fmla="*/ 111 h 834"/>
                <a:gd name="T46" fmla="*/ 223 w 1065"/>
                <a:gd name="T47" fmla="*/ 431 h 834"/>
                <a:gd name="T48" fmla="*/ 327 w 1065"/>
                <a:gd name="T49" fmla="*/ 328 h 834"/>
                <a:gd name="T50" fmla="*/ 120 w 1065"/>
                <a:gd name="T51" fmla="*/ 328 h 834"/>
                <a:gd name="T52" fmla="*/ 290 w 1065"/>
                <a:gd name="T53" fmla="*/ 453 h 834"/>
                <a:gd name="T54" fmla="*/ 251 w 1065"/>
                <a:gd name="T55" fmla="*/ 453 h 834"/>
                <a:gd name="T56" fmla="*/ 262 w 1065"/>
                <a:gd name="T57" fmla="*/ 472 h 834"/>
                <a:gd name="T58" fmla="*/ 273 w 1065"/>
                <a:gd name="T59" fmla="*/ 709 h 834"/>
                <a:gd name="T60" fmla="*/ 180 w 1065"/>
                <a:gd name="T61" fmla="*/ 709 h 834"/>
                <a:gd name="T62" fmla="*/ 191 w 1065"/>
                <a:gd name="T63" fmla="*/ 472 h 834"/>
                <a:gd name="T64" fmla="*/ 201 w 1065"/>
                <a:gd name="T65" fmla="*/ 453 h 834"/>
                <a:gd name="T66" fmla="*/ 0 w 1065"/>
                <a:gd name="T67" fmla="*/ 609 h 834"/>
                <a:gd name="T68" fmla="*/ 92 w 1065"/>
                <a:gd name="T69" fmla="*/ 834 h 834"/>
                <a:gd name="T70" fmla="*/ 124 w 1065"/>
                <a:gd name="T71" fmla="*/ 601 h 834"/>
                <a:gd name="T72" fmla="*/ 320 w 1065"/>
                <a:gd name="T73" fmla="*/ 834 h 834"/>
                <a:gd name="T74" fmla="*/ 352 w 1065"/>
                <a:gd name="T75" fmla="*/ 601 h 834"/>
                <a:gd name="T76" fmla="*/ 446 w 1065"/>
                <a:gd name="T77" fmla="*/ 834 h 834"/>
                <a:gd name="T78" fmla="*/ 290 w 1065"/>
                <a:gd name="T79" fmla="*/ 453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65" h="834">
                  <a:moveTo>
                    <a:pt x="543" y="271"/>
                  </a:moveTo>
                  <a:lnTo>
                    <a:pt x="392" y="422"/>
                  </a:lnTo>
                  <a:cubicBezTo>
                    <a:pt x="408" y="431"/>
                    <a:pt x="422" y="442"/>
                    <a:pt x="434" y="454"/>
                  </a:cubicBezTo>
                  <a:lnTo>
                    <a:pt x="544" y="344"/>
                  </a:lnTo>
                  <a:lnTo>
                    <a:pt x="662" y="463"/>
                  </a:lnTo>
                  <a:lnTo>
                    <a:pt x="828" y="296"/>
                  </a:lnTo>
                  <a:lnTo>
                    <a:pt x="854" y="361"/>
                  </a:lnTo>
                  <a:lnTo>
                    <a:pt x="907" y="179"/>
                  </a:lnTo>
                  <a:lnTo>
                    <a:pt x="725" y="232"/>
                  </a:lnTo>
                  <a:lnTo>
                    <a:pt x="792" y="259"/>
                  </a:lnTo>
                  <a:lnTo>
                    <a:pt x="662" y="389"/>
                  </a:lnTo>
                  <a:lnTo>
                    <a:pt x="543" y="271"/>
                  </a:lnTo>
                  <a:close/>
                  <a:moveTo>
                    <a:pt x="1065" y="111"/>
                  </a:moveTo>
                  <a:lnTo>
                    <a:pt x="1065" y="111"/>
                  </a:lnTo>
                  <a:lnTo>
                    <a:pt x="1065" y="44"/>
                  </a:lnTo>
                  <a:lnTo>
                    <a:pt x="647" y="44"/>
                  </a:lnTo>
                  <a:lnTo>
                    <a:pt x="647" y="0"/>
                  </a:lnTo>
                  <a:lnTo>
                    <a:pt x="607" y="0"/>
                  </a:lnTo>
                  <a:lnTo>
                    <a:pt x="607" y="44"/>
                  </a:lnTo>
                  <a:lnTo>
                    <a:pt x="214" y="44"/>
                  </a:lnTo>
                  <a:lnTo>
                    <a:pt x="214" y="111"/>
                  </a:lnTo>
                  <a:lnTo>
                    <a:pt x="243" y="111"/>
                  </a:lnTo>
                  <a:lnTo>
                    <a:pt x="243" y="170"/>
                  </a:lnTo>
                  <a:cubicBezTo>
                    <a:pt x="264" y="172"/>
                    <a:pt x="283" y="179"/>
                    <a:pt x="300" y="189"/>
                  </a:cubicBezTo>
                  <a:lnTo>
                    <a:pt x="300" y="111"/>
                  </a:lnTo>
                  <a:lnTo>
                    <a:pt x="981" y="111"/>
                  </a:lnTo>
                  <a:lnTo>
                    <a:pt x="981" y="548"/>
                  </a:lnTo>
                  <a:lnTo>
                    <a:pt x="493" y="548"/>
                  </a:lnTo>
                  <a:cubicBezTo>
                    <a:pt x="496" y="555"/>
                    <a:pt x="497" y="562"/>
                    <a:pt x="499" y="570"/>
                  </a:cubicBezTo>
                  <a:lnTo>
                    <a:pt x="981" y="570"/>
                  </a:lnTo>
                  <a:lnTo>
                    <a:pt x="981" y="593"/>
                  </a:lnTo>
                  <a:lnTo>
                    <a:pt x="501" y="593"/>
                  </a:lnTo>
                  <a:cubicBezTo>
                    <a:pt x="502" y="599"/>
                    <a:pt x="503" y="604"/>
                    <a:pt x="503" y="609"/>
                  </a:cubicBezTo>
                  <a:lnTo>
                    <a:pt x="503" y="664"/>
                  </a:lnTo>
                  <a:lnTo>
                    <a:pt x="607" y="664"/>
                  </a:lnTo>
                  <a:lnTo>
                    <a:pt x="607" y="828"/>
                  </a:lnTo>
                  <a:lnTo>
                    <a:pt x="647" y="828"/>
                  </a:lnTo>
                  <a:lnTo>
                    <a:pt x="647" y="664"/>
                  </a:lnTo>
                  <a:lnTo>
                    <a:pt x="779" y="664"/>
                  </a:lnTo>
                  <a:lnTo>
                    <a:pt x="839" y="823"/>
                  </a:lnTo>
                  <a:lnTo>
                    <a:pt x="878" y="813"/>
                  </a:lnTo>
                  <a:lnTo>
                    <a:pt x="822" y="664"/>
                  </a:lnTo>
                  <a:lnTo>
                    <a:pt x="1065" y="664"/>
                  </a:lnTo>
                  <a:lnTo>
                    <a:pt x="1065" y="593"/>
                  </a:lnTo>
                  <a:lnTo>
                    <a:pt x="1039" y="593"/>
                  </a:lnTo>
                  <a:lnTo>
                    <a:pt x="1039" y="111"/>
                  </a:lnTo>
                  <a:lnTo>
                    <a:pt x="1065" y="111"/>
                  </a:lnTo>
                  <a:close/>
                  <a:moveTo>
                    <a:pt x="223" y="431"/>
                  </a:moveTo>
                  <a:lnTo>
                    <a:pt x="223" y="431"/>
                  </a:lnTo>
                  <a:cubicBezTo>
                    <a:pt x="280" y="431"/>
                    <a:pt x="327" y="385"/>
                    <a:pt x="327" y="328"/>
                  </a:cubicBezTo>
                  <a:cubicBezTo>
                    <a:pt x="327" y="271"/>
                    <a:pt x="280" y="224"/>
                    <a:pt x="223" y="224"/>
                  </a:cubicBezTo>
                  <a:cubicBezTo>
                    <a:pt x="166" y="224"/>
                    <a:pt x="120" y="271"/>
                    <a:pt x="120" y="328"/>
                  </a:cubicBezTo>
                  <a:cubicBezTo>
                    <a:pt x="120" y="385"/>
                    <a:pt x="166" y="431"/>
                    <a:pt x="223" y="431"/>
                  </a:cubicBezTo>
                  <a:close/>
                  <a:moveTo>
                    <a:pt x="290" y="453"/>
                  </a:moveTo>
                  <a:lnTo>
                    <a:pt x="290" y="453"/>
                  </a:lnTo>
                  <a:lnTo>
                    <a:pt x="251" y="453"/>
                  </a:lnTo>
                  <a:lnTo>
                    <a:pt x="257" y="457"/>
                  </a:lnTo>
                  <a:cubicBezTo>
                    <a:pt x="262" y="460"/>
                    <a:pt x="264" y="467"/>
                    <a:pt x="262" y="472"/>
                  </a:cubicBezTo>
                  <a:lnTo>
                    <a:pt x="248" y="507"/>
                  </a:lnTo>
                  <a:lnTo>
                    <a:pt x="273" y="709"/>
                  </a:lnTo>
                  <a:lnTo>
                    <a:pt x="226" y="751"/>
                  </a:lnTo>
                  <a:lnTo>
                    <a:pt x="180" y="709"/>
                  </a:lnTo>
                  <a:lnTo>
                    <a:pt x="205" y="507"/>
                  </a:lnTo>
                  <a:lnTo>
                    <a:pt x="191" y="472"/>
                  </a:lnTo>
                  <a:cubicBezTo>
                    <a:pt x="188" y="467"/>
                    <a:pt x="191" y="460"/>
                    <a:pt x="195" y="457"/>
                  </a:cubicBezTo>
                  <a:lnTo>
                    <a:pt x="201" y="453"/>
                  </a:lnTo>
                  <a:lnTo>
                    <a:pt x="156" y="453"/>
                  </a:lnTo>
                  <a:cubicBezTo>
                    <a:pt x="70" y="453"/>
                    <a:pt x="0" y="523"/>
                    <a:pt x="0" y="609"/>
                  </a:cubicBezTo>
                  <a:lnTo>
                    <a:pt x="0" y="834"/>
                  </a:lnTo>
                  <a:lnTo>
                    <a:pt x="92" y="834"/>
                  </a:lnTo>
                  <a:lnTo>
                    <a:pt x="92" y="601"/>
                  </a:lnTo>
                  <a:lnTo>
                    <a:pt x="124" y="601"/>
                  </a:lnTo>
                  <a:lnTo>
                    <a:pt x="124" y="834"/>
                  </a:lnTo>
                  <a:lnTo>
                    <a:pt x="320" y="834"/>
                  </a:lnTo>
                  <a:lnTo>
                    <a:pt x="320" y="601"/>
                  </a:lnTo>
                  <a:lnTo>
                    <a:pt x="352" y="601"/>
                  </a:lnTo>
                  <a:lnTo>
                    <a:pt x="352" y="834"/>
                  </a:lnTo>
                  <a:lnTo>
                    <a:pt x="446" y="834"/>
                  </a:lnTo>
                  <a:lnTo>
                    <a:pt x="446" y="609"/>
                  </a:lnTo>
                  <a:cubicBezTo>
                    <a:pt x="446" y="523"/>
                    <a:pt x="376" y="453"/>
                    <a:pt x="290" y="4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260835" y="2205038"/>
            <a:ext cx="1304925" cy="1527175"/>
            <a:chOff x="10109201" y="2205038"/>
            <a:chExt cx="1304925" cy="1527175"/>
          </a:xfrm>
        </p:grpSpPr>
        <p:sp>
          <p:nvSpPr>
            <p:cNvPr id="10" name="Freeform 9"/>
            <p:cNvSpPr/>
            <p:nvPr/>
          </p:nvSpPr>
          <p:spPr bwMode="auto">
            <a:xfrm>
              <a:off x="10109201" y="2205038"/>
              <a:ext cx="1304925" cy="1527175"/>
            </a:xfrm>
            <a:custGeom>
              <a:avLst/>
              <a:gdLst>
                <a:gd name="T0" fmla="*/ 827 w 1654"/>
                <a:gd name="T1" fmla="*/ 0 h 1918"/>
                <a:gd name="T2" fmla="*/ 1654 w 1654"/>
                <a:gd name="T3" fmla="*/ 827 h 1918"/>
                <a:gd name="T4" fmla="*/ 1116 w 1654"/>
                <a:gd name="T5" fmla="*/ 1602 h 1918"/>
                <a:gd name="T6" fmla="*/ 995 w 1654"/>
                <a:gd name="T7" fmla="*/ 1741 h 1918"/>
                <a:gd name="T8" fmla="*/ 870 w 1654"/>
                <a:gd name="T9" fmla="*/ 1884 h 1918"/>
                <a:gd name="T10" fmla="*/ 789 w 1654"/>
                <a:gd name="T11" fmla="*/ 1889 h 1918"/>
                <a:gd name="T12" fmla="*/ 660 w 1654"/>
                <a:gd name="T13" fmla="*/ 1741 h 1918"/>
                <a:gd name="T14" fmla="*/ 540 w 1654"/>
                <a:gd name="T15" fmla="*/ 1603 h 1918"/>
                <a:gd name="T16" fmla="*/ 0 w 1654"/>
                <a:gd name="T17" fmla="*/ 827 h 1918"/>
                <a:gd name="T18" fmla="*/ 827 w 1654"/>
                <a:gd name="T19" fmla="*/ 0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4" h="1918">
                  <a:moveTo>
                    <a:pt x="827" y="0"/>
                  </a:moveTo>
                  <a:cubicBezTo>
                    <a:pt x="1283" y="0"/>
                    <a:pt x="1654" y="370"/>
                    <a:pt x="1654" y="827"/>
                  </a:cubicBezTo>
                  <a:cubicBezTo>
                    <a:pt x="1654" y="1182"/>
                    <a:pt x="1430" y="1485"/>
                    <a:pt x="1116" y="1602"/>
                  </a:cubicBezTo>
                  <a:lnTo>
                    <a:pt x="995" y="1741"/>
                  </a:lnTo>
                  <a:cubicBezTo>
                    <a:pt x="953" y="1788"/>
                    <a:pt x="912" y="1836"/>
                    <a:pt x="870" y="1884"/>
                  </a:cubicBezTo>
                  <a:cubicBezTo>
                    <a:pt x="845" y="1916"/>
                    <a:pt x="818" y="1918"/>
                    <a:pt x="789" y="1889"/>
                  </a:cubicBezTo>
                  <a:cubicBezTo>
                    <a:pt x="746" y="1840"/>
                    <a:pt x="703" y="1790"/>
                    <a:pt x="660" y="1741"/>
                  </a:cubicBezTo>
                  <a:lnTo>
                    <a:pt x="540" y="1603"/>
                  </a:lnTo>
                  <a:cubicBezTo>
                    <a:pt x="225" y="1486"/>
                    <a:pt x="0" y="1183"/>
                    <a:pt x="0" y="827"/>
                  </a:cubicBezTo>
                  <a:cubicBezTo>
                    <a:pt x="0" y="370"/>
                    <a:pt x="370" y="0"/>
                    <a:pt x="8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0391776" y="2454276"/>
              <a:ext cx="814388" cy="768350"/>
            </a:xfrm>
            <a:custGeom>
              <a:avLst/>
              <a:gdLst>
                <a:gd name="T0" fmla="*/ 35 w 1031"/>
                <a:gd name="T1" fmla="*/ 765 h 966"/>
                <a:gd name="T2" fmla="*/ 736 w 1031"/>
                <a:gd name="T3" fmla="*/ 574 h 966"/>
                <a:gd name="T4" fmla="*/ 674 w 1031"/>
                <a:gd name="T5" fmla="*/ 791 h 966"/>
                <a:gd name="T6" fmla="*/ 652 w 1031"/>
                <a:gd name="T7" fmla="*/ 603 h 966"/>
                <a:gd name="T8" fmla="*/ 654 w 1031"/>
                <a:gd name="T9" fmla="*/ 435 h 966"/>
                <a:gd name="T10" fmla="*/ 636 w 1031"/>
                <a:gd name="T11" fmla="*/ 442 h 966"/>
                <a:gd name="T12" fmla="*/ 650 w 1031"/>
                <a:gd name="T13" fmla="*/ 467 h 966"/>
                <a:gd name="T14" fmla="*/ 666 w 1031"/>
                <a:gd name="T15" fmla="*/ 461 h 966"/>
                <a:gd name="T16" fmla="*/ 570 w 1031"/>
                <a:gd name="T17" fmla="*/ 484 h 966"/>
                <a:gd name="T18" fmla="*/ 578 w 1031"/>
                <a:gd name="T19" fmla="*/ 516 h 966"/>
                <a:gd name="T20" fmla="*/ 590 w 1031"/>
                <a:gd name="T21" fmla="*/ 504 h 966"/>
                <a:gd name="T22" fmla="*/ 520 w 1031"/>
                <a:gd name="T23" fmla="*/ 545 h 966"/>
                <a:gd name="T24" fmla="*/ 511 w 1031"/>
                <a:gd name="T25" fmla="*/ 563 h 966"/>
                <a:gd name="T26" fmla="*/ 537 w 1031"/>
                <a:gd name="T27" fmla="*/ 575 h 966"/>
                <a:gd name="T28" fmla="*/ 545 w 1031"/>
                <a:gd name="T29" fmla="*/ 559 h 966"/>
                <a:gd name="T30" fmla="*/ 489 w 1031"/>
                <a:gd name="T31" fmla="*/ 639 h 966"/>
                <a:gd name="T32" fmla="*/ 516 w 1031"/>
                <a:gd name="T33" fmla="*/ 658 h 966"/>
                <a:gd name="T34" fmla="*/ 517 w 1031"/>
                <a:gd name="T35" fmla="*/ 641 h 966"/>
                <a:gd name="T36" fmla="*/ 493 w 1031"/>
                <a:gd name="T37" fmla="*/ 720 h 966"/>
                <a:gd name="T38" fmla="*/ 498 w 1031"/>
                <a:gd name="T39" fmla="*/ 739 h 966"/>
                <a:gd name="T40" fmla="*/ 524 w 1031"/>
                <a:gd name="T41" fmla="*/ 728 h 966"/>
                <a:gd name="T42" fmla="*/ 520 w 1031"/>
                <a:gd name="T43" fmla="*/ 711 h 966"/>
                <a:gd name="T44" fmla="*/ 533 w 1031"/>
                <a:gd name="T45" fmla="*/ 810 h 966"/>
                <a:gd name="T46" fmla="*/ 565 w 1031"/>
                <a:gd name="T47" fmla="*/ 806 h 966"/>
                <a:gd name="T48" fmla="*/ 555 w 1031"/>
                <a:gd name="T49" fmla="*/ 792 h 966"/>
                <a:gd name="T50" fmla="*/ 589 w 1031"/>
                <a:gd name="T51" fmla="*/ 866 h 966"/>
                <a:gd name="T52" fmla="*/ 605 w 1031"/>
                <a:gd name="T53" fmla="*/ 877 h 966"/>
                <a:gd name="T54" fmla="*/ 619 w 1031"/>
                <a:gd name="T55" fmla="*/ 853 h 966"/>
                <a:gd name="T56" fmla="*/ 605 w 1031"/>
                <a:gd name="T57" fmla="*/ 843 h 966"/>
                <a:gd name="T58" fmla="*/ 678 w 1031"/>
                <a:gd name="T59" fmla="*/ 907 h 966"/>
                <a:gd name="T60" fmla="*/ 696 w 1031"/>
                <a:gd name="T61" fmla="*/ 910 h 966"/>
                <a:gd name="T62" fmla="*/ 685 w 1031"/>
                <a:gd name="T63" fmla="*/ 879 h 966"/>
                <a:gd name="T64" fmla="*/ 757 w 1031"/>
                <a:gd name="T65" fmla="*/ 912 h 966"/>
                <a:gd name="T66" fmla="*/ 777 w 1031"/>
                <a:gd name="T67" fmla="*/ 909 h 966"/>
                <a:gd name="T68" fmla="*/ 774 w 1031"/>
                <a:gd name="T69" fmla="*/ 881 h 966"/>
                <a:gd name="T70" fmla="*/ 757 w 1031"/>
                <a:gd name="T71" fmla="*/ 884 h 966"/>
                <a:gd name="T72" fmla="*/ 850 w 1031"/>
                <a:gd name="T73" fmla="*/ 883 h 966"/>
                <a:gd name="T74" fmla="*/ 867 w 1031"/>
                <a:gd name="T75" fmla="*/ 874 h 966"/>
                <a:gd name="T76" fmla="*/ 840 w 1031"/>
                <a:gd name="T77" fmla="*/ 857 h 966"/>
                <a:gd name="T78" fmla="*/ 913 w 1031"/>
                <a:gd name="T79" fmla="*/ 834 h 966"/>
                <a:gd name="T80" fmla="*/ 925 w 1031"/>
                <a:gd name="T81" fmla="*/ 820 h 966"/>
                <a:gd name="T82" fmla="*/ 906 w 1031"/>
                <a:gd name="T83" fmla="*/ 799 h 966"/>
                <a:gd name="T84" fmla="*/ 896 w 1031"/>
                <a:gd name="T85" fmla="*/ 812 h 966"/>
                <a:gd name="T86" fmla="*/ 964 w 1031"/>
                <a:gd name="T87" fmla="*/ 751 h 966"/>
                <a:gd name="T88" fmla="*/ 970 w 1031"/>
                <a:gd name="T89" fmla="*/ 732 h 966"/>
                <a:gd name="T90" fmla="*/ 940 w 1031"/>
                <a:gd name="T91" fmla="*/ 735 h 966"/>
                <a:gd name="T92" fmla="*/ 978 w 1031"/>
                <a:gd name="T93" fmla="*/ 671 h 966"/>
                <a:gd name="T94" fmla="*/ 978 w 1031"/>
                <a:gd name="T95" fmla="*/ 653 h 966"/>
                <a:gd name="T96" fmla="*/ 950 w 1031"/>
                <a:gd name="T97" fmla="*/ 649 h 966"/>
                <a:gd name="T98" fmla="*/ 950 w 1031"/>
                <a:gd name="T99" fmla="*/ 668 h 966"/>
                <a:gd name="T100" fmla="*/ 960 w 1031"/>
                <a:gd name="T101" fmla="*/ 573 h 966"/>
                <a:gd name="T102" fmla="*/ 952 w 1031"/>
                <a:gd name="T103" fmla="*/ 556 h 966"/>
                <a:gd name="T104" fmla="*/ 932 w 1031"/>
                <a:gd name="T105" fmla="*/ 581 h 966"/>
                <a:gd name="T106" fmla="*/ 918 w 1031"/>
                <a:gd name="T107" fmla="*/ 506 h 966"/>
                <a:gd name="T108" fmla="*/ 906 w 1031"/>
                <a:gd name="T109" fmla="*/ 493 h 966"/>
                <a:gd name="T110" fmla="*/ 882 w 1031"/>
                <a:gd name="T111" fmla="*/ 509 h 966"/>
                <a:gd name="T112" fmla="*/ 894 w 1031"/>
                <a:gd name="T113" fmla="*/ 522 h 966"/>
                <a:gd name="T114" fmla="*/ 841 w 1031"/>
                <a:gd name="T115" fmla="*/ 447 h 966"/>
                <a:gd name="T116" fmla="*/ 823 w 1031"/>
                <a:gd name="T117" fmla="*/ 439 h 966"/>
                <a:gd name="T118" fmla="*/ 823 w 1031"/>
                <a:gd name="T119" fmla="*/ 470 h 966"/>
                <a:gd name="T120" fmla="*/ 733 w 1031"/>
                <a:gd name="T121" fmla="*/ 369 h 966"/>
                <a:gd name="T122" fmla="*/ 574 w 1031"/>
                <a:gd name="T123" fmla="*/ 15 h 966"/>
                <a:gd name="T124" fmla="*/ 48 w 1031"/>
                <a:gd name="T125" fmla="*/ 245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31" h="966">
                  <a:moveTo>
                    <a:pt x="83" y="717"/>
                  </a:moveTo>
                  <a:cubicBezTo>
                    <a:pt x="134" y="712"/>
                    <a:pt x="185" y="709"/>
                    <a:pt x="236" y="707"/>
                  </a:cubicBezTo>
                  <a:cubicBezTo>
                    <a:pt x="205" y="705"/>
                    <a:pt x="173" y="702"/>
                    <a:pt x="142" y="699"/>
                  </a:cubicBezTo>
                  <a:cubicBezTo>
                    <a:pt x="116" y="696"/>
                    <a:pt x="94" y="678"/>
                    <a:pt x="94" y="651"/>
                  </a:cubicBezTo>
                  <a:cubicBezTo>
                    <a:pt x="94" y="613"/>
                    <a:pt x="94" y="574"/>
                    <a:pt x="94" y="536"/>
                  </a:cubicBezTo>
                  <a:cubicBezTo>
                    <a:pt x="94" y="510"/>
                    <a:pt x="116" y="491"/>
                    <a:pt x="142" y="488"/>
                  </a:cubicBezTo>
                  <a:cubicBezTo>
                    <a:pt x="237" y="479"/>
                    <a:pt x="333" y="476"/>
                    <a:pt x="428" y="478"/>
                  </a:cubicBezTo>
                  <a:cubicBezTo>
                    <a:pt x="393" y="533"/>
                    <a:pt x="374" y="598"/>
                    <a:pt x="374" y="668"/>
                  </a:cubicBezTo>
                  <a:cubicBezTo>
                    <a:pt x="374" y="767"/>
                    <a:pt x="414" y="857"/>
                    <a:pt x="479" y="922"/>
                  </a:cubicBezTo>
                  <a:cubicBezTo>
                    <a:pt x="483" y="926"/>
                    <a:pt x="487" y="930"/>
                    <a:pt x="491" y="934"/>
                  </a:cubicBezTo>
                  <a:cubicBezTo>
                    <a:pt x="355" y="945"/>
                    <a:pt x="219" y="943"/>
                    <a:pt x="83" y="928"/>
                  </a:cubicBezTo>
                  <a:cubicBezTo>
                    <a:pt x="56" y="925"/>
                    <a:pt x="35" y="906"/>
                    <a:pt x="35" y="880"/>
                  </a:cubicBezTo>
                  <a:cubicBezTo>
                    <a:pt x="35" y="842"/>
                    <a:pt x="35" y="803"/>
                    <a:pt x="35" y="765"/>
                  </a:cubicBezTo>
                  <a:cubicBezTo>
                    <a:pt x="35" y="738"/>
                    <a:pt x="56" y="719"/>
                    <a:pt x="83" y="717"/>
                  </a:cubicBezTo>
                  <a:close/>
                  <a:moveTo>
                    <a:pt x="709" y="424"/>
                  </a:moveTo>
                  <a:lnTo>
                    <a:pt x="709" y="424"/>
                  </a:lnTo>
                  <a:cubicBezTo>
                    <a:pt x="728" y="420"/>
                    <a:pt x="748" y="420"/>
                    <a:pt x="768" y="424"/>
                  </a:cubicBezTo>
                  <a:cubicBezTo>
                    <a:pt x="767" y="434"/>
                    <a:pt x="766" y="445"/>
                    <a:pt x="765" y="455"/>
                  </a:cubicBezTo>
                  <a:cubicBezTo>
                    <a:pt x="747" y="453"/>
                    <a:pt x="729" y="452"/>
                    <a:pt x="712" y="455"/>
                  </a:cubicBezTo>
                  <a:cubicBezTo>
                    <a:pt x="711" y="445"/>
                    <a:pt x="710" y="434"/>
                    <a:pt x="709" y="424"/>
                  </a:cubicBezTo>
                  <a:close/>
                  <a:moveTo>
                    <a:pt x="818" y="615"/>
                  </a:moveTo>
                  <a:lnTo>
                    <a:pt x="818" y="615"/>
                  </a:lnTo>
                  <a:lnTo>
                    <a:pt x="749" y="615"/>
                  </a:lnTo>
                  <a:lnTo>
                    <a:pt x="749" y="604"/>
                  </a:lnTo>
                  <a:cubicBezTo>
                    <a:pt x="749" y="591"/>
                    <a:pt x="748" y="583"/>
                    <a:pt x="746" y="580"/>
                  </a:cubicBezTo>
                  <a:cubicBezTo>
                    <a:pt x="745" y="576"/>
                    <a:pt x="741" y="574"/>
                    <a:pt x="736" y="574"/>
                  </a:cubicBezTo>
                  <a:cubicBezTo>
                    <a:pt x="732" y="574"/>
                    <a:pt x="729" y="576"/>
                    <a:pt x="727" y="579"/>
                  </a:cubicBezTo>
                  <a:cubicBezTo>
                    <a:pt x="724" y="582"/>
                    <a:pt x="723" y="587"/>
                    <a:pt x="723" y="594"/>
                  </a:cubicBezTo>
                  <a:cubicBezTo>
                    <a:pt x="723" y="604"/>
                    <a:pt x="726" y="612"/>
                    <a:pt x="730" y="616"/>
                  </a:cubicBezTo>
                  <a:cubicBezTo>
                    <a:pt x="734" y="621"/>
                    <a:pt x="747" y="629"/>
                    <a:pt x="767" y="642"/>
                  </a:cubicBezTo>
                  <a:cubicBezTo>
                    <a:pt x="785" y="652"/>
                    <a:pt x="797" y="661"/>
                    <a:pt x="803" y="666"/>
                  </a:cubicBezTo>
                  <a:cubicBezTo>
                    <a:pt x="810" y="672"/>
                    <a:pt x="815" y="680"/>
                    <a:pt x="819" y="690"/>
                  </a:cubicBezTo>
                  <a:cubicBezTo>
                    <a:pt x="824" y="701"/>
                    <a:pt x="826" y="713"/>
                    <a:pt x="826" y="729"/>
                  </a:cubicBezTo>
                  <a:cubicBezTo>
                    <a:pt x="826" y="754"/>
                    <a:pt x="820" y="773"/>
                    <a:pt x="808" y="787"/>
                  </a:cubicBezTo>
                  <a:cubicBezTo>
                    <a:pt x="796" y="801"/>
                    <a:pt x="778" y="810"/>
                    <a:pt x="755" y="813"/>
                  </a:cubicBezTo>
                  <a:lnTo>
                    <a:pt x="755" y="839"/>
                  </a:lnTo>
                  <a:lnTo>
                    <a:pt x="723" y="839"/>
                  </a:lnTo>
                  <a:lnTo>
                    <a:pt x="723" y="813"/>
                  </a:lnTo>
                  <a:cubicBezTo>
                    <a:pt x="704" y="811"/>
                    <a:pt x="688" y="804"/>
                    <a:pt x="674" y="791"/>
                  </a:cubicBezTo>
                  <a:cubicBezTo>
                    <a:pt x="660" y="779"/>
                    <a:pt x="653" y="757"/>
                    <a:pt x="653" y="726"/>
                  </a:cubicBezTo>
                  <a:lnTo>
                    <a:pt x="653" y="713"/>
                  </a:lnTo>
                  <a:lnTo>
                    <a:pt x="723" y="713"/>
                  </a:lnTo>
                  <a:lnTo>
                    <a:pt x="723" y="730"/>
                  </a:lnTo>
                  <a:cubicBezTo>
                    <a:pt x="723" y="748"/>
                    <a:pt x="723" y="760"/>
                    <a:pt x="725" y="764"/>
                  </a:cubicBezTo>
                  <a:cubicBezTo>
                    <a:pt x="726" y="769"/>
                    <a:pt x="730" y="771"/>
                    <a:pt x="735" y="771"/>
                  </a:cubicBezTo>
                  <a:cubicBezTo>
                    <a:pt x="740" y="771"/>
                    <a:pt x="743" y="769"/>
                    <a:pt x="746" y="766"/>
                  </a:cubicBezTo>
                  <a:cubicBezTo>
                    <a:pt x="748" y="763"/>
                    <a:pt x="749" y="758"/>
                    <a:pt x="749" y="752"/>
                  </a:cubicBezTo>
                  <a:cubicBezTo>
                    <a:pt x="749" y="737"/>
                    <a:pt x="748" y="726"/>
                    <a:pt x="746" y="719"/>
                  </a:cubicBezTo>
                  <a:cubicBezTo>
                    <a:pt x="744" y="712"/>
                    <a:pt x="736" y="705"/>
                    <a:pt x="724" y="697"/>
                  </a:cubicBezTo>
                  <a:cubicBezTo>
                    <a:pt x="702" y="684"/>
                    <a:pt x="688" y="674"/>
                    <a:pt x="680" y="668"/>
                  </a:cubicBezTo>
                  <a:cubicBezTo>
                    <a:pt x="673" y="662"/>
                    <a:pt x="666" y="653"/>
                    <a:pt x="661" y="641"/>
                  </a:cubicBezTo>
                  <a:cubicBezTo>
                    <a:pt x="655" y="630"/>
                    <a:pt x="652" y="617"/>
                    <a:pt x="652" y="603"/>
                  </a:cubicBezTo>
                  <a:cubicBezTo>
                    <a:pt x="652" y="582"/>
                    <a:pt x="658" y="566"/>
                    <a:pt x="670" y="554"/>
                  </a:cubicBezTo>
                  <a:cubicBezTo>
                    <a:pt x="682" y="543"/>
                    <a:pt x="699" y="535"/>
                    <a:pt x="723" y="533"/>
                  </a:cubicBezTo>
                  <a:lnTo>
                    <a:pt x="723" y="510"/>
                  </a:lnTo>
                  <a:lnTo>
                    <a:pt x="755" y="510"/>
                  </a:lnTo>
                  <a:lnTo>
                    <a:pt x="755" y="533"/>
                  </a:lnTo>
                  <a:cubicBezTo>
                    <a:pt x="776" y="535"/>
                    <a:pt x="792" y="542"/>
                    <a:pt x="803" y="554"/>
                  </a:cubicBezTo>
                  <a:cubicBezTo>
                    <a:pt x="813" y="566"/>
                    <a:pt x="819" y="582"/>
                    <a:pt x="819" y="602"/>
                  </a:cubicBezTo>
                  <a:cubicBezTo>
                    <a:pt x="819" y="605"/>
                    <a:pt x="818" y="609"/>
                    <a:pt x="818" y="615"/>
                  </a:cubicBezTo>
                  <a:close/>
                  <a:moveTo>
                    <a:pt x="658" y="434"/>
                  </a:moveTo>
                  <a:lnTo>
                    <a:pt x="658" y="434"/>
                  </a:lnTo>
                  <a:lnTo>
                    <a:pt x="657" y="434"/>
                  </a:lnTo>
                  <a:lnTo>
                    <a:pt x="656" y="435"/>
                  </a:lnTo>
                  <a:lnTo>
                    <a:pt x="654" y="435"/>
                  </a:lnTo>
                  <a:lnTo>
                    <a:pt x="653" y="436"/>
                  </a:lnTo>
                  <a:lnTo>
                    <a:pt x="652" y="436"/>
                  </a:lnTo>
                  <a:lnTo>
                    <a:pt x="650" y="437"/>
                  </a:lnTo>
                  <a:lnTo>
                    <a:pt x="649" y="437"/>
                  </a:lnTo>
                  <a:lnTo>
                    <a:pt x="647" y="438"/>
                  </a:lnTo>
                  <a:lnTo>
                    <a:pt x="646" y="438"/>
                  </a:lnTo>
                  <a:lnTo>
                    <a:pt x="645" y="439"/>
                  </a:lnTo>
                  <a:lnTo>
                    <a:pt x="643" y="439"/>
                  </a:lnTo>
                  <a:lnTo>
                    <a:pt x="642" y="440"/>
                  </a:lnTo>
                  <a:lnTo>
                    <a:pt x="640" y="440"/>
                  </a:lnTo>
                  <a:lnTo>
                    <a:pt x="639" y="441"/>
                  </a:lnTo>
                  <a:lnTo>
                    <a:pt x="638" y="441"/>
                  </a:lnTo>
                  <a:lnTo>
                    <a:pt x="636" y="442"/>
                  </a:lnTo>
                  <a:lnTo>
                    <a:pt x="635" y="443"/>
                  </a:lnTo>
                  <a:lnTo>
                    <a:pt x="633" y="443"/>
                  </a:lnTo>
                  <a:lnTo>
                    <a:pt x="632" y="444"/>
                  </a:lnTo>
                  <a:lnTo>
                    <a:pt x="631" y="445"/>
                  </a:lnTo>
                  <a:lnTo>
                    <a:pt x="631" y="445"/>
                  </a:lnTo>
                  <a:lnTo>
                    <a:pt x="643" y="470"/>
                  </a:lnTo>
                  <a:lnTo>
                    <a:pt x="643" y="470"/>
                  </a:lnTo>
                  <a:lnTo>
                    <a:pt x="644" y="470"/>
                  </a:lnTo>
                  <a:lnTo>
                    <a:pt x="645" y="469"/>
                  </a:lnTo>
                  <a:lnTo>
                    <a:pt x="646" y="468"/>
                  </a:lnTo>
                  <a:lnTo>
                    <a:pt x="647" y="468"/>
                  </a:lnTo>
                  <a:lnTo>
                    <a:pt x="649" y="467"/>
                  </a:lnTo>
                  <a:lnTo>
                    <a:pt x="650" y="467"/>
                  </a:lnTo>
                  <a:lnTo>
                    <a:pt x="651" y="466"/>
                  </a:lnTo>
                  <a:lnTo>
                    <a:pt x="652" y="466"/>
                  </a:lnTo>
                  <a:lnTo>
                    <a:pt x="654" y="465"/>
                  </a:lnTo>
                  <a:lnTo>
                    <a:pt x="655" y="465"/>
                  </a:lnTo>
                  <a:lnTo>
                    <a:pt x="656" y="464"/>
                  </a:lnTo>
                  <a:lnTo>
                    <a:pt x="657" y="464"/>
                  </a:lnTo>
                  <a:lnTo>
                    <a:pt x="658" y="464"/>
                  </a:lnTo>
                  <a:lnTo>
                    <a:pt x="660" y="463"/>
                  </a:lnTo>
                  <a:lnTo>
                    <a:pt x="661" y="463"/>
                  </a:lnTo>
                  <a:lnTo>
                    <a:pt x="662" y="462"/>
                  </a:lnTo>
                  <a:lnTo>
                    <a:pt x="663" y="462"/>
                  </a:lnTo>
                  <a:lnTo>
                    <a:pt x="665" y="461"/>
                  </a:lnTo>
                  <a:lnTo>
                    <a:pt x="666" y="461"/>
                  </a:lnTo>
                  <a:lnTo>
                    <a:pt x="667" y="461"/>
                  </a:lnTo>
                  <a:lnTo>
                    <a:pt x="658" y="434"/>
                  </a:lnTo>
                  <a:close/>
                  <a:moveTo>
                    <a:pt x="580" y="476"/>
                  </a:moveTo>
                  <a:lnTo>
                    <a:pt x="580" y="476"/>
                  </a:lnTo>
                  <a:lnTo>
                    <a:pt x="579" y="476"/>
                  </a:lnTo>
                  <a:lnTo>
                    <a:pt x="578" y="477"/>
                  </a:lnTo>
                  <a:lnTo>
                    <a:pt x="577" y="478"/>
                  </a:lnTo>
                  <a:lnTo>
                    <a:pt x="576" y="479"/>
                  </a:lnTo>
                  <a:lnTo>
                    <a:pt x="575" y="480"/>
                  </a:lnTo>
                  <a:lnTo>
                    <a:pt x="574" y="481"/>
                  </a:lnTo>
                  <a:lnTo>
                    <a:pt x="573" y="482"/>
                  </a:lnTo>
                  <a:lnTo>
                    <a:pt x="571" y="483"/>
                  </a:lnTo>
                  <a:lnTo>
                    <a:pt x="570" y="484"/>
                  </a:lnTo>
                  <a:lnTo>
                    <a:pt x="569" y="485"/>
                  </a:lnTo>
                  <a:lnTo>
                    <a:pt x="568" y="486"/>
                  </a:lnTo>
                  <a:lnTo>
                    <a:pt x="567" y="487"/>
                  </a:lnTo>
                  <a:lnTo>
                    <a:pt x="566" y="488"/>
                  </a:lnTo>
                  <a:lnTo>
                    <a:pt x="565" y="489"/>
                  </a:lnTo>
                  <a:lnTo>
                    <a:pt x="564" y="490"/>
                  </a:lnTo>
                  <a:lnTo>
                    <a:pt x="563" y="491"/>
                  </a:lnTo>
                  <a:lnTo>
                    <a:pt x="562" y="492"/>
                  </a:lnTo>
                  <a:lnTo>
                    <a:pt x="561" y="493"/>
                  </a:lnTo>
                  <a:lnTo>
                    <a:pt x="560" y="494"/>
                  </a:lnTo>
                  <a:lnTo>
                    <a:pt x="559" y="495"/>
                  </a:lnTo>
                  <a:lnTo>
                    <a:pt x="558" y="496"/>
                  </a:lnTo>
                  <a:lnTo>
                    <a:pt x="578" y="516"/>
                  </a:lnTo>
                  <a:lnTo>
                    <a:pt x="579" y="515"/>
                  </a:lnTo>
                  <a:lnTo>
                    <a:pt x="580" y="514"/>
                  </a:lnTo>
                  <a:lnTo>
                    <a:pt x="581" y="513"/>
                  </a:lnTo>
                  <a:lnTo>
                    <a:pt x="581" y="512"/>
                  </a:lnTo>
                  <a:lnTo>
                    <a:pt x="582" y="511"/>
                  </a:lnTo>
                  <a:lnTo>
                    <a:pt x="583" y="510"/>
                  </a:lnTo>
                  <a:lnTo>
                    <a:pt x="584" y="509"/>
                  </a:lnTo>
                  <a:lnTo>
                    <a:pt x="585" y="509"/>
                  </a:lnTo>
                  <a:lnTo>
                    <a:pt x="586" y="508"/>
                  </a:lnTo>
                  <a:lnTo>
                    <a:pt x="587" y="507"/>
                  </a:lnTo>
                  <a:lnTo>
                    <a:pt x="588" y="506"/>
                  </a:lnTo>
                  <a:lnTo>
                    <a:pt x="589" y="505"/>
                  </a:lnTo>
                  <a:lnTo>
                    <a:pt x="590" y="504"/>
                  </a:lnTo>
                  <a:lnTo>
                    <a:pt x="591" y="503"/>
                  </a:lnTo>
                  <a:lnTo>
                    <a:pt x="592" y="502"/>
                  </a:lnTo>
                  <a:lnTo>
                    <a:pt x="593" y="502"/>
                  </a:lnTo>
                  <a:lnTo>
                    <a:pt x="594" y="501"/>
                  </a:lnTo>
                  <a:lnTo>
                    <a:pt x="595" y="500"/>
                  </a:lnTo>
                  <a:lnTo>
                    <a:pt x="596" y="499"/>
                  </a:lnTo>
                  <a:lnTo>
                    <a:pt x="597" y="498"/>
                  </a:lnTo>
                  <a:lnTo>
                    <a:pt x="598" y="498"/>
                  </a:lnTo>
                  <a:lnTo>
                    <a:pt x="580" y="476"/>
                  </a:lnTo>
                  <a:close/>
                  <a:moveTo>
                    <a:pt x="521" y="543"/>
                  </a:moveTo>
                  <a:lnTo>
                    <a:pt x="521" y="543"/>
                  </a:lnTo>
                  <a:lnTo>
                    <a:pt x="521" y="544"/>
                  </a:lnTo>
                  <a:lnTo>
                    <a:pt x="520" y="545"/>
                  </a:lnTo>
                  <a:lnTo>
                    <a:pt x="519" y="547"/>
                  </a:lnTo>
                  <a:lnTo>
                    <a:pt x="519" y="548"/>
                  </a:lnTo>
                  <a:lnTo>
                    <a:pt x="518" y="549"/>
                  </a:lnTo>
                  <a:lnTo>
                    <a:pt x="517" y="551"/>
                  </a:lnTo>
                  <a:lnTo>
                    <a:pt x="517" y="552"/>
                  </a:lnTo>
                  <a:lnTo>
                    <a:pt x="516" y="553"/>
                  </a:lnTo>
                  <a:lnTo>
                    <a:pt x="515" y="555"/>
                  </a:lnTo>
                  <a:lnTo>
                    <a:pt x="515" y="556"/>
                  </a:lnTo>
                  <a:lnTo>
                    <a:pt x="514" y="557"/>
                  </a:lnTo>
                  <a:lnTo>
                    <a:pt x="513" y="559"/>
                  </a:lnTo>
                  <a:lnTo>
                    <a:pt x="513" y="560"/>
                  </a:lnTo>
                  <a:lnTo>
                    <a:pt x="512" y="561"/>
                  </a:lnTo>
                  <a:lnTo>
                    <a:pt x="511" y="563"/>
                  </a:lnTo>
                  <a:lnTo>
                    <a:pt x="511" y="564"/>
                  </a:lnTo>
                  <a:lnTo>
                    <a:pt x="510" y="565"/>
                  </a:lnTo>
                  <a:lnTo>
                    <a:pt x="509" y="567"/>
                  </a:lnTo>
                  <a:lnTo>
                    <a:pt x="509" y="568"/>
                  </a:lnTo>
                  <a:lnTo>
                    <a:pt x="508" y="569"/>
                  </a:lnTo>
                  <a:lnTo>
                    <a:pt x="508" y="570"/>
                  </a:lnTo>
                  <a:lnTo>
                    <a:pt x="534" y="581"/>
                  </a:lnTo>
                  <a:lnTo>
                    <a:pt x="534" y="581"/>
                  </a:lnTo>
                  <a:lnTo>
                    <a:pt x="535" y="579"/>
                  </a:lnTo>
                  <a:lnTo>
                    <a:pt x="535" y="578"/>
                  </a:lnTo>
                  <a:lnTo>
                    <a:pt x="536" y="577"/>
                  </a:lnTo>
                  <a:lnTo>
                    <a:pt x="536" y="576"/>
                  </a:lnTo>
                  <a:lnTo>
                    <a:pt x="537" y="575"/>
                  </a:lnTo>
                  <a:lnTo>
                    <a:pt x="537" y="573"/>
                  </a:lnTo>
                  <a:lnTo>
                    <a:pt x="538" y="572"/>
                  </a:lnTo>
                  <a:lnTo>
                    <a:pt x="538" y="571"/>
                  </a:lnTo>
                  <a:lnTo>
                    <a:pt x="539" y="570"/>
                  </a:lnTo>
                  <a:lnTo>
                    <a:pt x="540" y="569"/>
                  </a:lnTo>
                  <a:lnTo>
                    <a:pt x="540" y="568"/>
                  </a:lnTo>
                  <a:lnTo>
                    <a:pt x="541" y="566"/>
                  </a:lnTo>
                  <a:lnTo>
                    <a:pt x="542" y="565"/>
                  </a:lnTo>
                  <a:lnTo>
                    <a:pt x="542" y="564"/>
                  </a:lnTo>
                  <a:lnTo>
                    <a:pt x="543" y="563"/>
                  </a:lnTo>
                  <a:lnTo>
                    <a:pt x="543" y="562"/>
                  </a:lnTo>
                  <a:lnTo>
                    <a:pt x="544" y="561"/>
                  </a:lnTo>
                  <a:lnTo>
                    <a:pt x="545" y="559"/>
                  </a:lnTo>
                  <a:lnTo>
                    <a:pt x="545" y="558"/>
                  </a:lnTo>
                  <a:lnTo>
                    <a:pt x="546" y="558"/>
                  </a:lnTo>
                  <a:lnTo>
                    <a:pt x="521" y="543"/>
                  </a:lnTo>
                  <a:close/>
                  <a:moveTo>
                    <a:pt x="491" y="627"/>
                  </a:moveTo>
                  <a:lnTo>
                    <a:pt x="491" y="627"/>
                  </a:lnTo>
                  <a:lnTo>
                    <a:pt x="491" y="629"/>
                  </a:lnTo>
                  <a:lnTo>
                    <a:pt x="491" y="630"/>
                  </a:lnTo>
                  <a:lnTo>
                    <a:pt x="490" y="632"/>
                  </a:lnTo>
                  <a:lnTo>
                    <a:pt x="490" y="633"/>
                  </a:lnTo>
                  <a:lnTo>
                    <a:pt x="490" y="635"/>
                  </a:lnTo>
                  <a:lnTo>
                    <a:pt x="490" y="636"/>
                  </a:lnTo>
                  <a:lnTo>
                    <a:pt x="489" y="638"/>
                  </a:lnTo>
                  <a:lnTo>
                    <a:pt x="489" y="639"/>
                  </a:lnTo>
                  <a:lnTo>
                    <a:pt x="489" y="641"/>
                  </a:lnTo>
                  <a:lnTo>
                    <a:pt x="489" y="643"/>
                  </a:lnTo>
                  <a:lnTo>
                    <a:pt x="489" y="644"/>
                  </a:lnTo>
                  <a:lnTo>
                    <a:pt x="489" y="646"/>
                  </a:lnTo>
                  <a:lnTo>
                    <a:pt x="489" y="647"/>
                  </a:lnTo>
                  <a:lnTo>
                    <a:pt x="488" y="649"/>
                  </a:lnTo>
                  <a:lnTo>
                    <a:pt x="488" y="650"/>
                  </a:lnTo>
                  <a:lnTo>
                    <a:pt x="488" y="652"/>
                  </a:lnTo>
                  <a:lnTo>
                    <a:pt x="488" y="653"/>
                  </a:lnTo>
                  <a:lnTo>
                    <a:pt x="488" y="655"/>
                  </a:lnTo>
                  <a:lnTo>
                    <a:pt x="488" y="657"/>
                  </a:lnTo>
                  <a:lnTo>
                    <a:pt x="488" y="657"/>
                  </a:lnTo>
                  <a:lnTo>
                    <a:pt x="516" y="658"/>
                  </a:lnTo>
                  <a:lnTo>
                    <a:pt x="516" y="658"/>
                  </a:lnTo>
                  <a:lnTo>
                    <a:pt x="516" y="656"/>
                  </a:lnTo>
                  <a:lnTo>
                    <a:pt x="516" y="655"/>
                  </a:lnTo>
                  <a:lnTo>
                    <a:pt x="516" y="654"/>
                  </a:lnTo>
                  <a:lnTo>
                    <a:pt x="516" y="652"/>
                  </a:lnTo>
                  <a:lnTo>
                    <a:pt x="517" y="651"/>
                  </a:lnTo>
                  <a:lnTo>
                    <a:pt x="517" y="649"/>
                  </a:lnTo>
                  <a:lnTo>
                    <a:pt x="517" y="648"/>
                  </a:lnTo>
                  <a:lnTo>
                    <a:pt x="517" y="647"/>
                  </a:lnTo>
                  <a:lnTo>
                    <a:pt x="517" y="645"/>
                  </a:lnTo>
                  <a:lnTo>
                    <a:pt x="517" y="644"/>
                  </a:lnTo>
                  <a:lnTo>
                    <a:pt x="517" y="643"/>
                  </a:lnTo>
                  <a:lnTo>
                    <a:pt x="517" y="641"/>
                  </a:lnTo>
                  <a:lnTo>
                    <a:pt x="518" y="640"/>
                  </a:lnTo>
                  <a:lnTo>
                    <a:pt x="518" y="639"/>
                  </a:lnTo>
                  <a:lnTo>
                    <a:pt x="518" y="637"/>
                  </a:lnTo>
                  <a:lnTo>
                    <a:pt x="518" y="636"/>
                  </a:lnTo>
                  <a:lnTo>
                    <a:pt x="518" y="634"/>
                  </a:lnTo>
                  <a:lnTo>
                    <a:pt x="519" y="633"/>
                  </a:lnTo>
                  <a:lnTo>
                    <a:pt x="519" y="632"/>
                  </a:lnTo>
                  <a:lnTo>
                    <a:pt x="491" y="627"/>
                  </a:lnTo>
                  <a:close/>
                  <a:moveTo>
                    <a:pt x="493" y="717"/>
                  </a:moveTo>
                  <a:lnTo>
                    <a:pt x="493" y="717"/>
                  </a:lnTo>
                  <a:lnTo>
                    <a:pt x="493" y="717"/>
                  </a:lnTo>
                  <a:lnTo>
                    <a:pt x="493" y="718"/>
                  </a:lnTo>
                  <a:lnTo>
                    <a:pt x="493" y="720"/>
                  </a:lnTo>
                  <a:lnTo>
                    <a:pt x="494" y="721"/>
                  </a:lnTo>
                  <a:lnTo>
                    <a:pt x="494" y="723"/>
                  </a:lnTo>
                  <a:lnTo>
                    <a:pt x="494" y="724"/>
                  </a:lnTo>
                  <a:lnTo>
                    <a:pt x="495" y="726"/>
                  </a:lnTo>
                  <a:lnTo>
                    <a:pt x="495" y="727"/>
                  </a:lnTo>
                  <a:lnTo>
                    <a:pt x="495" y="729"/>
                  </a:lnTo>
                  <a:lnTo>
                    <a:pt x="496" y="730"/>
                  </a:lnTo>
                  <a:lnTo>
                    <a:pt x="496" y="732"/>
                  </a:lnTo>
                  <a:lnTo>
                    <a:pt x="497" y="733"/>
                  </a:lnTo>
                  <a:lnTo>
                    <a:pt x="497" y="735"/>
                  </a:lnTo>
                  <a:lnTo>
                    <a:pt x="497" y="736"/>
                  </a:lnTo>
                  <a:lnTo>
                    <a:pt x="498" y="738"/>
                  </a:lnTo>
                  <a:lnTo>
                    <a:pt x="498" y="739"/>
                  </a:lnTo>
                  <a:lnTo>
                    <a:pt x="499" y="741"/>
                  </a:lnTo>
                  <a:lnTo>
                    <a:pt x="499" y="742"/>
                  </a:lnTo>
                  <a:lnTo>
                    <a:pt x="500" y="743"/>
                  </a:lnTo>
                  <a:lnTo>
                    <a:pt x="500" y="745"/>
                  </a:lnTo>
                  <a:lnTo>
                    <a:pt x="500" y="746"/>
                  </a:lnTo>
                  <a:lnTo>
                    <a:pt x="527" y="736"/>
                  </a:lnTo>
                  <a:lnTo>
                    <a:pt x="527" y="736"/>
                  </a:lnTo>
                  <a:lnTo>
                    <a:pt x="526" y="735"/>
                  </a:lnTo>
                  <a:lnTo>
                    <a:pt x="526" y="733"/>
                  </a:lnTo>
                  <a:lnTo>
                    <a:pt x="526" y="732"/>
                  </a:lnTo>
                  <a:lnTo>
                    <a:pt x="525" y="731"/>
                  </a:lnTo>
                  <a:lnTo>
                    <a:pt x="525" y="730"/>
                  </a:lnTo>
                  <a:lnTo>
                    <a:pt x="524" y="728"/>
                  </a:lnTo>
                  <a:lnTo>
                    <a:pt x="524" y="727"/>
                  </a:lnTo>
                  <a:lnTo>
                    <a:pt x="524" y="726"/>
                  </a:lnTo>
                  <a:lnTo>
                    <a:pt x="523" y="724"/>
                  </a:lnTo>
                  <a:lnTo>
                    <a:pt x="523" y="723"/>
                  </a:lnTo>
                  <a:lnTo>
                    <a:pt x="523" y="722"/>
                  </a:lnTo>
                  <a:lnTo>
                    <a:pt x="522" y="721"/>
                  </a:lnTo>
                  <a:lnTo>
                    <a:pt x="522" y="719"/>
                  </a:lnTo>
                  <a:lnTo>
                    <a:pt x="522" y="718"/>
                  </a:lnTo>
                  <a:lnTo>
                    <a:pt x="521" y="717"/>
                  </a:lnTo>
                  <a:lnTo>
                    <a:pt x="521" y="715"/>
                  </a:lnTo>
                  <a:lnTo>
                    <a:pt x="521" y="714"/>
                  </a:lnTo>
                  <a:lnTo>
                    <a:pt x="521" y="713"/>
                  </a:lnTo>
                  <a:lnTo>
                    <a:pt x="520" y="711"/>
                  </a:lnTo>
                  <a:lnTo>
                    <a:pt x="520" y="711"/>
                  </a:lnTo>
                  <a:lnTo>
                    <a:pt x="493" y="717"/>
                  </a:lnTo>
                  <a:close/>
                  <a:moveTo>
                    <a:pt x="526" y="799"/>
                  </a:moveTo>
                  <a:lnTo>
                    <a:pt x="526" y="799"/>
                  </a:lnTo>
                  <a:lnTo>
                    <a:pt x="526" y="800"/>
                  </a:lnTo>
                  <a:lnTo>
                    <a:pt x="527" y="801"/>
                  </a:lnTo>
                  <a:lnTo>
                    <a:pt x="528" y="802"/>
                  </a:lnTo>
                  <a:lnTo>
                    <a:pt x="529" y="804"/>
                  </a:lnTo>
                  <a:lnTo>
                    <a:pt x="530" y="805"/>
                  </a:lnTo>
                  <a:lnTo>
                    <a:pt x="530" y="806"/>
                  </a:lnTo>
                  <a:lnTo>
                    <a:pt x="531" y="807"/>
                  </a:lnTo>
                  <a:lnTo>
                    <a:pt x="532" y="808"/>
                  </a:lnTo>
                  <a:lnTo>
                    <a:pt x="533" y="810"/>
                  </a:lnTo>
                  <a:lnTo>
                    <a:pt x="534" y="811"/>
                  </a:lnTo>
                  <a:lnTo>
                    <a:pt x="535" y="812"/>
                  </a:lnTo>
                  <a:lnTo>
                    <a:pt x="536" y="813"/>
                  </a:lnTo>
                  <a:lnTo>
                    <a:pt x="536" y="814"/>
                  </a:lnTo>
                  <a:lnTo>
                    <a:pt x="537" y="816"/>
                  </a:lnTo>
                  <a:lnTo>
                    <a:pt x="538" y="817"/>
                  </a:lnTo>
                  <a:lnTo>
                    <a:pt x="539" y="818"/>
                  </a:lnTo>
                  <a:lnTo>
                    <a:pt x="540" y="819"/>
                  </a:lnTo>
                  <a:lnTo>
                    <a:pt x="541" y="820"/>
                  </a:lnTo>
                  <a:lnTo>
                    <a:pt x="542" y="821"/>
                  </a:lnTo>
                  <a:lnTo>
                    <a:pt x="543" y="823"/>
                  </a:lnTo>
                  <a:lnTo>
                    <a:pt x="544" y="824"/>
                  </a:lnTo>
                  <a:lnTo>
                    <a:pt x="565" y="806"/>
                  </a:lnTo>
                  <a:lnTo>
                    <a:pt x="565" y="805"/>
                  </a:lnTo>
                  <a:lnTo>
                    <a:pt x="564" y="804"/>
                  </a:lnTo>
                  <a:lnTo>
                    <a:pt x="563" y="803"/>
                  </a:lnTo>
                  <a:lnTo>
                    <a:pt x="562" y="802"/>
                  </a:lnTo>
                  <a:lnTo>
                    <a:pt x="561" y="801"/>
                  </a:lnTo>
                  <a:lnTo>
                    <a:pt x="561" y="800"/>
                  </a:lnTo>
                  <a:lnTo>
                    <a:pt x="560" y="799"/>
                  </a:lnTo>
                  <a:lnTo>
                    <a:pt x="559" y="797"/>
                  </a:lnTo>
                  <a:lnTo>
                    <a:pt x="558" y="796"/>
                  </a:lnTo>
                  <a:lnTo>
                    <a:pt x="558" y="795"/>
                  </a:lnTo>
                  <a:lnTo>
                    <a:pt x="557" y="794"/>
                  </a:lnTo>
                  <a:lnTo>
                    <a:pt x="556" y="793"/>
                  </a:lnTo>
                  <a:lnTo>
                    <a:pt x="555" y="792"/>
                  </a:lnTo>
                  <a:lnTo>
                    <a:pt x="554" y="791"/>
                  </a:lnTo>
                  <a:lnTo>
                    <a:pt x="554" y="790"/>
                  </a:lnTo>
                  <a:lnTo>
                    <a:pt x="553" y="789"/>
                  </a:lnTo>
                  <a:lnTo>
                    <a:pt x="552" y="788"/>
                  </a:lnTo>
                  <a:lnTo>
                    <a:pt x="552" y="787"/>
                  </a:lnTo>
                  <a:lnTo>
                    <a:pt x="551" y="786"/>
                  </a:lnTo>
                  <a:lnTo>
                    <a:pt x="550" y="785"/>
                  </a:lnTo>
                  <a:lnTo>
                    <a:pt x="550" y="784"/>
                  </a:lnTo>
                  <a:lnTo>
                    <a:pt x="526" y="799"/>
                  </a:lnTo>
                  <a:close/>
                  <a:moveTo>
                    <a:pt x="587" y="865"/>
                  </a:moveTo>
                  <a:lnTo>
                    <a:pt x="587" y="865"/>
                  </a:lnTo>
                  <a:lnTo>
                    <a:pt x="587" y="865"/>
                  </a:lnTo>
                  <a:lnTo>
                    <a:pt x="589" y="866"/>
                  </a:lnTo>
                  <a:lnTo>
                    <a:pt x="590" y="867"/>
                  </a:lnTo>
                  <a:lnTo>
                    <a:pt x="591" y="868"/>
                  </a:lnTo>
                  <a:lnTo>
                    <a:pt x="592" y="869"/>
                  </a:lnTo>
                  <a:lnTo>
                    <a:pt x="593" y="869"/>
                  </a:lnTo>
                  <a:lnTo>
                    <a:pt x="595" y="870"/>
                  </a:lnTo>
                  <a:lnTo>
                    <a:pt x="596" y="871"/>
                  </a:lnTo>
                  <a:lnTo>
                    <a:pt x="597" y="872"/>
                  </a:lnTo>
                  <a:lnTo>
                    <a:pt x="598" y="873"/>
                  </a:lnTo>
                  <a:lnTo>
                    <a:pt x="600" y="874"/>
                  </a:lnTo>
                  <a:lnTo>
                    <a:pt x="601" y="874"/>
                  </a:lnTo>
                  <a:lnTo>
                    <a:pt x="602" y="875"/>
                  </a:lnTo>
                  <a:lnTo>
                    <a:pt x="603" y="876"/>
                  </a:lnTo>
                  <a:lnTo>
                    <a:pt x="605" y="877"/>
                  </a:lnTo>
                  <a:lnTo>
                    <a:pt x="606" y="877"/>
                  </a:lnTo>
                  <a:lnTo>
                    <a:pt x="607" y="878"/>
                  </a:lnTo>
                  <a:lnTo>
                    <a:pt x="608" y="879"/>
                  </a:lnTo>
                  <a:lnTo>
                    <a:pt x="610" y="880"/>
                  </a:lnTo>
                  <a:lnTo>
                    <a:pt x="611" y="880"/>
                  </a:lnTo>
                  <a:lnTo>
                    <a:pt x="612" y="881"/>
                  </a:lnTo>
                  <a:lnTo>
                    <a:pt x="626" y="856"/>
                  </a:lnTo>
                  <a:lnTo>
                    <a:pt x="625" y="856"/>
                  </a:lnTo>
                  <a:lnTo>
                    <a:pt x="624" y="855"/>
                  </a:lnTo>
                  <a:lnTo>
                    <a:pt x="623" y="855"/>
                  </a:lnTo>
                  <a:lnTo>
                    <a:pt x="622" y="854"/>
                  </a:lnTo>
                  <a:lnTo>
                    <a:pt x="621" y="853"/>
                  </a:lnTo>
                  <a:lnTo>
                    <a:pt x="619" y="853"/>
                  </a:lnTo>
                  <a:lnTo>
                    <a:pt x="618" y="852"/>
                  </a:lnTo>
                  <a:lnTo>
                    <a:pt x="617" y="851"/>
                  </a:lnTo>
                  <a:lnTo>
                    <a:pt x="616" y="851"/>
                  </a:lnTo>
                  <a:lnTo>
                    <a:pt x="615" y="850"/>
                  </a:lnTo>
                  <a:lnTo>
                    <a:pt x="614" y="849"/>
                  </a:lnTo>
                  <a:lnTo>
                    <a:pt x="613" y="848"/>
                  </a:lnTo>
                  <a:lnTo>
                    <a:pt x="612" y="848"/>
                  </a:lnTo>
                  <a:lnTo>
                    <a:pt x="611" y="847"/>
                  </a:lnTo>
                  <a:lnTo>
                    <a:pt x="610" y="846"/>
                  </a:lnTo>
                  <a:lnTo>
                    <a:pt x="608" y="845"/>
                  </a:lnTo>
                  <a:lnTo>
                    <a:pt x="607" y="845"/>
                  </a:lnTo>
                  <a:lnTo>
                    <a:pt x="606" y="844"/>
                  </a:lnTo>
                  <a:lnTo>
                    <a:pt x="605" y="843"/>
                  </a:lnTo>
                  <a:lnTo>
                    <a:pt x="604" y="842"/>
                  </a:lnTo>
                  <a:lnTo>
                    <a:pt x="604" y="842"/>
                  </a:lnTo>
                  <a:lnTo>
                    <a:pt x="587" y="865"/>
                  </a:lnTo>
                  <a:close/>
                  <a:moveTo>
                    <a:pt x="667" y="904"/>
                  </a:moveTo>
                  <a:lnTo>
                    <a:pt x="667" y="904"/>
                  </a:lnTo>
                  <a:lnTo>
                    <a:pt x="667" y="904"/>
                  </a:lnTo>
                  <a:lnTo>
                    <a:pt x="669" y="904"/>
                  </a:lnTo>
                  <a:lnTo>
                    <a:pt x="670" y="905"/>
                  </a:lnTo>
                  <a:lnTo>
                    <a:pt x="672" y="905"/>
                  </a:lnTo>
                  <a:lnTo>
                    <a:pt x="673" y="906"/>
                  </a:lnTo>
                  <a:lnTo>
                    <a:pt x="675" y="906"/>
                  </a:lnTo>
                  <a:lnTo>
                    <a:pt x="676" y="906"/>
                  </a:lnTo>
                  <a:lnTo>
                    <a:pt x="678" y="907"/>
                  </a:lnTo>
                  <a:lnTo>
                    <a:pt x="679" y="907"/>
                  </a:lnTo>
                  <a:lnTo>
                    <a:pt x="681" y="907"/>
                  </a:lnTo>
                  <a:lnTo>
                    <a:pt x="682" y="908"/>
                  </a:lnTo>
                  <a:lnTo>
                    <a:pt x="684" y="908"/>
                  </a:lnTo>
                  <a:lnTo>
                    <a:pt x="685" y="908"/>
                  </a:lnTo>
                  <a:lnTo>
                    <a:pt x="687" y="909"/>
                  </a:lnTo>
                  <a:lnTo>
                    <a:pt x="688" y="909"/>
                  </a:lnTo>
                  <a:lnTo>
                    <a:pt x="690" y="909"/>
                  </a:lnTo>
                  <a:lnTo>
                    <a:pt x="691" y="909"/>
                  </a:lnTo>
                  <a:lnTo>
                    <a:pt x="693" y="910"/>
                  </a:lnTo>
                  <a:lnTo>
                    <a:pt x="694" y="910"/>
                  </a:lnTo>
                  <a:lnTo>
                    <a:pt x="696" y="910"/>
                  </a:lnTo>
                  <a:lnTo>
                    <a:pt x="696" y="910"/>
                  </a:lnTo>
                  <a:lnTo>
                    <a:pt x="700" y="882"/>
                  </a:lnTo>
                  <a:lnTo>
                    <a:pt x="700" y="882"/>
                  </a:lnTo>
                  <a:lnTo>
                    <a:pt x="699" y="882"/>
                  </a:lnTo>
                  <a:lnTo>
                    <a:pt x="697" y="882"/>
                  </a:lnTo>
                  <a:lnTo>
                    <a:pt x="696" y="882"/>
                  </a:lnTo>
                  <a:lnTo>
                    <a:pt x="695" y="881"/>
                  </a:lnTo>
                  <a:lnTo>
                    <a:pt x="693" y="881"/>
                  </a:lnTo>
                  <a:lnTo>
                    <a:pt x="692" y="881"/>
                  </a:lnTo>
                  <a:lnTo>
                    <a:pt x="691" y="881"/>
                  </a:lnTo>
                  <a:lnTo>
                    <a:pt x="689" y="880"/>
                  </a:lnTo>
                  <a:lnTo>
                    <a:pt x="688" y="880"/>
                  </a:lnTo>
                  <a:lnTo>
                    <a:pt x="687" y="880"/>
                  </a:lnTo>
                  <a:lnTo>
                    <a:pt x="685" y="879"/>
                  </a:lnTo>
                  <a:lnTo>
                    <a:pt x="684" y="879"/>
                  </a:lnTo>
                  <a:lnTo>
                    <a:pt x="683" y="879"/>
                  </a:lnTo>
                  <a:lnTo>
                    <a:pt x="681" y="879"/>
                  </a:lnTo>
                  <a:lnTo>
                    <a:pt x="680" y="878"/>
                  </a:lnTo>
                  <a:lnTo>
                    <a:pt x="679" y="878"/>
                  </a:lnTo>
                  <a:lnTo>
                    <a:pt x="678" y="878"/>
                  </a:lnTo>
                  <a:lnTo>
                    <a:pt x="676" y="877"/>
                  </a:lnTo>
                  <a:lnTo>
                    <a:pt x="675" y="877"/>
                  </a:lnTo>
                  <a:lnTo>
                    <a:pt x="675" y="877"/>
                  </a:lnTo>
                  <a:lnTo>
                    <a:pt x="667" y="904"/>
                  </a:lnTo>
                  <a:close/>
                  <a:moveTo>
                    <a:pt x="756" y="912"/>
                  </a:moveTo>
                  <a:lnTo>
                    <a:pt x="756" y="912"/>
                  </a:lnTo>
                  <a:lnTo>
                    <a:pt x="757" y="912"/>
                  </a:lnTo>
                  <a:lnTo>
                    <a:pt x="758" y="912"/>
                  </a:lnTo>
                  <a:lnTo>
                    <a:pt x="760" y="912"/>
                  </a:lnTo>
                  <a:lnTo>
                    <a:pt x="761" y="911"/>
                  </a:lnTo>
                  <a:lnTo>
                    <a:pt x="763" y="911"/>
                  </a:lnTo>
                  <a:lnTo>
                    <a:pt x="764" y="911"/>
                  </a:lnTo>
                  <a:lnTo>
                    <a:pt x="766" y="911"/>
                  </a:lnTo>
                  <a:lnTo>
                    <a:pt x="767" y="911"/>
                  </a:lnTo>
                  <a:lnTo>
                    <a:pt x="769" y="910"/>
                  </a:lnTo>
                  <a:lnTo>
                    <a:pt x="770" y="910"/>
                  </a:lnTo>
                  <a:lnTo>
                    <a:pt x="772" y="910"/>
                  </a:lnTo>
                  <a:lnTo>
                    <a:pt x="773" y="910"/>
                  </a:lnTo>
                  <a:lnTo>
                    <a:pt x="775" y="909"/>
                  </a:lnTo>
                  <a:lnTo>
                    <a:pt x="777" y="909"/>
                  </a:lnTo>
                  <a:lnTo>
                    <a:pt x="778" y="909"/>
                  </a:lnTo>
                  <a:lnTo>
                    <a:pt x="780" y="909"/>
                  </a:lnTo>
                  <a:lnTo>
                    <a:pt x="781" y="908"/>
                  </a:lnTo>
                  <a:lnTo>
                    <a:pt x="783" y="908"/>
                  </a:lnTo>
                  <a:lnTo>
                    <a:pt x="784" y="908"/>
                  </a:lnTo>
                  <a:lnTo>
                    <a:pt x="786" y="907"/>
                  </a:lnTo>
                  <a:lnTo>
                    <a:pt x="786" y="907"/>
                  </a:lnTo>
                  <a:lnTo>
                    <a:pt x="780" y="880"/>
                  </a:lnTo>
                  <a:lnTo>
                    <a:pt x="780" y="880"/>
                  </a:lnTo>
                  <a:lnTo>
                    <a:pt x="778" y="880"/>
                  </a:lnTo>
                  <a:lnTo>
                    <a:pt x="777" y="880"/>
                  </a:lnTo>
                  <a:lnTo>
                    <a:pt x="776" y="881"/>
                  </a:lnTo>
                  <a:lnTo>
                    <a:pt x="774" y="881"/>
                  </a:lnTo>
                  <a:lnTo>
                    <a:pt x="773" y="881"/>
                  </a:lnTo>
                  <a:lnTo>
                    <a:pt x="772" y="881"/>
                  </a:lnTo>
                  <a:lnTo>
                    <a:pt x="770" y="882"/>
                  </a:lnTo>
                  <a:lnTo>
                    <a:pt x="769" y="882"/>
                  </a:lnTo>
                  <a:lnTo>
                    <a:pt x="768" y="882"/>
                  </a:lnTo>
                  <a:lnTo>
                    <a:pt x="766" y="882"/>
                  </a:lnTo>
                  <a:lnTo>
                    <a:pt x="765" y="883"/>
                  </a:lnTo>
                  <a:lnTo>
                    <a:pt x="763" y="883"/>
                  </a:lnTo>
                  <a:lnTo>
                    <a:pt x="762" y="883"/>
                  </a:lnTo>
                  <a:lnTo>
                    <a:pt x="761" y="883"/>
                  </a:lnTo>
                  <a:lnTo>
                    <a:pt x="759" y="883"/>
                  </a:lnTo>
                  <a:lnTo>
                    <a:pt x="758" y="883"/>
                  </a:lnTo>
                  <a:lnTo>
                    <a:pt x="757" y="884"/>
                  </a:lnTo>
                  <a:lnTo>
                    <a:pt x="755" y="884"/>
                  </a:lnTo>
                  <a:lnTo>
                    <a:pt x="754" y="884"/>
                  </a:lnTo>
                  <a:lnTo>
                    <a:pt x="753" y="884"/>
                  </a:lnTo>
                  <a:lnTo>
                    <a:pt x="756" y="912"/>
                  </a:lnTo>
                  <a:close/>
                  <a:moveTo>
                    <a:pt x="842" y="888"/>
                  </a:moveTo>
                  <a:lnTo>
                    <a:pt x="842" y="888"/>
                  </a:lnTo>
                  <a:lnTo>
                    <a:pt x="842" y="887"/>
                  </a:lnTo>
                  <a:lnTo>
                    <a:pt x="844" y="887"/>
                  </a:lnTo>
                  <a:lnTo>
                    <a:pt x="845" y="886"/>
                  </a:lnTo>
                  <a:lnTo>
                    <a:pt x="846" y="885"/>
                  </a:lnTo>
                  <a:lnTo>
                    <a:pt x="847" y="885"/>
                  </a:lnTo>
                  <a:lnTo>
                    <a:pt x="849" y="884"/>
                  </a:lnTo>
                  <a:lnTo>
                    <a:pt x="850" y="883"/>
                  </a:lnTo>
                  <a:lnTo>
                    <a:pt x="851" y="883"/>
                  </a:lnTo>
                  <a:lnTo>
                    <a:pt x="853" y="882"/>
                  </a:lnTo>
                  <a:lnTo>
                    <a:pt x="854" y="881"/>
                  </a:lnTo>
                  <a:lnTo>
                    <a:pt x="855" y="880"/>
                  </a:lnTo>
                  <a:lnTo>
                    <a:pt x="857" y="880"/>
                  </a:lnTo>
                  <a:lnTo>
                    <a:pt x="858" y="879"/>
                  </a:lnTo>
                  <a:lnTo>
                    <a:pt x="859" y="878"/>
                  </a:lnTo>
                  <a:lnTo>
                    <a:pt x="860" y="877"/>
                  </a:lnTo>
                  <a:lnTo>
                    <a:pt x="862" y="877"/>
                  </a:lnTo>
                  <a:lnTo>
                    <a:pt x="863" y="876"/>
                  </a:lnTo>
                  <a:lnTo>
                    <a:pt x="864" y="875"/>
                  </a:lnTo>
                  <a:lnTo>
                    <a:pt x="865" y="874"/>
                  </a:lnTo>
                  <a:lnTo>
                    <a:pt x="867" y="874"/>
                  </a:lnTo>
                  <a:lnTo>
                    <a:pt x="868" y="873"/>
                  </a:lnTo>
                  <a:lnTo>
                    <a:pt x="852" y="849"/>
                  </a:lnTo>
                  <a:lnTo>
                    <a:pt x="851" y="850"/>
                  </a:lnTo>
                  <a:lnTo>
                    <a:pt x="850" y="851"/>
                  </a:lnTo>
                  <a:lnTo>
                    <a:pt x="849" y="851"/>
                  </a:lnTo>
                  <a:lnTo>
                    <a:pt x="848" y="852"/>
                  </a:lnTo>
                  <a:lnTo>
                    <a:pt x="847" y="853"/>
                  </a:lnTo>
                  <a:lnTo>
                    <a:pt x="846" y="853"/>
                  </a:lnTo>
                  <a:lnTo>
                    <a:pt x="845" y="854"/>
                  </a:lnTo>
                  <a:lnTo>
                    <a:pt x="844" y="855"/>
                  </a:lnTo>
                  <a:lnTo>
                    <a:pt x="842" y="855"/>
                  </a:lnTo>
                  <a:lnTo>
                    <a:pt x="841" y="856"/>
                  </a:lnTo>
                  <a:lnTo>
                    <a:pt x="840" y="857"/>
                  </a:lnTo>
                  <a:lnTo>
                    <a:pt x="839" y="857"/>
                  </a:lnTo>
                  <a:lnTo>
                    <a:pt x="838" y="858"/>
                  </a:lnTo>
                  <a:lnTo>
                    <a:pt x="837" y="859"/>
                  </a:lnTo>
                  <a:lnTo>
                    <a:pt x="835" y="859"/>
                  </a:lnTo>
                  <a:lnTo>
                    <a:pt x="834" y="860"/>
                  </a:lnTo>
                  <a:lnTo>
                    <a:pt x="833" y="860"/>
                  </a:lnTo>
                  <a:lnTo>
                    <a:pt x="832" y="861"/>
                  </a:lnTo>
                  <a:lnTo>
                    <a:pt x="831" y="862"/>
                  </a:lnTo>
                  <a:lnTo>
                    <a:pt x="830" y="862"/>
                  </a:lnTo>
                  <a:lnTo>
                    <a:pt x="829" y="862"/>
                  </a:lnTo>
                  <a:lnTo>
                    <a:pt x="842" y="888"/>
                  </a:lnTo>
                  <a:close/>
                  <a:moveTo>
                    <a:pt x="913" y="834"/>
                  </a:moveTo>
                  <a:lnTo>
                    <a:pt x="913" y="834"/>
                  </a:lnTo>
                  <a:lnTo>
                    <a:pt x="914" y="834"/>
                  </a:lnTo>
                  <a:lnTo>
                    <a:pt x="915" y="833"/>
                  </a:lnTo>
                  <a:lnTo>
                    <a:pt x="916" y="831"/>
                  </a:lnTo>
                  <a:lnTo>
                    <a:pt x="917" y="830"/>
                  </a:lnTo>
                  <a:lnTo>
                    <a:pt x="918" y="829"/>
                  </a:lnTo>
                  <a:lnTo>
                    <a:pt x="919" y="828"/>
                  </a:lnTo>
                  <a:lnTo>
                    <a:pt x="920" y="827"/>
                  </a:lnTo>
                  <a:lnTo>
                    <a:pt x="921" y="826"/>
                  </a:lnTo>
                  <a:lnTo>
                    <a:pt x="922" y="825"/>
                  </a:lnTo>
                  <a:lnTo>
                    <a:pt x="923" y="824"/>
                  </a:lnTo>
                  <a:lnTo>
                    <a:pt x="923" y="823"/>
                  </a:lnTo>
                  <a:lnTo>
                    <a:pt x="924" y="821"/>
                  </a:lnTo>
                  <a:lnTo>
                    <a:pt x="925" y="820"/>
                  </a:lnTo>
                  <a:lnTo>
                    <a:pt x="926" y="819"/>
                  </a:lnTo>
                  <a:lnTo>
                    <a:pt x="927" y="818"/>
                  </a:lnTo>
                  <a:lnTo>
                    <a:pt x="928" y="817"/>
                  </a:lnTo>
                  <a:lnTo>
                    <a:pt x="929" y="816"/>
                  </a:lnTo>
                  <a:lnTo>
                    <a:pt x="930" y="814"/>
                  </a:lnTo>
                  <a:lnTo>
                    <a:pt x="931" y="813"/>
                  </a:lnTo>
                  <a:lnTo>
                    <a:pt x="932" y="812"/>
                  </a:lnTo>
                  <a:lnTo>
                    <a:pt x="932" y="811"/>
                  </a:lnTo>
                  <a:lnTo>
                    <a:pt x="909" y="794"/>
                  </a:lnTo>
                  <a:lnTo>
                    <a:pt x="909" y="795"/>
                  </a:lnTo>
                  <a:lnTo>
                    <a:pt x="908" y="796"/>
                  </a:lnTo>
                  <a:lnTo>
                    <a:pt x="907" y="797"/>
                  </a:lnTo>
                  <a:lnTo>
                    <a:pt x="906" y="799"/>
                  </a:lnTo>
                  <a:lnTo>
                    <a:pt x="906" y="800"/>
                  </a:lnTo>
                  <a:lnTo>
                    <a:pt x="905" y="801"/>
                  </a:lnTo>
                  <a:lnTo>
                    <a:pt x="904" y="802"/>
                  </a:lnTo>
                  <a:lnTo>
                    <a:pt x="903" y="803"/>
                  </a:lnTo>
                  <a:lnTo>
                    <a:pt x="902" y="804"/>
                  </a:lnTo>
                  <a:lnTo>
                    <a:pt x="902" y="805"/>
                  </a:lnTo>
                  <a:lnTo>
                    <a:pt x="901" y="806"/>
                  </a:lnTo>
                  <a:lnTo>
                    <a:pt x="900" y="807"/>
                  </a:lnTo>
                  <a:lnTo>
                    <a:pt x="899" y="808"/>
                  </a:lnTo>
                  <a:lnTo>
                    <a:pt x="898" y="809"/>
                  </a:lnTo>
                  <a:lnTo>
                    <a:pt x="897" y="810"/>
                  </a:lnTo>
                  <a:lnTo>
                    <a:pt x="897" y="811"/>
                  </a:lnTo>
                  <a:lnTo>
                    <a:pt x="896" y="812"/>
                  </a:lnTo>
                  <a:lnTo>
                    <a:pt x="895" y="813"/>
                  </a:lnTo>
                  <a:lnTo>
                    <a:pt x="894" y="814"/>
                  </a:lnTo>
                  <a:lnTo>
                    <a:pt x="893" y="815"/>
                  </a:lnTo>
                  <a:lnTo>
                    <a:pt x="893" y="815"/>
                  </a:lnTo>
                  <a:lnTo>
                    <a:pt x="913" y="834"/>
                  </a:lnTo>
                  <a:close/>
                  <a:moveTo>
                    <a:pt x="961" y="759"/>
                  </a:moveTo>
                  <a:lnTo>
                    <a:pt x="961" y="759"/>
                  </a:lnTo>
                  <a:lnTo>
                    <a:pt x="962" y="758"/>
                  </a:lnTo>
                  <a:lnTo>
                    <a:pt x="962" y="756"/>
                  </a:lnTo>
                  <a:lnTo>
                    <a:pt x="963" y="755"/>
                  </a:lnTo>
                  <a:lnTo>
                    <a:pt x="963" y="753"/>
                  </a:lnTo>
                  <a:lnTo>
                    <a:pt x="964" y="752"/>
                  </a:lnTo>
                  <a:lnTo>
                    <a:pt x="964" y="751"/>
                  </a:lnTo>
                  <a:lnTo>
                    <a:pt x="965" y="749"/>
                  </a:lnTo>
                  <a:lnTo>
                    <a:pt x="965" y="748"/>
                  </a:lnTo>
                  <a:lnTo>
                    <a:pt x="966" y="746"/>
                  </a:lnTo>
                  <a:lnTo>
                    <a:pt x="966" y="745"/>
                  </a:lnTo>
                  <a:lnTo>
                    <a:pt x="967" y="743"/>
                  </a:lnTo>
                  <a:lnTo>
                    <a:pt x="967" y="742"/>
                  </a:lnTo>
                  <a:lnTo>
                    <a:pt x="967" y="741"/>
                  </a:lnTo>
                  <a:lnTo>
                    <a:pt x="968" y="739"/>
                  </a:lnTo>
                  <a:lnTo>
                    <a:pt x="968" y="738"/>
                  </a:lnTo>
                  <a:lnTo>
                    <a:pt x="969" y="736"/>
                  </a:lnTo>
                  <a:lnTo>
                    <a:pt x="969" y="735"/>
                  </a:lnTo>
                  <a:lnTo>
                    <a:pt x="970" y="733"/>
                  </a:lnTo>
                  <a:lnTo>
                    <a:pt x="970" y="732"/>
                  </a:lnTo>
                  <a:lnTo>
                    <a:pt x="970" y="730"/>
                  </a:lnTo>
                  <a:lnTo>
                    <a:pt x="970" y="730"/>
                  </a:lnTo>
                  <a:lnTo>
                    <a:pt x="943" y="723"/>
                  </a:lnTo>
                  <a:lnTo>
                    <a:pt x="943" y="723"/>
                  </a:lnTo>
                  <a:lnTo>
                    <a:pt x="943" y="724"/>
                  </a:lnTo>
                  <a:lnTo>
                    <a:pt x="942" y="726"/>
                  </a:lnTo>
                  <a:lnTo>
                    <a:pt x="942" y="727"/>
                  </a:lnTo>
                  <a:lnTo>
                    <a:pt x="942" y="728"/>
                  </a:lnTo>
                  <a:lnTo>
                    <a:pt x="941" y="730"/>
                  </a:lnTo>
                  <a:lnTo>
                    <a:pt x="941" y="731"/>
                  </a:lnTo>
                  <a:lnTo>
                    <a:pt x="941" y="732"/>
                  </a:lnTo>
                  <a:lnTo>
                    <a:pt x="940" y="733"/>
                  </a:lnTo>
                  <a:lnTo>
                    <a:pt x="940" y="735"/>
                  </a:lnTo>
                  <a:lnTo>
                    <a:pt x="939" y="736"/>
                  </a:lnTo>
                  <a:lnTo>
                    <a:pt x="939" y="737"/>
                  </a:lnTo>
                  <a:lnTo>
                    <a:pt x="938" y="739"/>
                  </a:lnTo>
                  <a:lnTo>
                    <a:pt x="938" y="740"/>
                  </a:lnTo>
                  <a:lnTo>
                    <a:pt x="938" y="741"/>
                  </a:lnTo>
                  <a:lnTo>
                    <a:pt x="937" y="742"/>
                  </a:lnTo>
                  <a:lnTo>
                    <a:pt x="937" y="744"/>
                  </a:lnTo>
                  <a:lnTo>
                    <a:pt x="936" y="745"/>
                  </a:lnTo>
                  <a:lnTo>
                    <a:pt x="936" y="746"/>
                  </a:lnTo>
                  <a:lnTo>
                    <a:pt x="935" y="747"/>
                  </a:lnTo>
                  <a:lnTo>
                    <a:pt x="935" y="748"/>
                  </a:lnTo>
                  <a:lnTo>
                    <a:pt x="961" y="759"/>
                  </a:lnTo>
                  <a:close/>
                  <a:moveTo>
                    <a:pt x="978" y="671"/>
                  </a:moveTo>
                  <a:lnTo>
                    <a:pt x="978" y="671"/>
                  </a:lnTo>
                  <a:lnTo>
                    <a:pt x="978" y="671"/>
                  </a:lnTo>
                  <a:lnTo>
                    <a:pt x="979" y="669"/>
                  </a:lnTo>
                  <a:lnTo>
                    <a:pt x="979" y="668"/>
                  </a:lnTo>
                  <a:lnTo>
                    <a:pt x="979" y="666"/>
                  </a:lnTo>
                  <a:lnTo>
                    <a:pt x="978" y="664"/>
                  </a:lnTo>
                  <a:lnTo>
                    <a:pt x="978" y="663"/>
                  </a:lnTo>
                  <a:lnTo>
                    <a:pt x="978" y="661"/>
                  </a:lnTo>
                  <a:lnTo>
                    <a:pt x="978" y="660"/>
                  </a:lnTo>
                  <a:lnTo>
                    <a:pt x="978" y="658"/>
                  </a:lnTo>
                  <a:lnTo>
                    <a:pt x="978" y="657"/>
                  </a:lnTo>
                  <a:lnTo>
                    <a:pt x="978" y="655"/>
                  </a:lnTo>
                  <a:lnTo>
                    <a:pt x="978" y="653"/>
                  </a:lnTo>
                  <a:lnTo>
                    <a:pt x="978" y="652"/>
                  </a:lnTo>
                  <a:lnTo>
                    <a:pt x="978" y="650"/>
                  </a:lnTo>
                  <a:lnTo>
                    <a:pt x="978" y="649"/>
                  </a:lnTo>
                  <a:lnTo>
                    <a:pt x="978" y="647"/>
                  </a:lnTo>
                  <a:lnTo>
                    <a:pt x="978" y="646"/>
                  </a:lnTo>
                  <a:lnTo>
                    <a:pt x="977" y="644"/>
                  </a:lnTo>
                  <a:lnTo>
                    <a:pt x="977" y="643"/>
                  </a:lnTo>
                  <a:lnTo>
                    <a:pt x="977" y="641"/>
                  </a:lnTo>
                  <a:lnTo>
                    <a:pt x="949" y="644"/>
                  </a:lnTo>
                  <a:lnTo>
                    <a:pt x="949" y="645"/>
                  </a:lnTo>
                  <a:lnTo>
                    <a:pt x="949" y="647"/>
                  </a:lnTo>
                  <a:lnTo>
                    <a:pt x="950" y="648"/>
                  </a:lnTo>
                  <a:lnTo>
                    <a:pt x="950" y="649"/>
                  </a:lnTo>
                  <a:lnTo>
                    <a:pt x="950" y="651"/>
                  </a:lnTo>
                  <a:lnTo>
                    <a:pt x="950" y="652"/>
                  </a:lnTo>
                  <a:lnTo>
                    <a:pt x="950" y="654"/>
                  </a:lnTo>
                  <a:lnTo>
                    <a:pt x="950" y="655"/>
                  </a:lnTo>
                  <a:lnTo>
                    <a:pt x="950" y="656"/>
                  </a:lnTo>
                  <a:lnTo>
                    <a:pt x="950" y="658"/>
                  </a:lnTo>
                  <a:lnTo>
                    <a:pt x="950" y="659"/>
                  </a:lnTo>
                  <a:lnTo>
                    <a:pt x="950" y="661"/>
                  </a:lnTo>
                  <a:lnTo>
                    <a:pt x="950" y="662"/>
                  </a:lnTo>
                  <a:lnTo>
                    <a:pt x="950" y="663"/>
                  </a:lnTo>
                  <a:lnTo>
                    <a:pt x="950" y="665"/>
                  </a:lnTo>
                  <a:lnTo>
                    <a:pt x="950" y="666"/>
                  </a:lnTo>
                  <a:lnTo>
                    <a:pt x="950" y="668"/>
                  </a:lnTo>
                  <a:lnTo>
                    <a:pt x="950" y="669"/>
                  </a:lnTo>
                  <a:lnTo>
                    <a:pt x="950" y="670"/>
                  </a:lnTo>
                  <a:lnTo>
                    <a:pt x="950" y="671"/>
                  </a:lnTo>
                  <a:lnTo>
                    <a:pt x="978" y="671"/>
                  </a:lnTo>
                  <a:close/>
                  <a:moveTo>
                    <a:pt x="964" y="583"/>
                  </a:moveTo>
                  <a:lnTo>
                    <a:pt x="964" y="583"/>
                  </a:lnTo>
                  <a:lnTo>
                    <a:pt x="963" y="582"/>
                  </a:lnTo>
                  <a:lnTo>
                    <a:pt x="963" y="580"/>
                  </a:lnTo>
                  <a:lnTo>
                    <a:pt x="962" y="579"/>
                  </a:lnTo>
                  <a:lnTo>
                    <a:pt x="962" y="578"/>
                  </a:lnTo>
                  <a:lnTo>
                    <a:pt x="961" y="576"/>
                  </a:lnTo>
                  <a:lnTo>
                    <a:pt x="960" y="575"/>
                  </a:lnTo>
                  <a:lnTo>
                    <a:pt x="960" y="573"/>
                  </a:lnTo>
                  <a:lnTo>
                    <a:pt x="959" y="572"/>
                  </a:lnTo>
                  <a:lnTo>
                    <a:pt x="959" y="571"/>
                  </a:lnTo>
                  <a:lnTo>
                    <a:pt x="958" y="569"/>
                  </a:lnTo>
                  <a:lnTo>
                    <a:pt x="957" y="568"/>
                  </a:lnTo>
                  <a:lnTo>
                    <a:pt x="957" y="567"/>
                  </a:lnTo>
                  <a:lnTo>
                    <a:pt x="956" y="565"/>
                  </a:lnTo>
                  <a:lnTo>
                    <a:pt x="956" y="564"/>
                  </a:lnTo>
                  <a:lnTo>
                    <a:pt x="955" y="563"/>
                  </a:lnTo>
                  <a:lnTo>
                    <a:pt x="954" y="561"/>
                  </a:lnTo>
                  <a:lnTo>
                    <a:pt x="954" y="560"/>
                  </a:lnTo>
                  <a:lnTo>
                    <a:pt x="953" y="559"/>
                  </a:lnTo>
                  <a:lnTo>
                    <a:pt x="952" y="557"/>
                  </a:lnTo>
                  <a:lnTo>
                    <a:pt x="952" y="556"/>
                  </a:lnTo>
                  <a:lnTo>
                    <a:pt x="952" y="556"/>
                  </a:lnTo>
                  <a:lnTo>
                    <a:pt x="927" y="569"/>
                  </a:lnTo>
                  <a:lnTo>
                    <a:pt x="927" y="569"/>
                  </a:lnTo>
                  <a:lnTo>
                    <a:pt x="927" y="570"/>
                  </a:lnTo>
                  <a:lnTo>
                    <a:pt x="928" y="571"/>
                  </a:lnTo>
                  <a:lnTo>
                    <a:pt x="928" y="572"/>
                  </a:lnTo>
                  <a:lnTo>
                    <a:pt x="929" y="573"/>
                  </a:lnTo>
                  <a:lnTo>
                    <a:pt x="930" y="575"/>
                  </a:lnTo>
                  <a:lnTo>
                    <a:pt x="930" y="576"/>
                  </a:lnTo>
                  <a:lnTo>
                    <a:pt x="931" y="577"/>
                  </a:lnTo>
                  <a:lnTo>
                    <a:pt x="931" y="578"/>
                  </a:lnTo>
                  <a:lnTo>
                    <a:pt x="932" y="579"/>
                  </a:lnTo>
                  <a:lnTo>
                    <a:pt x="932" y="581"/>
                  </a:lnTo>
                  <a:lnTo>
                    <a:pt x="933" y="582"/>
                  </a:lnTo>
                  <a:lnTo>
                    <a:pt x="933" y="583"/>
                  </a:lnTo>
                  <a:lnTo>
                    <a:pt x="934" y="584"/>
                  </a:lnTo>
                  <a:lnTo>
                    <a:pt x="934" y="585"/>
                  </a:lnTo>
                  <a:lnTo>
                    <a:pt x="935" y="587"/>
                  </a:lnTo>
                  <a:lnTo>
                    <a:pt x="935" y="588"/>
                  </a:lnTo>
                  <a:lnTo>
                    <a:pt x="936" y="589"/>
                  </a:lnTo>
                  <a:lnTo>
                    <a:pt x="936" y="590"/>
                  </a:lnTo>
                  <a:lnTo>
                    <a:pt x="937" y="592"/>
                  </a:lnTo>
                  <a:lnTo>
                    <a:pt x="937" y="593"/>
                  </a:lnTo>
                  <a:lnTo>
                    <a:pt x="964" y="583"/>
                  </a:lnTo>
                  <a:close/>
                  <a:moveTo>
                    <a:pt x="918" y="506"/>
                  </a:moveTo>
                  <a:lnTo>
                    <a:pt x="918" y="506"/>
                  </a:lnTo>
                  <a:lnTo>
                    <a:pt x="918" y="506"/>
                  </a:lnTo>
                  <a:lnTo>
                    <a:pt x="917" y="505"/>
                  </a:lnTo>
                  <a:lnTo>
                    <a:pt x="916" y="504"/>
                  </a:lnTo>
                  <a:lnTo>
                    <a:pt x="915" y="503"/>
                  </a:lnTo>
                  <a:lnTo>
                    <a:pt x="914" y="501"/>
                  </a:lnTo>
                  <a:lnTo>
                    <a:pt x="913" y="500"/>
                  </a:lnTo>
                  <a:lnTo>
                    <a:pt x="912" y="499"/>
                  </a:lnTo>
                  <a:lnTo>
                    <a:pt x="911" y="498"/>
                  </a:lnTo>
                  <a:lnTo>
                    <a:pt x="910" y="497"/>
                  </a:lnTo>
                  <a:lnTo>
                    <a:pt x="909" y="496"/>
                  </a:lnTo>
                  <a:lnTo>
                    <a:pt x="908" y="495"/>
                  </a:lnTo>
                  <a:lnTo>
                    <a:pt x="907" y="494"/>
                  </a:lnTo>
                  <a:lnTo>
                    <a:pt x="906" y="493"/>
                  </a:lnTo>
                  <a:lnTo>
                    <a:pt x="905" y="492"/>
                  </a:lnTo>
                  <a:lnTo>
                    <a:pt x="904" y="491"/>
                  </a:lnTo>
                  <a:lnTo>
                    <a:pt x="902" y="490"/>
                  </a:lnTo>
                  <a:lnTo>
                    <a:pt x="901" y="489"/>
                  </a:lnTo>
                  <a:lnTo>
                    <a:pt x="900" y="488"/>
                  </a:lnTo>
                  <a:lnTo>
                    <a:pt x="899" y="487"/>
                  </a:lnTo>
                  <a:lnTo>
                    <a:pt x="898" y="486"/>
                  </a:lnTo>
                  <a:lnTo>
                    <a:pt x="897" y="485"/>
                  </a:lnTo>
                  <a:lnTo>
                    <a:pt x="878" y="506"/>
                  </a:lnTo>
                  <a:lnTo>
                    <a:pt x="879" y="507"/>
                  </a:lnTo>
                  <a:lnTo>
                    <a:pt x="880" y="508"/>
                  </a:lnTo>
                  <a:lnTo>
                    <a:pt x="881" y="509"/>
                  </a:lnTo>
                  <a:lnTo>
                    <a:pt x="882" y="509"/>
                  </a:lnTo>
                  <a:lnTo>
                    <a:pt x="883" y="510"/>
                  </a:lnTo>
                  <a:lnTo>
                    <a:pt x="884" y="511"/>
                  </a:lnTo>
                  <a:lnTo>
                    <a:pt x="885" y="512"/>
                  </a:lnTo>
                  <a:lnTo>
                    <a:pt x="886" y="513"/>
                  </a:lnTo>
                  <a:lnTo>
                    <a:pt x="887" y="514"/>
                  </a:lnTo>
                  <a:lnTo>
                    <a:pt x="888" y="515"/>
                  </a:lnTo>
                  <a:lnTo>
                    <a:pt x="889" y="516"/>
                  </a:lnTo>
                  <a:lnTo>
                    <a:pt x="889" y="517"/>
                  </a:lnTo>
                  <a:lnTo>
                    <a:pt x="890" y="518"/>
                  </a:lnTo>
                  <a:lnTo>
                    <a:pt x="891" y="519"/>
                  </a:lnTo>
                  <a:lnTo>
                    <a:pt x="892" y="520"/>
                  </a:lnTo>
                  <a:lnTo>
                    <a:pt x="893" y="521"/>
                  </a:lnTo>
                  <a:lnTo>
                    <a:pt x="894" y="522"/>
                  </a:lnTo>
                  <a:lnTo>
                    <a:pt x="895" y="523"/>
                  </a:lnTo>
                  <a:lnTo>
                    <a:pt x="896" y="523"/>
                  </a:lnTo>
                  <a:lnTo>
                    <a:pt x="897" y="524"/>
                  </a:lnTo>
                  <a:lnTo>
                    <a:pt x="897" y="525"/>
                  </a:lnTo>
                  <a:lnTo>
                    <a:pt x="918" y="506"/>
                  </a:lnTo>
                  <a:close/>
                  <a:moveTo>
                    <a:pt x="848" y="451"/>
                  </a:moveTo>
                  <a:lnTo>
                    <a:pt x="848" y="451"/>
                  </a:lnTo>
                  <a:lnTo>
                    <a:pt x="847" y="450"/>
                  </a:lnTo>
                  <a:lnTo>
                    <a:pt x="846" y="450"/>
                  </a:lnTo>
                  <a:lnTo>
                    <a:pt x="845" y="449"/>
                  </a:lnTo>
                  <a:lnTo>
                    <a:pt x="844" y="448"/>
                  </a:lnTo>
                  <a:lnTo>
                    <a:pt x="842" y="448"/>
                  </a:lnTo>
                  <a:lnTo>
                    <a:pt x="841" y="447"/>
                  </a:lnTo>
                  <a:lnTo>
                    <a:pt x="840" y="446"/>
                  </a:lnTo>
                  <a:lnTo>
                    <a:pt x="838" y="446"/>
                  </a:lnTo>
                  <a:lnTo>
                    <a:pt x="837" y="445"/>
                  </a:lnTo>
                  <a:lnTo>
                    <a:pt x="835" y="445"/>
                  </a:lnTo>
                  <a:lnTo>
                    <a:pt x="834" y="444"/>
                  </a:lnTo>
                  <a:lnTo>
                    <a:pt x="833" y="443"/>
                  </a:lnTo>
                  <a:lnTo>
                    <a:pt x="831" y="443"/>
                  </a:lnTo>
                  <a:lnTo>
                    <a:pt x="830" y="442"/>
                  </a:lnTo>
                  <a:lnTo>
                    <a:pt x="829" y="441"/>
                  </a:lnTo>
                  <a:lnTo>
                    <a:pt x="827" y="441"/>
                  </a:lnTo>
                  <a:lnTo>
                    <a:pt x="826" y="440"/>
                  </a:lnTo>
                  <a:lnTo>
                    <a:pt x="825" y="440"/>
                  </a:lnTo>
                  <a:lnTo>
                    <a:pt x="823" y="439"/>
                  </a:lnTo>
                  <a:lnTo>
                    <a:pt x="822" y="439"/>
                  </a:lnTo>
                  <a:lnTo>
                    <a:pt x="821" y="438"/>
                  </a:lnTo>
                  <a:lnTo>
                    <a:pt x="811" y="465"/>
                  </a:lnTo>
                  <a:lnTo>
                    <a:pt x="812" y="465"/>
                  </a:lnTo>
                  <a:lnTo>
                    <a:pt x="813" y="465"/>
                  </a:lnTo>
                  <a:lnTo>
                    <a:pt x="814" y="466"/>
                  </a:lnTo>
                  <a:lnTo>
                    <a:pt x="815" y="466"/>
                  </a:lnTo>
                  <a:lnTo>
                    <a:pt x="816" y="467"/>
                  </a:lnTo>
                  <a:lnTo>
                    <a:pt x="818" y="467"/>
                  </a:lnTo>
                  <a:lnTo>
                    <a:pt x="819" y="468"/>
                  </a:lnTo>
                  <a:lnTo>
                    <a:pt x="820" y="468"/>
                  </a:lnTo>
                  <a:lnTo>
                    <a:pt x="821" y="469"/>
                  </a:lnTo>
                  <a:lnTo>
                    <a:pt x="823" y="470"/>
                  </a:lnTo>
                  <a:lnTo>
                    <a:pt x="824" y="470"/>
                  </a:lnTo>
                  <a:lnTo>
                    <a:pt x="825" y="471"/>
                  </a:lnTo>
                  <a:lnTo>
                    <a:pt x="826" y="471"/>
                  </a:lnTo>
                  <a:lnTo>
                    <a:pt x="827" y="472"/>
                  </a:lnTo>
                  <a:lnTo>
                    <a:pt x="828" y="472"/>
                  </a:lnTo>
                  <a:lnTo>
                    <a:pt x="830" y="473"/>
                  </a:lnTo>
                  <a:lnTo>
                    <a:pt x="831" y="474"/>
                  </a:lnTo>
                  <a:lnTo>
                    <a:pt x="832" y="474"/>
                  </a:lnTo>
                  <a:lnTo>
                    <a:pt x="833" y="475"/>
                  </a:lnTo>
                  <a:lnTo>
                    <a:pt x="834" y="475"/>
                  </a:lnTo>
                  <a:lnTo>
                    <a:pt x="835" y="476"/>
                  </a:lnTo>
                  <a:lnTo>
                    <a:pt x="848" y="451"/>
                  </a:lnTo>
                  <a:close/>
                  <a:moveTo>
                    <a:pt x="733" y="369"/>
                  </a:moveTo>
                  <a:lnTo>
                    <a:pt x="733" y="369"/>
                  </a:lnTo>
                  <a:cubicBezTo>
                    <a:pt x="568" y="369"/>
                    <a:pt x="435" y="503"/>
                    <a:pt x="435" y="668"/>
                  </a:cubicBezTo>
                  <a:cubicBezTo>
                    <a:pt x="435" y="832"/>
                    <a:pt x="568" y="966"/>
                    <a:pt x="733" y="966"/>
                  </a:cubicBezTo>
                  <a:cubicBezTo>
                    <a:pt x="898" y="966"/>
                    <a:pt x="1031" y="832"/>
                    <a:pt x="1031" y="668"/>
                  </a:cubicBezTo>
                  <a:cubicBezTo>
                    <a:pt x="1031" y="503"/>
                    <a:pt x="898" y="369"/>
                    <a:pt x="733" y="369"/>
                  </a:cubicBezTo>
                  <a:close/>
                  <a:moveTo>
                    <a:pt x="48" y="245"/>
                  </a:moveTo>
                  <a:lnTo>
                    <a:pt x="48" y="245"/>
                  </a:lnTo>
                  <a:cubicBezTo>
                    <a:pt x="106" y="240"/>
                    <a:pt x="164" y="236"/>
                    <a:pt x="222" y="235"/>
                  </a:cubicBezTo>
                  <a:cubicBezTo>
                    <a:pt x="183" y="233"/>
                    <a:pt x="144" y="230"/>
                    <a:pt x="105" y="225"/>
                  </a:cubicBezTo>
                  <a:cubicBezTo>
                    <a:pt x="78" y="223"/>
                    <a:pt x="57" y="204"/>
                    <a:pt x="57" y="178"/>
                  </a:cubicBezTo>
                  <a:cubicBezTo>
                    <a:pt x="57" y="139"/>
                    <a:pt x="57" y="101"/>
                    <a:pt x="57" y="62"/>
                  </a:cubicBezTo>
                  <a:cubicBezTo>
                    <a:pt x="57" y="36"/>
                    <a:pt x="78" y="17"/>
                    <a:pt x="105" y="15"/>
                  </a:cubicBezTo>
                  <a:cubicBezTo>
                    <a:pt x="261" y="0"/>
                    <a:pt x="418" y="0"/>
                    <a:pt x="574" y="15"/>
                  </a:cubicBezTo>
                  <a:cubicBezTo>
                    <a:pt x="600" y="17"/>
                    <a:pt x="622" y="36"/>
                    <a:pt x="622" y="62"/>
                  </a:cubicBezTo>
                  <a:cubicBezTo>
                    <a:pt x="622" y="101"/>
                    <a:pt x="622" y="139"/>
                    <a:pt x="622" y="178"/>
                  </a:cubicBezTo>
                  <a:cubicBezTo>
                    <a:pt x="622" y="204"/>
                    <a:pt x="600" y="223"/>
                    <a:pt x="574" y="225"/>
                  </a:cubicBezTo>
                  <a:cubicBezTo>
                    <a:pt x="518" y="232"/>
                    <a:pt x="461" y="236"/>
                    <a:pt x="404" y="237"/>
                  </a:cubicBezTo>
                  <a:cubicBezTo>
                    <a:pt x="442" y="239"/>
                    <a:pt x="480" y="242"/>
                    <a:pt x="518" y="245"/>
                  </a:cubicBezTo>
                  <a:cubicBezTo>
                    <a:pt x="544" y="248"/>
                    <a:pt x="566" y="267"/>
                    <a:pt x="566" y="293"/>
                  </a:cubicBezTo>
                  <a:lnTo>
                    <a:pt x="566" y="349"/>
                  </a:lnTo>
                  <a:cubicBezTo>
                    <a:pt x="534" y="366"/>
                    <a:pt x="504" y="388"/>
                    <a:pt x="479" y="413"/>
                  </a:cubicBezTo>
                  <a:cubicBezTo>
                    <a:pt x="463" y="429"/>
                    <a:pt x="449" y="446"/>
                    <a:pt x="437" y="464"/>
                  </a:cubicBezTo>
                  <a:cubicBezTo>
                    <a:pt x="307" y="473"/>
                    <a:pt x="178" y="470"/>
                    <a:pt x="48" y="456"/>
                  </a:cubicBezTo>
                  <a:cubicBezTo>
                    <a:pt x="22" y="453"/>
                    <a:pt x="0" y="435"/>
                    <a:pt x="0" y="409"/>
                  </a:cubicBezTo>
                  <a:cubicBezTo>
                    <a:pt x="0" y="370"/>
                    <a:pt x="0" y="332"/>
                    <a:pt x="0" y="293"/>
                  </a:cubicBezTo>
                  <a:cubicBezTo>
                    <a:pt x="0" y="267"/>
                    <a:pt x="22" y="248"/>
                    <a:pt x="48" y="2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417861" y="3751903"/>
            <a:ext cx="2659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964391" y="3751903"/>
            <a:ext cx="1784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项目简介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900795" y="3751903"/>
            <a:ext cx="2158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私募投资</a:t>
            </a:r>
          </a:p>
        </p:txBody>
      </p:sp>
    </p:spTree>
  </p:cSld>
  <p:clrMapOvr>
    <a:masterClrMapping/>
  </p:clrMapOvr>
  <p:transition spd="slow" advTm="14932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5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4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5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37" dur="2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8" dur="25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9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40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4150"/>
                                </p:stCondLst>
                                <p:childTnLst>
                                  <p:par>
                                    <p:cTn id="42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150"/>
                                </p:stCondLst>
                                <p:childTnLst>
                                  <p:par>
                                    <p:cTn id="48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50" dur="2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51" dur="25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52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53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5800"/>
                                </p:stCondLst>
                                <p:childTnLst>
                                  <p:par>
                                    <p:cTn id="55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6800"/>
                                </p:stCondLst>
                                <p:childTnLst>
                                  <p:par>
                                    <p:cTn id="61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63" dur="2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64" dur="25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65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66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112" grpId="0" animBg="1"/>
          <p:bldP spid="113" grpId="0" animBg="1"/>
          <p:bldP spid="114" grpId="0" animBg="1"/>
          <p:bldP spid="115" grpId="0" animBg="1"/>
          <p:bldP spid="55" grpId="0"/>
          <p:bldP spid="61" grpId="0"/>
          <p:bldP spid="6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5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4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5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37" dur="2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8" dur="25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9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40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4199"/>
                                </p:stCondLst>
                                <p:childTnLst>
                                  <p:par>
                                    <p:cTn id="4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699"/>
                                </p:stCondLst>
                                <p:childTnLst>
                                  <p:par>
                                    <p:cTn id="48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699"/>
                                </p:stCondLst>
                                <p:childTnLst>
                                  <p:par>
                                    <p:cTn id="54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56" dur="2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57" dur="25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58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59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6349"/>
                                </p:stCondLst>
                                <p:childTnLst>
                                  <p:par>
                                    <p:cTn id="6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6849"/>
                                </p:stCondLst>
                                <p:childTnLst>
                                  <p:par>
                                    <p:cTn id="67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7849"/>
                                </p:stCondLst>
                                <p:childTnLst>
                                  <p:par>
                                    <p:cTn id="73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75" dur="2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76" dur="25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77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78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8550"/>
                                </p:stCondLst>
                                <p:childTnLst>
                                  <p:par>
                                    <p:cTn id="8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9050"/>
                                </p:stCondLst>
                                <p:childTnLst>
                                  <p:par>
                                    <p:cTn id="86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10050"/>
                                </p:stCondLst>
                                <p:childTnLst>
                                  <p:par>
                                    <p:cTn id="92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94" dur="2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95" dur="25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96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97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10700"/>
                                </p:stCondLst>
                                <p:childTnLst>
                                  <p:par>
                                    <p:cTn id="9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4" fill="hold">
                                <p:stCondLst>
                                  <p:cond delay="11200"/>
                                </p:stCondLst>
                                <p:childTnLst>
                                  <p:par>
                                    <p:cTn id="105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7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" fill="hold">
                                <p:stCondLst>
                                  <p:cond delay="12200"/>
                                </p:stCondLst>
                                <p:childTnLst>
                                  <p:par>
                                    <p:cTn id="111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13" dur="2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14" dur="25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15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16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12899"/>
                                </p:stCondLst>
                                <p:childTnLst>
                                  <p:par>
                                    <p:cTn id="11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3" fill="hold">
                                <p:stCondLst>
                                  <p:cond delay="13399"/>
                                </p:stCondLst>
                                <p:childTnLst>
                                  <p:par>
                                    <p:cTn id="12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112" grpId="0" animBg="1"/>
          <p:bldP spid="113" grpId="0" animBg="1"/>
          <p:bldP spid="114" grpId="0" animBg="1"/>
          <p:bldP spid="115" grpId="0" animBg="1"/>
          <p:bldP spid="55" grpId="0"/>
          <p:bldP spid="61" grpId="0"/>
          <p:bldP spid="62" grpId="0"/>
          <p:bldP spid="63" grpId="0"/>
          <p:bldP spid="64" grpId="0"/>
          <p:bldP spid="21" grpId="0"/>
          <p:bldP spid="82" grpId="0"/>
          <p:bldP spid="83" grpId="0"/>
          <p:bldP spid="84" grpId="0"/>
          <p:bldP spid="85" grpId="0"/>
          <p:bldP spid="32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4497"/>
            <a:ext cx="12196800" cy="4403503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4947444" y="1328709"/>
            <a:ext cx="2301875" cy="2308226"/>
            <a:chOff x="6609209" y="790981"/>
            <a:chExt cx="2301875" cy="2308226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6609209" y="790981"/>
              <a:ext cx="2301875" cy="230822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6733034" y="914806"/>
              <a:ext cx="2054225" cy="2058988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969396" y="3754914"/>
            <a:ext cx="6257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2641997" y="4570914"/>
            <a:ext cx="691276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Freeform 10"/>
          <p:cNvSpPr>
            <a:spLocks noEditPoints="1"/>
          </p:cNvSpPr>
          <p:nvPr/>
        </p:nvSpPr>
        <p:spPr bwMode="auto">
          <a:xfrm>
            <a:off x="5413863" y="1700808"/>
            <a:ext cx="1369074" cy="1320696"/>
          </a:xfrm>
          <a:custGeom>
            <a:avLst/>
            <a:gdLst>
              <a:gd name="T0" fmla="*/ 760 w 1139"/>
              <a:gd name="T1" fmla="*/ 420 h 1088"/>
              <a:gd name="T2" fmla="*/ 745 w 1139"/>
              <a:gd name="T3" fmla="*/ 452 h 1088"/>
              <a:gd name="T4" fmla="*/ 741 w 1139"/>
              <a:gd name="T5" fmla="*/ 473 h 1088"/>
              <a:gd name="T6" fmla="*/ 742 w 1139"/>
              <a:gd name="T7" fmla="*/ 513 h 1088"/>
              <a:gd name="T8" fmla="*/ 756 w 1139"/>
              <a:gd name="T9" fmla="*/ 552 h 1088"/>
              <a:gd name="T10" fmla="*/ 769 w 1139"/>
              <a:gd name="T11" fmla="*/ 571 h 1088"/>
              <a:gd name="T12" fmla="*/ 801 w 1139"/>
              <a:gd name="T13" fmla="*/ 598 h 1088"/>
              <a:gd name="T14" fmla="*/ 822 w 1139"/>
              <a:gd name="T15" fmla="*/ 608 h 1088"/>
              <a:gd name="T16" fmla="*/ 866 w 1139"/>
              <a:gd name="T17" fmla="*/ 363 h 1088"/>
              <a:gd name="T18" fmla="*/ 814 w 1139"/>
              <a:gd name="T19" fmla="*/ 374 h 1088"/>
              <a:gd name="T20" fmla="*/ 785 w 1139"/>
              <a:gd name="T21" fmla="*/ 392 h 1088"/>
              <a:gd name="T22" fmla="*/ 771 w 1139"/>
              <a:gd name="T23" fmla="*/ 406 h 1088"/>
              <a:gd name="T24" fmla="*/ 696 w 1139"/>
              <a:gd name="T25" fmla="*/ 127 h 1088"/>
              <a:gd name="T26" fmla="*/ 570 w 1139"/>
              <a:gd name="T27" fmla="*/ 253 h 1088"/>
              <a:gd name="T28" fmla="*/ 688 w 1139"/>
              <a:gd name="T29" fmla="*/ 513 h 1088"/>
              <a:gd name="T30" fmla="*/ 688 w 1139"/>
              <a:gd name="T31" fmla="*/ 461 h 1088"/>
              <a:gd name="T32" fmla="*/ 651 w 1139"/>
              <a:gd name="T33" fmla="*/ 279 h 1088"/>
              <a:gd name="T34" fmla="*/ 453 w 1139"/>
              <a:gd name="T35" fmla="*/ 490 h 1088"/>
              <a:gd name="T36" fmla="*/ 570 w 1139"/>
              <a:gd name="T37" fmla="*/ 718 h 1088"/>
              <a:gd name="T38" fmla="*/ 512 w 1139"/>
              <a:gd name="T39" fmla="*/ 725 h 1088"/>
              <a:gd name="T40" fmla="*/ 484 w 1139"/>
              <a:gd name="T41" fmla="*/ 693 h 1088"/>
              <a:gd name="T42" fmla="*/ 466 w 1139"/>
              <a:gd name="T43" fmla="*/ 678 h 1088"/>
              <a:gd name="T44" fmla="*/ 388 w 1139"/>
              <a:gd name="T45" fmla="*/ 645 h 1088"/>
              <a:gd name="T46" fmla="*/ 355 w 1139"/>
              <a:gd name="T47" fmla="*/ 642 h 1088"/>
              <a:gd name="T48" fmla="*/ 0 w 1139"/>
              <a:gd name="T49" fmla="*/ 1088 h 1088"/>
              <a:gd name="T50" fmla="*/ 151 w 1139"/>
              <a:gd name="T51" fmla="*/ 824 h 1088"/>
              <a:gd name="T52" fmla="*/ 391 w 1139"/>
              <a:gd name="T53" fmla="*/ 824 h 1088"/>
              <a:gd name="T54" fmla="*/ 546 w 1139"/>
              <a:gd name="T55" fmla="*/ 1088 h 1088"/>
              <a:gd name="T56" fmla="*/ 512 w 1139"/>
              <a:gd name="T57" fmla="*/ 725 h 1088"/>
              <a:gd name="T58" fmla="*/ 785 w 1139"/>
              <a:gd name="T59" fmla="*/ 642 h 1088"/>
              <a:gd name="T60" fmla="*/ 750 w 1139"/>
              <a:gd name="T61" fmla="*/ 646 h 1088"/>
              <a:gd name="T62" fmla="*/ 655 w 1139"/>
              <a:gd name="T63" fmla="*/ 693 h 1088"/>
              <a:gd name="T64" fmla="*/ 639 w 1139"/>
              <a:gd name="T65" fmla="*/ 709 h 1088"/>
              <a:gd name="T66" fmla="*/ 705 w 1139"/>
              <a:gd name="T67" fmla="*/ 1088 h 1088"/>
              <a:gd name="T68" fmla="*/ 744 w 1139"/>
              <a:gd name="T69" fmla="*/ 1088 h 1088"/>
              <a:gd name="T70" fmla="*/ 1024 w 1139"/>
              <a:gd name="T71" fmla="*/ 824 h 1088"/>
              <a:gd name="T72" fmla="*/ 1139 w 1139"/>
              <a:gd name="T73" fmla="*/ 833 h 1088"/>
              <a:gd name="T74" fmla="*/ 273 w 1139"/>
              <a:gd name="T75" fmla="*/ 616 h 1088"/>
              <a:gd name="T76" fmla="*/ 337 w 1139"/>
              <a:gd name="T77" fmla="*/ 599 h 1088"/>
              <a:gd name="T78" fmla="*/ 355 w 1139"/>
              <a:gd name="T79" fmla="*/ 586 h 1088"/>
              <a:gd name="T80" fmla="*/ 391 w 1139"/>
              <a:gd name="T81" fmla="*/ 535 h 1088"/>
              <a:gd name="T82" fmla="*/ 398 w 1139"/>
              <a:gd name="T83" fmla="*/ 510 h 1088"/>
              <a:gd name="T84" fmla="*/ 398 w 1139"/>
              <a:gd name="T85" fmla="*/ 468 h 1088"/>
              <a:gd name="T86" fmla="*/ 388 w 1139"/>
              <a:gd name="T87" fmla="*/ 437 h 1088"/>
              <a:gd name="T88" fmla="*/ 378 w 1139"/>
              <a:gd name="T89" fmla="*/ 419 h 1088"/>
              <a:gd name="T90" fmla="*/ 354 w 1139"/>
              <a:gd name="T91" fmla="*/ 393 h 1088"/>
              <a:gd name="T92" fmla="*/ 338 w 1139"/>
              <a:gd name="T93" fmla="*/ 381 h 1088"/>
              <a:gd name="T94" fmla="*/ 273 w 1139"/>
              <a:gd name="T95" fmla="*/ 363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39" h="1088">
                <a:moveTo>
                  <a:pt x="771" y="406"/>
                </a:moveTo>
                <a:cubicBezTo>
                  <a:pt x="767" y="411"/>
                  <a:pt x="764" y="415"/>
                  <a:pt x="761" y="419"/>
                </a:cubicBezTo>
                <a:cubicBezTo>
                  <a:pt x="761" y="420"/>
                  <a:pt x="761" y="420"/>
                  <a:pt x="760" y="420"/>
                </a:cubicBezTo>
                <a:cubicBezTo>
                  <a:pt x="758" y="424"/>
                  <a:pt x="755" y="429"/>
                  <a:pt x="753" y="433"/>
                </a:cubicBezTo>
                <a:cubicBezTo>
                  <a:pt x="752" y="435"/>
                  <a:pt x="752" y="436"/>
                  <a:pt x="751" y="437"/>
                </a:cubicBezTo>
                <a:cubicBezTo>
                  <a:pt x="749" y="442"/>
                  <a:pt x="747" y="447"/>
                  <a:pt x="745" y="452"/>
                </a:cubicBezTo>
                <a:cubicBezTo>
                  <a:pt x="745" y="452"/>
                  <a:pt x="745" y="453"/>
                  <a:pt x="745" y="453"/>
                </a:cubicBezTo>
                <a:cubicBezTo>
                  <a:pt x="744" y="458"/>
                  <a:pt x="742" y="463"/>
                  <a:pt x="741" y="468"/>
                </a:cubicBezTo>
                <a:cubicBezTo>
                  <a:pt x="741" y="470"/>
                  <a:pt x="741" y="471"/>
                  <a:pt x="741" y="473"/>
                </a:cubicBezTo>
                <a:cubicBezTo>
                  <a:pt x="740" y="478"/>
                  <a:pt x="740" y="484"/>
                  <a:pt x="740" y="490"/>
                </a:cubicBezTo>
                <a:cubicBezTo>
                  <a:pt x="740" y="497"/>
                  <a:pt x="740" y="504"/>
                  <a:pt x="741" y="510"/>
                </a:cubicBezTo>
                <a:cubicBezTo>
                  <a:pt x="742" y="511"/>
                  <a:pt x="742" y="512"/>
                  <a:pt x="742" y="513"/>
                </a:cubicBezTo>
                <a:cubicBezTo>
                  <a:pt x="743" y="520"/>
                  <a:pt x="745" y="526"/>
                  <a:pt x="747" y="532"/>
                </a:cubicBezTo>
                <a:cubicBezTo>
                  <a:pt x="747" y="533"/>
                  <a:pt x="748" y="534"/>
                  <a:pt x="748" y="535"/>
                </a:cubicBezTo>
                <a:cubicBezTo>
                  <a:pt x="750" y="541"/>
                  <a:pt x="753" y="547"/>
                  <a:pt x="756" y="552"/>
                </a:cubicBezTo>
                <a:cubicBezTo>
                  <a:pt x="757" y="553"/>
                  <a:pt x="757" y="554"/>
                  <a:pt x="758" y="555"/>
                </a:cubicBezTo>
                <a:cubicBezTo>
                  <a:pt x="761" y="560"/>
                  <a:pt x="765" y="566"/>
                  <a:pt x="769" y="571"/>
                </a:cubicBezTo>
                <a:cubicBezTo>
                  <a:pt x="769" y="571"/>
                  <a:pt x="769" y="571"/>
                  <a:pt x="769" y="571"/>
                </a:cubicBezTo>
                <a:cubicBezTo>
                  <a:pt x="774" y="576"/>
                  <a:pt x="778" y="581"/>
                  <a:pt x="783" y="585"/>
                </a:cubicBezTo>
                <a:cubicBezTo>
                  <a:pt x="784" y="586"/>
                  <a:pt x="784" y="586"/>
                  <a:pt x="784" y="586"/>
                </a:cubicBezTo>
                <a:cubicBezTo>
                  <a:pt x="789" y="591"/>
                  <a:pt x="795" y="594"/>
                  <a:pt x="801" y="598"/>
                </a:cubicBezTo>
                <a:cubicBezTo>
                  <a:pt x="801" y="598"/>
                  <a:pt x="802" y="599"/>
                  <a:pt x="802" y="599"/>
                </a:cubicBezTo>
                <a:cubicBezTo>
                  <a:pt x="808" y="602"/>
                  <a:pt x="814" y="605"/>
                  <a:pt x="820" y="608"/>
                </a:cubicBezTo>
                <a:cubicBezTo>
                  <a:pt x="821" y="608"/>
                  <a:pt x="821" y="608"/>
                  <a:pt x="822" y="608"/>
                </a:cubicBezTo>
                <a:cubicBezTo>
                  <a:pt x="836" y="613"/>
                  <a:pt x="851" y="616"/>
                  <a:pt x="866" y="616"/>
                </a:cubicBezTo>
                <a:cubicBezTo>
                  <a:pt x="936" y="616"/>
                  <a:pt x="993" y="559"/>
                  <a:pt x="993" y="490"/>
                </a:cubicBezTo>
                <a:cubicBezTo>
                  <a:pt x="993" y="420"/>
                  <a:pt x="936" y="363"/>
                  <a:pt x="866" y="363"/>
                </a:cubicBezTo>
                <a:cubicBezTo>
                  <a:pt x="848" y="363"/>
                  <a:pt x="831" y="367"/>
                  <a:pt x="816" y="374"/>
                </a:cubicBezTo>
                <a:cubicBezTo>
                  <a:pt x="816" y="374"/>
                  <a:pt x="816" y="374"/>
                  <a:pt x="816" y="374"/>
                </a:cubicBezTo>
                <a:cubicBezTo>
                  <a:pt x="815" y="374"/>
                  <a:pt x="815" y="374"/>
                  <a:pt x="814" y="374"/>
                </a:cubicBezTo>
                <a:cubicBezTo>
                  <a:pt x="810" y="376"/>
                  <a:pt x="806" y="379"/>
                  <a:pt x="802" y="381"/>
                </a:cubicBezTo>
                <a:cubicBezTo>
                  <a:pt x="800" y="382"/>
                  <a:pt x="799" y="382"/>
                  <a:pt x="798" y="383"/>
                </a:cubicBezTo>
                <a:cubicBezTo>
                  <a:pt x="794" y="386"/>
                  <a:pt x="789" y="389"/>
                  <a:pt x="785" y="392"/>
                </a:cubicBezTo>
                <a:cubicBezTo>
                  <a:pt x="785" y="393"/>
                  <a:pt x="784" y="393"/>
                  <a:pt x="784" y="393"/>
                </a:cubicBezTo>
                <a:cubicBezTo>
                  <a:pt x="780" y="397"/>
                  <a:pt x="777" y="400"/>
                  <a:pt x="773" y="404"/>
                </a:cubicBezTo>
                <a:cubicBezTo>
                  <a:pt x="773" y="405"/>
                  <a:pt x="772" y="406"/>
                  <a:pt x="771" y="406"/>
                </a:cubicBezTo>
                <a:close/>
                <a:moveTo>
                  <a:pt x="570" y="253"/>
                </a:moveTo>
                <a:lnTo>
                  <a:pt x="570" y="253"/>
                </a:lnTo>
                <a:cubicBezTo>
                  <a:pt x="639" y="253"/>
                  <a:pt x="696" y="196"/>
                  <a:pt x="696" y="127"/>
                </a:cubicBezTo>
                <a:cubicBezTo>
                  <a:pt x="696" y="57"/>
                  <a:pt x="639" y="0"/>
                  <a:pt x="570" y="0"/>
                </a:cubicBezTo>
                <a:cubicBezTo>
                  <a:pt x="500" y="0"/>
                  <a:pt x="443" y="57"/>
                  <a:pt x="443" y="127"/>
                </a:cubicBezTo>
                <a:cubicBezTo>
                  <a:pt x="443" y="196"/>
                  <a:pt x="500" y="253"/>
                  <a:pt x="570" y="253"/>
                </a:cubicBezTo>
                <a:close/>
                <a:moveTo>
                  <a:pt x="688" y="609"/>
                </a:moveTo>
                <a:lnTo>
                  <a:pt x="688" y="609"/>
                </a:lnTo>
                <a:lnTo>
                  <a:pt x="688" y="513"/>
                </a:lnTo>
                <a:cubicBezTo>
                  <a:pt x="687" y="505"/>
                  <a:pt x="686" y="497"/>
                  <a:pt x="686" y="490"/>
                </a:cubicBezTo>
                <a:cubicBezTo>
                  <a:pt x="686" y="482"/>
                  <a:pt x="687" y="474"/>
                  <a:pt x="688" y="467"/>
                </a:cubicBezTo>
                <a:lnTo>
                  <a:pt x="688" y="461"/>
                </a:lnTo>
                <a:lnTo>
                  <a:pt x="689" y="461"/>
                </a:lnTo>
                <a:cubicBezTo>
                  <a:pt x="698" y="405"/>
                  <a:pt x="733" y="357"/>
                  <a:pt x="782" y="331"/>
                </a:cubicBezTo>
                <a:cubicBezTo>
                  <a:pt x="748" y="299"/>
                  <a:pt x="702" y="279"/>
                  <a:pt x="651" y="279"/>
                </a:cubicBezTo>
                <a:lnTo>
                  <a:pt x="488" y="279"/>
                </a:lnTo>
                <a:cubicBezTo>
                  <a:pt x="437" y="279"/>
                  <a:pt x="391" y="299"/>
                  <a:pt x="357" y="331"/>
                </a:cubicBezTo>
                <a:cubicBezTo>
                  <a:pt x="414" y="361"/>
                  <a:pt x="453" y="421"/>
                  <a:pt x="453" y="490"/>
                </a:cubicBezTo>
                <a:cubicBezTo>
                  <a:pt x="453" y="504"/>
                  <a:pt x="451" y="518"/>
                  <a:pt x="448" y="531"/>
                </a:cubicBezTo>
                <a:lnTo>
                  <a:pt x="448" y="608"/>
                </a:lnTo>
                <a:cubicBezTo>
                  <a:pt x="500" y="629"/>
                  <a:pt x="543" y="668"/>
                  <a:pt x="570" y="718"/>
                </a:cubicBezTo>
                <a:cubicBezTo>
                  <a:pt x="595" y="669"/>
                  <a:pt x="638" y="631"/>
                  <a:pt x="688" y="609"/>
                </a:cubicBezTo>
                <a:close/>
                <a:moveTo>
                  <a:pt x="512" y="725"/>
                </a:moveTo>
                <a:lnTo>
                  <a:pt x="512" y="725"/>
                </a:lnTo>
                <a:cubicBezTo>
                  <a:pt x="508" y="719"/>
                  <a:pt x="504" y="714"/>
                  <a:pt x="499" y="709"/>
                </a:cubicBezTo>
                <a:cubicBezTo>
                  <a:pt x="499" y="708"/>
                  <a:pt x="498" y="707"/>
                  <a:pt x="497" y="707"/>
                </a:cubicBezTo>
                <a:cubicBezTo>
                  <a:pt x="493" y="702"/>
                  <a:pt x="489" y="698"/>
                  <a:pt x="484" y="693"/>
                </a:cubicBezTo>
                <a:cubicBezTo>
                  <a:pt x="484" y="693"/>
                  <a:pt x="483" y="692"/>
                  <a:pt x="482" y="691"/>
                </a:cubicBezTo>
                <a:cubicBezTo>
                  <a:pt x="477" y="687"/>
                  <a:pt x="473" y="683"/>
                  <a:pt x="467" y="679"/>
                </a:cubicBezTo>
                <a:cubicBezTo>
                  <a:pt x="467" y="679"/>
                  <a:pt x="466" y="679"/>
                  <a:pt x="466" y="678"/>
                </a:cubicBezTo>
                <a:cubicBezTo>
                  <a:pt x="449" y="666"/>
                  <a:pt x="429" y="656"/>
                  <a:pt x="409" y="650"/>
                </a:cubicBezTo>
                <a:cubicBezTo>
                  <a:pt x="404" y="649"/>
                  <a:pt x="400" y="648"/>
                  <a:pt x="395" y="647"/>
                </a:cubicBezTo>
                <a:cubicBezTo>
                  <a:pt x="393" y="646"/>
                  <a:pt x="390" y="646"/>
                  <a:pt x="388" y="645"/>
                </a:cubicBezTo>
                <a:cubicBezTo>
                  <a:pt x="385" y="645"/>
                  <a:pt x="381" y="644"/>
                  <a:pt x="378" y="644"/>
                </a:cubicBezTo>
                <a:cubicBezTo>
                  <a:pt x="376" y="644"/>
                  <a:pt x="374" y="643"/>
                  <a:pt x="372" y="643"/>
                </a:cubicBezTo>
                <a:cubicBezTo>
                  <a:pt x="366" y="643"/>
                  <a:pt x="360" y="642"/>
                  <a:pt x="355" y="642"/>
                </a:cubicBezTo>
                <a:lnTo>
                  <a:pt x="191" y="642"/>
                </a:lnTo>
                <a:cubicBezTo>
                  <a:pt x="86" y="642"/>
                  <a:pt x="0" y="728"/>
                  <a:pt x="0" y="833"/>
                </a:cubicBezTo>
                <a:lnTo>
                  <a:pt x="0" y="1088"/>
                </a:lnTo>
                <a:lnTo>
                  <a:pt x="112" y="1088"/>
                </a:lnTo>
                <a:lnTo>
                  <a:pt x="112" y="824"/>
                </a:lnTo>
                <a:lnTo>
                  <a:pt x="151" y="824"/>
                </a:lnTo>
                <a:lnTo>
                  <a:pt x="151" y="1088"/>
                </a:lnTo>
                <a:lnTo>
                  <a:pt x="391" y="1088"/>
                </a:lnTo>
                <a:lnTo>
                  <a:pt x="391" y="824"/>
                </a:lnTo>
                <a:lnTo>
                  <a:pt x="430" y="824"/>
                </a:lnTo>
                <a:lnTo>
                  <a:pt x="430" y="1088"/>
                </a:lnTo>
                <a:lnTo>
                  <a:pt x="546" y="1088"/>
                </a:lnTo>
                <a:lnTo>
                  <a:pt x="546" y="833"/>
                </a:lnTo>
                <a:cubicBezTo>
                  <a:pt x="546" y="793"/>
                  <a:pt x="533" y="756"/>
                  <a:pt x="512" y="725"/>
                </a:cubicBezTo>
                <a:cubicBezTo>
                  <a:pt x="512" y="725"/>
                  <a:pt x="512" y="725"/>
                  <a:pt x="512" y="725"/>
                </a:cubicBezTo>
                <a:close/>
                <a:moveTo>
                  <a:pt x="948" y="642"/>
                </a:moveTo>
                <a:lnTo>
                  <a:pt x="948" y="642"/>
                </a:lnTo>
                <a:lnTo>
                  <a:pt x="785" y="642"/>
                </a:lnTo>
                <a:cubicBezTo>
                  <a:pt x="779" y="642"/>
                  <a:pt x="773" y="643"/>
                  <a:pt x="767" y="643"/>
                </a:cubicBezTo>
                <a:cubicBezTo>
                  <a:pt x="765" y="643"/>
                  <a:pt x="763" y="644"/>
                  <a:pt x="761" y="644"/>
                </a:cubicBezTo>
                <a:cubicBezTo>
                  <a:pt x="758" y="644"/>
                  <a:pt x="754" y="645"/>
                  <a:pt x="750" y="646"/>
                </a:cubicBezTo>
                <a:cubicBezTo>
                  <a:pt x="748" y="646"/>
                  <a:pt x="746" y="646"/>
                  <a:pt x="743" y="647"/>
                </a:cubicBezTo>
                <a:cubicBezTo>
                  <a:pt x="739" y="648"/>
                  <a:pt x="735" y="649"/>
                  <a:pt x="731" y="650"/>
                </a:cubicBezTo>
                <a:cubicBezTo>
                  <a:pt x="703" y="658"/>
                  <a:pt x="676" y="673"/>
                  <a:pt x="655" y="693"/>
                </a:cubicBezTo>
                <a:cubicBezTo>
                  <a:pt x="655" y="694"/>
                  <a:pt x="654" y="694"/>
                  <a:pt x="654" y="694"/>
                </a:cubicBezTo>
                <a:cubicBezTo>
                  <a:pt x="649" y="698"/>
                  <a:pt x="645" y="703"/>
                  <a:pt x="641" y="708"/>
                </a:cubicBezTo>
                <a:cubicBezTo>
                  <a:pt x="640" y="708"/>
                  <a:pt x="640" y="709"/>
                  <a:pt x="639" y="709"/>
                </a:cubicBezTo>
                <a:cubicBezTo>
                  <a:pt x="611" y="743"/>
                  <a:pt x="593" y="786"/>
                  <a:pt x="593" y="833"/>
                </a:cubicBezTo>
                <a:lnTo>
                  <a:pt x="593" y="1088"/>
                </a:lnTo>
                <a:lnTo>
                  <a:pt x="705" y="1088"/>
                </a:lnTo>
                <a:lnTo>
                  <a:pt x="705" y="824"/>
                </a:lnTo>
                <a:lnTo>
                  <a:pt x="744" y="824"/>
                </a:lnTo>
                <a:lnTo>
                  <a:pt x="744" y="1088"/>
                </a:lnTo>
                <a:lnTo>
                  <a:pt x="985" y="1088"/>
                </a:lnTo>
                <a:lnTo>
                  <a:pt x="985" y="824"/>
                </a:lnTo>
                <a:lnTo>
                  <a:pt x="1024" y="824"/>
                </a:lnTo>
                <a:lnTo>
                  <a:pt x="1024" y="1088"/>
                </a:lnTo>
                <a:lnTo>
                  <a:pt x="1139" y="1088"/>
                </a:lnTo>
                <a:lnTo>
                  <a:pt x="1139" y="833"/>
                </a:lnTo>
                <a:cubicBezTo>
                  <a:pt x="1139" y="728"/>
                  <a:pt x="1053" y="642"/>
                  <a:pt x="948" y="642"/>
                </a:cubicBezTo>
                <a:close/>
                <a:moveTo>
                  <a:pt x="273" y="616"/>
                </a:moveTo>
                <a:lnTo>
                  <a:pt x="273" y="616"/>
                </a:lnTo>
                <a:cubicBezTo>
                  <a:pt x="289" y="616"/>
                  <a:pt x="304" y="613"/>
                  <a:pt x="317" y="608"/>
                </a:cubicBezTo>
                <a:cubicBezTo>
                  <a:pt x="318" y="608"/>
                  <a:pt x="318" y="608"/>
                  <a:pt x="318" y="608"/>
                </a:cubicBezTo>
                <a:cubicBezTo>
                  <a:pt x="325" y="605"/>
                  <a:pt x="331" y="602"/>
                  <a:pt x="337" y="599"/>
                </a:cubicBezTo>
                <a:cubicBezTo>
                  <a:pt x="337" y="599"/>
                  <a:pt x="338" y="598"/>
                  <a:pt x="338" y="598"/>
                </a:cubicBezTo>
                <a:cubicBezTo>
                  <a:pt x="344" y="594"/>
                  <a:pt x="350" y="591"/>
                  <a:pt x="355" y="586"/>
                </a:cubicBezTo>
                <a:cubicBezTo>
                  <a:pt x="355" y="586"/>
                  <a:pt x="355" y="586"/>
                  <a:pt x="355" y="586"/>
                </a:cubicBezTo>
                <a:cubicBezTo>
                  <a:pt x="366" y="577"/>
                  <a:pt x="374" y="566"/>
                  <a:pt x="381" y="554"/>
                </a:cubicBezTo>
                <a:cubicBezTo>
                  <a:pt x="382" y="554"/>
                  <a:pt x="382" y="553"/>
                  <a:pt x="383" y="552"/>
                </a:cubicBezTo>
                <a:cubicBezTo>
                  <a:pt x="386" y="547"/>
                  <a:pt x="389" y="541"/>
                  <a:pt x="391" y="535"/>
                </a:cubicBezTo>
                <a:cubicBezTo>
                  <a:pt x="391" y="534"/>
                  <a:pt x="392" y="533"/>
                  <a:pt x="392" y="532"/>
                </a:cubicBezTo>
                <a:cubicBezTo>
                  <a:pt x="394" y="526"/>
                  <a:pt x="396" y="520"/>
                  <a:pt x="397" y="513"/>
                </a:cubicBezTo>
                <a:cubicBezTo>
                  <a:pt x="397" y="512"/>
                  <a:pt x="398" y="511"/>
                  <a:pt x="398" y="510"/>
                </a:cubicBezTo>
                <a:cubicBezTo>
                  <a:pt x="399" y="504"/>
                  <a:pt x="399" y="497"/>
                  <a:pt x="399" y="490"/>
                </a:cubicBezTo>
                <a:cubicBezTo>
                  <a:pt x="399" y="484"/>
                  <a:pt x="399" y="478"/>
                  <a:pt x="398" y="472"/>
                </a:cubicBezTo>
                <a:cubicBezTo>
                  <a:pt x="398" y="471"/>
                  <a:pt x="398" y="470"/>
                  <a:pt x="398" y="468"/>
                </a:cubicBezTo>
                <a:cubicBezTo>
                  <a:pt x="397" y="463"/>
                  <a:pt x="395" y="458"/>
                  <a:pt x="394" y="453"/>
                </a:cubicBezTo>
                <a:cubicBezTo>
                  <a:pt x="394" y="452"/>
                  <a:pt x="394" y="452"/>
                  <a:pt x="394" y="452"/>
                </a:cubicBezTo>
                <a:cubicBezTo>
                  <a:pt x="392" y="447"/>
                  <a:pt x="390" y="442"/>
                  <a:pt x="388" y="437"/>
                </a:cubicBezTo>
                <a:cubicBezTo>
                  <a:pt x="387" y="436"/>
                  <a:pt x="387" y="435"/>
                  <a:pt x="386" y="434"/>
                </a:cubicBezTo>
                <a:cubicBezTo>
                  <a:pt x="384" y="429"/>
                  <a:pt x="381" y="424"/>
                  <a:pt x="378" y="419"/>
                </a:cubicBezTo>
                <a:lnTo>
                  <a:pt x="378" y="419"/>
                </a:lnTo>
                <a:cubicBezTo>
                  <a:pt x="375" y="415"/>
                  <a:pt x="372" y="410"/>
                  <a:pt x="368" y="406"/>
                </a:cubicBezTo>
                <a:cubicBezTo>
                  <a:pt x="367" y="405"/>
                  <a:pt x="367" y="405"/>
                  <a:pt x="366" y="404"/>
                </a:cubicBezTo>
                <a:cubicBezTo>
                  <a:pt x="362" y="400"/>
                  <a:pt x="358" y="396"/>
                  <a:pt x="354" y="393"/>
                </a:cubicBezTo>
                <a:cubicBezTo>
                  <a:pt x="354" y="393"/>
                  <a:pt x="354" y="393"/>
                  <a:pt x="354" y="393"/>
                </a:cubicBezTo>
                <a:cubicBezTo>
                  <a:pt x="350" y="389"/>
                  <a:pt x="345" y="386"/>
                  <a:pt x="341" y="383"/>
                </a:cubicBezTo>
                <a:cubicBezTo>
                  <a:pt x="340" y="382"/>
                  <a:pt x="339" y="382"/>
                  <a:pt x="338" y="381"/>
                </a:cubicBezTo>
                <a:cubicBezTo>
                  <a:pt x="334" y="379"/>
                  <a:pt x="329" y="376"/>
                  <a:pt x="324" y="374"/>
                </a:cubicBezTo>
                <a:cubicBezTo>
                  <a:pt x="324" y="374"/>
                  <a:pt x="324" y="374"/>
                  <a:pt x="323" y="374"/>
                </a:cubicBezTo>
                <a:cubicBezTo>
                  <a:pt x="308" y="367"/>
                  <a:pt x="291" y="363"/>
                  <a:pt x="273" y="363"/>
                </a:cubicBezTo>
                <a:cubicBezTo>
                  <a:pt x="203" y="363"/>
                  <a:pt x="146" y="420"/>
                  <a:pt x="146" y="490"/>
                </a:cubicBezTo>
                <a:cubicBezTo>
                  <a:pt x="146" y="559"/>
                  <a:pt x="203" y="616"/>
                  <a:pt x="273" y="6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Oval 42"/>
          <p:cNvSpPr>
            <a:spLocks noChangeAspect="1" noChangeArrowheads="1"/>
          </p:cNvSpPr>
          <p:nvPr/>
        </p:nvSpPr>
        <p:spPr bwMode="auto">
          <a:xfrm>
            <a:off x="4982443" y="4888594"/>
            <a:ext cx="216000" cy="217227"/>
          </a:xfrm>
          <a:prstGeom prst="ellipse">
            <a:avLst/>
          </a:prstGeom>
          <a:solidFill>
            <a:schemeClr val="tx1"/>
          </a:solidFill>
          <a:ln w="28575" cap="flat">
            <a:solidFill>
              <a:schemeClr val="accent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solidFill>
                <a:schemeClr val="accent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45660" y="4797152"/>
            <a:ext cx="2264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+mn-ea"/>
                <a:ea typeface="+mn-ea"/>
              </a:rPr>
              <a:t>核心成员介绍</a:t>
            </a:r>
          </a:p>
        </p:txBody>
      </p:sp>
    </p:spTree>
  </p:cSld>
  <p:clrMapOvr>
    <a:masterClrMapping/>
  </p:clrMapOvr>
  <p:transition spd="slow" advTm="522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5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 animBg="1"/>
      <p:bldP spid="39" grpId="0" animBg="1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330766" y="44624"/>
            <a:ext cx="504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defRPr>
            </a:lvl1pPr>
          </a:lstStyle>
          <a:p>
            <a:r>
              <a:rPr lang="en-US" altLang="zh-CN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核心成员介绍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40263" y="106179"/>
            <a:ext cx="1064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1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" name="Oval 12"/>
          <p:cNvSpPr>
            <a:spLocks noChangeArrowheads="1"/>
          </p:cNvSpPr>
          <p:nvPr/>
        </p:nvSpPr>
        <p:spPr bwMode="auto">
          <a:xfrm>
            <a:off x="572311" y="1628800"/>
            <a:ext cx="3149806" cy="388690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13"/>
          <p:cNvSpPr>
            <a:spLocks noChangeArrowheads="1"/>
          </p:cNvSpPr>
          <p:nvPr/>
        </p:nvSpPr>
        <p:spPr bwMode="auto">
          <a:xfrm>
            <a:off x="841797" y="1700808"/>
            <a:ext cx="2592288" cy="3667484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10" cap="flat">
            <a:solidFill>
              <a:srgbClr val="C1C0C3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7"/>
          <p:cNvSpPr>
            <a:spLocks noChangeArrowheads="1"/>
          </p:cNvSpPr>
          <p:nvPr/>
        </p:nvSpPr>
        <p:spPr bwMode="auto">
          <a:xfrm>
            <a:off x="4311639" y="2740858"/>
            <a:ext cx="71873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金链项目创始人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/>
        </p:nvSpPr>
        <p:spPr bwMode="auto">
          <a:xfrm>
            <a:off x="4315754" y="1988840"/>
            <a:ext cx="1541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文四云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11639" y="3501008"/>
            <a:ext cx="68273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buFont typeface="Arial" panose="020B0604020202020204" pitchFamily="34" charset="0"/>
              <a:buNone/>
              <a:defRPr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历任平安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集团和恒泰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集团，有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十余年金融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行业从业经验，熟悉证券期货外汇市场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。在黄金珠宝供应链金融平台钱香金融拥有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互联网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金融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行业从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0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到月成交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1.3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亿的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创业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经验。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16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年创立区块链商业应用俱乐部，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16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年在业内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率先完成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了区块链在黄金珠宝供应链领域的落地应用，并于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17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年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月份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率先同布比合作完成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了国内第一例资产数字化的落地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应用及业务验证，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是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区块链商业应用领域领军人物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。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9002">
        <p14:gallery dir="l"/>
      </p:transition>
    </mc:Choice>
    <mc:Fallback xmlns="">
      <p:transition spd="slow" advTm="900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00"/>
                            </p:stCondLst>
                            <p:childTnLst>
                              <p:par>
                                <p:cTn id="24" presetID="5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4" grpId="0" animBg="1"/>
      <p:bldP spid="5" grpId="0" animBg="1"/>
      <p:bldP spid="6" grpId="0"/>
      <p:bldP spid="7" grpId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330766" y="44624"/>
            <a:ext cx="504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defRPr>
            </a:lvl1pPr>
          </a:lstStyle>
          <a:p>
            <a:r>
              <a:rPr lang="zh-CN" altLang="en-US" sz="28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zh-CN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成员介绍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40263" y="106179"/>
            <a:ext cx="1064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1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" name="Oval 12"/>
          <p:cNvSpPr>
            <a:spLocks noChangeArrowheads="1"/>
          </p:cNvSpPr>
          <p:nvPr/>
        </p:nvSpPr>
        <p:spPr bwMode="auto">
          <a:xfrm>
            <a:off x="1314053" y="836712"/>
            <a:ext cx="2109380" cy="22394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13"/>
          <p:cNvSpPr>
            <a:spLocks noChangeArrowheads="1"/>
          </p:cNvSpPr>
          <p:nvPr/>
        </p:nvSpPr>
        <p:spPr bwMode="auto">
          <a:xfrm>
            <a:off x="1469336" y="941336"/>
            <a:ext cx="1860907" cy="197514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0" cap="flat">
            <a:solidFill>
              <a:srgbClr val="C1C0C3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7"/>
          <p:cNvSpPr>
            <a:spLocks noChangeArrowheads="1"/>
          </p:cNvSpPr>
          <p:nvPr/>
        </p:nvSpPr>
        <p:spPr bwMode="auto">
          <a:xfrm>
            <a:off x="885605" y="3554752"/>
            <a:ext cx="2966276" cy="4001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产品负责人</a:t>
            </a:r>
            <a:endParaRPr lang="zh-CN" altLang="en-US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/>
        </p:nvSpPr>
        <p:spPr bwMode="auto">
          <a:xfrm>
            <a:off x="1598204" y="3096173"/>
            <a:ext cx="1541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赵凯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6916" y="4410978"/>
            <a:ext cx="326574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buFont typeface="Arial" panose="020B0604020202020204" pitchFamily="34" charset="0"/>
              <a:buNone/>
              <a:defRPr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2006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年在深圳腾讯计算机系统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有限公司研究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互联网产品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设计，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2013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年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-2017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年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任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capital east star group 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执行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coo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，有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十余年互联网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行业产品设计及团队管理经验。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10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年关注并研究比特币及区块链技术。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4889766" y="973492"/>
            <a:ext cx="2109380" cy="21199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5014003" y="1098610"/>
            <a:ext cx="1860907" cy="1869717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0" cap="flat">
            <a:solidFill>
              <a:srgbClr val="C1C0C3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矩形 7"/>
          <p:cNvSpPr>
            <a:spLocks noChangeArrowheads="1"/>
          </p:cNvSpPr>
          <p:nvPr/>
        </p:nvSpPr>
        <p:spPr bwMode="auto">
          <a:xfrm>
            <a:off x="4461318" y="3554752"/>
            <a:ext cx="296627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技术负责人</a:t>
            </a:r>
            <a:endParaRPr lang="zh-CN" altLang="en-US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9"/>
          <p:cNvSpPr>
            <a:spLocks noChangeArrowheads="1"/>
          </p:cNvSpPr>
          <p:nvPr/>
        </p:nvSpPr>
        <p:spPr bwMode="auto">
          <a:xfrm>
            <a:off x="5173917" y="3096173"/>
            <a:ext cx="1541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何佳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2629" y="4410978"/>
            <a:ext cx="326574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buFont typeface="Arial" panose="020B0604020202020204" pitchFamily="34" charset="0"/>
              <a:buNone/>
              <a:defRPr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/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上海交大硕士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，有八年大型系统开发设计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经验，熟悉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分布式、高并发、大数据系统架构，熟悉金融行业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IT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系统架构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。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12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年专研区块链技术，在共识算法方面有着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很深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的见解。致力于将区块链落地应用到各行业。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" name="Oval 12"/>
          <p:cNvSpPr>
            <a:spLocks noChangeArrowheads="1"/>
          </p:cNvSpPr>
          <p:nvPr/>
        </p:nvSpPr>
        <p:spPr bwMode="auto">
          <a:xfrm>
            <a:off x="8479127" y="973492"/>
            <a:ext cx="2109380" cy="21199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13"/>
          <p:cNvSpPr>
            <a:spLocks noChangeArrowheads="1"/>
          </p:cNvSpPr>
          <p:nvPr/>
        </p:nvSpPr>
        <p:spPr bwMode="auto">
          <a:xfrm>
            <a:off x="8603364" y="1098610"/>
            <a:ext cx="1860907" cy="1869717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0" cap="flat">
            <a:solidFill>
              <a:srgbClr val="C1C0C3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矩形 7"/>
          <p:cNvSpPr>
            <a:spLocks noChangeArrowheads="1"/>
          </p:cNvSpPr>
          <p:nvPr/>
        </p:nvSpPr>
        <p:spPr bwMode="auto">
          <a:xfrm>
            <a:off x="8050679" y="3554752"/>
            <a:ext cx="2966276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运营负责人</a:t>
            </a:r>
            <a:endParaRPr lang="zh-CN" altLang="en-US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9"/>
          <p:cNvSpPr>
            <a:spLocks noChangeArrowheads="1"/>
          </p:cNvSpPr>
          <p:nvPr/>
        </p:nvSpPr>
        <p:spPr bwMode="auto">
          <a:xfrm>
            <a:off x="8763278" y="3096173"/>
            <a:ext cx="1541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王健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31990" y="4410978"/>
            <a:ext cx="32657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buFont typeface="Arial" panose="020B0604020202020204" pitchFamily="34" charset="0"/>
              <a:buNone/>
              <a:defRPr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/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曾创办中国第一家进口食品垂直电商平台。先后担任钱香金融运营总监、坤鹏科技集团运营副总，有着丰富的技术开发和互联网电商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及互联网金融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运营经验。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0055">
        <p14:gallery dir="l"/>
      </p:transition>
    </mc:Choice>
    <mc:Fallback xmlns="">
      <p:transition spd="slow" advTm="1005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1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6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100"/>
                            </p:stCondLst>
                            <p:childTnLst>
                              <p:par>
                                <p:cTn id="59" presetID="5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2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7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200"/>
                            </p:stCondLst>
                            <p:childTnLst>
                              <p:par>
                                <p:cTn id="74" presetID="5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3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8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4" grpId="0" animBg="1"/>
      <p:bldP spid="5" grpId="0" animBg="1"/>
      <p:bldP spid="6" grpId="0" animBg="1"/>
      <p:bldP spid="7" grpId="1"/>
      <p:bldP spid="8" grpId="0"/>
      <p:bldP spid="14" grpId="0" animBg="1"/>
      <p:bldP spid="15" grpId="0" animBg="1"/>
      <p:bldP spid="16" grpId="0" animBg="1"/>
      <p:bldP spid="17" grpId="1"/>
      <p:bldP spid="18" grpId="0"/>
      <p:bldP spid="19" grpId="0" animBg="1"/>
      <p:bldP spid="20" grpId="0" animBg="1"/>
      <p:bldP spid="21" grpId="0" animBg="1"/>
      <p:bldP spid="22" grpId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4497"/>
            <a:ext cx="12196800" cy="4403503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4947444" y="1328709"/>
            <a:ext cx="2301875" cy="2308226"/>
            <a:chOff x="6609209" y="790981"/>
            <a:chExt cx="2301875" cy="2308226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6609209" y="790981"/>
              <a:ext cx="2301875" cy="230822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6733034" y="914806"/>
              <a:ext cx="2054225" cy="2058988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969396" y="3754914"/>
            <a:ext cx="6257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2641997" y="4570914"/>
            <a:ext cx="691276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Freeform 11"/>
          <p:cNvSpPr>
            <a:spLocks noEditPoints="1"/>
          </p:cNvSpPr>
          <p:nvPr/>
        </p:nvSpPr>
        <p:spPr bwMode="auto">
          <a:xfrm>
            <a:off x="5408859" y="1937983"/>
            <a:ext cx="1379044" cy="1089678"/>
          </a:xfrm>
          <a:custGeom>
            <a:avLst/>
            <a:gdLst>
              <a:gd name="T0" fmla="*/ 392 w 1065"/>
              <a:gd name="T1" fmla="*/ 422 h 834"/>
              <a:gd name="T2" fmla="*/ 544 w 1065"/>
              <a:gd name="T3" fmla="*/ 344 h 834"/>
              <a:gd name="T4" fmla="*/ 828 w 1065"/>
              <a:gd name="T5" fmla="*/ 296 h 834"/>
              <a:gd name="T6" fmla="*/ 907 w 1065"/>
              <a:gd name="T7" fmla="*/ 179 h 834"/>
              <a:gd name="T8" fmla="*/ 792 w 1065"/>
              <a:gd name="T9" fmla="*/ 259 h 834"/>
              <a:gd name="T10" fmla="*/ 543 w 1065"/>
              <a:gd name="T11" fmla="*/ 271 h 834"/>
              <a:gd name="T12" fmla="*/ 1065 w 1065"/>
              <a:gd name="T13" fmla="*/ 111 h 834"/>
              <a:gd name="T14" fmla="*/ 647 w 1065"/>
              <a:gd name="T15" fmla="*/ 44 h 834"/>
              <a:gd name="T16" fmla="*/ 607 w 1065"/>
              <a:gd name="T17" fmla="*/ 0 h 834"/>
              <a:gd name="T18" fmla="*/ 214 w 1065"/>
              <a:gd name="T19" fmla="*/ 44 h 834"/>
              <a:gd name="T20" fmla="*/ 243 w 1065"/>
              <a:gd name="T21" fmla="*/ 111 h 834"/>
              <a:gd name="T22" fmla="*/ 300 w 1065"/>
              <a:gd name="T23" fmla="*/ 189 h 834"/>
              <a:gd name="T24" fmla="*/ 981 w 1065"/>
              <a:gd name="T25" fmla="*/ 111 h 834"/>
              <a:gd name="T26" fmla="*/ 493 w 1065"/>
              <a:gd name="T27" fmla="*/ 548 h 834"/>
              <a:gd name="T28" fmla="*/ 981 w 1065"/>
              <a:gd name="T29" fmla="*/ 570 h 834"/>
              <a:gd name="T30" fmla="*/ 501 w 1065"/>
              <a:gd name="T31" fmla="*/ 593 h 834"/>
              <a:gd name="T32" fmla="*/ 503 w 1065"/>
              <a:gd name="T33" fmla="*/ 664 h 834"/>
              <a:gd name="T34" fmla="*/ 607 w 1065"/>
              <a:gd name="T35" fmla="*/ 828 h 834"/>
              <a:gd name="T36" fmla="*/ 647 w 1065"/>
              <a:gd name="T37" fmla="*/ 664 h 834"/>
              <a:gd name="T38" fmla="*/ 839 w 1065"/>
              <a:gd name="T39" fmla="*/ 823 h 834"/>
              <a:gd name="T40" fmla="*/ 822 w 1065"/>
              <a:gd name="T41" fmla="*/ 664 h 834"/>
              <a:gd name="T42" fmla="*/ 1065 w 1065"/>
              <a:gd name="T43" fmla="*/ 593 h 834"/>
              <a:gd name="T44" fmla="*/ 1039 w 1065"/>
              <a:gd name="T45" fmla="*/ 111 h 834"/>
              <a:gd name="T46" fmla="*/ 223 w 1065"/>
              <a:gd name="T47" fmla="*/ 431 h 834"/>
              <a:gd name="T48" fmla="*/ 327 w 1065"/>
              <a:gd name="T49" fmla="*/ 328 h 834"/>
              <a:gd name="T50" fmla="*/ 120 w 1065"/>
              <a:gd name="T51" fmla="*/ 328 h 834"/>
              <a:gd name="T52" fmla="*/ 290 w 1065"/>
              <a:gd name="T53" fmla="*/ 453 h 834"/>
              <a:gd name="T54" fmla="*/ 251 w 1065"/>
              <a:gd name="T55" fmla="*/ 453 h 834"/>
              <a:gd name="T56" fmla="*/ 262 w 1065"/>
              <a:gd name="T57" fmla="*/ 472 h 834"/>
              <a:gd name="T58" fmla="*/ 273 w 1065"/>
              <a:gd name="T59" fmla="*/ 709 h 834"/>
              <a:gd name="T60" fmla="*/ 180 w 1065"/>
              <a:gd name="T61" fmla="*/ 709 h 834"/>
              <a:gd name="T62" fmla="*/ 191 w 1065"/>
              <a:gd name="T63" fmla="*/ 472 h 834"/>
              <a:gd name="T64" fmla="*/ 201 w 1065"/>
              <a:gd name="T65" fmla="*/ 453 h 834"/>
              <a:gd name="T66" fmla="*/ 0 w 1065"/>
              <a:gd name="T67" fmla="*/ 609 h 834"/>
              <a:gd name="T68" fmla="*/ 92 w 1065"/>
              <a:gd name="T69" fmla="*/ 834 h 834"/>
              <a:gd name="T70" fmla="*/ 124 w 1065"/>
              <a:gd name="T71" fmla="*/ 601 h 834"/>
              <a:gd name="T72" fmla="*/ 320 w 1065"/>
              <a:gd name="T73" fmla="*/ 834 h 834"/>
              <a:gd name="T74" fmla="*/ 352 w 1065"/>
              <a:gd name="T75" fmla="*/ 601 h 834"/>
              <a:gd name="T76" fmla="*/ 446 w 1065"/>
              <a:gd name="T77" fmla="*/ 834 h 834"/>
              <a:gd name="T78" fmla="*/ 290 w 1065"/>
              <a:gd name="T79" fmla="*/ 453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65" h="834">
                <a:moveTo>
                  <a:pt x="543" y="271"/>
                </a:moveTo>
                <a:lnTo>
                  <a:pt x="392" y="422"/>
                </a:lnTo>
                <a:cubicBezTo>
                  <a:pt x="408" y="431"/>
                  <a:pt x="422" y="442"/>
                  <a:pt x="434" y="454"/>
                </a:cubicBezTo>
                <a:lnTo>
                  <a:pt x="544" y="344"/>
                </a:lnTo>
                <a:lnTo>
                  <a:pt x="662" y="463"/>
                </a:lnTo>
                <a:lnTo>
                  <a:pt x="828" y="296"/>
                </a:lnTo>
                <a:lnTo>
                  <a:pt x="854" y="361"/>
                </a:lnTo>
                <a:lnTo>
                  <a:pt x="907" y="179"/>
                </a:lnTo>
                <a:lnTo>
                  <a:pt x="725" y="232"/>
                </a:lnTo>
                <a:lnTo>
                  <a:pt x="792" y="259"/>
                </a:lnTo>
                <a:lnTo>
                  <a:pt x="662" y="389"/>
                </a:lnTo>
                <a:lnTo>
                  <a:pt x="543" y="271"/>
                </a:lnTo>
                <a:close/>
                <a:moveTo>
                  <a:pt x="1065" y="111"/>
                </a:moveTo>
                <a:lnTo>
                  <a:pt x="1065" y="111"/>
                </a:lnTo>
                <a:lnTo>
                  <a:pt x="1065" y="44"/>
                </a:lnTo>
                <a:lnTo>
                  <a:pt x="647" y="44"/>
                </a:lnTo>
                <a:lnTo>
                  <a:pt x="647" y="0"/>
                </a:lnTo>
                <a:lnTo>
                  <a:pt x="607" y="0"/>
                </a:lnTo>
                <a:lnTo>
                  <a:pt x="607" y="44"/>
                </a:lnTo>
                <a:lnTo>
                  <a:pt x="214" y="44"/>
                </a:lnTo>
                <a:lnTo>
                  <a:pt x="214" y="111"/>
                </a:lnTo>
                <a:lnTo>
                  <a:pt x="243" y="111"/>
                </a:lnTo>
                <a:lnTo>
                  <a:pt x="243" y="170"/>
                </a:lnTo>
                <a:cubicBezTo>
                  <a:pt x="264" y="172"/>
                  <a:pt x="283" y="179"/>
                  <a:pt x="300" y="189"/>
                </a:cubicBezTo>
                <a:lnTo>
                  <a:pt x="300" y="111"/>
                </a:lnTo>
                <a:lnTo>
                  <a:pt x="981" y="111"/>
                </a:lnTo>
                <a:lnTo>
                  <a:pt x="981" y="548"/>
                </a:lnTo>
                <a:lnTo>
                  <a:pt x="493" y="548"/>
                </a:lnTo>
                <a:cubicBezTo>
                  <a:pt x="496" y="555"/>
                  <a:pt x="497" y="562"/>
                  <a:pt x="499" y="570"/>
                </a:cubicBezTo>
                <a:lnTo>
                  <a:pt x="981" y="570"/>
                </a:lnTo>
                <a:lnTo>
                  <a:pt x="981" y="593"/>
                </a:lnTo>
                <a:lnTo>
                  <a:pt x="501" y="593"/>
                </a:lnTo>
                <a:cubicBezTo>
                  <a:pt x="502" y="599"/>
                  <a:pt x="503" y="604"/>
                  <a:pt x="503" y="609"/>
                </a:cubicBezTo>
                <a:lnTo>
                  <a:pt x="503" y="664"/>
                </a:lnTo>
                <a:lnTo>
                  <a:pt x="607" y="664"/>
                </a:lnTo>
                <a:lnTo>
                  <a:pt x="607" y="828"/>
                </a:lnTo>
                <a:lnTo>
                  <a:pt x="647" y="828"/>
                </a:lnTo>
                <a:lnTo>
                  <a:pt x="647" y="664"/>
                </a:lnTo>
                <a:lnTo>
                  <a:pt x="779" y="664"/>
                </a:lnTo>
                <a:lnTo>
                  <a:pt x="839" y="823"/>
                </a:lnTo>
                <a:lnTo>
                  <a:pt x="878" y="813"/>
                </a:lnTo>
                <a:lnTo>
                  <a:pt x="822" y="664"/>
                </a:lnTo>
                <a:lnTo>
                  <a:pt x="1065" y="664"/>
                </a:lnTo>
                <a:lnTo>
                  <a:pt x="1065" y="593"/>
                </a:lnTo>
                <a:lnTo>
                  <a:pt x="1039" y="593"/>
                </a:lnTo>
                <a:lnTo>
                  <a:pt x="1039" y="111"/>
                </a:lnTo>
                <a:lnTo>
                  <a:pt x="1065" y="111"/>
                </a:lnTo>
                <a:close/>
                <a:moveTo>
                  <a:pt x="223" y="431"/>
                </a:moveTo>
                <a:lnTo>
                  <a:pt x="223" y="431"/>
                </a:lnTo>
                <a:cubicBezTo>
                  <a:pt x="280" y="431"/>
                  <a:pt x="327" y="385"/>
                  <a:pt x="327" y="328"/>
                </a:cubicBezTo>
                <a:cubicBezTo>
                  <a:pt x="327" y="271"/>
                  <a:pt x="280" y="224"/>
                  <a:pt x="223" y="224"/>
                </a:cubicBezTo>
                <a:cubicBezTo>
                  <a:pt x="166" y="224"/>
                  <a:pt x="120" y="271"/>
                  <a:pt x="120" y="328"/>
                </a:cubicBezTo>
                <a:cubicBezTo>
                  <a:pt x="120" y="385"/>
                  <a:pt x="166" y="431"/>
                  <a:pt x="223" y="431"/>
                </a:cubicBezTo>
                <a:close/>
                <a:moveTo>
                  <a:pt x="290" y="453"/>
                </a:moveTo>
                <a:lnTo>
                  <a:pt x="290" y="453"/>
                </a:lnTo>
                <a:lnTo>
                  <a:pt x="251" y="453"/>
                </a:lnTo>
                <a:lnTo>
                  <a:pt x="257" y="457"/>
                </a:lnTo>
                <a:cubicBezTo>
                  <a:pt x="262" y="460"/>
                  <a:pt x="264" y="467"/>
                  <a:pt x="262" y="472"/>
                </a:cubicBezTo>
                <a:lnTo>
                  <a:pt x="248" y="507"/>
                </a:lnTo>
                <a:lnTo>
                  <a:pt x="273" y="709"/>
                </a:lnTo>
                <a:lnTo>
                  <a:pt x="226" y="751"/>
                </a:lnTo>
                <a:lnTo>
                  <a:pt x="180" y="709"/>
                </a:lnTo>
                <a:lnTo>
                  <a:pt x="205" y="507"/>
                </a:lnTo>
                <a:lnTo>
                  <a:pt x="191" y="472"/>
                </a:lnTo>
                <a:cubicBezTo>
                  <a:pt x="188" y="467"/>
                  <a:pt x="191" y="460"/>
                  <a:pt x="195" y="457"/>
                </a:cubicBezTo>
                <a:lnTo>
                  <a:pt x="201" y="453"/>
                </a:lnTo>
                <a:lnTo>
                  <a:pt x="156" y="453"/>
                </a:lnTo>
                <a:cubicBezTo>
                  <a:pt x="70" y="453"/>
                  <a:pt x="0" y="523"/>
                  <a:pt x="0" y="609"/>
                </a:cubicBezTo>
                <a:lnTo>
                  <a:pt x="0" y="834"/>
                </a:lnTo>
                <a:lnTo>
                  <a:pt x="92" y="834"/>
                </a:lnTo>
                <a:lnTo>
                  <a:pt x="92" y="601"/>
                </a:lnTo>
                <a:lnTo>
                  <a:pt x="124" y="601"/>
                </a:lnTo>
                <a:lnTo>
                  <a:pt x="124" y="834"/>
                </a:lnTo>
                <a:lnTo>
                  <a:pt x="320" y="834"/>
                </a:lnTo>
                <a:lnTo>
                  <a:pt x="320" y="601"/>
                </a:lnTo>
                <a:lnTo>
                  <a:pt x="352" y="601"/>
                </a:lnTo>
                <a:lnTo>
                  <a:pt x="352" y="834"/>
                </a:lnTo>
                <a:lnTo>
                  <a:pt x="446" y="834"/>
                </a:lnTo>
                <a:lnTo>
                  <a:pt x="446" y="609"/>
                </a:lnTo>
                <a:cubicBezTo>
                  <a:pt x="446" y="523"/>
                  <a:pt x="376" y="453"/>
                  <a:pt x="290" y="45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39"/>
          <p:cNvSpPr>
            <a:spLocks noChangeAspect="1" noChangeArrowheads="1"/>
          </p:cNvSpPr>
          <p:nvPr/>
        </p:nvSpPr>
        <p:spPr bwMode="auto">
          <a:xfrm>
            <a:off x="3841073" y="4855188"/>
            <a:ext cx="216000" cy="217227"/>
          </a:xfrm>
          <a:prstGeom prst="ellipse">
            <a:avLst/>
          </a:prstGeom>
          <a:solidFill>
            <a:schemeClr val="tx1"/>
          </a:solidFill>
          <a:ln w="28575" cap="flat">
            <a:solidFill>
              <a:schemeClr val="accent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solidFill>
                <a:schemeClr val="accent1"/>
              </a:solidFill>
            </a:endParaRPr>
          </a:p>
        </p:txBody>
      </p:sp>
      <p:sp>
        <p:nvSpPr>
          <p:cNvPr id="16" name="Oval 40"/>
          <p:cNvSpPr>
            <a:spLocks noChangeAspect="1" noChangeArrowheads="1"/>
          </p:cNvSpPr>
          <p:nvPr/>
        </p:nvSpPr>
        <p:spPr bwMode="auto">
          <a:xfrm>
            <a:off x="3841073" y="5291652"/>
            <a:ext cx="216000" cy="217227"/>
          </a:xfrm>
          <a:prstGeom prst="ellipse">
            <a:avLst/>
          </a:prstGeom>
          <a:solidFill>
            <a:schemeClr val="tx1"/>
          </a:solidFill>
          <a:ln w="28575" cap="flat">
            <a:solidFill>
              <a:schemeClr val="accent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solidFill>
                <a:schemeClr val="accent1"/>
              </a:solidFill>
            </a:endParaRPr>
          </a:p>
        </p:txBody>
      </p:sp>
      <p:sp>
        <p:nvSpPr>
          <p:cNvPr id="17" name="Oval 41"/>
          <p:cNvSpPr>
            <a:spLocks noChangeAspect="1" noChangeArrowheads="1"/>
          </p:cNvSpPr>
          <p:nvPr/>
        </p:nvSpPr>
        <p:spPr bwMode="auto">
          <a:xfrm>
            <a:off x="3841073" y="5713233"/>
            <a:ext cx="216000" cy="216000"/>
          </a:xfrm>
          <a:prstGeom prst="ellipse">
            <a:avLst/>
          </a:prstGeom>
          <a:solidFill>
            <a:schemeClr val="tx1"/>
          </a:solidFill>
          <a:ln w="28575" cap="flat">
            <a:solidFill>
              <a:schemeClr val="accent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solidFill>
                <a:schemeClr val="accent1"/>
              </a:solidFill>
            </a:endParaRPr>
          </a:p>
        </p:txBody>
      </p:sp>
      <p:sp>
        <p:nvSpPr>
          <p:cNvPr id="18" name="Oval 42"/>
          <p:cNvSpPr>
            <a:spLocks noChangeAspect="1" noChangeArrowheads="1"/>
          </p:cNvSpPr>
          <p:nvPr/>
        </p:nvSpPr>
        <p:spPr bwMode="auto">
          <a:xfrm>
            <a:off x="6494611" y="4855188"/>
            <a:ext cx="216000" cy="217227"/>
          </a:xfrm>
          <a:prstGeom prst="ellipse">
            <a:avLst/>
          </a:prstGeom>
          <a:solidFill>
            <a:schemeClr val="tx1"/>
          </a:solidFill>
          <a:ln w="28575" cap="flat">
            <a:solidFill>
              <a:schemeClr val="accent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04290" y="4763746"/>
            <a:ext cx="2264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+mn-ea"/>
                <a:ea typeface="+mn-ea"/>
              </a:rPr>
              <a:t>为什么设计金链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04290" y="5200210"/>
            <a:ext cx="2264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金链应用场景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04290" y="5621178"/>
            <a:ext cx="2264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accent2"/>
                </a:solidFill>
              </a:rPr>
              <a:t>技术优势</a:t>
            </a:r>
          </a:p>
        </p:txBody>
      </p:sp>
      <p:sp>
        <p:nvSpPr>
          <p:cNvPr id="24" name="Oval 42"/>
          <p:cNvSpPr>
            <a:spLocks noChangeAspect="1" noChangeArrowheads="1"/>
          </p:cNvSpPr>
          <p:nvPr/>
        </p:nvSpPr>
        <p:spPr bwMode="auto">
          <a:xfrm>
            <a:off x="6494611" y="5291652"/>
            <a:ext cx="216000" cy="217227"/>
          </a:xfrm>
          <a:prstGeom prst="ellipse">
            <a:avLst/>
          </a:prstGeom>
          <a:solidFill>
            <a:schemeClr val="tx1"/>
          </a:solidFill>
          <a:ln w="28575" cap="flat">
            <a:solidFill>
              <a:schemeClr val="accent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57828" y="4763746"/>
            <a:ext cx="2264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+mn-ea"/>
                <a:ea typeface="+mn-ea"/>
              </a:rPr>
              <a:t>金链的设计原则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57828" y="5200210"/>
            <a:ext cx="3633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+mn-ea"/>
                <a:ea typeface="+mn-ea"/>
              </a:rPr>
              <a:t>金链在金融行业的实际应用</a:t>
            </a:r>
          </a:p>
        </p:txBody>
      </p:sp>
    </p:spTree>
  </p:cSld>
  <p:clrMapOvr>
    <a:masterClrMapping/>
  </p:clrMapOvr>
  <p:transition spd="slow" advTm="5435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5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50"/>
                            </p:stCondLst>
                            <p:childTnLst>
                              <p:par>
                                <p:cTn id="32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 animBg="1"/>
      <p:bldP spid="12" grpId="0" animBg="1"/>
      <p:bldP spid="16" grpId="0" animBg="1"/>
      <p:bldP spid="17" grpId="0" animBg="1"/>
      <p:bldP spid="18" grpId="0" animBg="1"/>
      <p:bldP spid="20" grpId="0"/>
      <p:bldP spid="21" grpId="0"/>
      <p:bldP spid="22" grpId="0"/>
      <p:bldP spid="24" grpId="0" animBg="1"/>
      <p:bldP spid="25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330766" y="44624"/>
            <a:ext cx="504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defRPr>
            </a:lvl1pPr>
          </a:lstStyle>
          <a:p>
            <a:r>
              <a:rPr lang="en-US" altLang="zh-CN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为什么设计金链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40263" y="106179"/>
            <a:ext cx="1064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 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54565" y="836712"/>
            <a:ext cx="4032448" cy="60212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16888" y="1422372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2"/>
                </a:solidFill>
                <a:latin typeface="+mn-ea"/>
                <a:ea typeface="+mn-ea"/>
              </a:rPr>
              <a:t>金融市场作假</a:t>
            </a:r>
            <a:r>
              <a:rPr lang="zh-CN" altLang="en-US" sz="4800" b="1" dirty="0">
                <a:solidFill>
                  <a:schemeClr val="bg2"/>
                </a:solidFill>
                <a:latin typeface="+mn-ea"/>
                <a:ea typeface="+mn-ea"/>
              </a:rPr>
              <a:t>成为常态！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278" y="3660022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accent1"/>
                </a:solidFill>
                <a:latin typeface="+mn-ea"/>
                <a:ea typeface="+mn-ea"/>
              </a:rPr>
              <a:t>缺少可信的数字身份！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1796" y="4509120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n-ea"/>
                <a:ea typeface="+mn-ea"/>
              </a:rPr>
              <a:t>缺乏大额的价值传输中介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4321" y="5085184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accent1"/>
                </a:solidFill>
                <a:latin typeface="+mn-ea"/>
                <a:ea typeface="+mn-ea"/>
              </a:rPr>
              <a:t>现有区块链项目都是封闭的环！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90132" y="276630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latin typeface="+mn-ea"/>
                <a:ea typeface="+mn-ea"/>
              </a:rPr>
              <a:t>虚假资产</a:t>
            </a:r>
            <a:endParaRPr lang="zh-CN" altLang="en-US" sz="3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14678" y="5944506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+mn-ea"/>
                <a:ea typeface="+mn-ea"/>
              </a:rPr>
              <a:t>缺乏各种监管的考虑和对接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2393" y="3258651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+mn-ea"/>
                <a:ea typeface="+mn-ea"/>
              </a:rPr>
              <a:t>……</a:t>
            </a:r>
            <a:endParaRPr lang="zh-CN" altLang="en-US" sz="28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79868" y="5864642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……</a:t>
            </a:r>
            <a:endParaRPr lang="zh-CN" altLang="en-US" sz="24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15875" y="3140968"/>
            <a:ext cx="7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+mn-ea"/>
                <a:ea typeface="+mn-ea"/>
              </a:rPr>
              <a:t>……</a:t>
            </a:r>
            <a:endParaRPr lang="zh-CN" altLang="en-US" sz="28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="" xmlns:a16="http://schemas.microsoft.com/office/drawing/2014/main" id="{025F2087-87AD-42FE-BE6D-FBD4F1965A53}"/>
              </a:ext>
            </a:extLst>
          </p:cNvPr>
          <p:cNvSpPr txBox="1"/>
          <p:nvPr/>
        </p:nvSpPr>
        <p:spPr>
          <a:xfrm>
            <a:off x="1090386" y="242088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+mn-ea"/>
                <a:ea typeface="+mn-ea"/>
              </a:rPr>
              <a:t>萝卜章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9866">
        <p14:prism/>
      </p:transition>
    </mc:Choice>
    <mc:Fallback xmlns="">
      <p:transition spd="slow" advTm="9866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4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4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4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4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400" tmFilter="0,0; .5, 1; 1, 1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40"/>
                                </p:stCondLst>
                                <p:childTnLst>
                                  <p:par>
                                    <p:cTn id="13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640"/>
                                </p:stCondLst>
                                <p:childTnLst>
                                  <p:par>
                                    <p:cTn id="19" presetID="2" presetClass="entr" presetSubtype="4" fill="hold" grpId="0" nodeType="after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21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2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940"/>
                                </p:stCondLst>
                                <p:childTnLst>
                                  <p:par>
                                    <p:cTn id="24" presetID="26" presetClass="emph" presetSubtype="0" fill="hold" grpId="1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" dur="500" tmFilter="0, 0; .2, .5; .8, .5; 1, 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6" dur="250" autoRev="1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fill="hold" grpId="0" nodeType="withEffect" p14:presetBounceEnd="4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1" fill="hold" grpId="0" nodeType="withEffect" p14:presetBounceEnd="4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grpId="0" nodeType="withEffect" p14:presetBounceEnd="4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1" fill="hold" grpId="0" nodeType="withEffect" p14:presetBounceEnd="4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" fill="hold" grpId="0" nodeType="withEffect" p14:presetBounceEnd="4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grpId="0" nodeType="withEffect" p14:presetBounceEnd="4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4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1" fill="hold" grpId="0" nodeType="withEffect" p14:presetBounceEnd="4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" fill="hold" grpId="0" nodeType="withEffect" p14:presetBounceEnd="4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5" grpId="0"/>
          <p:bldP spid="2" grpId="0"/>
          <p:bldP spid="2" grpId="1"/>
          <p:bldP spid="7" grpId="0"/>
          <p:bldP spid="8" grpId="0"/>
          <p:bldP spid="9" grpId="0"/>
          <p:bldP spid="10" grpId="0"/>
          <p:bldP spid="12" grpId="0"/>
          <p:bldP spid="13" grpId="0"/>
          <p:bldP spid="14" grpId="0"/>
          <p:bldP spid="16" grpId="0"/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4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4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4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4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400" tmFilter="0,0; .5, 1; 1, 1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40"/>
                                </p:stCondLst>
                                <p:childTnLst>
                                  <p:par>
                                    <p:cTn id="13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640"/>
                                </p:stCondLst>
                                <p:childTnLst>
                                  <p:par>
                                    <p:cTn id="1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940"/>
                                </p:stCondLst>
                                <p:childTnLst>
                                  <p:par>
                                    <p:cTn id="24" presetID="26" presetClass="emph" presetSubtype="0" fill="hold" grpId="1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" dur="500" tmFilter="0, 0; .2, .5; .8, .5; 1, 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6" dur="250" autoRev="1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5" grpId="0"/>
          <p:bldP spid="2" grpId="0"/>
          <p:bldP spid="2" grpId="1"/>
          <p:bldP spid="7" grpId="0"/>
          <p:bldP spid="8" grpId="0"/>
          <p:bldP spid="9" grpId="0"/>
          <p:bldP spid="10" grpId="0"/>
          <p:bldP spid="12" grpId="0"/>
          <p:bldP spid="13" grpId="0"/>
          <p:bldP spid="14" grpId="0"/>
          <p:bldP spid="16" grpId="0"/>
          <p:bldP spid="17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330766" y="44624"/>
            <a:ext cx="504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金链的设计原则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40263" y="106179"/>
            <a:ext cx="1064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 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6" name="Freeform 11"/>
          <p:cNvSpPr/>
          <p:nvPr/>
        </p:nvSpPr>
        <p:spPr bwMode="auto">
          <a:xfrm>
            <a:off x="5377631" y="1731168"/>
            <a:ext cx="995363" cy="4243387"/>
          </a:xfrm>
          <a:custGeom>
            <a:avLst/>
            <a:gdLst>
              <a:gd name="T0" fmla="*/ 0 w 1412"/>
              <a:gd name="T1" fmla="*/ 82 h 6009"/>
              <a:gd name="T2" fmla="*/ 0 w 1412"/>
              <a:gd name="T3" fmla="*/ 0 h 6009"/>
              <a:gd name="T4" fmla="*/ 283 w 1412"/>
              <a:gd name="T5" fmla="*/ 71 h 6009"/>
              <a:gd name="T6" fmla="*/ 518 w 1412"/>
              <a:gd name="T7" fmla="*/ 182 h 6009"/>
              <a:gd name="T8" fmla="*/ 723 w 1412"/>
              <a:gd name="T9" fmla="*/ 367 h 6009"/>
              <a:gd name="T10" fmla="*/ 863 w 1412"/>
              <a:gd name="T11" fmla="*/ 597 h 6009"/>
              <a:gd name="T12" fmla="*/ 935 w 1412"/>
              <a:gd name="T13" fmla="*/ 848 h 6009"/>
              <a:gd name="T14" fmla="*/ 966 w 1412"/>
              <a:gd name="T15" fmla="*/ 1141 h 6009"/>
              <a:gd name="T16" fmla="*/ 931 w 1412"/>
              <a:gd name="T17" fmla="*/ 1500 h 6009"/>
              <a:gd name="T18" fmla="*/ 856 w 1412"/>
              <a:gd name="T19" fmla="*/ 1831 h 6009"/>
              <a:gd name="T20" fmla="*/ 828 w 1412"/>
              <a:gd name="T21" fmla="*/ 2176 h 6009"/>
              <a:gd name="T22" fmla="*/ 869 w 1412"/>
              <a:gd name="T23" fmla="*/ 2502 h 6009"/>
              <a:gd name="T24" fmla="*/ 961 w 1412"/>
              <a:gd name="T25" fmla="*/ 2687 h 6009"/>
              <a:gd name="T26" fmla="*/ 1110 w 1412"/>
              <a:gd name="T27" fmla="*/ 2815 h 6009"/>
              <a:gd name="T28" fmla="*/ 1244 w 1412"/>
              <a:gd name="T29" fmla="*/ 2889 h 6009"/>
              <a:gd name="T30" fmla="*/ 1412 w 1412"/>
              <a:gd name="T31" fmla="*/ 2920 h 6009"/>
              <a:gd name="T32" fmla="*/ 1412 w 1412"/>
              <a:gd name="T33" fmla="*/ 3079 h 6009"/>
              <a:gd name="T34" fmla="*/ 1156 w 1412"/>
              <a:gd name="T35" fmla="*/ 3164 h 6009"/>
              <a:gd name="T36" fmla="*/ 999 w 1412"/>
              <a:gd name="T37" fmla="*/ 3291 h 6009"/>
              <a:gd name="T38" fmla="*/ 880 w 1412"/>
              <a:gd name="T39" fmla="*/ 3508 h 6009"/>
              <a:gd name="T40" fmla="*/ 826 w 1412"/>
              <a:gd name="T41" fmla="*/ 3804 h 6009"/>
              <a:gd name="T42" fmla="*/ 850 w 1412"/>
              <a:gd name="T43" fmla="*/ 4193 h 6009"/>
              <a:gd name="T44" fmla="*/ 884 w 1412"/>
              <a:gd name="T45" fmla="*/ 4452 h 6009"/>
              <a:gd name="T46" fmla="*/ 935 w 1412"/>
              <a:gd name="T47" fmla="*/ 4752 h 6009"/>
              <a:gd name="T48" fmla="*/ 944 w 1412"/>
              <a:gd name="T49" fmla="*/ 5046 h 6009"/>
              <a:gd name="T50" fmla="*/ 893 w 1412"/>
              <a:gd name="T51" fmla="*/ 5331 h 6009"/>
              <a:gd name="T52" fmla="*/ 792 w 1412"/>
              <a:gd name="T53" fmla="*/ 5553 h 6009"/>
              <a:gd name="T54" fmla="*/ 639 w 1412"/>
              <a:gd name="T55" fmla="*/ 5737 h 6009"/>
              <a:gd name="T56" fmla="*/ 458 w 1412"/>
              <a:gd name="T57" fmla="*/ 5879 h 6009"/>
              <a:gd name="T58" fmla="*/ 310 w 1412"/>
              <a:gd name="T59" fmla="*/ 5967 h 6009"/>
              <a:gd name="T60" fmla="*/ 212 w 1412"/>
              <a:gd name="T61" fmla="*/ 6005 h 6009"/>
              <a:gd name="T62" fmla="*/ 171 w 1412"/>
              <a:gd name="T63" fmla="*/ 5973 h 6009"/>
              <a:gd name="T64" fmla="*/ 208 w 1412"/>
              <a:gd name="T65" fmla="*/ 5905 h 6009"/>
              <a:gd name="T66" fmla="*/ 300 w 1412"/>
              <a:gd name="T67" fmla="*/ 5840 h 6009"/>
              <a:gd name="T68" fmla="*/ 445 w 1412"/>
              <a:gd name="T69" fmla="*/ 5705 h 6009"/>
              <a:gd name="T70" fmla="*/ 564 w 1412"/>
              <a:gd name="T71" fmla="*/ 5512 h 6009"/>
              <a:gd name="T72" fmla="*/ 625 w 1412"/>
              <a:gd name="T73" fmla="*/ 5315 h 6009"/>
              <a:gd name="T74" fmla="*/ 638 w 1412"/>
              <a:gd name="T75" fmla="*/ 5121 h 6009"/>
              <a:gd name="T76" fmla="*/ 618 w 1412"/>
              <a:gd name="T77" fmla="*/ 4825 h 6009"/>
              <a:gd name="T78" fmla="*/ 584 w 1412"/>
              <a:gd name="T79" fmla="*/ 4415 h 6009"/>
              <a:gd name="T80" fmla="*/ 578 w 1412"/>
              <a:gd name="T81" fmla="*/ 4048 h 6009"/>
              <a:gd name="T82" fmla="*/ 632 w 1412"/>
              <a:gd name="T83" fmla="*/ 3704 h 6009"/>
              <a:gd name="T84" fmla="*/ 772 w 1412"/>
              <a:gd name="T85" fmla="*/ 3412 h 6009"/>
              <a:gd name="T86" fmla="*/ 941 w 1412"/>
              <a:gd name="T87" fmla="*/ 3215 h 6009"/>
              <a:gd name="T88" fmla="*/ 1273 w 1412"/>
              <a:gd name="T89" fmla="*/ 3012 h 6009"/>
              <a:gd name="T90" fmla="*/ 1034 w 1412"/>
              <a:gd name="T91" fmla="*/ 2880 h 6009"/>
              <a:gd name="T92" fmla="*/ 884 w 1412"/>
              <a:gd name="T93" fmla="*/ 2767 h 6009"/>
              <a:gd name="T94" fmla="*/ 739 w 1412"/>
              <a:gd name="T95" fmla="*/ 2564 h 6009"/>
              <a:gd name="T96" fmla="*/ 611 w 1412"/>
              <a:gd name="T97" fmla="*/ 2279 h 6009"/>
              <a:gd name="T98" fmla="*/ 558 w 1412"/>
              <a:gd name="T99" fmla="*/ 1973 h 6009"/>
              <a:gd name="T100" fmla="*/ 562 w 1412"/>
              <a:gd name="T101" fmla="*/ 1648 h 6009"/>
              <a:gd name="T102" fmla="*/ 605 w 1412"/>
              <a:gd name="T103" fmla="*/ 1308 h 6009"/>
              <a:gd name="T104" fmla="*/ 646 w 1412"/>
              <a:gd name="T105" fmla="*/ 904 h 6009"/>
              <a:gd name="T106" fmla="*/ 619 w 1412"/>
              <a:gd name="T107" fmla="*/ 644 h 6009"/>
              <a:gd name="T108" fmla="*/ 520 w 1412"/>
              <a:gd name="T109" fmla="*/ 441 h 6009"/>
              <a:gd name="T110" fmla="*/ 341 w 1412"/>
              <a:gd name="T111" fmla="*/ 240 h 6009"/>
              <a:gd name="T112" fmla="*/ 152 w 1412"/>
              <a:gd name="T113" fmla="*/ 132 h 6009"/>
              <a:gd name="T114" fmla="*/ 0 w 1412"/>
              <a:gd name="T115" fmla="*/ 82 h 6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412" h="6009">
                <a:moveTo>
                  <a:pt x="0" y="82"/>
                </a:moveTo>
                <a:lnTo>
                  <a:pt x="0" y="0"/>
                </a:lnTo>
                <a:cubicBezTo>
                  <a:pt x="108" y="24"/>
                  <a:pt x="202" y="47"/>
                  <a:pt x="283" y="71"/>
                </a:cubicBezTo>
                <a:cubicBezTo>
                  <a:pt x="364" y="95"/>
                  <a:pt x="442" y="132"/>
                  <a:pt x="518" y="182"/>
                </a:cubicBezTo>
                <a:cubicBezTo>
                  <a:pt x="594" y="231"/>
                  <a:pt x="662" y="293"/>
                  <a:pt x="723" y="367"/>
                </a:cubicBezTo>
                <a:cubicBezTo>
                  <a:pt x="784" y="443"/>
                  <a:pt x="830" y="519"/>
                  <a:pt x="863" y="597"/>
                </a:cubicBezTo>
                <a:cubicBezTo>
                  <a:pt x="894" y="675"/>
                  <a:pt x="917" y="759"/>
                  <a:pt x="935" y="848"/>
                </a:cubicBezTo>
                <a:cubicBezTo>
                  <a:pt x="952" y="937"/>
                  <a:pt x="963" y="1036"/>
                  <a:pt x="966" y="1141"/>
                </a:cubicBezTo>
                <a:cubicBezTo>
                  <a:pt x="970" y="1248"/>
                  <a:pt x="959" y="1368"/>
                  <a:pt x="931" y="1500"/>
                </a:cubicBezTo>
                <a:lnTo>
                  <a:pt x="856" y="1831"/>
                </a:lnTo>
                <a:cubicBezTo>
                  <a:pt x="834" y="1941"/>
                  <a:pt x="826" y="2055"/>
                  <a:pt x="828" y="2176"/>
                </a:cubicBezTo>
                <a:cubicBezTo>
                  <a:pt x="828" y="2308"/>
                  <a:pt x="841" y="2417"/>
                  <a:pt x="869" y="2502"/>
                </a:cubicBezTo>
                <a:cubicBezTo>
                  <a:pt x="896" y="2587"/>
                  <a:pt x="926" y="2649"/>
                  <a:pt x="961" y="2687"/>
                </a:cubicBezTo>
                <a:cubicBezTo>
                  <a:pt x="994" y="2724"/>
                  <a:pt x="1044" y="2767"/>
                  <a:pt x="1110" y="2815"/>
                </a:cubicBezTo>
                <a:cubicBezTo>
                  <a:pt x="1176" y="2862"/>
                  <a:pt x="1221" y="2887"/>
                  <a:pt x="1244" y="2889"/>
                </a:cubicBezTo>
                <a:lnTo>
                  <a:pt x="1412" y="2920"/>
                </a:lnTo>
                <a:lnTo>
                  <a:pt x="1412" y="3079"/>
                </a:lnTo>
                <a:cubicBezTo>
                  <a:pt x="1298" y="3106"/>
                  <a:pt x="1213" y="3134"/>
                  <a:pt x="1156" y="3164"/>
                </a:cubicBezTo>
                <a:cubicBezTo>
                  <a:pt x="1099" y="3193"/>
                  <a:pt x="1047" y="3236"/>
                  <a:pt x="999" y="3291"/>
                </a:cubicBezTo>
                <a:cubicBezTo>
                  <a:pt x="952" y="3347"/>
                  <a:pt x="912" y="3419"/>
                  <a:pt x="880" y="3508"/>
                </a:cubicBezTo>
                <a:cubicBezTo>
                  <a:pt x="847" y="3596"/>
                  <a:pt x="829" y="3695"/>
                  <a:pt x="826" y="3804"/>
                </a:cubicBezTo>
                <a:cubicBezTo>
                  <a:pt x="823" y="3914"/>
                  <a:pt x="830" y="4043"/>
                  <a:pt x="850" y="4193"/>
                </a:cubicBezTo>
                <a:cubicBezTo>
                  <a:pt x="860" y="4296"/>
                  <a:pt x="872" y="4383"/>
                  <a:pt x="884" y="4452"/>
                </a:cubicBezTo>
                <a:lnTo>
                  <a:pt x="935" y="4752"/>
                </a:lnTo>
                <a:cubicBezTo>
                  <a:pt x="948" y="4855"/>
                  <a:pt x="951" y="4953"/>
                  <a:pt x="944" y="5046"/>
                </a:cubicBezTo>
                <a:cubicBezTo>
                  <a:pt x="936" y="5150"/>
                  <a:pt x="919" y="5246"/>
                  <a:pt x="893" y="5331"/>
                </a:cubicBezTo>
                <a:cubicBezTo>
                  <a:pt x="866" y="5416"/>
                  <a:pt x="832" y="5491"/>
                  <a:pt x="792" y="5553"/>
                </a:cubicBezTo>
                <a:cubicBezTo>
                  <a:pt x="753" y="5617"/>
                  <a:pt x="702" y="5678"/>
                  <a:pt x="639" y="5737"/>
                </a:cubicBezTo>
                <a:cubicBezTo>
                  <a:pt x="578" y="5796"/>
                  <a:pt x="517" y="5843"/>
                  <a:pt x="458" y="5879"/>
                </a:cubicBezTo>
                <a:lnTo>
                  <a:pt x="310" y="5967"/>
                </a:lnTo>
                <a:cubicBezTo>
                  <a:pt x="268" y="5997"/>
                  <a:pt x="235" y="6009"/>
                  <a:pt x="212" y="6005"/>
                </a:cubicBezTo>
                <a:cubicBezTo>
                  <a:pt x="189" y="6001"/>
                  <a:pt x="175" y="5990"/>
                  <a:pt x="171" y="5973"/>
                </a:cubicBezTo>
                <a:cubicBezTo>
                  <a:pt x="166" y="5954"/>
                  <a:pt x="179" y="5932"/>
                  <a:pt x="208" y="5905"/>
                </a:cubicBezTo>
                <a:cubicBezTo>
                  <a:pt x="219" y="5896"/>
                  <a:pt x="249" y="5874"/>
                  <a:pt x="300" y="5840"/>
                </a:cubicBezTo>
                <a:cubicBezTo>
                  <a:pt x="351" y="5804"/>
                  <a:pt x="399" y="5760"/>
                  <a:pt x="445" y="5705"/>
                </a:cubicBezTo>
                <a:cubicBezTo>
                  <a:pt x="492" y="5650"/>
                  <a:pt x="532" y="5587"/>
                  <a:pt x="564" y="5512"/>
                </a:cubicBezTo>
                <a:cubicBezTo>
                  <a:pt x="596" y="5439"/>
                  <a:pt x="617" y="5373"/>
                  <a:pt x="625" y="5315"/>
                </a:cubicBezTo>
                <a:cubicBezTo>
                  <a:pt x="634" y="5258"/>
                  <a:pt x="638" y="5192"/>
                  <a:pt x="638" y="5121"/>
                </a:cubicBezTo>
                <a:cubicBezTo>
                  <a:pt x="636" y="5058"/>
                  <a:pt x="629" y="4960"/>
                  <a:pt x="618" y="4825"/>
                </a:cubicBezTo>
                <a:cubicBezTo>
                  <a:pt x="606" y="4690"/>
                  <a:pt x="595" y="4553"/>
                  <a:pt x="584" y="4415"/>
                </a:cubicBezTo>
                <a:cubicBezTo>
                  <a:pt x="574" y="4277"/>
                  <a:pt x="572" y="4156"/>
                  <a:pt x="578" y="4048"/>
                </a:cubicBezTo>
                <a:cubicBezTo>
                  <a:pt x="584" y="3907"/>
                  <a:pt x="603" y="3792"/>
                  <a:pt x="632" y="3704"/>
                </a:cubicBezTo>
                <a:cubicBezTo>
                  <a:pt x="661" y="3616"/>
                  <a:pt x="708" y="3518"/>
                  <a:pt x="772" y="3412"/>
                </a:cubicBezTo>
                <a:cubicBezTo>
                  <a:pt x="837" y="3305"/>
                  <a:pt x="893" y="3239"/>
                  <a:pt x="941" y="3215"/>
                </a:cubicBezTo>
                <a:lnTo>
                  <a:pt x="1273" y="3012"/>
                </a:lnTo>
                <a:cubicBezTo>
                  <a:pt x="1174" y="2959"/>
                  <a:pt x="1094" y="2915"/>
                  <a:pt x="1034" y="2880"/>
                </a:cubicBezTo>
                <a:cubicBezTo>
                  <a:pt x="975" y="2844"/>
                  <a:pt x="924" y="2806"/>
                  <a:pt x="884" y="2767"/>
                </a:cubicBezTo>
                <a:cubicBezTo>
                  <a:pt x="844" y="2729"/>
                  <a:pt x="796" y="2661"/>
                  <a:pt x="739" y="2564"/>
                </a:cubicBezTo>
                <a:cubicBezTo>
                  <a:pt x="683" y="2467"/>
                  <a:pt x="639" y="2372"/>
                  <a:pt x="611" y="2279"/>
                </a:cubicBezTo>
                <a:cubicBezTo>
                  <a:pt x="582" y="2187"/>
                  <a:pt x="565" y="2085"/>
                  <a:pt x="558" y="1973"/>
                </a:cubicBezTo>
                <a:cubicBezTo>
                  <a:pt x="550" y="1862"/>
                  <a:pt x="552" y="1753"/>
                  <a:pt x="562" y="1648"/>
                </a:cubicBezTo>
                <a:cubicBezTo>
                  <a:pt x="566" y="1592"/>
                  <a:pt x="580" y="1478"/>
                  <a:pt x="605" y="1308"/>
                </a:cubicBezTo>
                <a:cubicBezTo>
                  <a:pt x="629" y="1139"/>
                  <a:pt x="643" y="1004"/>
                  <a:pt x="646" y="904"/>
                </a:cubicBezTo>
                <a:cubicBezTo>
                  <a:pt x="649" y="805"/>
                  <a:pt x="641" y="718"/>
                  <a:pt x="619" y="644"/>
                </a:cubicBezTo>
                <a:cubicBezTo>
                  <a:pt x="603" y="589"/>
                  <a:pt x="569" y="522"/>
                  <a:pt x="520" y="441"/>
                </a:cubicBezTo>
                <a:cubicBezTo>
                  <a:pt x="470" y="360"/>
                  <a:pt x="411" y="293"/>
                  <a:pt x="341" y="240"/>
                </a:cubicBezTo>
                <a:cubicBezTo>
                  <a:pt x="272" y="187"/>
                  <a:pt x="208" y="152"/>
                  <a:pt x="152" y="132"/>
                </a:cubicBezTo>
                <a:lnTo>
                  <a:pt x="0" y="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2015614" y="1782961"/>
            <a:ext cx="3233739" cy="696912"/>
            <a:chOff x="1800275" y="1490663"/>
            <a:chExt cx="3233739" cy="696912"/>
          </a:xfrm>
        </p:grpSpPr>
        <p:sp>
          <p:nvSpPr>
            <p:cNvPr id="28" name="Freeform 5"/>
            <p:cNvSpPr/>
            <p:nvPr/>
          </p:nvSpPr>
          <p:spPr bwMode="auto">
            <a:xfrm>
              <a:off x="1800275" y="1490663"/>
              <a:ext cx="3233738" cy="696912"/>
            </a:xfrm>
            <a:custGeom>
              <a:avLst/>
              <a:gdLst>
                <a:gd name="T0" fmla="*/ 156 w 4587"/>
                <a:gd name="T1" fmla="*/ 0 h 986"/>
                <a:gd name="T2" fmla="*/ 4432 w 4587"/>
                <a:gd name="T3" fmla="*/ 0 h 986"/>
                <a:gd name="T4" fmla="*/ 4587 w 4587"/>
                <a:gd name="T5" fmla="*/ 156 h 986"/>
                <a:gd name="T6" fmla="*/ 4587 w 4587"/>
                <a:gd name="T7" fmla="*/ 830 h 986"/>
                <a:gd name="T8" fmla="*/ 4432 w 4587"/>
                <a:gd name="T9" fmla="*/ 986 h 986"/>
                <a:gd name="T10" fmla="*/ 156 w 4587"/>
                <a:gd name="T11" fmla="*/ 986 h 986"/>
                <a:gd name="T12" fmla="*/ 0 w 4587"/>
                <a:gd name="T13" fmla="*/ 830 h 986"/>
                <a:gd name="T14" fmla="*/ 0 w 4587"/>
                <a:gd name="T15" fmla="*/ 156 h 986"/>
                <a:gd name="T16" fmla="*/ 156 w 4587"/>
                <a:gd name="T17" fmla="*/ 0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87" h="986">
                  <a:moveTo>
                    <a:pt x="156" y="0"/>
                  </a:moveTo>
                  <a:lnTo>
                    <a:pt x="4432" y="0"/>
                  </a:lnTo>
                  <a:cubicBezTo>
                    <a:pt x="4517" y="0"/>
                    <a:pt x="4587" y="70"/>
                    <a:pt x="4587" y="156"/>
                  </a:cubicBezTo>
                  <a:lnTo>
                    <a:pt x="4587" y="830"/>
                  </a:lnTo>
                  <a:cubicBezTo>
                    <a:pt x="4587" y="916"/>
                    <a:pt x="4517" y="986"/>
                    <a:pt x="4432" y="986"/>
                  </a:cubicBezTo>
                  <a:lnTo>
                    <a:pt x="156" y="986"/>
                  </a:lnTo>
                  <a:cubicBezTo>
                    <a:pt x="70" y="986"/>
                    <a:pt x="0" y="916"/>
                    <a:pt x="0" y="830"/>
                  </a:cubicBezTo>
                  <a:lnTo>
                    <a:pt x="0" y="156"/>
                  </a:lnTo>
                  <a:cubicBezTo>
                    <a:pt x="0" y="70"/>
                    <a:pt x="70" y="0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 w="1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12154" y="1657035"/>
              <a:ext cx="32218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chemeClr val="bg1"/>
                  </a:solidFill>
                  <a:latin typeface="+mn-ea"/>
                  <a:ea typeface="+mn-ea"/>
                </a:defRPr>
              </a:lvl1pPr>
            </a:lstStyle>
            <a:p>
              <a:pPr algn="ctr"/>
              <a:r>
                <a:rPr lang="zh-CN" altLang="en-US" sz="2400" dirty="0">
                  <a:solidFill>
                    <a:schemeClr val="accent1"/>
                  </a:solidFill>
                </a:rPr>
                <a:t>同现实世界结合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015614" y="2949699"/>
            <a:ext cx="3233739" cy="695325"/>
            <a:chOff x="1800275" y="2324100"/>
            <a:chExt cx="3233739" cy="695325"/>
          </a:xfrm>
        </p:grpSpPr>
        <p:sp>
          <p:nvSpPr>
            <p:cNvPr id="31" name="Freeform 6"/>
            <p:cNvSpPr/>
            <p:nvPr/>
          </p:nvSpPr>
          <p:spPr bwMode="auto">
            <a:xfrm>
              <a:off x="1800275" y="2324100"/>
              <a:ext cx="3233738" cy="695325"/>
            </a:xfrm>
            <a:custGeom>
              <a:avLst/>
              <a:gdLst>
                <a:gd name="T0" fmla="*/ 156 w 4587"/>
                <a:gd name="T1" fmla="*/ 0 h 986"/>
                <a:gd name="T2" fmla="*/ 4432 w 4587"/>
                <a:gd name="T3" fmla="*/ 0 h 986"/>
                <a:gd name="T4" fmla="*/ 4587 w 4587"/>
                <a:gd name="T5" fmla="*/ 156 h 986"/>
                <a:gd name="T6" fmla="*/ 4587 w 4587"/>
                <a:gd name="T7" fmla="*/ 830 h 986"/>
                <a:gd name="T8" fmla="*/ 4432 w 4587"/>
                <a:gd name="T9" fmla="*/ 986 h 986"/>
                <a:gd name="T10" fmla="*/ 156 w 4587"/>
                <a:gd name="T11" fmla="*/ 986 h 986"/>
                <a:gd name="T12" fmla="*/ 0 w 4587"/>
                <a:gd name="T13" fmla="*/ 830 h 986"/>
                <a:gd name="T14" fmla="*/ 0 w 4587"/>
                <a:gd name="T15" fmla="*/ 156 h 986"/>
                <a:gd name="T16" fmla="*/ 156 w 4587"/>
                <a:gd name="T17" fmla="*/ 0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87" h="986">
                  <a:moveTo>
                    <a:pt x="156" y="0"/>
                  </a:moveTo>
                  <a:lnTo>
                    <a:pt x="4432" y="0"/>
                  </a:lnTo>
                  <a:cubicBezTo>
                    <a:pt x="4517" y="0"/>
                    <a:pt x="4587" y="70"/>
                    <a:pt x="4587" y="156"/>
                  </a:cubicBezTo>
                  <a:lnTo>
                    <a:pt x="4587" y="830"/>
                  </a:lnTo>
                  <a:cubicBezTo>
                    <a:pt x="4587" y="916"/>
                    <a:pt x="4517" y="986"/>
                    <a:pt x="4432" y="986"/>
                  </a:cubicBezTo>
                  <a:lnTo>
                    <a:pt x="156" y="986"/>
                  </a:lnTo>
                  <a:cubicBezTo>
                    <a:pt x="70" y="986"/>
                    <a:pt x="0" y="916"/>
                    <a:pt x="0" y="830"/>
                  </a:cubicBezTo>
                  <a:lnTo>
                    <a:pt x="0" y="156"/>
                  </a:lnTo>
                  <a:cubicBezTo>
                    <a:pt x="0" y="70"/>
                    <a:pt x="70" y="0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 w="1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12154" y="2440929"/>
              <a:ext cx="32218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chemeClr val="bg1"/>
                  </a:solidFill>
                  <a:latin typeface="+mn-ea"/>
                  <a:ea typeface="+mn-ea"/>
                </a:defRPr>
              </a:lvl1pPr>
            </a:lstStyle>
            <a:p>
              <a:pPr algn="ctr"/>
              <a:r>
                <a:rPr lang="zh-CN" altLang="en-US" sz="2400" dirty="0">
                  <a:solidFill>
                    <a:schemeClr val="accent1"/>
                  </a:solidFill>
                </a:rPr>
                <a:t>以金融应用为导向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015614" y="4172248"/>
            <a:ext cx="3233739" cy="696912"/>
            <a:chOff x="1800275" y="3155950"/>
            <a:chExt cx="3233739" cy="696912"/>
          </a:xfrm>
        </p:grpSpPr>
        <p:sp>
          <p:nvSpPr>
            <p:cNvPr id="34" name="Freeform 7"/>
            <p:cNvSpPr/>
            <p:nvPr/>
          </p:nvSpPr>
          <p:spPr bwMode="auto">
            <a:xfrm>
              <a:off x="1800275" y="3155950"/>
              <a:ext cx="3233738" cy="696912"/>
            </a:xfrm>
            <a:custGeom>
              <a:avLst/>
              <a:gdLst>
                <a:gd name="T0" fmla="*/ 156 w 4587"/>
                <a:gd name="T1" fmla="*/ 0 h 986"/>
                <a:gd name="T2" fmla="*/ 4432 w 4587"/>
                <a:gd name="T3" fmla="*/ 0 h 986"/>
                <a:gd name="T4" fmla="*/ 4587 w 4587"/>
                <a:gd name="T5" fmla="*/ 156 h 986"/>
                <a:gd name="T6" fmla="*/ 4587 w 4587"/>
                <a:gd name="T7" fmla="*/ 830 h 986"/>
                <a:gd name="T8" fmla="*/ 4432 w 4587"/>
                <a:gd name="T9" fmla="*/ 986 h 986"/>
                <a:gd name="T10" fmla="*/ 156 w 4587"/>
                <a:gd name="T11" fmla="*/ 986 h 986"/>
                <a:gd name="T12" fmla="*/ 0 w 4587"/>
                <a:gd name="T13" fmla="*/ 830 h 986"/>
                <a:gd name="T14" fmla="*/ 0 w 4587"/>
                <a:gd name="T15" fmla="*/ 156 h 986"/>
                <a:gd name="T16" fmla="*/ 156 w 4587"/>
                <a:gd name="T17" fmla="*/ 0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87" h="986">
                  <a:moveTo>
                    <a:pt x="156" y="0"/>
                  </a:moveTo>
                  <a:lnTo>
                    <a:pt x="4432" y="0"/>
                  </a:lnTo>
                  <a:cubicBezTo>
                    <a:pt x="4517" y="0"/>
                    <a:pt x="4587" y="70"/>
                    <a:pt x="4587" y="156"/>
                  </a:cubicBezTo>
                  <a:lnTo>
                    <a:pt x="4587" y="830"/>
                  </a:lnTo>
                  <a:cubicBezTo>
                    <a:pt x="4587" y="916"/>
                    <a:pt x="4517" y="986"/>
                    <a:pt x="4432" y="986"/>
                  </a:cubicBezTo>
                  <a:lnTo>
                    <a:pt x="156" y="986"/>
                  </a:lnTo>
                  <a:cubicBezTo>
                    <a:pt x="70" y="986"/>
                    <a:pt x="0" y="916"/>
                    <a:pt x="0" y="830"/>
                  </a:cubicBezTo>
                  <a:lnTo>
                    <a:pt x="0" y="156"/>
                  </a:lnTo>
                  <a:cubicBezTo>
                    <a:pt x="0" y="70"/>
                    <a:pt x="70" y="0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 w="1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12154" y="3273573"/>
              <a:ext cx="32218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chemeClr val="bg1"/>
                  </a:solidFill>
                  <a:latin typeface="+mn-ea"/>
                  <a:ea typeface="+mn-ea"/>
                </a:defRPr>
              </a:lvl1pPr>
            </a:lstStyle>
            <a:p>
              <a:pPr algn="ctr"/>
              <a:r>
                <a:rPr lang="zh-CN" altLang="en-US" sz="2400" dirty="0">
                  <a:solidFill>
                    <a:schemeClr val="accent1"/>
                  </a:solidFill>
                </a:rPr>
                <a:t>具有行业通用性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015614" y="5253955"/>
            <a:ext cx="3233738" cy="695325"/>
            <a:chOff x="1772475" y="4087994"/>
            <a:chExt cx="3233738" cy="695325"/>
          </a:xfrm>
        </p:grpSpPr>
        <p:sp>
          <p:nvSpPr>
            <p:cNvPr id="40" name="Freeform 9"/>
            <p:cNvSpPr/>
            <p:nvPr/>
          </p:nvSpPr>
          <p:spPr bwMode="auto">
            <a:xfrm>
              <a:off x="1772475" y="4087994"/>
              <a:ext cx="3233738" cy="695325"/>
            </a:xfrm>
            <a:custGeom>
              <a:avLst/>
              <a:gdLst>
                <a:gd name="T0" fmla="*/ 156 w 4587"/>
                <a:gd name="T1" fmla="*/ 0 h 985"/>
                <a:gd name="T2" fmla="*/ 4432 w 4587"/>
                <a:gd name="T3" fmla="*/ 0 h 985"/>
                <a:gd name="T4" fmla="*/ 4587 w 4587"/>
                <a:gd name="T5" fmla="*/ 155 h 985"/>
                <a:gd name="T6" fmla="*/ 4587 w 4587"/>
                <a:gd name="T7" fmla="*/ 830 h 985"/>
                <a:gd name="T8" fmla="*/ 4432 w 4587"/>
                <a:gd name="T9" fmla="*/ 985 h 985"/>
                <a:gd name="T10" fmla="*/ 156 w 4587"/>
                <a:gd name="T11" fmla="*/ 985 h 985"/>
                <a:gd name="T12" fmla="*/ 0 w 4587"/>
                <a:gd name="T13" fmla="*/ 830 h 985"/>
                <a:gd name="T14" fmla="*/ 0 w 4587"/>
                <a:gd name="T15" fmla="*/ 155 h 985"/>
                <a:gd name="T16" fmla="*/ 156 w 4587"/>
                <a:gd name="T17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87" h="985">
                  <a:moveTo>
                    <a:pt x="156" y="0"/>
                  </a:moveTo>
                  <a:lnTo>
                    <a:pt x="4432" y="0"/>
                  </a:lnTo>
                  <a:cubicBezTo>
                    <a:pt x="4517" y="0"/>
                    <a:pt x="4587" y="70"/>
                    <a:pt x="4587" y="155"/>
                  </a:cubicBezTo>
                  <a:lnTo>
                    <a:pt x="4587" y="830"/>
                  </a:lnTo>
                  <a:cubicBezTo>
                    <a:pt x="4587" y="915"/>
                    <a:pt x="4517" y="985"/>
                    <a:pt x="4432" y="985"/>
                  </a:cubicBezTo>
                  <a:lnTo>
                    <a:pt x="156" y="985"/>
                  </a:lnTo>
                  <a:cubicBezTo>
                    <a:pt x="70" y="985"/>
                    <a:pt x="0" y="915"/>
                    <a:pt x="0" y="830"/>
                  </a:cubicBezTo>
                  <a:lnTo>
                    <a:pt x="0" y="155"/>
                  </a:lnTo>
                  <a:cubicBezTo>
                    <a:pt x="0" y="70"/>
                    <a:pt x="70" y="0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 w="1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72475" y="4208445"/>
              <a:ext cx="32218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chemeClr val="bg1"/>
                  </a:solidFill>
                  <a:latin typeface="+mn-ea"/>
                  <a:ea typeface="+mn-ea"/>
                </a:defRPr>
              </a:lvl1pPr>
            </a:lstStyle>
            <a:p>
              <a:pPr algn="ctr"/>
              <a:r>
                <a:rPr lang="zh-CN" altLang="en-US" sz="2400" dirty="0" smtClean="0">
                  <a:solidFill>
                    <a:schemeClr val="accent1"/>
                  </a:solidFill>
                </a:rPr>
                <a:t>多方协同</a:t>
              </a:r>
              <a:endParaRPr lang="zh-CN" altLang="en-US" sz="2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629552" y="2208602"/>
            <a:ext cx="3105388" cy="3109278"/>
            <a:chOff x="6386413" y="2345128"/>
            <a:chExt cx="3105388" cy="3109278"/>
          </a:xfrm>
        </p:grpSpPr>
        <p:sp>
          <p:nvSpPr>
            <p:cNvPr id="46" name="Oval 15"/>
            <p:cNvSpPr>
              <a:spLocks noChangeArrowheads="1"/>
            </p:cNvSpPr>
            <p:nvPr/>
          </p:nvSpPr>
          <p:spPr bwMode="auto">
            <a:xfrm>
              <a:off x="6386413" y="2345128"/>
              <a:ext cx="3105388" cy="3109278"/>
            </a:xfrm>
            <a:prstGeom prst="ellipse">
              <a:avLst/>
            </a:prstGeom>
            <a:solidFill>
              <a:schemeClr val="bg2"/>
            </a:solidFill>
            <a:ln w="10" cap="flat">
              <a:solidFill>
                <a:schemeClr val="accent2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0469" y="2712115"/>
              <a:ext cx="24468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0" b="1" dirty="0">
                  <a:solidFill>
                    <a:schemeClr val="accent2"/>
                  </a:solidFill>
                  <a:latin typeface="+mj-ea"/>
                  <a:ea typeface="+mj-ea"/>
                </a:rPr>
                <a:t>设计原则</a:t>
              </a:r>
            </a:p>
          </p:txBody>
        </p:sp>
      </p:grpSp>
    </p:spTree>
  </p:cSld>
  <p:clrMapOvr>
    <a:masterClrMapping/>
  </p:clrMapOvr>
  <p:transition spd="slow" advTm="514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0"/>
                            </p:stCondLst>
                            <p:childTnLst>
                              <p:par>
                                <p:cTn id="13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40"/>
                            </p:stCondLst>
                            <p:childTnLst>
                              <p:par>
                                <p:cTn id="30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4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330765" y="44624"/>
            <a:ext cx="5343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金链在金融行业的</a:t>
            </a:r>
            <a:r>
              <a:rPr lang="zh-CN" altLang="en-US" sz="28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实际落地应用</a:t>
            </a:r>
            <a:endParaRPr lang="zh-CN" altLang="en-US" sz="28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0263" y="106179"/>
            <a:ext cx="1064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 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7" name="Rectangle 5"/>
          <p:cNvSpPr>
            <a:spLocks noChangeArrowheads="1"/>
          </p:cNvSpPr>
          <p:nvPr/>
        </p:nvSpPr>
        <p:spPr bwMode="auto">
          <a:xfrm>
            <a:off x="362608" y="2173250"/>
            <a:ext cx="11493062" cy="2584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0" y="2173250"/>
            <a:ext cx="252248" cy="2584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pic>
        <p:nvPicPr>
          <p:cNvPr id="59" name="Picture 57"/>
          <p:cNvPicPr>
            <a:picLocks noChangeAspect="1" noChangeArrowheads="1"/>
          </p:cNvPicPr>
          <p:nvPr/>
        </p:nvPicPr>
        <p:blipFill>
          <a:blip r:embed="rId3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697781" y="5301208"/>
            <a:ext cx="4118641" cy="20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圆角矩形 59"/>
          <p:cNvSpPr/>
          <p:nvPr/>
        </p:nvSpPr>
        <p:spPr bwMode="auto">
          <a:xfrm>
            <a:off x="1126904" y="2420888"/>
            <a:ext cx="3096344" cy="2880320"/>
          </a:xfrm>
          <a:prstGeom prst="roundRect">
            <a:avLst>
              <a:gd name="adj" fmla="val 4325"/>
            </a:avLst>
          </a:prstGeom>
          <a:solidFill>
            <a:schemeClr val="accent2">
              <a:lumMod val="95000"/>
            </a:schemeClr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77657" y="3356992"/>
            <a:ext cx="2592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境直接</a:t>
            </a:r>
            <a:r>
              <a:rPr lang="zh-CN" altLang="en-US" sz="16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对接上海黄金交易所</a:t>
            </a: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，发行由实体黄金背书确权的数字黄金代币 ，以互联网的方式运营，给金链带来源源不断的价值和收入。。</a:t>
            </a:r>
            <a:endParaRPr lang="zh-CN" altLang="en-US" sz="16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圆角矩形 61"/>
          <p:cNvSpPr/>
          <p:nvPr/>
        </p:nvSpPr>
        <p:spPr bwMode="auto">
          <a:xfrm>
            <a:off x="4538844" y="2420888"/>
            <a:ext cx="3096344" cy="2880320"/>
          </a:xfrm>
          <a:prstGeom prst="roundRect">
            <a:avLst>
              <a:gd name="adj" fmla="val 4325"/>
            </a:avLst>
          </a:prstGeom>
          <a:solidFill>
            <a:schemeClr val="accent2">
              <a:lumMod val="95000"/>
            </a:schemeClr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789597" y="3356992"/>
            <a:ext cx="2592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同持牌的东北亚金交所合作，借助金链直接穿透底层资产，控制风险，实现多方协作，帮助全球用户直接购买国内优质资产。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圆角矩形 63"/>
          <p:cNvSpPr/>
          <p:nvPr/>
        </p:nvSpPr>
        <p:spPr bwMode="auto">
          <a:xfrm>
            <a:off x="7976509" y="2420888"/>
            <a:ext cx="3096344" cy="2880320"/>
          </a:xfrm>
          <a:prstGeom prst="roundRect">
            <a:avLst>
              <a:gd name="adj" fmla="val 4325"/>
            </a:avLst>
          </a:prstGeom>
          <a:solidFill>
            <a:schemeClr val="accent2">
              <a:lumMod val="95000"/>
            </a:schemeClr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202812" y="3364537"/>
            <a:ext cx="2592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latin typeface="+mn-ea"/>
                <a:ea typeface="+mn-ea"/>
              </a:rPr>
              <a:t>基于金链做一个类似</a:t>
            </a:r>
            <a:r>
              <a:rPr lang="en-US" altLang="zh-CN" sz="1600" dirty="0">
                <a:latin typeface="+mn-ea"/>
                <a:ea typeface="+mn-ea"/>
              </a:rPr>
              <a:t>ETF</a:t>
            </a:r>
            <a:r>
              <a:rPr lang="zh-CN" altLang="zh-CN" sz="1600" dirty="0">
                <a:latin typeface="+mn-ea"/>
                <a:ea typeface="+mn-ea"/>
              </a:rPr>
              <a:t>指数基金的一篮子数字资产组合，作为数字资产管理的一种探索。用户可以通过篮子里的任何一种数字货币进行认购或</a:t>
            </a:r>
            <a:r>
              <a:rPr lang="zh-CN" altLang="zh-CN" sz="1600" dirty="0" smtClean="0">
                <a:latin typeface="+mn-ea"/>
                <a:ea typeface="+mn-ea"/>
              </a:rPr>
              <a:t>兑换</a:t>
            </a:r>
            <a:r>
              <a:rPr lang="zh-CN" altLang="en-US" sz="1600" dirty="0" smtClean="0">
                <a:latin typeface="+mn-ea"/>
                <a:ea typeface="+mn-ea"/>
              </a:rPr>
              <a:t>。</a:t>
            </a:r>
            <a:endParaRPr lang="zh-CN" altLang="zh-CN" sz="1600" dirty="0">
              <a:latin typeface="+mn-ea"/>
              <a:ea typeface="+mn-ea"/>
            </a:endParaRPr>
          </a:p>
        </p:txBody>
      </p:sp>
      <p:pic>
        <p:nvPicPr>
          <p:cNvPr id="66" name="Picture 57"/>
          <p:cNvPicPr>
            <a:picLocks noChangeAspect="1" noChangeArrowheads="1"/>
          </p:cNvPicPr>
          <p:nvPr/>
        </p:nvPicPr>
        <p:blipFill>
          <a:blip r:embed="rId3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3991692" y="5301208"/>
            <a:ext cx="4118641" cy="20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57"/>
          <p:cNvPicPr>
            <a:picLocks noChangeAspect="1" noChangeArrowheads="1"/>
          </p:cNvPicPr>
          <p:nvPr/>
        </p:nvPicPr>
        <p:blipFill>
          <a:blip r:embed="rId3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7439635" y="5301208"/>
            <a:ext cx="4118641" cy="20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11944515" y="2173250"/>
            <a:ext cx="252248" cy="2584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69" name="椭圆 68"/>
          <p:cNvSpPr/>
          <p:nvPr/>
        </p:nvSpPr>
        <p:spPr bwMode="auto">
          <a:xfrm>
            <a:off x="1811987" y="1268760"/>
            <a:ext cx="1723628" cy="172362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93925" y="18997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数字黄金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1807482" y="1354943"/>
            <a:ext cx="517088" cy="517088"/>
            <a:chOff x="1807482" y="1521065"/>
            <a:chExt cx="517088" cy="517088"/>
          </a:xfrm>
        </p:grpSpPr>
        <p:sp>
          <p:nvSpPr>
            <p:cNvPr id="72" name="椭圆 71"/>
            <p:cNvSpPr/>
            <p:nvPr/>
          </p:nvSpPr>
          <p:spPr bwMode="auto">
            <a:xfrm>
              <a:off x="1807482" y="1521065"/>
              <a:ext cx="517088" cy="517088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solidFill>
                <a:srgbClr val="F8F8F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883123" y="1548776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4" name="椭圆 73"/>
          <p:cNvSpPr/>
          <p:nvPr/>
        </p:nvSpPr>
        <p:spPr bwMode="auto">
          <a:xfrm>
            <a:off x="5238849" y="1268760"/>
            <a:ext cx="1723628" cy="172362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52600" y="1899741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金融资产</a:t>
            </a:r>
            <a:endParaRPr lang="en-US" altLang="zh-CN" sz="24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交易所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5234344" y="1354943"/>
            <a:ext cx="517088" cy="517088"/>
            <a:chOff x="1807482" y="1521065"/>
            <a:chExt cx="517088" cy="517088"/>
          </a:xfrm>
        </p:grpSpPr>
        <p:sp>
          <p:nvSpPr>
            <p:cNvPr id="77" name="椭圆 76"/>
            <p:cNvSpPr/>
            <p:nvPr/>
          </p:nvSpPr>
          <p:spPr bwMode="auto">
            <a:xfrm>
              <a:off x="1807482" y="1521065"/>
              <a:ext cx="517088" cy="517088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solidFill>
                <a:srgbClr val="F8F8F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883123" y="1548776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9" name="椭圆 78"/>
          <p:cNvSpPr/>
          <p:nvPr/>
        </p:nvSpPr>
        <p:spPr bwMode="auto">
          <a:xfrm>
            <a:off x="8623166" y="1268760"/>
            <a:ext cx="1723628" cy="172362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791070" y="1899741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数字资产</a:t>
            </a:r>
            <a:endParaRPr lang="en-US" altLang="zh-CN" sz="2400" dirty="0" smtClean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ETF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</a:t>
            </a:r>
            <a:endParaRPr lang="zh-CN" altLang="en-US" sz="24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8618661" y="1354943"/>
            <a:ext cx="517088" cy="517088"/>
            <a:chOff x="1807482" y="1521065"/>
            <a:chExt cx="517088" cy="517088"/>
          </a:xfrm>
        </p:grpSpPr>
        <p:sp>
          <p:nvSpPr>
            <p:cNvPr id="82" name="椭圆 81"/>
            <p:cNvSpPr/>
            <p:nvPr/>
          </p:nvSpPr>
          <p:spPr bwMode="auto">
            <a:xfrm>
              <a:off x="1807482" y="1521065"/>
              <a:ext cx="517088" cy="517088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solidFill>
                <a:srgbClr val="F8F8F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883123" y="1548776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9127">
        <p14:prism dir="d"/>
      </p:transition>
    </mc:Choice>
    <mc:Fallback xmlns="">
      <p:transition spd="slow" advTm="9127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4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4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4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4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400" tmFilter="0,0; .5, 1; 1, 1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920"/>
                                </p:stCondLst>
                                <p:childTnLst>
                                  <p:par>
                                    <p:cTn id="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3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220"/>
                                </p:stCondLst>
                                <p:childTnLst>
                                  <p:par>
                                    <p:cTn id="1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72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220"/>
                                </p:stCondLst>
                                <p:childTnLst>
                                  <p:par>
                                    <p:cTn id="2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2720"/>
                                </p:stCondLst>
                                <p:childTnLst>
                                  <p:par>
                                    <p:cTn id="6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6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" presetClass="path" presetSubtype="0" accel="50000" fill="hold" nodeType="withEffect" p14:presetBounceEnd="1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17 -0.01134 C 0.02823 -0.05833 0.07181 -0.05764 0.09926 -0.00787 C 0.12644 0.04051 0.12696 0.11898 0.1003 0.16644 C 0.07337 0.21343 0.02966 0.21227 0.00234 0.16343 C -0.02498 0.11412 -0.0255 0.03611 0.00117 -0.01134 Z " pathEditMode="relative" rAng="-2685120" ptsTypes="fffff" p14:bounceEnd="10000">
                                          <p:cBhvr>
                                            <p:cTn id="66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56" y="8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7" presetID="21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9" dur="10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3920"/>
                                </p:stCondLst>
                                <p:childTnLst>
                                  <p:par>
                                    <p:cTn id="71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4420"/>
                                </p:stCondLst>
                                <p:childTnLst>
                                  <p:par>
                                    <p:cTn id="7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6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" presetClass="path" presetSubtype="0" accel="50000" fill="hold" nodeType="withEffect" p14:presetBounceEnd="1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17 -0.01134 C 0.02823 -0.05833 0.07181 -0.05764 0.09926 -0.00787 C 0.12644 0.04051 0.12696 0.11898 0.1003 0.16644 C 0.07337 0.21343 0.02966 0.21227 0.00234 0.16343 C -0.02498 0.11412 -0.0255 0.03611 0.00117 -0.01134 Z " pathEditMode="relative" rAng="-2685120" ptsTypes="fffff" p14:bounceEnd="10000">
                                          <p:cBhvr>
                                            <p:cTn id="82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56" y="8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3" presetID="21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85" dur="10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5620"/>
                                </p:stCondLst>
                                <p:childTnLst>
                                  <p:par>
                                    <p:cTn id="8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6120"/>
                                </p:stCondLst>
                                <p:childTnLst>
                                  <p:par>
                                    <p:cTn id="9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6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1" presetClass="path" presetSubtype="0" accel="50000" fill="hold" nodeType="withEffect" p14:presetBounceEnd="1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17 -0.01134 C 0.02823 -0.05833 0.07181 -0.05764 0.09926 -0.00787 C 0.12644 0.04051 0.12696 0.11898 0.1003 0.16644 C 0.07337 0.21343 0.02966 0.21227 0.00234 0.16343 C -0.02498 0.11412 -0.0255 0.03611 0.00117 -0.01134 Z " pathEditMode="relative" rAng="-2685120" ptsTypes="fffff" p14:bounceEnd="10000">
                                          <p:cBhvr>
                                            <p:cTn id="98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56" y="8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9" presetID="21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01" dur="10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7320"/>
                                </p:stCondLst>
                                <p:childTnLst>
                                  <p:par>
                                    <p:cTn id="103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5" grpId="0"/>
          <p:bldP spid="57" grpId="0" animBg="1"/>
          <p:bldP spid="58" grpId="0" animBg="1"/>
          <p:bldP spid="60" grpId="0" animBg="1"/>
          <p:bldP spid="61" grpId="0"/>
          <p:bldP spid="62" grpId="0" animBg="1"/>
          <p:bldP spid="63" grpId="0"/>
          <p:bldP spid="64" grpId="0" animBg="1"/>
          <p:bldP spid="65" grpId="0"/>
          <p:bldP spid="68" grpId="0" animBg="1"/>
          <p:bldP spid="69" grpId="0" animBg="1"/>
          <p:bldP spid="70" grpId="0"/>
          <p:bldP spid="74" grpId="0" animBg="1"/>
          <p:bldP spid="75" grpId="0"/>
          <p:bldP spid="79" grpId="0" animBg="1"/>
          <p:bldP spid="8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4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4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4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4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400" tmFilter="0,0; .5, 1; 1, 1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920"/>
                                </p:stCondLst>
                                <p:childTnLst>
                                  <p:par>
                                    <p:cTn id="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3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220"/>
                                </p:stCondLst>
                                <p:childTnLst>
                                  <p:par>
                                    <p:cTn id="1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72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220"/>
                                </p:stCondLst>
                                <p:childTnLst>
                                  <p:par>
                                    <p:cTn id="2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2720"/>
                                </p:stCondLst>
                                <p:childTnLst>
                                  <p:par>
                                    <p:cTn id="6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6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17 -0.01134 C 0.02823 -0.05833 0.07181 -0.05764 0.09926 -0.00787 C 0.12644 0.04051 0.12696 0.11898 0.1003 0.16644 C 0.07337 0.21343 0.02966 0.21227 0.00234 0.16343 C -0.02498 0.11412 -0.0255 0.03611 0.00117 -0.01134 Z " pathEditMode="relative" rAng="-2685120" ptsTypes="fffff">
                                          <p:cBhvr>
                                            <p:cTn id="66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56" y="8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7" presetID="21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9" dur="10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3920"/>
                                </p:stCondLst>
                                <p:childTnLst>
                                  <p:par>
                                    <p:cTn id="71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4420"/>
                                </p:stCondLst>
                                <p:childTnLst>
                                  <p:par>
                                    <p:cTn id="7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6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17 -0.01134 C 0.02823 -0.05833 0.07181 -0.05764 0.09926 -0.00787 C 0.12644 0.04051 0.12696 0.11898 0.1003 0.16644 C 0.07337 0.21343 0.02966 0.21227 0.00234 0.16343 C -0.02498 0.11412 -0.0255 0.03611 0.00117 -0.01134 Z " pathEditMode="relative" rAng="-2685120" ptsTypes="fffff">
                                          <p:cBhvr>
                                            <p:cTn id="82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56" y="8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3" presetID="21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85" dur="10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5620"/>
                                </p:stCondLst>
                                <p:childTnLst>
                                  <p:par>
                                    <p:cTn id="8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6120"/>
                                </p:stCondLst>
                                <p:childTnLst>
                                  <p:par>
                                    <p:cTn id="9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6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1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17 -0.01134 C 0.02823 -0.05833 0.07181 -0.05764 0.09926 -0.00787 C 0.12644 0.04051 0.12696 0.11898 0.1003 0.16644 C 0.07337 0.21343 0.02966 0.21227 0.00234 0.16343 C -0.02498 0.11412 -0.0255 0.03611 0.00117 -0.01134 Z " pathEditMode="relative" rAng="-2685120" ptsTypes="fffff">
                                          <p:cBhvr>
                                            <p:cTn id="98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56" y="8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9" presetID="21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01" dur="10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7320"/>
                                </p:stCondLst>
                                <p:childTnLst>
                                  <p:par>
                                    <p:cTn id="103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5" grpId="0"/>
          <p:bldP spid="57" grpId="0" animBg="1"/>
          <p:bldP spid="58" grpId="0" animBg="1"/>
          <p:bldP spid="60" grpId="0" animBg="1"/>
          <p:bldP spid="61" grpId="0"/>
          <p:bldP spid="62" grpId="0" animBg="1"/>
          <p:bldP spid="63" grpId="0"/>
          <p:bldP spid="64" grpId="0" animBg="1"/>
          <p:bldP spid="65" grpId="0"/>
          <p:bldP spid="68" grpId="0" animBg="1"/>
          <p:bldP spid="69" grpId="0" animBg="1"/>
          <p:bldP spid="70" grpId="0"/>
          <p:bldP spid="74" grpId="0" animBg="1"/>
          <p:bldP spid="75" grpId="0"/>
          <p:bldP spid="79" grpId="0" animBg="1"/>
          <p:bldP spid="80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"/>
</p:tagLst>
</file>

<file path=ppt/theme/theme1.xml><?xml version="1.0" encoding="utf-8"?>
<a:theme xmlns:a="http://schemas.openxmlformats.org/drawingml/2006/main" name="1_默认设计模板">
  <a:themeElements>
    <a:clrScheme name="155">
      <a:dk1>
        <a:srgbClr val="294A5A"/>
      </a:dk1>
      <a:lt1>
        <a:srgbClr val="99CC39"/>
      </a:lt1>
      <a:dk2>
        <a:srgbClr val="F9C900"/>
      </a:dk2>
      <a:lt2>
        <a:srgbClr val="ED5A00"/>
      </a:lt2>
      <a:accent1>
        <a:srgbClr val="484849"/>
      </a:accent1>
      <a:accent2>
        <a:srgbClr val="FFFFFF"/>
      </a:accent2>
      <a:accent3>
        <a:srgbClr val="969696"/>
      </a:accent3>
      <a:accent4>
        <a:srgbClr val="00AAA2"/>
      </a:accent4>
      <a:accent5>
        <a:srgbClr val="99CC39"/>
      </a:accent5>
      <a:accent6>
        <a:srgbClr val="F9C900"/>
      </a:accent6>
      <a:hlink>
        <a:srgbClr val="ED5A00"/>
      </a:hlink>
      <a:folHlink>
        <a:srgbClr val="484849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986</Words>
  <Application>Microsoft Office PowerPoint</Application>
  <PresentationFormat>自定义</PresentationFormat>
  <Paragraphs>180</Paragraphs>
  <Slides>17</Slides>
  <Notes>17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877</cp:revision>
  <dcterms:created xsi:type="dcterms:W3CDTF">2013-01-25T01:44:00Z</dcterms:created>
  <dcterms:modified xsi:type="dcterms:W3CDTF">2017-06-29T12:56:24Z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