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1353" r:id="rId4"/>
    <p:sldId id="1361" r:id="rId5"/>
    <p:sldId id="1391" r:id="rId6"/>
    <p:sldId id="1390" r:id="rId7"/>
    <p:sldId id="1386" r:id="rId8"/>
    <p:sldId id="1387" r:id="rId9"/>
    <p:sldId id="1392" r:id="rId10"/>
    <p:sldId id="1394" r:id="rId11"/>
    <p:sldId id="1381" r:id="rId12"/>
    <p:sldId id="1393" r:id="rId13"/>
    <p:sldId id="1395" r:id="rId14"/>
    <p:sldId id="1350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D00"/>
    <a:srgbClr val="FFBF00"/>
    <a:srgbClr val="FFC100"/>
    <a:srgbClr val="FFC300"/>
    <a:srgbClr val="8B8A8B"/>
    <a:srgbClr val="FFC500"/>
    <a:srgbClr val="FBB109"/>
    <a:srgbClr val="3369F8"/>
    <a:srgbClr val="605F60"/>
    <a:srgbClr val="5E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778" autoAdjust="0"/>
  </p:normalViewPr>
  <p:slideViewPr>
    <p:cSldViewPr snapToGrid="0" snapToObjects="1">
      <p:cViewPr varScale="1">
        <p:scale>
          <a:sx n="58" d="100"/>
          <a:sy n="58" d="100"/>
        </p:scale>
        <p:origin x="1528" y="44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C4CF6-8F7E-48A6-B6D2-D6AEC7451B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7734F-BCD2-4973-997C-43358BE1B57C}">
      <dgm:prSet phldrT="[文本]"/>
      <dgm:spPr/>
      <dgm:t>
        <a:bodyPr/>
        <a:lstStyle/>
        <a:p>
          <a:r>
            <a:rPr lang="zh-CN" altLang="en-US" dirty="0"/>
            <a:t>考试</a:t>
          </a:r>
        </a:p>
      </dgm:t>
    </dgm:pt>
    <dgm:pt modelId="{34CF0F07-A9D0-4476-9157-5EB4F5669E7A}" type="parTrans" cxnId="{10917F27-599F-4F6C-8669-DB442685A465}">
      <dgm:prSet/>
      <dgm:spPr/>
      <dgm:t>
        <a:bodyPr/>
        <a:lstStyle/>
        <a:p>
          <a:endParaRPr lang="zh-CN" altLang="en-US"/>
        </a:p>
      </dgm:t>
    </dgm:pt>
    <dgm:pt modelId="{D34535D4-FFBC-47D2-BFCD-85F1570544D2}" type="sibTrans" cxnId="{10917F27-599F-4F6C-8669-DB442685A465}">
      <dgm:prSet/>
      <dgm:spPr/>
      <dgm:t>
        <a:bodyPr/>
        <a:lstStyle/>
        <a:p>
          <a:endParaRPr lang="zh-CN" altLang="en-US"/>
        </a:p>
      </dgm:t>
    </dgm:pt>
    <dgm:pt modelId="{2576AE00-58EE-4580-90E0-22B37843F59C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0D71CC9D-AAFF-455C-8CE8-333DA7EE1BDF}" type="parTrans" cxnId="{A09D5D1A-1BF1-48BD-A68E-A99B29726BD2}">
      <dgm:prSet/>
      <dgm:spPr/>
      <dgm:t>
        <a:bodyPr/>
        <a:lstStyle/>
        <a:p>
          <a:endParaRPr lang="zh-CN" altLang="en-US"/>
        </a:p>
      </dgm:t>
    </dgm:pt>
    <dgm:pt modelId="{71885F20-6D45-4693-982A-316318CD0521}" type="sibTrans" cxnId="{A09D5D1A-1BF1-48BD-A68E-A99B29726BD2}">
      <dgm:prSet/>
      <dgm:spPr/>
      <dgm:t>
        <a:bodyPr/>
        <a:lstStyle/>
        <a:p>
          <a:endParaRPr lang="zh-CN" altLang="en-US"/>
        </a:p>
      </dgm:t>
    </dgm:pt>
    <dgm:pt modelId="{2FA11D7E-C465-4617-BF2D-53A9729BD341}">
      <dgm:prSet phldrT="[文本]"/>
      <dgm:spPr/>
      <dgm:t>
        <a:bodyPr/>
        <a:lstStyle/>
        <a:p>
          <a:r>
            <a:rPr lang="zh-CN" altLang="en-US" dirty="0"/>
            <a:t>权限</a:t>
          </a:r>
        </a:p>
      </dgm:t>
    </dgm:pt>
    <dgm:pt modelId="{9583B9DB-365E-45D3-9995-A82EC0E96D56}" type="parTrans" cxnId="{38E51968-67BE-4BE8-A861-EDD95BB391E8}">
      <dgm:prSet/>
      <dgm:spPr/>
      <dgm:t>
        <a:bodyPr/>
        <a:lstStyle/>
        <a:p>
          <a:endParaRPr lang="zh-CN" altLang="en-US"/>
        </a:p>
      </dgm:t>
    </dgm:pt>
    <dgm:pt modelId="{C848C781-ED49-4832-A387-D026F15741EC}" type="sibTrans" cxnId="{38E51968-67BE-4BE8-A861-EDD95BB391E8}">
      <dgm:prSet/>
      <dgm:spPr/>
      <dgm:t>
        <a:bodyPr/>
        <a:lstStyle/>
        <a:p>
          <a:endParaRPr lang="zh-CN" altLang="en-US"/>
        </a:p>
      </dgm:t>
    </dgm:pt>
    <dgm:pt modelId="{3031FF2A-818D-4CE0-B428-A18AB3F82138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F0F0A96F-2968-491E-8C1C-BA0D6346A883}" type="parTrans" cxnId="{3CDC8380-9C93-419A-BD31-93DF9E2BCA7B}">
      <dgm:prSet/>
      <dgm:spPr/>
      <dgm:t>
        <a:bodyPr/>
        <a:lstStyle/>
        <a:p>
          <a:endParaRPr lang="zh-CN" altLang="en-US"/>
        </a:p>
      </dgm:t>
    </dgm:pt>
    <dgm:pt modelId="{B2C397E2-75FB-4121-8340-58AFFCD8F173}" type="sibTrans" cxnId="{3CDC8380-9C93-419A-BD31-93DF9E2BCA7B}">
      <dgm:prSet/>
      <dgm:spPr/>
      <dgm:t>
        <a:bodyPr/>
        <a:lstStyle/>
        <a:p>
          <a:endParaRPr lang="zh-CN" altLang="en-US"/>
        </a:p>
      </dgm:t>
    </dgm:pt>
    <dgm:pt modelId="{7BFB5BEE-4061-42EB-94A0-D1AC8574BA5C}" type="pres">
      <dgm:prSet presAssocID="{799C4CF6-8F7E-48A6-B6D2-D6AEC7451B26}" presName="Name0" presStyleCnt="0">
        <dgm:presLayoutVars>
          <dgm:dir/>
          <dgm:resizeHandles val="exact"/>
        </dgm:presLayoutVars>
      </dgm:prSet>
      <dgm:spPr/>
    </dgm:pt>
    <dgm:pt modelId="{4084149A-495F-4905-9A25-1F15A3D45663}" type="pres">
      <dgm:prSet presAssocID="{A8F7734F-BCD2-4973-997C-43358BE1B57C}" presName="node" presStyleLbl="node1" presStyleIdx="0" presStyleCnt="4">
        <dgm:presLayoutVars>
          <dgm:bulletEnabled val="1"/>
        </dgm:presLayoutVars>
      </dgm:prSet>
      <dgm:spPr/>
    </dgm:pt>
    <dgm:pt modelId="{4B786280-4726-469F-A54E-93E324D5458A}" type="pres">
      <dgm:prSet presAssocID="{D34535D4-FFBC-47D2-BFCD-85F1570544D2}" presName="sibTrans" presStyleLbl="sibTrans2D1" presStyleIdx="0" presStyleCnt="3"/>
      <dgm:spPr/>
    </dgm:pt>
    <dgm:pt modelId="{2C808491-0277-402D-80CC-263332AEB640}" type="pres">
      <dgm:prSet presAssocID="{D34535D4-FFBC-47D2-BFCD-85F1570544D2}" presName="connectorText" presStyleLbl="sibTrans2D1" presStyleIdx="0" presStyleCnt="3"/>
      <dgm:spPr/>
    </dgm:pt>
    <dgm:pt modelId="{F251FA6D-842D-434A-A942-9A525AC9907A}" type="pres">
      <dgm:prSet presAssocID="{2576AE00-58EE-4580-90E0-22B37843F59C}" presName="node" presStyleLbl="node1" presStyleIdx="1" presStyleCnt="4">
        <dgm:presLayoutVars>
          <dgm:bulletEnabled val="1"/>
        </dgm:presLayoutVars>
      </dgm:prSet>
      <dgm:spPr/>
    </dgm:pt>
    <dgm:pt modelId="{7D2D0656-177D-4601-B4BE-0072B5FACD25}" type="pres">
      <dgm:prSet presAssocID="{71885F20-6D45-4693-982A-316318CD0521}" presName="sibTrans" presStyleLbl="sibTrans2D1" presStyleIdx="1" presStyleCnt="3"/>
      <dgm:spPr/>
    </dgm:pt>
    <dgm:pt modelId="{DFEEAC77-12A0-4654-AB76-CF17E27442E3}" type="pres">
      <dgm:prSet presAssocID="{71885F20-6D45-4693-982A-316318CD0521}" presName="connectorText" presStyleLbl="sibTrans2D1" presStyleIdx="1" presStyleCnt="3"/>
      <dgm:spPr/>
    </dgm:pt>
    <dgm:pt modelId="{6F63D4F8-8938-4CFC-A42E-D7992C58A50C}" type="pres">
      <dgm:prSet presAssocID="{2FA11D7E-C465-4617-BF2D-53A9729BD341}" presName="node" presStyleLbl="node1" presStyleIdx="2" presStyleCnt="4">
        <dgm:presLayoutVars>
          <dgm:bulletEnabled val="1"/>
        </dgm:presLayoutVars>
      </dgm:prSet>
      <dgm:spPr/>
    </dgm:pt>
    <dgm:pt modelId="{01B13393-594C-4784-8C22-D0B08CC5896D}" type="pres">
      <dgm:prSet presAssocID="{C848C781-ED49-4832-A387-D026F15741EC}" presName="sibTrans" presStyleLbl="sibTrans2D1" presStyleIdx="2" presStyleCnt="3"/>
      <dgm:spPr/>
    </dgm:pt>
    <dgm:pt modelId="{380A8693-F1E9-45E9-AD31-9BC8CB1261FE}" type="pres">
      <dgm:prSet presAssocID="{C848C781-ED49-4832-A387-D026F15741EC}" presName="connectorText" presStyleLbl="sibTrans2D1" presStyleIdx="2" presStyleCnt="3"/>
      <dgm:spPr/>
    </dgm:pt>
    <dgm:pt modelId="{3878F2DB-7530-458A-8081-EA972B414AC0}" type="pres">
      <dgm:prSet presAssocID="{3031FF2A-818D-4CE0-B428-A18AB3F82138}" presName="node" presStyleLbl="node1" presStyleIdx="3" presStyleCnt="4">
        <dgm:presLayoutVars>
          <dgm:bulletEnabled val="1"/>
        </dgm:presLayoutVars>
      </dgm:prSet>
      <dgm:spPr/>
    </dgm:pt>
  </dgm:ptLst>
  <dgm:cxnLst>
    <dgm:cxn modelId="{A09D5D1A-1BF1-48BD-A68E-A99B29726BD2}" srcId="{799C4CF6-8F7E-48A6-B6D2-D6AEC7451B26}" destId="{2576AE00-58EE-4580-90E0-22B37843F59C}" srcOrd="1" destOrd="0" parTransId="{0D71CC9D-AAFF-455C-8CE8-333DA7EE1BDF}" sibTransId="{71885F20-6D45-4693-982A-316318CD0521}"/>
    <dgm:cxn modelId="{3F1E0020-04E1-41B6-974E-3617E3AF8551}" type="presOf" srcId="{71885F20-6D45-4693-982A-316318CD0521}" destId="{7D2D0656-177D-4601-B4BE-0072B5FACD25}" srcOrd="0" destOrd="0" presId="urn:microsoft.com/office/officeart/2005/8/layout/process1"/>
    <dgm:cxn modelId="{10917F27-599F-4F6C-8669-DB442685A465}" srcId="{799C4CF6-8F7E-48A6-B6D2-D6AEC7451B26}" destId="{A8F7734F-BCD2-4973-997C-43358BE1B57C}" srcOrd="0" destOrd="0" parTransId="{34CF0F07-A9D0-4476-9157-5EB4F5669E7A}" sibTransId="{D34535D4-FFBC-47D2-BFCD-85F1570544D2}"/>
    <dgm:cxn modelId="{25F3852D-A282-4080-9AB1-58DD78862087}" type="presOf" srcId="{C848C781-ED49-4832-A387-D026F15741EC}" destId="{01B13393-594C-4784-8C22-D0B08CC5896D}" srcOrd="0" destOrd="0" presId="urn:microsoft.com/office/officeart/2005/8/layout/process1"/>
    <dgm:cxn modelId="{AF7DE15C-439C-40A2-8419-9E672AE98D46}" type="presOf" srcId="{D34535D4-FFBC-47D2-BFCD-85F1570544D2}" destId="{2C808491-0277-402D-80CC-263332AEB640}" srcOrd="1" destOrd="0" presId="urn:microsoft.com/office/officeart/2005/8/layout/process1"/>
    <dgm:cxn modelId="{50930260-86EF-40FB-919D-0912BD256AC9}" type="presOf" srcId="{C848C781-ED49-4832-A387-D026F15741EC}" destId="{380A8693-F1E9-45E9-AD31-9BC8CB1261FE}" srcOrd="1" destOrd="0" presId="urn:microsoft.com/office/officeart/2005/8/layout/process1"/>
    <dgm:cxn modelId="{38E51968-67BE-4BE8-A861-EDD95BB391E8}" srcId="{799C4CF6-8F7E-48A6-B6D2-D6AEC7451B26}" destId="{2FA11D7E-C465-4617-BF2D-53A9729BD341}" srcOrd="2" destOrd="0" parTransId="{9583B9DB-365E-45D3-9995-A82EC0E96D56}" sibTransId="{C848C781-ED49-4832-A387-D026F15741EC}"/>
    <dgm:cxn modelId="{3CDC8380-9C93-419A-BD31-93DF9E2BCA7B}" srcId="{799C4CF6-8F7E-48A6-B6D2-D6AEC7451B26}" destId="{3031FF2A-818D-4CE0-B428-A18AB3F82138}" srcOrd="3" destOrd="0" parTransId="{F0F0A96F-2968-491E-8C1C-BA0D6346A883}" sibTransId="{B2C397E2-75FB-4121-8340-58AFFCD8F173}"/>
    <dgm:cxn modelId="{AAA9EEB7-A1CB-4E06-9963-0B8F7A3B4A9C}" type="presOf" srcId="{799C4CF6-8F7E-48A6-B6D2-D6AEC7451B26}" destId="{7BFB5BEE-4061-42EB-94A0-D1AC8574BA5C}" srcOrd="0" destOrd="0" presId="urn:microsoft.com/office/officeart/2005/8/layout/process1"/>
    <dgm:cxn modelId="{BADC6DBC-5376-4494-9B79-5695C3C863A8}" type="presOf" srcId="{2576AE00-58EE-4580-90E0-22B37843F59C}" destId="{F251FA6D-842D-434A-A942-9A525AC9907A}" srcOrd="0" destOrd="0" presId="urn:microsoft.com/office/officeart/2005/8/layout/process1"/>
    <dgm:cxn modelId="{712B9FBF-3CD6-459A-81AC-D819351BA808}" type="presOf" srcId="{3031FF2A-818D-4CE0-B428-A18AB3F82138}" destId="{3878F2DB-7530-458A-8081-EA972B414AC0}" srcOrd="0" destOrd="0" presId="urn:microsoft.com/office/officeart/2005/8/layout/process1"/>
    <dgm:cxn modelId="{6D9545E6-B797-4A0C-A056-07AA587A87B3}" type="presOf" srcId="{2FA11D7E-C465-4617-BF2D-53A9729BD341}" destId="{6F63D4F8-8938-4CFC-A42E-D7992C58A50C}" srcOrd="0" destOrd="0" presId="urn:microsoft.com/office/officeart/2005/8/layout/process1"/>
    <dgm:cxn modelId="{398E6AF3-16E8-4168-BCA7-BA729EA11270}" type="presOf" srcId="{D34535D4-FFBC-47D2-BFCD-85F1570544D2}" destId="{4B786280-4726-469F-A54E-93E324D5458A}" srcOrd="0" destOrd="0" presId="urn:microsoft.com/office/officeart/2005/8/layout/process1"/>
    <dgm:cxn modelId="{5EAC40F9-2E46-4403-8CC8-44E7D9D38883}" type="presOf" srcId="{A8F7734F-BCD2-4973-997C-43358BE1B57C}" destId="{4084149A-495F-4905-9A25-1F15A3D45663}" srcOrd="0" destOrd="0" presId="urn:microsoft.com/office/officeart/2005/8/layout/process1"/>
    <dgm:cxn modelId="{EF0BC4FD-A157-4028-BE40-5C495A3F9758}" type="presOf" srcId="{71885F20-6D45-4693-982A-316318CD0521}" destId="{DFEEAC77-12A0-4654-AB76-CF17E27442E3}" srcOrd="1" destOrd="0" presId="urn:microsoft.com/office/officeart/2005/8/layout/process1"/>
    <dgm:cxn modelId="{6FB67823-FBDE-4F8D-9EE2-69D8DE94C5BC}" type="presParOf" srcId="{7BFB5BEE-4061-42EB-94A0-D1AC8574BA5C}" destId="{4084149A-495F-4905-9A25-1F15A3D45663}" srcOrd="0" destOrd="0" presId="urn:microsoft.com/office/officeart/2005/8/layout/process1"/>
    <dgm:cxn modelId="{ED0B0872-9E1B-463E-8C11-189AFE03FA28}" type="presParOf" srcId="{7BFB5BEE-4061-42EB-94A0-D1AC8574BA5C}" destId="{4B786280-4726-469F-A54E-93E324D5458A}" srcOrd="1" destOrd="0" presId="urn:microsoft.com/office/officeart/2005/8/layout/process1"/>
    <dgm:cxn modelId="{75278F48-0AF7-4293-95A5-2DCF2674DA39}" type="presParOf" srcId="{4B786280-4726-469F-A54E-93E324D5458A}" destId="{2C808491-0277-402D-80CC-263332AEB640}" srcOrd="0" destOrd="0" presId="urn:microsoft.com/office/officeart/2005/8/layout/process1"/>
    <dgm:cxn modelId="{94609EC5-5B0F-427A-810D-3F98904D6305}" type="presParOf" srcId="{7BFB5BEE-4061-42EB-94A0-D1AC8574BA5C}" destId="{F251FA6D-842D-434A-A942-9A525AC9907A}" srcOrd="2" destOrd="0" presId="urn:microsoft.com/office/officeart/2005/8/layout/process1"/>
    <dgm:cxn modelId="{6B07038F-AEE7-4E1D-8641-C312FB3110DC}" type="presParOf" srcId="{7BFB5BEE-4061-42EB-94A0-D1AC8574BA5C}" destId="{7D2D0656-177D-4601-B4BE-0072B5FACD25}" srcOrd="3" destOrd="0" presId="urn:microsoft.com/office/officeart/2005/8/layout/process1"/>
    <dgm:cxn modelId="{2E79BBF0-B0B2-4608-89ED-16AB950BEC79}" type="presParOf" srcId="{7D2D0656-177D-4601-B4BE-0072B5FACD25}" destId="{DFEEAC77-12A0-4654-AB76-CF17E27442E3}" srcOrd="0" destOrd="0" presId="urn:microsoft.com/office/officeart/2005/8/layout/process1"/>
    <dgm:cxn modelId="{7BE63C8B-5FE4-4BB0-B23B-BAB3F85040A8}" type="presParOf" srcId="{7BFB5BEE-4061-42EB-94A0-D1AC8574BA5C}" destId="{6F63D4F8-8938-4CFC-A42E-D7992C58A50C}" srcOrd="4" destOrd="0" presId="urn:microsoft.com/office/officeart/2005/8/layout/process1"/>
    <dgm:cxn modelId="{75D13AFF-5426-4BA2-BB54-D6C60CFD4D7B}" type="presParOf" srcId="{7BFB5BEE-4061-42EB-94A0-D1AC8574BA5C}" destId="{01B13393-594C-4784-8C22-D0B08CC5896D}" srcOrd="5" destOrd="0" presId="urn:microsoft.com/office/officeart/2005/8/layout/process1"/>
    <dgm:cxn modelId="{56675D7C-F3EB-43E4-993B-D2C13E5C9FF3}" type="presParOf" srcId="{01B13393-594C-4784-8C22-D0B08CC5896D}" destId="{380A8693-F1E9-45E9-AD31-9BC8CB1261FE}" srcOrd="0" destOrd="0" presId="urn:microsoft.com/office/officeart/2005/8/layout/process1"/>
    <dgm:cxn modelId="{FF8E1618-3132-41DB-A6A5-1B1F1256BB3E}" type="presParOf" srcId="{7BFB5BEE-4061-42EB-94A0-D1AC8574BA5C}" destId="{3878F2DB-7530-458A-8081-EA972B414A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C4CF6-8F7E-48A6-B6D2-D6AEC7451B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F7734F-BCD2-4973-997C-43358BE1B57C}">
      <dgm:prSet phldrT="[文本]" custT="1"/>
      <dgm:spPr/>
      <dgm:t>
        <a:bodyPr/>
        <a:lstStyle/>
        <a:p>
          <a:r>
            <a:rPr lang="zh-CN" altLang="en-US" sz="1600" dirty="0"/>
            <a:t>讨论区</a:t>
          </a:r>
        </a:p>
      </dgm:t>
    </dgm:pt>
    <dgm:pt modelId="{34CF0F07-A9D0-4476-9157-5EB4F5669E7A}" type="parTrans" cxnId="{10917F27-599F-4F6C-8669-DB442685A465}">
      <dgm:prSet/>
      <dgm:spPr/>
      <dgm:t>
        <a:bodyPr/>
        <a:lstStyle/>
        <a:p>
          <a:endParaRPr lang="zh-CN" altLang="en-US" sz="1600"/>
        </a:p>
      </dgm:t>
    </dgm:pt>
    <dgm:pt modelId="{D34535D4-FFBC-47D2-BFCD-85F1570544D2}" type="sibTrans" cxnId="{10917F27-599F-4F6C-8669-DB442685A465}">
      <dgm:prSet custT="1"/>
      <dgm:spPr/>
      <dgm:t>
        <a:bodyPr/>
        <a:lstStyle/>
        <a:p>
          <a:endParaRPr lang="zh-CN" altLang="en-US" sz="700"/>
        </a:p>
      </dgm:t>
    </dgm:pt>
    <dgm:pt modelId="{2FA11D7E-C465-4617-BF2D-53A9729BD341}">
      <dgm:prSet phldrT="[文本]" custT="1"/>
      <dgm:spPr/>
      <dgm:t>
        <a:bodyPr/>
        <a:lstStyle/>
        <a:p>
          <a:r>
            <a:rPr lang="zh-CN" altLang="en-US" sz="1600" dirty="0"/>
            <a:t>证书</a:t>
          </a:r>
        </a:p>
      </dgm:t>
    </dgm:pt>
    <dgm:pt modelId="{9583B9DB-365E-45D3-9995-A82EC0E96D56}" type="parTrans" cxnId="{38E51968-67BE-4BE8-A861-EDD95BB391E8}">
      <dgm:prSet/>
      <dgm:spPr/>
      <dgm:t>
        <a:bodyPr/>
        <a:lstStyle/>
        <a:p>
          <a:endParaRPr lang="zh-CN" altLang="en-US" sz="1600"/>
        </a:p>
      </dgm:t>
    </dgm:pt>
    <dgm:pt modelId="{C848C781-ED49-4832-A387-D026F15741EC}" type="sibTrans" cxnId="{38E51968-67BE-4BE8-A861-EDD95BB391E8}">
      <dgm:prSet custT="1"/>
      <dgm:spPr/>
      <dgm:t>
        <a:bodyPr/>
        <a:lstStyle/>
        <a:p>
          <a:endParaRPr lang="zh-CN" altLang="en-US" sz="700"/>
        </a:p>
      </dgm:t>
    </dgm:pt>
    <dgm:pt modelId="{3031FF2A-818D-4CE0-B428-A18AB3F82138}">
      <dgm:prSet phldrT="[文本]" custT="1"/>
      <dgm:spPr/>
      <dgm:t>
        <a:bodyPr/>
        <a:lstStyle/>
        <a:p>
          <a:r>
            <a:rPr lang="en-US" altLang="zh-CN" sz="1600" dirty="0"/>
            <a:t>…</a:t>
          </a:r>
          <a:endParaRPr lang="zh-CN" altLang="en-US" sz="1600" dirty="0"/>
        </a:p>
      </dgm:t>
    </dgm:pt>
    <dgm:pt modelId="{F0F0A96F-2968-491E-8C1C-BA0D6346A883}" type="parTrans" cxnId="{3CDC8380-9C93-419A-BD31-93DF9E2BCA7B}">
      <dgm:prSet/>
      <dgm:spPr/>
      <dgm:t>
        <a:bodyPr/>
        <a:lstStyle/>
        <a:p>
          <a:endParaRPr lang="zh-CN" altLang="en-US" sz="1600"/>
        </a:p>
      </dgm:t>
    </dgm:pt>
    <dgm:pt modelId="{B2C397E2-75FB-4121-8340-58AFFCD8F173}" type="sibTrans" cxnId="{3CDC8380-9C93-419A-BD31-93DF9E2BCA7B}">
      <dgm:prSet/>
      <dgm:spPr/>
      <dgm:t>
        <a:bodyPr/>
        <a:lstStyle/>
        <a:p>
          <a:endParaRPr lang="zh-CN" altLang="en-US" sz="1600"/>
        </a:p>
      </dgm:t>
    </dgm:pt>
    <dgm:pt modelId="{B3B5937E-AF1C-4DBF-A18F-3F373405AA7D}">
      <dgm:prSet phldrT="[文本]" custT="1"/>
      <dgm:spPr/>
      <dgm:t>
        <a:bodyPr/>
        <a:lstStyle/>
        <a:p>
          <a:r>
            <a:rPr lang="zh-CN" altLang="en-US" sz="1600" dirty="0"/>
            <a:t>支付</a:t>
          </a:r>
        </a:p>
      </dgm:t>
    </dgm:pt>
    <dgm:pt modelId="{1E796205-07A9-4E65-ABC0-842440608EED}" type="parTrans" cxnId="{088C6FB6-60B5-4D92-B1E4-B394FFC627C8}">
      <dgm:prSet/>
      <dgm:spPr/>
      <dgm:t>
        <a:bodyPr/>
        <a:lstStyle/>
        <a:p>
          <a:endParaRPr lang="zh-CN" altLang="en-US" sz="1600"/>
        </a:p>
      </dgm:t>
    </dgm:pt>
    <dgm:pt modelId="{C960611F-A342-4220-9E83-D9D322C3D512}" type="sibTrans" cxnId="{088C6FB6-60B5-4D92-B1E4-B394FFC627C8}">
      <dgm:prSet custT="1"/>
      <dgm:spPr/>
      <dgm:t>
        <a:bodyPr/>
        <a:lstStyle/>
        <a:p>
          <a:endParaRPr lang="zh-CN" altLang="en-US" sz="700"/>
        </a:p>
      </dgm:t>
    </dgm:pt>
    <dgm:pt modelId="{7BFB5BEE-4061-42EB-94A0-D1AC8574BA5C}" type="pres">
      <dgm:prSet presAssocID="{799C4CF6-8F7E-48A6-B6D2-D6AEC7451B26}" presName="Name0" presStyleCnt="0">
        <dgm:presLayoutVars>
          <dgm:dir/>
          <dgm:resizeHandles val="exact"/>
        </dgm:presLayoutVars>
      </dgm:prSet>
      <dgm:spPr/>
    </dgm:pt>
    <dgm:pt modelId="{4084149A-495F-4905-9A25-1F15A3D45663}" type="pres">
      <dgm:prSet presAssocID="{A8F7734F-BCD2-4973-997C-43358BE1B57C}" presName="node" presStyleLbl="node1" presStyleIdx="0" presStyleCnt="4">
        <dgm:presLayoutVars>
          <dgm:bulletEnabled val="1"/>
        </dgm:presLayoutVars>
      </dgm:prSet>
      <dgm:spPr/>
    </dgm:pt>
    <dgm:pt modelId="{4B786280-4726-469F-A54E-93E324D5458A}" type="pres">
      <dgm:prSet presAssocID="{D34535D4-FFBC-47D2-BFCD-85F1570544D2}" presName="sibTrans" presStyleLbl="sibTrans2D1" presStyleIdx="0" presStyleCnt="3"/>
      <dgm:spPr/>
    </dgm:pt>
    <dgm:pt modelId="{2C808491-0277-402D-80CC-263332AEB640}" type="pres">
      <dgm:prSet presAssocID="{D34535D4-FFBC-47D2-BFCD-85F1570544D2}" presName="connectorText" presStyleLbl="sibTrans2D1" presStyleIdx="0" presStyleCnt="3"/>
      <dgm:spPr/>
    </dgm:pt>
    <dgm:pt modelId="{6F63D4F8-8938-4CFC-A42E-D7992C58A50C}" type="pres">
      <dgm:prSet presAssocID="{2FA11D7E-C465-4617-BF2D-53A9729BD341}" presName="node" presStyleLbl="node1" presStyleIdx="1" presStyleCnt="4">
        <dgm:presLayoutVars>
          <dgm:bulletEnabled val="1"/>
        </dgm:presLayoutVars>
      </dgm:prSet>
      <dgm:spPr/>
    </dgm:pt>
    <dgm:pt modelId="{01B13393-594C-4784-8C22-D0B08CC5896D}" type="pres">
      <dgm:prSet presAssocID="{C848C781-ED49-4832-A387-D026F15741EC}" presName="sibTrans" presStyleLbl="sibTrans2D1" presStyleIdx="1" presStyleCnt="3"/>
      <dgm:spPr/>
    </dgm:pt>
    <dgm:pt modelId="{380A8693-F1E9-45E9-AD31-9BC8CB1261FE}" type="pres">
      <dgm:prSet presAssocID="{C848C781-ED49-4832-A387-D026F15741EC}" presName="connectorText" presStyleLbl="sibTrans2D1" presStyleIdx="1" presStyleCnt="3"/>
      <dgm:spPr/>
    </dgm:pt>
    <dgm:pt modelId="{0CE8D8C8-0579-45D7-8512-D1D92617AB9F}" type="pres">
      <dgm:prSet presAssocID="{B3B5937E-AF1C-4DBF-A18F-3F373405AA7D}" presName="node" presStyleLbl="node1" presStyleIdx="2" presStyleCnt="4">
        <dgm:presLayoutVars>
          <dgm:bulletEnabled val="1"/>
        </dgm:presLayoutVars>
      </dgm:prSet>
      <dgm:spPr/>
    </dgm:pt>
    <dgm:pt modelId="{63DC49FD-A375-49F6-9AC4-C302021DBECC}" type="pres">
      <dgm:prSet presAssocID="{C960611F-A342-4220-9E83-D9D322C3D512}" presName="sibTrans" presStyleLbl="sibTrans2D1" presStyleIdx="2" presStyleCnt="3"/>
      <dgm:spPr/>
    </dgm:pt>
    <dgm:pt modelId="{38054212-52F1-4EE7-9796-B08A1AA61719}" type="pres">
      <dgm:prSet presAssocID="{C960611F-A342-4220-9E83-D9D322C3D512}" presName="connectorText" presStyleLbl="sibTrans2D1" presStyleIdx="2" presStyleCnt="3"/>
      <dgm:spPr/>
    </dgm:pt>
    <dgm:pt modelId="{3878F2DB-7530-458A-8081-EA972B414AC0}" type="pres">
      <dgm:prSet presAssocID="{3031FF2A-818D-4CE0-B428-A18AB3F82138}" presName="node" presStyleLbl="node1" presStyleIdx="3" presStyleCnt="4">
        <dgm:presLayoutVars>
          <dgm:bulletEnabled val="1"/>
        </dgm:presLayoutVars>
      </dgm:prSet>
      <dgm:spPr/>
    </dgm:pt>
  </dgm:ptLst>
  <dgm:cxnLst>
    <dgm:cxn modelId="{AD6DD208-A3E3-483A-AB02-30FE995585AE}" type="presOf" srcId="{C960611F-A342-4220-9E83-D9D322C3D512}" destId="{38054212-52F1-4EE7-9796-B08A1AA61719}" srcOrd="1" destOrd="0" presId="urn:microsoft.com/office/officeart/2005/8/layout/process1"/>
    <dgm:cxn modelId="{10917F27-599F-4F6C-8669-DB442685A465}" srcId="{799C4CF6-8F7E-48A6-B6D2-D6AEC7451B26}" destId="{A8F7734F-BCD2-4973-997C-43358BE1B57C}" srcOrd="0" destOrd="0" parTransId="{34CF0F07-A9D0-4476-9157-5EB4F5669E7A}" sibTransId="{D34535D4-FFBC-47D2-BFCD-85F1570544D2}"/>
    <dgm:cxn modelId="{25F3852D-A282-4080-9AB1-58DD78862087}" type="presOf" srcId="{C848C781-ED49-4832-A387-D026F15741EC}" destId="{01B13393-594C-4784-8C22-D0B08CC5896D}" srcOrd="0" destOrd="0" presId="urn:microsoft.com/office/officeart/2005/8/layout/process1"/>
    <dgm:cxn modelId="{AF7DE15C-439C-40A2-8419-9E672AE98D46}" type="presOf" srcId="{D34535D4-FFBC-47D2-BFCD-85F1570544D2}" destId="{2C808491-0277-402D-80CC-263332AEB640}" srcOrd="1" destOrd="0" presId="urn:microsoft.com/office/officeart/2005/8/layout/process1"/>
    <dgm:cxn modelId="{50930260-86EF-40FB-919D-0912BD256AC9}" type="presOf" srcId="{C848C781-ED49-4832-A387-D026F15741EC}" destId="{380A8693-F1E9-45E9-AD31-9BC8CB1261FE}" srcOrd="1" destOrd="0" presId="urn:microsoft.com/office/officeart/2005/8/layout/process1"/>
    <dgm:cxn modelId="{38E51968-67BE-4BE8-A861-EDD95BB391E8}" srcId="{799C4CF6-8F7E-48A6-B6D2-D6AEC7451B26}" destId="{2FA11D7E-C465-4617-BF2D-53A9729BD341}" srcOrd="1" destOrd="0" parTransId="{9583B9DB-365E-45D3-9995-A82EC0E96D56}" sibTransId="{C848C781-ED49-4832-A387-D026F15741EC}"/>
    <dgm:cxn modelId="{267E6952-EA51-4D74-8C9E-2AFFC253417F}" type="presOf" srcId="{B3B5937E-AF1C-4DBF-A18F-3F373405AA7D}" destId="{0CE8D8C8-0579-45D7-8512-D1D92617AB9F}" srcOrd="0" destOrd="0" presId="urn:microsoft.com/office/officeart/2005/8/layout/process1"/>
    <dgm:cxn modelId="{3CDC8380-9C93-419A-BD31-93DF9E2BCA7B}" srcId="{799C4CF6-8F7E-48A6-B6D2-D6AEC7451B26}" destId="{3031FF2A-818D-4CE0-B428-A18AB3F82138}" srcOrd="3" destOrd="0" parTransId="{F0F0A96F-2968-491E-8C1C-BA0D6346A883}" sibTransId="{B2C397E2-75FB-4121-8340-58AFFCD8F173}"/>
    <dgm:cxn modelId="{030FA89A-4F0F-48C7-821D-0B842C5805E8}" type="presOf" srcId="{C960611F-A342-4220-9E83-D9D322C3D512}" destId="{63DC49FD-A375-49F6-9AC4-C302021DBECC}" srcOrd="0" destOrd="0" presId="urn:microsoft.com/office/officeart/2005/8/layout/process1"/>
    <dgm:cxn modelId="{088C6FB6-60B5-4D92-B1E4-B394FFC627C8}" srcId="{799C4CF6-8F7E-48A6-B6D2-D6AEC7451B26}" destId="{B3B5937E-AF1C-4DBF-A18F-3F373405AA7D}" srcOrd="2" destOrd="0" parTransId="{1E796205-07A9-4E65-ABC0-842440608EED}" sibTransId="{C960611F-A342-4220-9E83-D9D322C3D512}"/>
    <dgm:cxn modelId="{AAA9EEB7-A1CB-4E06-9963-0B8F7A3B4A9C}" type="presOf" srcId="{799C4CF6-8F7E-48A6-B6D2-D6AEC7451B26}" destId="{7BFB5BEE-4061-42EB-94A0-D1AC8574BA5C}" srcOrd="0" destOrd="0" presId="urn:microsoft.com/office/officeart/2005/8/layout/process1"/>
    <dgm:cxn modelId="{712B9FBF-3CD6-459A-81AC-D819351BA808}" type="presOf" srcId="{3031FF2A-818D-4CE0-B428-A18AB3F82138}" destId="{3878F2DB-7530-458A-8081-EA972B414AC0}" srcOrd="0" destOrd="0" presId="urn:microsoft.com/office/officeart/2005/8/layout/process1"/>
    <dgm:cxn modelId="{6D9545E6-B797-4A0C-A056-07AA587A87B3}" type="presOf" srcId="{2FA11D7E-C465-4617-BF2D-53A9729BD341}" destId="{6F63D4F8-8938-4CFC-A42E-D7992C58A50C}" srcOrd="0" destOrd="0" presId="urn:microsoft.com/office/officeart/2005/8/layout/process1"/>
    <dgm:cxn modelId="{398E6AF3-16E8-4168-BCA7-BA729EA11270}" type="presOf" srcId="{D34535D4-FFBC-47D2-BFCD-85F1570544D2}" destId="{4B786280-4726-469F-A54E-93E324D5458A}" srcOrd="0" destOrd="0" presId="urn:microsoft.com/office/officeart/2005/8/layout/process1"/>
    <dgm:cxn modelId="{5EAC40F9-2E46-4403-8CC8-44E7D9D38883}" type="presOf" srcId="{A8F7734F-BCD2-4973-997C-43358BE1B57C}" destId="{4084149A-495F-4905-9A25-1F15A3D45663}" srcOrd="0" destOrd="0" presId="urn:microsoft.com/office/officeart/2005/8/layout/process1"/>
    <dgm:cxn modelId="{6FB67823-FBDE-4F8D-9EE2-69D8DE94C5BC}" type="presParOf" srcId="{7BFB5BEE-4061-42EB-94A0-D1AC8574BA5C}" destId="{4084149A-495F-4905-9A25-1F15A3D45663}" srcOrd="0" destOrd="0" presId="urn:microsoft.com/office/officeart/2005/8/layout/process1"/>
    <dgm:cxn modelId="{ED0B0872-9E1B-463E-8C11-189AFE03FA28}" type="presParOf" srcId="{7BFB5BEE-4061-42EB-94A0-D1AC8574BA5C}" destId="{4B786280-4726-469F-A54E-93E324D5458A}" srcOrd="1" destOrd="0" presId="urn:microsoft.com/office/officeart/2005/8/layout/process1"/>
    <dgm:cxn modelId="{75278F48-0AF7-4293-95A5-2DCF2674DA39}" type="presParOf" srcId="{4B786280-4726-469F-A54E-93E324D5458A}" destId="{2C808491-0277-402D-80CC-263332AEB640}" srcOrd="0" destOrd="0" presId="urn:microsoft.com/office/officeart/2005/8/layout/process1"/>
    <dgm:cxn modelId="{7BE63C8B-5FE4-4BB0-B23B-BAB3F85040A8}" type="presParOf" srcId="{7BFB5BEE-4061-42EB-94A0-D1AC8574BA5C}" destId="{6F63D4F8-8938-4CFC-A42E-D7992C58A50C}" srcOrd="2" destOrd="0" presId="urn:microsoft.com/office/officeart/2005/8/layout/process1"/>
    <dgm:cxn modelId="{75D13AFF-5426-4BA2-BB54-D6C60CFD4D7B}" type="presParOf" srcId="{7BFB5BEE-4061-42EB-94A0-D1AC8574BA5C}" destId="{01B13393-594C-4784-8C22-D0B08CC5896D}" srcOrd="3" destOrd="0" presId="urn:microsoft.com/office/officeart/2005/8/layout/process1"/>
    <dgm:cxn modelId="{56675D7C-F3EB-43E4-993B-D2C13E5C9FF3}" type="presParOf" srcId="{01B13393-594C-4784-8C22-D0B08CC5896D}" destId="{380A8693-F1E9-45E9-AD31-9BC8CB1261FE}" srcOrd="0" destOrd="0" presId="urn:microsoft.com/office/officeart/2005/8/layout/process1"/>
    <dgm:cxn modelId="{03339B96-1EF8-4207-AC28-1B6CC845C181}" type="presParOf" srcId="{7BFB5BEE-4061-42EB-94A0-D1AC8574BA5C}" destId="{0CE8D8C8-0579-45D7-8512-D1D92617AB9F}" srcOrd="4" destOrd="0" presId="urn:microsoft.com/office/officeart/2005/8/layout/process1"/>
    <dgm:cxn modelId="{A74248C6-CA08-46E7-BE9F-76291327B591}" type="presParOf" srcId="{7BFB5BEE-4061-42EB-94A0-D1AC8574BA5C}" destId="{63DC49FD-A375-49F6-9AC4-C302021DBECC}" srcOrd="5" destOrd="0" presId="urn:microsoft.com/office/officeart/2005/8/layout/process1"/>
    <dgm:cxn modelId="{82ACD2D2-AF1D-4480-818F-FF094E21638D}" type="presParOf" srcId="{63DC49FD-A375-49F6-9AC4-C302021DBECC}" destId="{38054212-52F1-4EE7-9796-B08A1AA61719}" srcOrd="0" destOrd="0" presId="urn:microsoft.com/office/officeart/2005/8/layout/process1"/>
    <dgm:cxn modelId="{FF8E1618-3132-41DB-A6A5-1B1F1256BB3E}" type="presParOf" srcId="{7BFB5BEE-4061-42EB-94A0-D1AC8574BA5C}" destId="{3878F2DB-7530-458A-8081-EA972B414A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149A-495F-4905-9A25-1F15A3D45663}">
      <dsp:nvSpPr>
        <dsp:cNvPr id="0" name=""/>
        <dsp:cNvSpPr/>
      </dsp:nvSpPr>
      <dsp:spPr>
        <a:xfrm>
          <a:off x="1649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考试</a:t>
          </a:r>
        </a:p>
      </dsp:txBody>
      <dsp:txXfrm>
        <a:off x="17291" y="867888"/>
        <a:ext cx="689827" cy="502789"/>
      </dsp:txXfrm>
    </dsp:sp>
    <dsp:sp modelId="{4B786280-4726-469F-A54E-93E324D5458A}">
      <dsp:nvSpPr>
        <dsp:cNvPr id="0" name=""/>
        <dsp:cNvSpPr/>
      </dsp:nvSpPr>
      <dsp:spPr>
        <a:xfrm>
          <a:off x="794872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794872" y="1065632"/>
        <a:ext cx="107013" cy="107301"/>
      </dsp:txXfrm>
    </dsp:sp>
    <dsp:sp modelId="{F251FA6D-842D-434A-A942-9A525AC9907A}">
      <dsp:nvSpPr>
        <dsp:cNvPr id="0" name=""/>
        <dsp:cNvSpPr/>
      </dsp:nvSpPr>
      <dsp:spPr>
        <a:xfrm>
          <a:off x="1011205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</a:t>
          </a:r>
        </a:p>
      </dsp:txBody>
      <dsp:txXfrm>
        <a:off x="1026847" y="867888"/>
        <a:ext cx="689827" cy="502789"/>
      </dsp:txXfrm>
    </dsp:sp>
    <dsp:sp modelId="{7D2D0656-177D-4601-B4BE-0072B5FACD25}">
      <dsp:nvSpPr>
        <dsp:cNvPr id="0" name=""/>
        <dsp:cNvSpPr/>
      </dsp:nvSpPr>
      <dsp:spPr>
        <a:xfrm>
          <a:off x="1804428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804428" y="1065632"/>
        <a:ext cx="107013" cy="107301"/>
      </dsp:txXfrm>
    </dsp:sp>
    <dsp:sp modelId="{6F63D4F8-8938-4CFC-A42E-D7992C58A50C}">
      <dsp:nvSpPr>
        <dsp:cNvPr id="0" name=""/>
        <dsp:cNvSpPr/>
      </dsp:nvSpPr>
      <dsp:spPr>
        <a:xfrm>
          <a:off x="2020762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权限</a:t>
          </a:r>
        </a:p>
      </dsp:txBody>
      <dsp:txXfrm>
        <a:off x="2036404" y="867888"/>
        <a:ext cx="689827" cy="502789"/>
      </dsp:txXfrm>
    </dsp:sp>
    <dsp:sp modelId="{01B13393-594C-4784-8C22-D0B08CC5896D}">
      <dsp:nvSpPr>
        <dsp:cNvPr id="0" name=""/>
        <dsp:cNvSpPr/>
      </dsp:nvSpPr>
      <dsp:spPr>
        <a:xfrm>
          <a:off x="2813985" y="1029865"/>
          <a:ext cx="152875" cy="1788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813985" y="1065632"/>
        <a:ext cx="107013" cy="107301"/>
      </dsp:txXfrm>
    </dsp:sp>
    <dsp:sp modelId="{3878F2DB-7530-458A-8081-EA972B414AC0}">
      <dsp:nvSpPr>
        <dsp:cNvPr id="0" name=""/>
        <dsp:cNvSpPr/>
      </dsp:nvSpPr>
      <dsp:spPr>
        <a:xfrm>
          <a:off x="3030318" y="852246"/>
          <a:ext cx="721111" cy="534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3045960" y="867888"/>
        <a:ext cx="689827" cy="50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149A-495F-4905-9A25-1F15A3D45663}">
      <dsp:nvSpPr>
        <dsp:cNvPr id="0" name=""/>
        <dsp:cNvSpPr/>
      </dsp:nvSpPr>
      <dsp:spPr>
        <a:xfrm>
          <a:off x="1853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讨论区</a:t>
          </a:r>
        </a:p>
      </dsp:txBody>
      <dsp:txXfrm>
        <a:off x="16092" y="890451"/>
        <a:ext cx="781755" cy="457662"/>
      </dsp:txXfrm>
    </dsp:sp>
    <dsp:sp modelId="{4B786280-4726-469F-A54E-93E324D5458A}">
      <dsp:nvSpPr>
        <dsp:cNvPr id="0" name=""/>
        <dsp:cNvSpPr/>
      </dsp:nvSpPr>
      <dsp:spPr>
        <a:xfrm>
          <a:off x="893110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893110" y="1059001"/>
        <a:ext cx="120238" cy="120563"/>
      </dsp:txXfrm>
    </dsp:sp>
    <dsp:sp modelId="{6F63D4F8-8938-4CFC-A42E-D7992C58A50C}">
      <dsp:nvSpPr>
        <dsp:cNvPr id="0" name=""/>
        <dsp:cNvSpPr/>
      </dsp:nvSpPr>
      <dsp:spPr>
        <a:xfrm>
          <a:off x="1136180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证书</a:t>
          </a:r>
        </a:p>
      </dsp:txBody>
      <dsp:txXfrm>
        <a:off x="1150419" y="890451"/>
        <a:ext cx="781755" cy="457662"/>
      </dsp:txXfrm>
    </dsp:sp>
    <dsp:sp modelId="{01B13393-594C-4784-8C22-D0B08CC5896D}">
      <dsp:nvSpPr>
        <dsp:cNvPr id="0" name=""/>
        <dsp:cNvSpPr/>
      </dsp:nvSpPr>
      <dsp:spPr>
        <a:xfrm>
          <a:off x="2027437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27437" y="1059001"/>
        <a:ext cx="120238" cy="120563"/>
      </dsp:txXfrm>
    </dsp:sp>
    <dsp:sp modelId="{0CE8D8C8-0579-45D7-8512-D1D92617AB9F}">
      <dsp:nvSpPr>
        <dsp:cNvPr id="0" name=""/>
        <dsp:cNvSpPr/>
      </dsp:nvSpPr>
      <dsp:spPr>
        <a:xfrm>
          <a:off x="2270507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支付</a:t>
          </a:r>
        </a:p>
      </dsp:txBody>
      <dsp:txXfrm>
        <a:off x="2284746" y="890451"/>
        <a:ext cx="781755" cy="457662"/>
      </dsp:txXfrm>
    </dsp:sp>
    <dsp:sp modelId="{63DC49FD-A375-49F6-9AC4-C302021DBECC}">
      <dsp:nvSpPr>
        <dsp:cNvPr id="0" name=""/>
        <dsp:cNvSpPr/>
      </dsp:nvSpPr>
      <dsp:spPr>
        <a:xfrm>
          <a:off x="3161764" y="1018814"/>
          <a:ext cx="171769" cy="200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61764" y="1059001"/>
        <a:ext cx="120238" cy="120563"/>
      </dsp:txXfrm>
    </dsp:sp>
    <dsp:sp modelId="{3878F2DB-7530-458A-8081-EA972B414AC0}">
      <dsp:nvSpPr>
        <dsp:cNvPr id="0" name=""/>
        <dsp:cNvSpPr/>
      </dsp:nvSpPr>
      <dsp:spPr>
        <a:xfrm>
          <a:off x="3404835" y="876212"/>
          <a:ext cx="810233" cy="48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…</a:t>
          </a:r>
          <a:endParaRPr lang="zh-CN" altLang="en-US" sz="1600" kern="1200" dirty="0"/>
        </a:p>
      </dsp:txBody>
      <dsp:txXfrm>
        <a:off x="3419074" y="890451"/>
        <a:ext cx="781755" cy="4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2017/7/13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2017/7/13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2017/7/13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084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2017/7/13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22663" y="2525863"/>
            <a:ext cx="452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2017</a:t>
            </a:r>
            <a:r>
              <a:rPr kumimoji="1"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年中工作总结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36234" y="33425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产品部</a:t>
            </a:r>
          </a:p>
        </p:txBody>
      </p:sp>
      <p:sp>
        <p:nvSpPr>
          <p:cNvPr id="2" name="矩形 1"/>
          <p:cNvSpPr/>
          <p:nvPr/>
        </p:nvSpPr>
        <p:spPr>
          <a:xfrm>
            <a:off x="3483317" y="4127891"/>
            <a:ext cx="2204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-07-13  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管健｜学堂在线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大项目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36" y="1805465"/>
            <a:ext cx="7859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军职教育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UNESCO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CAP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SIELE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京师学堂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北京市民教育在线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互联网大学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7945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创新项目 </a:t>
            </a:r>
            <a:r>
              <a:rPr kumimoji="1" lang="en-US" altLang="zh-CN" sz="3200" b="1" dirty="0">
                <a:solidFill>
                  <a:srgbClr val="3369F8"/>
                </a:solidFill>
                <a:latin typeface="+mj-ea"/>
                <a:ea typeface="+mj-ea"/>
              </a:rPr>
              <a:t>– 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小木机器人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B0B96E-F856-46AD-AF78-51505D5363F1}"/>
              </a:ext>
            </a:extLst>
          </p:cNvPr>
          <p:cNvSpPr/>
          <p:nvPr/>
        </p:nvSpPr>
        <p:spPr>
          <a:xfrm>
            <a:off x="1126886" y="1528345"/>
            <a:ext cx="764316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机器人客服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自助客服：解答学生关于平台的常见问题。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人工客服入口：机器人回答不了的问题，可提交给人工客服。</a:t>
            </a:r>
            <a:endParaRPr kumimoji="1" lang="zh-CN" altLang="en-US" sz="2000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辅助选课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个性化推荐、交互式选课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</a:rPr>
              <a:t>辅助学习</a:t>
            </a:r>
            <a:endParaRPr kumimoji="1" lang="en-US" altLang="zh-CN" sz="2000" dirty="0">
              <a:solidFill>
                <a:srgbClr val="605F6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答疑解惑、消息管理、学习监督和管理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社交化氛围、间歇休闲、扩展知识</a:t>
            </a:r>
          </a:p>
        </p:txBody>
      </p:sp>
    </p:spTree>
    <p:extLst>
      <p:ext uri="{BB962C8B-B14F-4D97-AF65-F5344CB8AC3E}">
        <p14:creationId xmlns:p14="http://schemas.microsoft.com/office/powerpoint/2010/main" val="22008807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创新项目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B0B96E-F856-46AD-AF78-51505D5363F1}"/>
              </a:ext>
            </a:extLst>
          </p:cNvPr>
          <p:cNvSpPr/>
          <p:nvPr/>
        </p:nvSpPr>
        <p:spPr>
          <a:xfrm>
            <a:off x="1126886" y="1528345"/>
            <a:ext cx="7643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远程实验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制课：视频音频合成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上课：基于问题的学习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在线监考</a:t>
            </a:r>
          </a:p>
        </p:txBody>
      </p:sp>
    </p:spTree>
    <p:extLst>
      <p:ext uri="{BB962C8B-B14F-4D97-AF65-F5344CB8AC3E}">
        <p14:creationId xmlns:p14="http://schemas.microsoft.com/office/powerpoint/2010/main" val="11604828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</a:p>
        </p:txBody>
      </p:sp>
      <p:sp>
        <p:nvSpPr>
          <p:cNvPr id="3" name="矩形 2"/>
          <p:cNvSpPr/>
          <p:nvPr/>
        </p:nvSpPr>
        <p:spPr>
          <a:xfrm>
            <a:off x="3262104" y="3989391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07</a:t>
            </a:r>
            <a:r>
              <a:rPr lang="zh-CN" altLang="is-I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13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管健｜学堂在线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上半年工作小结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8D7AEC-665B-4661-96EC-D865BB01EEBF}"/>
              </a:ext>
            </a:extLst>
          </p:cNvPr>
          <p:cNvSpPr txBox="1"/>
          <p:nvPr/>
        </p:nvSpPr>
        <p:spPr>
          <a:xfrm>
            <a:off x="689836" y="1386824"/>
            <a:ext cx="7859254" cy="49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军职教育项目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WEB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、微信、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APP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接入资源：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学堂在线、百度百科、图灵知识库、超星期刊、八一学院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新学堂云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605F60"/>
                </a:solidFill>
                <a:latin typeface="+mn-ea"/>
                <a:ea typeface="+mn-ea"/>
              </a:rPr>
              <a:t>部署四个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平台：西南大学、二外、</a:t>
            </a:r>
            <a:r>
              <a:rPr kumimoji="1" lang="zh-CN" altLang="en-US">
                <a:solidFill>
                  <a:srgbClr val="605F60"/>
                </a:solidFill>
                <a:latin typeface="+mn-ea"/>
                <a:ea typeface="+mn-ea"/>
              </a:rPr>
              <a:t>民航大学、湖南大学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学堂在线移动端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20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个版本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数据产品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TAP 2.1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接入新学堂云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957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下半年工作计划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EB1FFF-D922-4B47-8387-63708168EA77}"/>
              </a:ext>
            </a:extLst>
          </p:cNvPr>
          <p:cNvSpPr txBox="1"/>
          <p:nvPr/>
        </p:nvSpPr>
        <p:spPr>
          <a:xfrm>
            <a:off x="1500833" y="1607162"/>
            <a:ext cx="6695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新学堂云 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 =》  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新平台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主站改版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移动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数据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大项目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创新项目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9178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目标：新平台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682E9C-BF73-4254-9B43-B2DF00739A8D}"/>
              </a:ext>
            </a:extLst>
          </p:cNvPr>
          <p:cNvSpPr/>
          <p:nvPr/>
        </p:nvSpPr>
        <p:spPr>
          <a:xfrm>
            <a:off x="1857077" y="3921098"/>
            <a:ext cx="5656078" cy="2177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基础服务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329BE8-7071-4808-A783-3E37B7166409}"/>
              </a:ext>
            </a:extLst>
          </p:cNvPr>
          <p:cNvSpPr/>
          <p:nvPr/>
        </p:nvSpPr>
        <p:spPr>
          <a:xfrm>
            <a:off x="185707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数据服务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044505E-AE01-49AB-8794-50E49C180F36}"/>
              </a:ext>
            </a:extLst>
          </p:cNvPr>
          <p:cNvSpPr/>
          <p:nvPr/>
        </p:nvSpPr>
        <p:spPr>
          <a:xfrm>
            <a:off x="282803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直播服务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F2F36FF-B043-4FAA-AE6A-BE7031E53721}"/>
              </a:ext>
            </a:extLst>
          </p:cNvPr>
          <p:cNvSpPr/>
          <p:nvPr/>
        </p:nvSpPr>
        <p:spPr>
          <a:xfrm>
            <a:off x="379899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身份认证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834F648-FC31-4468-94E9-55EB3BFE91DC}"/>
              </a:ext>
            </a:extLst>
          </p:cNvPr>
          <p:cNvSpPr/>
          <p:nvPr/>
        </p:nvSpPr>
        <p:spPr>
          <a:xfrm>
            <a:off x="476995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支付</a:t>
            </a:r>
            <a:endParaRPr lang="en-US" altLang="zh-CN" sz="1600" dirty="0"/>
          </a:p>
          <a:p>
            <a:pPr algn="ctr"/>
            <a:r>
              <a:rPr lang="zh-CN" altLang="en-US" sz="1600" dirty="0"/>
              <a:t>结算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F43858C-2DB4-462A-8F1A-F9C12BEA1687}"/>
              </a:ext>
            </a:extLst>
          </p:cNvPr>
          <p:cNvSpPr/>
          <p:nvPr/>
        </p:nvSpPr>
        <p:spPr>
          <a:xfrm>
            <a:off x="574091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证书服务</a:t>
            </a:r>
            <a:endParaRPr lang="en-US" altLang="zh-CN" sz="16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A021592-D561-428D-AFE9-CD5D69ED2EFE}"/>
              </a:ext>
            </a:extLst>
          </p:cNvPr>
          <p:cNvSpPr/>
          <p:nvPr/>
        </p:nvSpPr>
        <p:spPr>
          <a:xfrm>
            <a:off x="6711877" y="464696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在线考试</a:t>
            </a:r>
            <a:endParaRPr lang="en-US" altLang="zh-CN" sz="16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C1AC0E5-FB1E-4823-A0F5-19BFD3AF87A5}"/>
              </a:ext>
            </a:extLst>
          </p:cNvPr>
          <p:cNvSpPr/>
          <p:nvPr/>
        </p:nvSpPr>
        <p:spPr>
          <a:xfrm>
            <a:off x="185707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远程实验</a:t>
            </a:r>
            <a:endParaRPr lang="en-US" altLang="zh-CN" sz="16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08D5FAE-6302-4CF9-8540-DA0DA01AF519}"/>
              </a:ext>
            </a:extLst>
          </p:cNvPr>
          <p:cNvSpPr/>
          <p:nvPr/>
        </p:nvSpPr>
        <p:spPr>
          <a:xfrm>
            <a:off x="282803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知识图谱</a:t>
            </a:r>
            <a:endParaRPr lang="en-US" altLang="zh-CN" sz="16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3129866-A8D0-40D1-ADF0-2BC7C5684734}"/>
              </a:ext>
            </a:extLst>
          </p:cNvPr>
          <p:cNvSpPr/>
          <p:nvPr/>
        </p:nvSpPr>
        <p:spPr>
          <a:xfrm>
            <a:off x="379899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智能导学</a:t>
            </a:r>
            <a:endParaRPr lang="en-US" altLang="zh-CN" sz="16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9D64A32-1912-4268-9F2A-75EDC3F174BA}"/>
              </a:ext>
            </a:extLst>
          </p:cNvPr>
          <p:cNvSpPr/>
          <p:nvPr/>
        </p:nvSpPr>
        <p:spPr>
          <a:xfrm>
            <a:off x="476995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消息系统</a:t>
            </a:r>
            <a:endParaRPr lang="en-US" altLang="zh-CN" sz="16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3DAB586-61A8-4300-94F6-B5A75E34DCD6}"/>
              </a:ext>
            </a:extLst>
          </p:cNvPr>
          <p:cNvSpPr/>
          <p:nvPr/>
        </p:nvSpPr>
        <p:spPr>
          <a:xfrm>
            <a:off x="574091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测评服务</a:t>
            </a:r>
            <a:endParaRPr lang="en-US" altLang="zh-CN" sz="16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FD03CE5-80AC-420F-8DB0-00CDD2CB05A3}"/>
              </a:ext>
            </a:extLst>
          </p:cNvPr>
          <p:cNvSpPr/>
          <p:nvPr/>
        </p:nvSpPr>
        <p:spPr>
          <a:xfrm>
            <a:off x="1857077" y="4010652"/>
            <a:ext cx="5656078" cy="46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用户系统、权限系统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6388671-F9AB-4A60-8540-E3DB21EBFC05}"/>
              </a:ext>
            </a:extLst>
          </p:cNvPr>
          <p:cNvSpPr/>
          <p:nvPr/>
        </p:nvSpPr>
        <p:spPr>
          <a:xfrm>
            <a:off x="1857077" y="3284788"/>
            <a:ext cx="5656078" cy="4619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内容中心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9468401-C3D3-4DE4-BC60-98B22D238D92}"/>
              </a:ext>
            </a:extLst>
          </p:cNvPr>
          <p:cNvSpPr/>
          <p:nvPr/>
        </p:nvSpPr>
        <p:spPr>
          <a:xfrm>
            <a:off x="6711877" y="5226712"/>
            <a:ext cx="801278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……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B81EC4-3F1D-4964-A084-2EECDC0F13C4}"/>
              </a:ext>
            </a:extLst>
          </p:cNvPr>
          <p:cNvSpPr/>
          <p:nvPr/>
        </p:nvSpPr>
        <p:spPr>
          <a:xfrm>
            <a:off x="1857077" y="2530641"/>
            <a:ext cx="2743198" cy="592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CMS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2308DD-6001-4B21-9226-392D11AF0AD4}"/>
              </a:ext>
            </a:extLst>
          </p:cNvPr>
          <p:cNvSpPr/>
          <p:nvPr/>
        </p:nvSpPr>
        <p:spPr>
          <a:xfrm>
            <a:off x="4769957" y="2530641"/>
            <a:ext cx="2743198" cy="5920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LMS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C8D26F-7D88-4ACE-84C6-D12555D68252}"/>
              </a:ext>
            </a:extLst>
          </p:cNvPr>
          <p:cNvSpPr/>
          <p:nvPr/>
        </p:nvSpPr>
        <p:spPr bwMode="auto">
          <a:xfrm>
            <a:off x="1857077" y="1776494"/>
            <a:ext cx="801278" cy="5920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新学堂云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ACB9756-DFFB-4536-8E5F-ACBB1E938DD9}"/>
              </a:ext>
            </a:extLst>
          </p:cNvPr>
          <p:cNvSpPr/>
          <p:nvPr/>
        </p:nvSpPr>
        <p:spPr bwMode="auto">
          <a:xfrm>
            <a:off x="2857392" y="1776495"/>
            <a:ext cx="753356" cy="60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新</a:t>
            </a:r>
            <a:r>
              <a:rPr lang="zh-CN" altLang="en-US" sz="1600" dirty="0">
                <a:latin typeface="+mn-ea"/>
                <a:ea typeface="+mn-ea"/>
              </a:rPr>
              <a:t>学分课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2C974B4-9188-45B3-90D0-CC95B4C576D2}"/>
              </a:ext>
            </a:extLst>
          </p:cNvPr>
          <p:cNvSpPr/>
          <p:nvPr/>
        </p:nvSpPr>
        <p:spPr bwMode="auto">
          <a:xfrm>
            <a:off x="3809785" y="1795108"/>
            <a:ext cx="801288" cy="5894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自主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随堂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1DC4CB-297D-4FFB-9633-62CE0E684CA8}"/>
              </a:ext>
            </a:extLst>
          </p:cNvPr>
          <p:cNvSpPr/>
          <p:nvPr/>
        </p:nvSpPr>
        <p:spPr bwMode="auto">
          <a:xfrm>
            <a:off x="4810110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微学位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9800179-202E-463E-97F9-0ACBF00CD21F}"/>
              </a:ext>
            </a:extLst>
          </p:cNvPr>
          <p:cNvSpPr/>
          <p:nvPr/>
        </p:nvSpPr>
        <p:spPr bwMode="auto">
          <a:xfrm>
            <a:off x="5781070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600" dirty="0">
                <a:latin typeface="+mn-ea"/>
                <a:ea typeface="+mn-ea"/>
              </a:rPr>
              <a:t>CAP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工硕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13EF8A9-BBF4-400C-A2AC-3D8CDF297498}"/>
              </a:ext>
            </a:extLst>
          </p:cNvPr>
          <p:cNvSpPr/>
          <p:nvPr/>
        </p:nvSpPr>
        <p:spPr bwMode="auto">
          <a:xfrm>
            <a:off x="6741232" y="1795108"/>
            <a:ext cx="771923" cy="5734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1364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新学堂云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65BF01A-12BF-454C-91CD-BD6DBAE3B8F5}"/>
              </a:ext>
            </a:extLst>
          </p:cNvPr>
          <p:cNvSpPr/>
          <p:nvPr/>
        </p:nvSpPr>
        <p:spPr bwMode="auto">
          <a:xfrm>
            <a:off x="495759" y="3327094"/>
            <a:ext cx="8141465" cy="6169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             7.30         8.10         8.20         8.30              9.15               9.30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8A24424-5964-4E3A-A3AD-EE8E8A19DF70}"/>
              </a:ext>
            </a:extLst>
          </p:cNvPr>
          <p:cNvCxnSpPr>
            <a:cxnSpLocks/>
          </p:cNvCxnSpPr>
          <p:nvPr/>
        </p:nvCxnSpPr>
        <p:spPr bwMode="auto">
          <a:xfrm>
            <a:off x="1126886" y="2875402"/>
            <a:ext cx="591745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EE95BFC-3B20-4806-98D6-601C5593A99C}"/>
              </a:ext>
            </a:extLst>
          </p:cNvPr>
          <p:cNvSpPr txBox="1"/>
          <p:nvPr/>
        </p:nvSpPr>
        <p:spPr>
          <a:xfrm>
            <a:off x="465934" y="2229071"/>
            <a:ext cx="1902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账号、课程设置、</a:t>
            </a:r>
            <a:endParaRPr lang="en-US" altLang="zh-CN" dirty="0"/>
          </a:p>
          <a:p>
            <a:r>
              <a:rPr lang="zh-CN" altLang="en-US" dirty="0"/>
              <a:t>自主选课、学期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8F498C-2702-43A3-A7DD-B3E1F624AE45}"/>
              </a:ext>
            </a:extLst>
          </p:cNvPr>
          <p:cNvSpPr txBox="1"/>
          <p:nvPr/>
        </p:nvSpPr>
        <p:spPr>
          <a:xfrm>
            <a:off x="1500833" y="483902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课程通知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857C0D-83E4-448C-92E7-15585A2167FE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2054831" y="3862677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A99836-9AD9-41BB-A400-0746DAC3E208}"/>
              </a:ext>
            </a:extLst>
          </p:cNvPr>
          <p:cNvSpPr txBox="1"/>
          <p:nvPr/>
        </p:nvSpPr>
        <p:spPr>
          <a:xfrm>
            <a:off x="2556284" y="1675073"/>
            <a:ext cx="20157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自定义考试方式及成绩计算；教学分析平台相关数据展现；限制建课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BBB3FB-1E0B-4F5F-8A1D-22D8DAD629CA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3564142" y="2875402"/>
            <a:ext cx="233883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4C3B84D-07F2-4EA3-9035-C002C5B281DE}"/>
              </a:ext>
            </a:extLst>
          </p:cNvPr>
          <p:cNvSpPr txBox="1"/>
          <p:nvPr/>
        </p:nvSpPr>
        <p:spPr>
          <a:xfrm>
            <a:off x="3564142" y="4839026"/>
            <a:ext cx="226215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iPhone APP</a:t>
            </a:r>
            <a:r>
              <a:rPr lang="zh-CN" altLang="en-US"/>
              <a:t>：</a:t>
            </a:r>
            <a:endParaRPr lang="en-US" altLang="zh-CN" dirty="0"/>
          </a:p>
          <a:p>
            <a:r>
              <a:rPr lang="zh-CN" altLang="zh-CN" dirty="0"/>
              <a:t>课程列表</a:t>
            </a:r>
            <a:r>
              <a:rPr lang="zh-CN" altLang="en-US" dirty="0"/>
              <a:t>、</a:t>
            </a:r>
            <a:r>
              <a:rPr lang="zh-CN" altLang="zh-CN" dirty="0"/>
              <a:t>课程课件</a:t>
            </a:r>
            <a:endParaRPr lang="en-US" altLang="zh-CN" dirty="0"/>
          </a:p>
          <a:p>
            <a:r>
              <a:rPr lang="zh-CN" altLang="zh-CN" dirty="0"/>
              <a:t>课程公告、课程成绩</a:t>
            </a:r>
            <a:endParaRPr lang="en-US" altLang="zh-CN" dirty="0"/>
          </a:p>
          <a:p>
            <a:r>
              <a:rPr lang="zh-CN" altLang="zh-CN" dirty="0"/>
              <a:t>视频播放、课件下载</a:t>
            </a:r>
            <a:endParaRPr lang="en-US" altLang="zh-CN" dirty="0"/>
          </a:p>
          <a:p>
            <a:r>
              <a:rPr lang="zh-CN" altLang="zh-CN" dirty="0"/>
              <a:t>个人中心、课程通知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47BDAF-F03E-40B2-94E8-442D0C2B512B}"/>
              </a:ext>
            </a:extLst>
          </p:cNvPr>
          <p:cNvCxnSpPr/>
          <p:nvPr/>
        </p:nvCxnSpPr>
        <p:spPr bwMode="auto">
          <a:xfrm flipV="1">
            <a:off x="4134851" y="3862676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01FB72B-C06B-4EB0-A83B-1D216C656386}"/>
              </a:ext>
            </a:extLst>
          </p:cNvPr>
          <p:cNvSpPr txBox="1"/>
          <p:nvPr/>
        </p:nvSpPr>
        <p:spPr>
          <a:xfrm>
            <a:off x="4867844" y="1952072"/>
            <a:ext cx="181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 APP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学生分班及查看分班数据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310131C-A931-43A8-BDB1-4DB8FDE90301}"/>
              </a:ext>
            </a:extLst>
          </p:cNvPr>
          <p:cNvCxnSpPr>
            <a:cxnSpLocks/>
          </p:cNvCxnSpPr>
          <p:nvPr/>
        </p:nvCxnSpPr>
        <p:spPr bwMode="auto">
          <a:xfrm>
            <a:off x="5768964" y="2875402"/>
            <a:ext cx="233883" cy="616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D84D36-E685-4A1B-AF71-065EBF7BDADB}"/>
              </a:ext>
            </a:extLst>
          </p:cNvPr>
          <p:cNvSpPr txBox="1"/>
          <p:nvPr/>
        </p:nvSpPr>
        <p:spPr>
          <a:xfrm>
            <a:off x="6002848" y="4839025"/>
            <a:ext cx="16538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/>
              <a:t>标准版学堂云升级方案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B76DD7B-6142-4AA4-B309-34BFB291720A}"/>
              </a:ext>
            </a:extLst>
          </p:cNvPr>
          <p:cNvCxnSpPr/>
          <p:nvPr/>
        </p:nvCxnSpPr>
        <p:spPr bwMode="auto">
          <a:xfrm flipV="1">
            <a:off x="6829786" y="3862676"/>
            <a:ext cx="553998" cy="976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88CBF4-099E-4B69-BAAE-B505E7F77AE7}"/>
              </a:ext>
            </a:extLst>
          </p:cNvPr>
          <p:cNvSpPr txBox="1"/>
          <p:nvPr/>
        </p:nvSpPr>
        <p:spPr>
          <a:xfrm>
            <a:off x="7685384" y="2275237"/>
            <a:ext cx="1338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直播、考试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DE5068-6659-4474-918C-8706D3C92802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8123968" y="2921568"/>
            <a:ext cx="230830" cy="570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46958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基础模块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0A4E1A5-A705-43CB-8569-4A7F194C1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348039"/>
              </p:ext>
            </p:extLst>
          </p:nvPr>
        </p:nvGraphicFramePr>
        <p:xfrm>
          <a:off x="2827663" y="1120840"/>
          <a:ext cx="3753080" cy="2238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FBA05E9E-685D-4D78-8B56-5505E9318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611978"/>
              </p:ext>
            </p:extLst>
          </p:nvPr>
        </p:nvGraphicFramePr>
        <p:xfrm>
          <a:off x="2595742" y="2084483"/>
          <a:ext cx="4216922" cy="2238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B9A58C24-827D-40AA-87CF-6F094E7D8D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3885" y="3664626"/>
            <a:ext cx="5640636" cy="26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7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主站改版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36" y="1805465"/>
            <a:ext cx="48846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首页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课程分类及搜索推荐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X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学堂直播产品页面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证书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课程封面页及报名逻辑优化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个人中心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运营产品：广场、专题页、活动模板等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2DE25D3C-E6EB-4115-BC37-58643C1BAEC5}"/>
              </a:ext>
            </a:extLst>
          </p:cNvPr>
          <p:cNvSpPr/>
          <p:nvPr/>
        </p:nvSpPr>
        <p:spPr bwMode="auto">
          <a:xfrm>
            <a:off x="4384713" y="1949987"/>
            <a:ext cx="264405" cy="10686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353222-2AC8-415C-88C4-34C72C89C929}"/>
              </a:ext>
            </a:extLst>
          </p:cNvPr>
          <p:cNvSpPr txBox="1"/>
          <p:nvPr/>
        </p:nvSpPr>
        <p:spPr>
          <a:xfrm>
            <a:off x="4979624" y="216113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开发可灵活使用的运营位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打通产品与产品间的引流关联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2E81D11-836E-4D28-B1C9-BA3CEDBB5F69}"/>
              </a:ext>
            </a:extLst>
          </p:cNvPr>
          <p:cNvSpPr/>
          <p:nvPr/>
        </p:nvSpPr>
        <p:spPr bwMode="auto">
          <a:xfrm>
            <a:off x="4417764" y="3454610"/>
            <a:ext cx="231353" cy="4673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CDC705-2CEF-4DC0-B82E-A970CC56B403}"/>
              </a:ext>
            </a:extLst>
          </p:cNvPr>
          <p:cNvSpPr txBox="1"/>
          <p:nvPr/>
        </p:nvSpPr>
        <p:spPr>
          <a:xfrm>
            <a:off x="4979624" y="3226642"/>
            <a:ext cx="324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梳理付费环节，优化证书流程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支持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B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端、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X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学堂新型证书需求</a:t>
            </a:r>
            <a:endParaRPr kumimoji="1" lang="en-US" altLang="zh-CN" dirty="0">
              <a:solidFill>
                <a:srgbClr val="605F6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支持高级证书 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</a:rPr>
              <a:t>–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</a:rPr>
              <a:t>数据学习报告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C03C32E-C86A-4573-9C6A-7A1C431D879E}"/>
              </a:ext>
            </a:extLst>
          </p:cNvPr>
          <p:cNvSpPr/>
          <p:nvPr/>
        </p:nvSpPr>
        <p:spPr bwMode="auto">
          <a:xfrm>
            <a:off x="8200775" y="1949987"/>
            <a:ext cx="546618" cy="219998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7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9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dirty="0"/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083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移动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588D88-770F-4CF4-B30C-8359024CB546}"/>
              </a:ext>
            </a:extLst>
          </p:cNvPr>
          <p:cNvSpPr txBox="1"/>
          <p:nvPr/>
        </p:nvSpPr>
        <p:spPr>
          <a:xfrm>
            <a:off x="689836" y="1805465"/>
            <a:ext cx="785925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605F60"/>
                </a:solidFill>
                <a:latin typeface="+mn-ea"/>
                <a:ea typeface="+mn-ea"/>
              </a:rPr>
              <a:t>补全 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=》 </a:t>
            </a:r>
            <a:r>
              <a:rPr kumimoji="1" lang="zh-CN" altLang="en-US" sz="2000" b="1" dirty="0">
                <a:solidFill>
                  <a:srgbClr val="605F60"/>
                </a:solidFill>
                <a:latin typeface="+mn-ea"/>
                <a:ea typeface="+mn-ea"/>
              </a:rPr>
              <a:t>先行</a:t>
            </a:r>
            <a:endParaRPr kumimoji="1" lang="en-US" altLang="zh-CN" sz="2000" b="1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学习引导、推荐、数据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社交：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好友、群组、新讨论区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离开</a:t>
            </a: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app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界面后视频转音频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6822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08182" y="5954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343E591-7A80-4183-A652-B57385720CD6}" type="slidenum">
              <a:rPr kumimoji="1" lang="en-US" altLang="zh-CN" sz="360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</a:t>
            </a:fld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588D88-770F-4CF4-B30C-8359024CB546}"/>
              </a:ext>
            </a:extLst>
          </p:cNvPr>
          <p:cNvSpPr txBox="1"/>
          <p:nvPr/>
        </p:nvSpPr>
        <p:spPr>
          <a:xfrm>
            <a:off x="689836" y="1805465"/>
            <a:ext cx="7859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跨平台接入：规范、抽象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面向学生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>
                <a:solidFill>
                  <a:srgbClr val="605F60"/>
                </a:solidFill>
                <a:latin typeface="+mn-ea"/>
                <a:ea typeface="+mn-ea"/>
              </a:rPr>
              <a:t>SaaS</a:t>
            </a: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化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上云</a:t>
            </a:r>
            <a:endParaRPr kumimoji="1" lang="en-US" altLang="zh-CN" sz="20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3FBF4-BB4E-4CFF-AC1D-C557EBE37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59" y="2339115"/>
            <a:ext cx="316677" cy="3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35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22372</TotalTime>
  <Pages>0</Pages>
  <Words>495</Words>
  <Characters>0</Characters>
  <Application>Microsoft Office PowerPoint</Application>
  <DocSecurity>0</DocSecurity>
  <PresentationFormat>全屏显示(4:3)</PresentationFormat>
  <Lines>0</Lines>
  <Paragraphs>159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 Bold</vt:lpstr>
      <vt:lpstr>宋体</vt:lpstr>
      <vt:lpstr>微软雅黑</vt:lpstr>
      <vt:lpstr>微软雅黑</vt:lpstr>
      <vt:lpstr>Arial</vt:lpstr>
      <vt:lpstr>Calibri</vt:lpstr>
      <vt:lpstr>Wingdings</vt:lpstr>
      <vt:lpstr>清华MOOC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Jian Guan</cp:lastModifiedBy>
  <cp:revision>1712</cp:revision>
  <dcterms:created xsi:type="dcterms:W3CDTF">2014-01-16T12:01:00Z</dcterms:created>
  <dcterms:modified xsi:type="dcterms:W3CDTF">2017-07-13T03:23:38Z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