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AE5E-5427-462F-A84A-6220C9DACF53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0386-383C-4231-B6BB-E41D732E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5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AE5E-5427-462F-A84A-6220C9DACF53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0386-383C-4231-B6BB-E41D732E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6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AE5E-5427-462F-A84A-6220C9DACF53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0386-383C-4231-B6BB-E41D732E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34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单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52777" y="399397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sz="4800" cap="all">
                <a:solidFill>
                  <a:srgbClr val="FD860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标题文本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564501" y="2050930"/>
            <a:ext cx="10363201" cy="15001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213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indent="609585">
              <a:spcBef>
                <a:spcPts val="400"/>
              </a:spcBef>
              <a:buSzTx/>
              <a:buFontTx/>
              <a:buNone/>
              <a:defRPr sz="213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indent="1219170">
              <a:spcBef>
                <a:spcPts val="400"/>
              </a:spcBef>
              <a:buSzTx/>
              <a:buFontTx/>
              <a:buNone/>
              <a:defRPr sz="213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indent="1828754">
              <a:spcBef>
                <a:spcPts val="400"/>
              </a:spcBef>
              <a:buSzTx/>
              <a:buFontTx/>
              <a:buNone/>
              <a:defRPr sz="213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indent="2438339">
              <a:spcBef>
                <a:spcPts val="400"/>
              </a:spcBef>
              <a:buSzTx/>
              <a:buFontTx/>
              <a:buNone/>
              <a:defRPr sz="213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53715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AE5E-5427-462F-A84A-6220C9DACF53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0386-383C-4231-B6BB-E41D732E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9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AE5E-5427-462F-A84A-6220C9DACF53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0386-383C-4231-B6BB-E41D732E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8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AE5E-5427-462F-A84A-6220C9DACF53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0386-383C-4231-B6BB-E41D732E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34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AE5E-5427-462F-A84A-6220C9DACF53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0386-383C-4231-B6BB-E41D732E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AE5E-5427-462F-A84A-6220C9DACF53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0386-383C-4231-B6BB-E41D732E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69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AE5E-5427-462F-A84A-6220C9DACF53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0386-383C-4231-B6BB-E41D732E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3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AE5E-5427-462F-A84A-6220C9DACF53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0386-383C-4231-B6BB-E41D732E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9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AE5E-5427-462F-A84A-6220C9DACF53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0386-383C-4231-B6BB-E41D732E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5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9AE5E-5427-462F-A84A-6220C9DACF53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A0386-383C-4231-B6BB-E41D732E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9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椭圆 50">
            <a:extLst>
              <a:ext uri="{FF2B5EF4-FFF2-40B4-BE49-F238E27FC236}">
                <a16:creationId xmlns:a16="http://schemas.microsoft.com/office/drawing/2014/main" id="{B7864E25-E4E5-4229-B30B-89D2FA9991E4}"/>
              </a:ext>
            </a:extLst>
          </p:cNvPr>
          <p:cNvSpPr/>
          <p:nvPr/>
        </p:nvSpPr>
        <p:spPr>
          <a:xfrm>
            <a:off x="6249983" y="956988"/>
            <a:ext cx="628030" cy="48356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5CB4CE7A-E433-4F0B-BD4F-82CE3DFEE566}"/>
              </a:ext>
            </a:extLst>
          </p:cNvPr>
          <p:cNvSpPr/>
          <p:nvPr/>
        </p:nvSpPr>
        <p:spPr>
          <a:xfrm rot="10800000">
            <a:off x="6099136" y="4833396"/>
            <a:ext cx="1036954" cy="3770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DA41F6A9-8096-45DE-9CC9-1B9F21338989}"/>
              </a:ext>
            </a:extLst>
          </p:cNvPr>
          <p:cNvSpPr/>
          <p:nvPr/>
        </p:nvSpPr>
        <p:spPr>
          <a:xfrm rot="10800000">
            <a:off x="6099136" y="2997722"/>
            <a:ext cx="1036954" cy="3770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35B283B-5505-424B-A98D-CCCEB3258B65}"/>
              </a:ext>
            </a:extLst>
          </p:cNvPr>
          <p:cNvSpPr txBox="1"/>
          <p:nvPr/>
        </p:nvSpPr>
        <p:spPr>
          <a:xfrm>
            <a:off x="6264106" y="301226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认证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0844FF-C3D0-4B22-935D-798A5CEB2BC6}"/>
              </a:ext>
            </a:extLst>
          </p:cNvPr>
          <p:cNvSpPr/>
          <p:nvPr/>
        </p:nvSpPr>
        <p:spPr>
          <a:xfrm>
            <a:off x="443060" y="2262433"/>
            <a:ext cx="5656078" cy="1112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r>
              <a:rPr lang="zh-CN" altLang="en-US" dirty="0">
                <a:solidFill>
                  <a:schemeClr val="accent1"/>
                </a:solidFill>
              </a:rPr>
              <a:t>学习中心</a:t>
            </a:r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82DE06-0874-4D3C-B77D-159DBD00371B}"/>
              </a:ext>
            </a:extLst>
          </p:cNvPr>
          <p:cNvSpPr/>
          <p:nvPr/>
        </p:nvSpPr>
        <p:spPr>
          <a:xfrm>
            <a:off x="443060" y="4185502"/>
            <a:ext cx="5656078" cy="2177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r>
              <a:rPr lang="zh-CN" altLang="en-US" dirty="0">
                <a:solidFill>
                  <a:schemeClr val="accent1"/>
                </a:solidFill>
              </a:rPr>
              <a:t>基础服务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CE4302B-9A26-40C6-B80B-912A29A555EB}"/>
              </a:ext>
            </a:extLst>
          </p:cNvPr>
          <p:cNvSpPr/>
          <p:nvPr/>
        </p:nvSpPr>
        <p:spPr>
          <a:xfrm>
            <a:off x="443060" y="4911366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数据服务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EF9C04-9F11-4E3D-981D-297ACAF8AD74}"/>
              </a:ext>
            </a:extLst>
          </p:cNvPr>
          <p:cNvSpPr/>
          <p:nvPr/>
        </p:nvSpPr>
        <p:spPr>
          <a:xfrm>
            <a:off x="1414020" y="4911366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直播服务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96D3C30-D5D2-4A77-AA56-03AB1C0328E6}"/>
              </a:ext>
            </a:extLst>
          </p:cNvPr>
          <p:cNvSpPr/>
          <p:nvPr/>
        </p:nvSpPr>
        <p:spPr>
          <a:xfrm>
            <a:off x="2384980" y="4911366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身份认证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60298C7-EF60-4F9A-91AE-695CB5DF3412}"/>
              </a:ext>
            </a:extLst>
          </p:cNvPr>
          <p:cNvSpPr/>
          <p:nvPr/>
        </p:nvSpPr>
        <p:spPr>
          <a:xfrm>
            <a:off x="3355940" y="4911366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支付</a:t>
            </a:r>
            <a:endParaRPr lang="en-US" altLang="zh-CN" sz="1600" dirty="0"/>
          </a:p>
          <a:p>
            <a:pPr algn="ctr"/>
            <a:r>
              <a:rPr lang="zh-CN" altLang="en-US" sz="1600" dirty="0"/>
              <a:t>结算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AC48EE7-6A50-43EC-96B6-B7604B9BDA4C}"/>
              </a:ext>
            </a:extLst>
          </p:cNvPr>
          <p:cNvSpPr/>
          <p:nvPr/>
        </p:nvSpPr>
        <p:spPr>
          <a:xfrm>
            <a:off x="4326900" y="4911366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证书服务</a:t>
            </a:r>
            <a:endParaRPr lang="en-US" altLang="zh-CN" sz="16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3C3C982-2526-446D-A55D-B76F74FBAED8}"/>
              </a:ext>
            </a:extLst>
          </p:cNvPr>
          <p:cNvSpPr/>
          <p:nvPr/>
        </p:nvSpPr>
        <p:spPr>
          <a:xfrm>
            <a:off x="5297860" y="4911366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在线考试</a:t>
            </a:r>
            <a:endParaRPr lang="en-US" altLang="zh-CN" sz="16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B18766-816C-463F-B80D-BD924954C1EA}"/>
              </a:ext>
            </a:extLst>
          </p:cNvPr>
          <p:cNvSpPr/>
          <p:nvPr/>
        </p:nvSpPr>
        <p:spPr>
          <a:xfrm>
            <a:off x="443060" y="5491116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远程实验</a:t>
            </a:r>
            <a:endParaRPr lang="en-US" altLang="zh-CN" sz="16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85E3E35-9215-424A-A6F4-445B9A06BB16}"/>
              </a:ext>
            </a:extLst>
          </p:cNvPr>
          <p:cNvSpPr/>
          <p:nvPr/>
        </p:nvSpPr>
        <p:spPr>
          <a:xfrm>
            <a:off x="1414020" y="5491116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知识图谱</a:t>
            </a:r>
            <a:endParaRPr lang="en-US" altLang="zh-CN" sz="16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13DCBF-F4D1-4CE0-ABB2-284898C0E4B9}"/>
              </a:ext>
            </a:extLst>
          </p:cNvPr>
          <p:cNvSpPr/>
          <p:nvPr/>
        </p:nvSpPr>
        <p:spPr>
          <a:xfrm>
            <a:off x="2384980" y="5491116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智能导学</a:t>
            </a:r>
            <a:endParaRPr lang="en-US" altLang="zh-CN" sz="16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DC1A030-8D81-4194-BAE7-36EA10E9E3F6}"/>
              </a:ext>
            </a:extLst>
          </p:cNvPr>
          <p:cNvSpPr/>
          <p:nvPr/>
        </p:nvSpPr>
        <p:spPr>
          <a:xfrm>
            <a:off x="3355940" y="5491116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消息系统</a:t>
            </a:r>
            <a:endParaRPr lang="en-US" altLang="zh-CN" sz="16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859417F-D633-4F6D-B7FC-D1F231CD5461}"/>
              </a:ext>
            </a:extLst>
          </p:cNvPr>
          <p:cNvSpPr/>
          <p:nvPr/>
        </p:nvSpPr>
        <p:spPr>
          <a:xfrm>
            <a:off x="4326900" y="5491116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测评服务</a:t>
            </a:r>
            <a:endParaRPr lang="en-US" altLang="zh-CN" sz="16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20EFC30-66D6-461A-B291-ABB38D27429C}"/>
              </a:ext>
            </a:extLst>
          </p:cNvPr>
          <p:cNvSpPr/>
          <p:nvPr/>
        </p:nvSpPr>
        <p:spPr>
          <a:xfrm>
            <a:off x="443060" y="4275056"/>
            <a:ext cx="5656078" cy="461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用户系统、权限系统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DEF8C54-0DB1-46CA-85CD-E5FBF0624C62}"/>
              </a:ext>
            </a:extLst>
          </p:cNvPr>
          <p:cNvSpPr/>
          <p:nvPr/>
        </p:nvSpPr>
        <p:spPr>
          <a:xfrm>
            <a:off x="443060" y="3549192"/>
            <a:ext cx="5656078" cy="4619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内容中心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A2E2304-DFF2-487F-BA85-CCA08F7A10E1}"/>
              </a:ext>
            </a:extLst>
          </p:cNvPr>
          <p:cNvSpPr/>
          <p:nvPr/>
        </p:nvSpPr>
        <p:spPr>
          <a:xfrm>
            <a:off x="5297860" y="5491116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……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CDA51DF-6473-4273-B3C1-2537BAE93088}"/>
              </a:ext>
            </a:extLst>
          </p:cNvPr>
          <p:cNvSpPr/>
          <p:nvPr/>
        </p:nvSpPr>
        <p:spPr>
          <a:xfrm>
            <a:off x="443060" y="2450969"/>
            <a:ext cx="584461" cy="5960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</a:rPr>
              <a:t>市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9B73BCC-5A1D-4FB5-9156-89E344045B35}"/>
              </a:ext>
            </a:extLst>
          </p:cNvPr>
          <p:cNvSpPr/>
          <p:nvPr/>
        </p:nvSpPr>
        <p:spPr>
          <a:xfrm>
            <a:off x="1159494" y="2450969"/>
            <a:ext cx="697583" cy="5960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</a:rPr>
              <a:t>区县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724E56A-3991-497F-A98D-60C434A51D3D}"/>
              </a:ext>
            </a:extLst>
          </p:cNvPr>
          <p:cNvSpPr/>
          <p:nvPr/>
        </p:nvSpPr>
        <p:spPr>
          <a:xfrm>
            <a:off x="1998480" y="2450969"/>
            <a:ext cx="697583" cy="5960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</a:rPr>
              <a:t>乡镇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EA2B310-C4D6-49E0-8366-813DB4051652}"/>
              </a:ext>
            </a:extLst>
          </p:cNvPr>
          <p:cNvSpPr/>
          <p:nvPr/>
        </p:nvSpPr>
        <p:spPr>
          <a:xfrm>
            <a:off x="2837466" y="2450969"/>
            <a:ext cx="697583" cy="5960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</a:rPr>
              <a:t>社区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3EAD588-24AD-4E6C-A674-69C4CC812204}"/>
              </a:ext>
            </a:extLst>
          </p:cNvPr>
          <p:cNvSpPr/>
          <p:nvPr/>
        </p:nvSpPr>
        <p:spPr>
          <a:xfrm>
            <a:off x="3676452" y="2450969"/>
            <a:ext cx="697583" cy="5960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</a:rPr>
              <a:t>单位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54D6713-83D9-4881-B43C-FA1CE102DE28}"/>
              </a:ext>
            </a:extLst>
          </p:cNvPr>
          <p:cNvSpPr/>
          <p:nvPr/>
        </p:nvSpPr>
        <p:spPr>
          <a:xfrm>
            <a:off x="4539003" y="2450969"/>
            <a:ext cx="697583" cy="5960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</a:rPr>
              <a:t>家庭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766C0F6-6C41-49B1-936A-784DE8D8E663}"/>
              </a:ext>
            </a:extLst>
          </p:cNvPr>
          <p:cNvSpPr/>
          <p:nvPr/>
        </p:nvSpPr>
        <p:spPr>
          <a:xfrm>
            <a:off x="5401555" y="2450969"/>
            <a:ext cx="697583" cy="5960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</a:rPr>
              <a:t>个人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295FC71-BC69-459A-8603-0B579AEF0950}"/>
              </a:ext>
            </a:extLst>
          </p:cNvPr>
          <p:cNvSpPr/>
          <p:nvPr/>
        </p:nvSpPr>
        <p:spPr>
          <a:xfrm>
            <a:off x="6806153" y="4637989"/>
            <a:ext cx="2828042" cy="7635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平台</a:t>
            </a:r>
            <a:endParaRPr lang="en-US" altLang="zh-CN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825A4A3-42CE-4DF0-8842-32BC3FEF6829}"/>
              </a:ext>
            </a:extLst>
          </p:cNvPr>
          <p:cNvSpPr/>
          <p:nvPr/>
        </p:nvSpPr>
        <p:spPr>
          <a:xfrm>
            <a:off x="6806153" y="2799756"/>
            <a:ext cx="2828042" cy="7635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机构</a:t>
            </a:r>
            <a:endParaRPr lang="en-US" altLang="zh-CN" dirty="0"/>
          </a:p>
          <a:p>
            <a:pPr algn="ctr"/>
            <a:r>
              <a:rPr lang="zh-CN" altLang="en-US" sz="1400" dirty="0"/>
              <a:t>（大学、党校、</a:t>
            </a:r>
            <a:r>
              <a:rPr lang="en-US" altLang="zh-CN" sz="1400" dirty="0"/>
              <a:t>ACCA…)</a:t>
            </a:r>
            <a:endParaRPr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C799DF6-C821-4C4E-AD2A-9D9B53CB3440}"/>
              </a:ext>
            </a:extLst>
          </p:cNvPr>
          <p:cNvSpPr txBox="1"/>
          <p:nvPr/>
        </p:nvSpPr>
        <p:spPr>
          <a:xfrm>
            <a:off x="6264106" y="484793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内容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56099FD-410D-40A0-ABA7-A261EE57E277}"/>
              </a:ext>
            </a:extLst>
          </p:cNvPr>
          <p:cNvSpPr/>
          <p:nvPr/>
        </p:nvSpPr>
        <p:spPr>
          <a:xfrm>
            <a:off x="10048967" y="4609337"/>
            <a:ext cx="1725105" cy="815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线上</a:t>
            </a:r>
            <a:r>
              <a:rPr lang="en-US" altLang="zh-CN" dirty="0"/>
              <a:t>/</a:t>
            </a:r>
            <a:r>
              <a:rPr lang="zh-CN" altLang="en-US" dirty="0"/>
              <a:t>线下</a:t>
            </a:r>
            <a:endParaRPr lang="en-US" altLang="zh-CN" dirty="0"/>
          </a:p>
          <a:p>
            <a:pPr algn="ctr"/>
            <a:r>
              <a:rPr lang="zh-CN" altLang="en-US" sz="1400" dirty="0"/>
              <a:t>课程、讲座、报告</a:t>
            </a:r>
            <a:endParaRPr lang="zh-CN" altLang="en-US" dirty="0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AE8970E4-5125-429A-9F54-E21452AECE10}"/>
              </a:ext>
            </a:extLst>
          </p:cNvPr>
          <p:cNvSpPr/>
          <p:nvPr/>
        </p:nvSpPr>
        <p:spPr>
          <a:xfrm rot="10800000">
            <a:off x="10625184" y="2347270"/>
            <a:ext cx="190888" cy="42962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083AA6A-407C-4914-836B-2A8C077671C1}"/>
              </a:ext>
            </a:extLst>
          </p:cNvPr>
          <p:cNvSpPr/>
          <p:nvPr/>
        </p:nvSpPr>
        <p:spPr>
          <a:xfrm>
            <a:off x="10048967" y="2780904"/>
            <a:ext cx="1725105" cy="815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权威课</a:t>
            </a:r>
            <a:r>
              <a:rPr lang="en-US" altLang="zh-CN" dirty="0"/>
              <a:t>/</a:t>
            </a:r>
            <a:r>
              <a:rPr lang="zh-CN" altLang="en-US" dirty="0"/>
              <a:t>学分课</a:t>
            </a:r>
          </a:p>
        </p:txBody>
      </p:sp>
      <p:sp>
        <p:nvSpPr>
          <p:cNvPr id="38" name="箭头: 直角上 37">
            <a:extLst>
              <a:ext uri="{FF2B5EF4-FFF2-40B4-BE49-F238E27FC236}">
                <a16:creationId xmlns:a16="http://schemas.microsoft.com/office/drawing/2014/main" id="{F55D300D-38A2-4C3C-B0C5-F81313650969}"/>
              </a:ext>
            </a:extLst>
          </p:cNvPr>
          <p:cNvSpPr/>
          <p:nvPr/>
        </p:nvSpPr>
        <p:spPr>
          <a:xfrm>
            <a:off x="10720628" y="1875931"/>
            <a:ext cx="963887" cy="471340"/>
          </a:xfrm>
          <a:prstGeom prst="bent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圆角右 38">
            <a:extLst>
              <a:ext uri="{FF2B5EF4-FFF2-40B4-BE49-F238E27FC236}">
                <a16:creationId xmlns:a16="http://schemas.microsoft.com/office/drawing/2014/main" id="{25837880-C8C9-42B9-836A-BCAFC1CA144A}"/>
              </a:ext>
            </a:extLst>
          </p:cNvPr>
          <p:cNvSpPr/>
          <p:nvPr/>
        </p:nvSpPr>
        <p:spPr>
          <a:xfrm rot="16200000">
            <a:off x="9921790" y="1548432"/>
            <a:ext cx="471339" cy="1126337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1B21E5D4-CE2E-43D6-BD51-8E6A6FB81E46}"/>
              </a:ext>
            </a:extLst>
          </p:cNvPr>
          <p:cNvSpPr/>
          <p:nvPr/>
        </p:nvSpPr>
        <p:spPr>
          <a:xfrm>
            <a:off x="11142483" y="551060"/>
            <a:ext cx="857840" cy="1280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学位</a:t>
            </a:r>
            <a:endParaRPr lang="en-US" altLang="zh-CN" dirty="0"/>
          </a:p>
          <a:p>
            <a:pPr algn="ctr"/>
            <a:r>
              <a:rPr lang="zh-CN" altLang="en-US" dirty="0"/>
              <a:t>学历</a:t>
            </a:r>
            <a:endParaRPr lang="en-US" altLang="zh-CN" dirty="0"/>
          </a:p>
          <a:p>
            <a:pPr algn="ctr"/>
            <a:r>
              <a:rPr lang="zh-CN" altLang="en-US" dirty="0"/>
              <a:t>学分</a:t>
            </a:r>
            <a:endParaRPr lang="en-US" altLang="zh-CN" dirty="0"/>
          </a:p>
          <a:p>
            <a:pPr algn="ctr"/>
            <a:r>
              <a:rPr lang="zh-CN" altLang="en-US" dirty="0"/>
              <a:t>证书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C697864-FBA6-4AB0-B723-60245419ADA1}"/>
              </a:ext>
            </a:extLst>
          </p:cNvPr>
          <p:cNvSpPr/>
          <p:nvPr/>
        </p:nvSpPr>
        <p:spPr>
          <a:xfrm>
            <a:off x="7654565" y="113122"/>
            <a:ext cx="2564091" cy="17182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市民服务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9C273E5-ACD0-4351-AEEC-3F8C049301DB}"/>
              </a:ext>
            </a:extLst>
          </p:cNvPr>
          <p:cNvSpPr/>
          <p:nvPr/>
        </p:nvSpPr>
        <p:spPr>
          <a:xfrm>
            <a:off x="7762973" y="1065567"/>
            <a:ext cx="2347274" cy="405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学习型社区</a:t>
            </a:r>
            <a:r>
              <a:rPr lang="en-US" altLang="zh-CN" sz="1200" dirty="0"/>
              <a:t>/</a:t>
            </a:r>
            <a:r>
              <a:rPr lang="zh-CN" altLang="en-US" sz="1200" dirty="0"/>
              <a:t>家庭</a:t>
            </a:r>
            <a:r>
              <a:rPr lang="en-US" altLang="zh-CN" sz="1200" dirty="0"/>
              <a:t>/</a:t>
            </a:r>
            <a:r>
              <a:rPr lang="zh-CN" altLang="en-US" sz="1200" dirty="0"/>
              <a:t>个人评选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4267DB2-F402-40B0-903E-C5908DFEBFCB}"/>
              </a:ext>
            </a:extLst>
          </p:cNvPr>
          <p:cNvSpPr/>
          <p:nvPr/>
        </p:nvSpPr>
        <p:spPr>
          <a:xfrm>
            <a:off x="7762973" y="606188"/>
            <a:ext cx="857839" cy="395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电影票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1B88E5F-2841-493B-A5F1-74010983465D}"/>
              </a:ext>
            </a:extLst>
          </p:cNvPr>
          <p:cNvSpPr/>
          <p:nvPr/>
        </p:nvSpPr>
        <p:spPr>
          <a:xfrm>
            <a:off x="8776356" y="606188"/>
            <a:ext cx="1333891" cy="395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公共设施门票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60E2DB-7093-4931-82E3-CBDD7F505CAE}"/>
              </a:ext>
            </a:extLst>
          </p:cNvPr>
          <p:cNvSpPr/>
          <p:nvPr/>
        </p:nvSpPr>
        <p:spPr>
          <a:xfrm>
            <a:off x="7762973" y="155143"/>
            <a:ext cx="857839" cy="395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一卡通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A0A1F28-8ACA-401E-8A2A-0537DFF441B0}"/>
              </a:ext>
            </a:extLst>
          </p:cNvPr>
          <p:cNvSpPr/>
          <p:nvPr/>
        </p:nvSpPr>
        <p:spPr>
          <a:xfrm>
            <a:off x="8776356" y="155143"/>
            <a:ext cx="1333891" cy="395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公共服务</a:t>
            </a:r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1AF40CD1-E481-4A50-9196-57F7DBDCAA36}"/>
              </a:ext>
            </a:extLst>
          </p:cNvPr>
          <p:cNvSpPr/>
          <p:nvPr/>
        </p:nvSpPr>
        <p:spPr>
          <a:xfrm rot="10800000">
            <a:off x="10733582" y="3807330"/>
            <a:ext cx="338189" cy="59133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F17CC53-D8F8-48C9-AB4B-35583D8417F9}"/>
              </a:ext>
            </a:extLst>
          </p:cNvPr>
          <p:cNvSpPr txBox="1"/>
          <p:nvPr/>
        </p:nvSpPr>
        <p:spPr>
          <a:xfrm>
            <a:off x="6264106" y="142511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激励</a:t>
            </a:r>
          </a:p>
        </p:txBody>
      </p:sp>
      <p:sp>
        <p:nvSpPr>
          <p:cNvPr id="49" name="箭头: 圆角右 48">
            <a:extLst>
              <a:ext uri="{FF2B5EF4-FFF2-40B4-BE49-F238E27FC236}">
                <a16:creationId xmlns:a16="http://schemas.microsoft.com/office/drawing/2014/main" id="{6A8170CB-FD26-47E8-BD77-E990706A2A79}"/>
              </a:ext>
            </a:extLst>
          </p:cNvPr>
          <p:cNvSpPr/>
          <p:nvPr/>
        </p:nvSpPr>
        <p:spPr>
          <a:xfrm rot="16200000">
            <a:off x="9969512" y="3379531"/>
            <a:ext cx="471339" cy="1221781"/>
          </a:xfrm>
          <a:prstGeom prst="bentArrow">
            <a:avLst>
              <a:gd name="adj1" fmla="val 25000"/>
              <a:gd name="adj2" fmla="val 23000"/>
              <a:gd name="adj3" fmla="val 25000"/>
              <a:gd name="adj4" fmla="val 437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6509C60C-1712-4865-A893-79F061E02C61}"/>
              </a:ext>
            </a:extLst>
          </p:cNvPr>
          <p:cNvSpPr/>
          <p:nvPr/>
        </p:nvSpPr>
        <p:spPr>
          <a:xfrm rot="10800000">
            <a:off x="9594291" y="2345830"/>
            <a:ext cx="252018" cy="140892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D22DBB-6A2E-4B50-8933-36D28C708723}"/>
              </a:ext>
            </a:extLst>
          </p:cNvPr>
          <p:cNvSpPr txBox="1"/>
          <p:nvPr/>
        </p:nvSpPr>
        <p:spPr>
          <a:xfrm>
            <a:off x="2828037" y="6537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</a:t>
            </a:r>
            <a:endParaRPr lang="en-US" altLang="zh-CN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04C8013-4511-4F56-9C3F-96F8543EA92B}"/>
              </a:ext>
            </a:extLst>
          </p:cNvPr>
          <p:cNvSpPr txBox="1"/>
          <p:nvPr/>
        </p:nvSpPr>
        <p:spPr>
          <a:xfrm>
            <a:off x="6238457" y="6537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参与</a:t>
            </a:r>
            <a:endParaRPr lang="en-US" altLang="zh-CN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661CFD8-3E6D-4EA7-B886-7A06C2EF84C6}"/>
              </a:ext>
            </a:extLst>
          </p:cNvPr>
          <p:cNvSpPr txBox="1"/>
          <p:nvPr/>
        </p:nvSpPr>
        <p:spPr>
          <a:xfrm>
            <a:off x="7868726" y="6537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组织</a:t>
            </a:r>
            <a:endParaRPr lang="en-US" altLang="zh-CN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A3200E8-CA36-492C-AFD9-5A3FC3DED9D3}"/>
              </a:ext>
            </a:extLst>
          </p:cNvPr>
          <p:cNvSpPr txBox="1"/>
          <p:nvPr/>
        </p:nvSpPr>
        <p:spPr>
          <a:xfrm>
            <a:off x="10579510" y="6537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路线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06631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94</Words>
  <Application>Microsoft Office PowerPoint</Application>
  <PresentationFormat>宽屏</PresentationFormat>
  <Paragraphs>64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 Guan</dc:creator>
  <cp:lastModifiedBy>Jian Guan</cp:lastModifiedBy>
  <cp:revision>27</cp:revision>
  <dcterms:created xsi:type="dcterms:W3CDTF">2017-03-26T13:54:29Z</dcterms:created>
  <dcterms:modified xsi:type="dcterms:W3CDTF">2017-10-16T12:51:29Z</dcterms:modified>
</cp:coreProperties>
</file>