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notesMasterIdLst>
    <p:notesMasterId r:id="rId16"/>
  </p:notesMasterIdLst>
  <p:sldIdLst>
    <p:sldId id="256" r:id="rId3"/>
    <p:sldId id="1353" r:id="rId4"/>
    <p:sldId id="1361" r:id="rId5"/>
    <p:sldId id="1391" r:id="rId6"/>
    <p:sldId id="1390" r:id="rId7"/>
    <p:sldId id="1386" r:id="rId8"/>
    <p:sldId id="1387" r:id="rId9"/>
    <p:sldId id="1392" r:id="rId10"/>
    <p:sldId id="1394" r:id="rId11"/>
    <p:sldId id="1381" r:id="rId12"/>
    <p:sldId id="1393" r:id="rId13"/>
    <p:sldId id="1395" r:id="rId14"/>
    <p:sldId id="1350" r:id="rId15"/>
  </p:sldIdLst>
  <p:sldSz cx="9144000" cy="6858000" type="screen4x3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70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BD00"/>
    <a:srgbClr val="FFBF00"/>
    <a:srgbClr val="FFC100"/>
    <a:srgbClr val="FFC300"/>
    <a:srgbClr val="8B8A8B"/>
    <a:srgbClr val="FFC500"/>
    <a:srgbClr val="FBB109"/>
    <a:srgbClr val="3369F8"/>
    <a:srgbClr val="605F60"/>
    <a:srgbClr val="5E5D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85778" autoAdjust="0"/>
  </p:normalViewPr>
  <p:slideViewPr>
    <p:cSldViewPr snapToGrid="0" snapToObjects="1">
      <p:cViewPr varScale="1">
        <p:scale>
          <a:sx n="76" d="100"/>
          <a:sy n="76" d="100"/>
        </p:scale>
        <p:origin x="-1651" y="-91"/>
      </p:cViewPr>
      <p:guideLst>
        <p:guide orient="horz" pos="2170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9C4CF6-8F7E-48A6-B6D2-D6AEC7451B2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8F7734F-BCD2-4973-997C-43358BE1B57C}">
      <dgm:prSet phldrT="[文本]"/>
      <dgm:spPr/>
      <dgm:t>
        <a:bodyPr/>
        <a:lstStyle/>
        <a:p>
          <a:r>
            <a:rPr lang="zh-CN" altLang="en-US" dirty="0"/>
            <a:t>考试</a:t>
          </a:r>
        </a:p>
      </dgm:t>
    </dgm:pt>
    <dgm:pt modelId="{34CF0F07-A9D0-4476-9157-5EB4F5669E7A}" type="parTrans" cxnId="{10917F27-599F-4F6C-8669-DB442685A465}">
      <dgm:prSet/>
      <dgm:spPr/>
      <dgm:t>
        <a:bodyPr/>
        <a:lstStyle/>
        <a:p>
          <a:endParaRPr lang="zh-CN" altLang="en-US"/>
        </a:p>
      </dgm:t>
    </dgm:pt>
    <dgm:pt modelId="{D34535D4-FFBC-47D2-BFCD-85F1570544D2}" type="sibTrans" cxnId="{10917F27-599F-4F6C-8669-DB442685A465}">
      <dgm:prSet/>
      <dgm:spPr/>
      <dgm:t>
        <a:bodyPr/>
        <a:lstStyle/>
        <a:p>
          <a:endParaRPr lang="zh-CN" altLang="en-US"/>
        </a:p>
      </dgm:t>
    </dgm:pt>
    <dgm:pt modelId="{2576AE00-58EE-4580-90E0-22B37843F59C}">
      <dgm:prSet phldrT="[文本]"/>
      <dgm:spPr/>
      <dgm:t>
        <a:bodyPr/>
        <a:lstStyle/>
        <a:p>
          <a:r>
            <a:rPr lang="zh-CN" altLang="en-US" dirty="0"/>
            <a:t>用户</a:t>
          </a:r>
        </a:p>
      </dgm:t>
    </dgm:pt>
    <dgm:pt modelId="{0D71CC9D-AAFF-455C-8CE8-333DA7EE1BDF}" type="parTrans" cxnId="{A09D5D1A-1BF1-48BD-A68E-A99B29726BD2}">
      <dgm:prSet/>
      <dgm:spPr/>
      <dgm:t>
        <a:bodyPr/>
        <a:lstStyle/>
        <a:p>
          <a:endParaRPr lang="zh-CN" altLang="en-US"/>
        </a:p>
      </dgm:t>
    </dgm:pt>
    <dgm:pt modelId="{71885F20-6D45-4693-982A-316318CD0521}" type="sibTrans" cxnId="{A09D5D1A-1BF1-48BD-A68E-A99B29726BD2}">
      <dgm:prSet/>
      <dgm:spPr/>
      <dgm:t>
        <a:bodyPr/>
        <a:lstStyle/>
        <a:p>
          <a:endParaRPr lang="zh-CN" altLang="en-US"/>
        </a:p>
      </dgm:t>
    </dgm:pt>
    <dgm:pt modelId="{2FA11D7E-C465-4617-BF2D-53A9729BD341}">
      <dgm:prSet phldrT="[文本]"/>
      <dgm:spPr/>
      <dgm:t>
        <a:bodyPr/>
        <a:lstStyle/>
        <a:p>
          <a:r>
            <a:rPr lang="zh-CN" altLang="en-US" dirty="0"/>
            <a:t>权限</a:t>
          </a:r>
        </a:p>
      </dgm:t>
    </dgm:pt>
    <dgm:pt modelId="{9583B9DB-365E-45D3-9995-A82EC0E96D56}" type="parTrans" cxnId="{38E51968-67BE-4BE8-A861-EDD95BB391E8}">
      <dgm:prSet/>
      <dgm:spPr/>
      <dgm:t>
        <a:bodyPr/>
        <a:lstStyle/>
        <a:p>
          <a:endParaRPr lang="zh-CN" altLang="en-US"/>
        </a:p>
      </dgm:t>
    </dgm:pt>
    <dgm:pt modelId="{C848C781-ED49-4832-A387-D026F15741EC}" type="sibTrans" cxnId="{38E51968-67BE-4BE8-A861-EDD95BB391E8}">
      <dgm:prSet/>
      <dgm:spPr/>
      <dgm:t>
        <a:bodyPr/>
        <a:lstStyle/>
        <a:p>
          <a:endParaRPr lang="zh-CN" altLang="en-US"/>
        </a:p>
      </dgm:t>
    </dgm:pt>
    <dgm:pt modelId="{3031FF2A-818D-4CE0-B428-A18AB3F82138}">
      <dgm:prSet phldrT="[文本]"/>
      <dgm:spPr/>
      <dgm:t>
        <a:bodyPr/>
        <a:lstStyle/>
        <a:p>
          <a:r>
            <a:rPr lang="en-US" altLang="zh-CN" dirty="0"/>
            <a:t>…</a:t>
          </a:r>
          <a:endParaRPr lang="zh-CN" altLang="en-US" dirty="0"/>
        </a:p>
      </dgm:t>
    </dgm:pt>
    <dgm:pt modelId="{F0F0A96F-2968-491E-8C1C-BA0D6346A883}" type="parTrans" cxnId="{3CDC8380-9C93-419A-BD31-93DF9E2BCA7B}">
      <dgm:prSet/>
      <dgm:spPr/>
      <dgm:t>
        <a:bodyPr/>
        <a:lstStyle/>
        <a:p>
          <a:endParaRPr lang="zh-CN" altLang="en-US"/>
        </a:p>
      </dgm:t>
    </dgm:pt>
    <dgm:pt modelId="{B2C397E2-75FB-4121-8340-58AFFCD8F173}" type="sibTrans" cxnId="{3CDC8380-9C93-419A-BD31-93DF9E2BCA7B}">
      <dgm:prSet/>
      <dgm:spPr/>
      <dgm:t>
        <a:bodyPr/>
        <a:lstStyle/>
        <a:p>
          <a:endParaRPr lang="zh-CN" altLang="en-US"/>
        </a:p>
      </dgm:t>
    </dgm:pt>
    <dgm:pt modelId="{7BFB5BEE-4061-42EB-94A0-D1AC8574BA5C}" type="pres">
      <dgm:prSet presAssocID="{799C4CF6-8F7E-48A6-B6D2-D6AEC7451B26}" presName="Name0" presStyleCnt="0">
        <dgm:presLayoutVars>
          <dgm:dir/>
          <dgm:resizeHandles val="exact"/>
        </dgm:presLayoutVars>
      </dgm:prSet>
      <dgm:spPr/>
    </dgm:pt>
    <dgm:pt modelId="{4084149A-495F-4905-9A25-1F15A3D45663}" type="pres">
      <dgm:prSet presAssocID="{A8F7734F-BCD2-4973-997C-43358BE1B57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786280-4726-469F-A54E-93E324D5458A}" type="pres">
      <dgm:prSet presAssocID="{D34535D4-FFBC-47D2-BFCD-85F1570544D2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2C808491-0277-402D-80CC-263332AEB640}" type="pres">
      <dgm:prSet presAssocID="{D34535D4-FFBC-47D2-BFCD-85F1570544D2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F251FA6D-842D-434A-A942-9A525AC9907A}" type="pres">
      <dgm:prSet presAssocID="{2576AE00-58EE-4580-90E0-22B37843F59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2D0656-177D-4601-B4BE-0072B5FACD25}" type="pres">
      <dgm:prSet presAssocID="{71885F20-6D45-4693-982A-316318CD0521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DFEEAC77-12A0-4654-AB76-CF17E27442E3}" type="pres">
      <dgm:prSet presAssocID="{71885F20-6D45-4693-982A-316318CD0521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6F63D4F8-8938-4CFC-A42E-D7992C58A50C}" type="pres">
      <dgm:prSet presAssocID="{2FA11D7E-C465-4617-BF2D-53A9729BD34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B13393-594C-4784-8C22-D0B08CC5896D}" type="pres">
      <dgm:prSet presAssocID="{C848C781-ED49-4832-A387-D026F15741EC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380A8693-F1E9-45E9-AD31-9BC8CB1261FE}" type="pres">
      <dgm:prSet presAssocID="{C848C781-ED49-4832-A387-D026F15741EC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3878F2DB-7530-458A-8081-EA972B414AC0}" type="pres">
      <dgm:prSet presAssocID="{3031FF2A-818D-4CE0-B428-A18AB3F8213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12B9FBF-3CD6-459A-81AC-D819351BA808}" type="presOf" srcId="{3031FF2A-818D-4CE0-B428-A18AB3F82138}" destId="{3878F2DB-7530-458A-8081-EA972B414AC0}" srcOrd="0" destOrd="0" presId="urn:microsoft.com/office/officeart/2005/8/layout/process1"/>
    <dgm:cxn modelId="{A09D5D1A-1BF1-48BD-A68E-A99B29726BD2}" srcId="{799C4CF6-8F7E-48A6-B6D2-D6AEC7451B26}" destId="{2576AE00-58EE-4580-90E0-22B37843F59C}" srcOrd="1" destOrd="0" parTransId="{0D71CC9D-AAFF-455C-8CE8-333DA7EE1BDF}" sibTransId="{71885F20-6D45-4693-982A-316318CD0521}"/>
    <dgm:cxn modelId="{38E51968-67BE-4BE8-A861-EDD95BB391E8}" srcId="{799C4CF6-8F7E-48A6-B6D2-D6AEC7451B26}" destId="{2FA11D7E-C465-4617-BF2D-53A9729BD341}" srcOrd="2" destOrd="0" parTransId="{9583B9DB-365E-45D3-9995-A82EC0E96D56}" sibTransId="{C848C781-ED49-4832-A387-D026F15741EC}"/>
    <dgm:cxn modelId="{BADC6DBC-5376-4494-9B79-5695C3C863A8}" type="presOf" srcId="{2576AE00-58EE-4580-90E0-22B37843F59C}" destId="{F251FA6D-842D-434A-A942-9A525AC9907A}" srcOrd="0" destOrd="0" presId="urn:microsoft.com/office/officeart/2005/8/layout/process1"/>
    <dgm:cxn modelId="{3CDC8380-9C93-419A-BD31-93DF9E2BCA7B}" srcId="{799C4CF6-8F7E-48A6-B6D2-D6AEC7451B26}" destId="{3031FF2A-818D-4CE0-B428-A18AB3F82138}" srcOrd="3" destOrd="0" parTransId="{F0F0A96F-2968-491E-8C1C-BA0D6346A883}" sibTransId="{B2C397E2-75FB-4121-8340-58AFFCD8F173}"/>
    <dgm:cxn modelId="{AAA9EEB7-A1CB-4E06-9963-0B8F7A3B4A9C}" type="presOf" srcId="{799C4CF6-8F7E-48A6-B6D2-D6AEC7451B26}" destId="{7BFB5BEE-4061-42EB-94A0-D1AC8574BA5C}" srcOrd="0" destOrd="0" presId="urn:microsoft.com/office/officeart/2005/8/layout/process1"/>
    <dgm:cxn modelId="{EF0BC4FD-A157-4028-BE40-5C495A3F9758}" type="presOf" srcId="{71885F20-6D45-4693-982A-316318CD0521}" destId="{DFEEAC77-12A0-4654-AB76-CF17E27442E3}" srcOrd="1" destOrd="0" presId="urn:microsoft.com/office/officeart/2005/8/layout/process1"/>
    <dgm:cxn modelId="{398E6AF3-16E8-4168-BCA7-BA729EA11270}" type="presOf" srcId="{D34535D4-FFBC-47D2-BFCD-85F1570544D2}" destId="{4B786280-4726-469F-A54E-93E324D5458A}" srcOrd="0" destOrd="0" presId="urn:microsoft.com/office/officeart/2005/8/layout/process1"/>
    <dgm:cxn modelId="{5EAC40F9-2E46-4403-8CC8-44E7D9D38883}" type="presOf" srcId="{A8F7734F-BCD2-4973-997C-43358BE1B57C}" destId="{4084149A-495F-4905-9A25-1F15A3D45663}" srcOrd="0" destOrd="0" presId="urn:microsoft.com/office/officeart/2005/8/layout/process1"/>
    <dgm:cxn modelId="{10917F27-599F-4F6C-8669-DB442685A465}" srcId="{799C4CF6-8F7E-48A6-B6D2-D6AEC7451B26}" destId="{A8F7734F-BCD2-4973-997C-43358BE1B57C}" srcOrd="0" destOrd="0" parTransId="{34CF0F07-A9D0-4476-9157-5EB4F5669E7A}" sibTransId="{D34535D4-FFBC-47D2-BFCD-85F1570544D2}"/>
    <dgm:cxn modelId="{25F3852D-A282-4080-9AB1-58DD78862087}" type="presOf" srcId="{C848C781-ED49-4832-A387-D026F15741EC}" destId="{01B13393-594C-4784-8C22-D0B08CC5896D}" srcOrd="0" destOrd="0" presId="urn:microsoft.com/office/officeart/2005/8/layout/process1"/>
    <dgm:cxn modelId="{6D9545E6-B797-4A0C-A056-07AA587A87B3}" type="presOf" srcId="{2FA11D7E-C465-4617-BF2D-53A9729BD341}" destId="{6F63D4F8-8938-4CFC-A42E-D7992C58A50C}" srcOrd="0" destOrd="0" presId="urn:microsoft.com/office/officeart/2005/8/layout/process1"/>
    <dgm:cxn modelId="{AF7DE15C-439C-40A2-8419-9E672AE98D46}" type="presOf" srcId="{D34535D4-FFBC-47D2-BFCD-85F1570544D2}" destId="{2C808491-0277-402D-80CC-263332AEB640}" srcOrd="1" destOrd="0" presId="urn:microsoft.com/office/officeart/2005/8/layout/process1"/>
    <dgm:cxn modelId="{3F1E0020-04E1-41B6-974E-3617E3AF8551}" type="presOf" srcId="{71885F20-6D45-4693-982A-316318CD0521}" destId="{7D2D0656-177D-4601-B4BE-0072B5FACD25}" srcOrd="0" destOrd="0" presId="urn:microsoft.com/office/officeart/2005/8/layout/process1"/>
    <dgm:cxn modelId="{50930260-86EF-40FB-919D-0912BD256AC9}" type="presOf" srcId="{C848C781-ED49-4832-A387-D026F15741EC}" destId="{380A8693-F1E9-45E9-AD31-9BC8CB1261FE}" srcOrd="1" destOrd="0" presId="urn:microsoft.com/office/officeart/2005/8/layout/process1"/>
    <dgm:cxn modelId="{6FB67823-FBDE-4F8D-9EE2-69D8DE94C5BC}" type="presParOf" srcId="{7BFB5BEE-4061-42EB-94A0-D1AC8574BA5C}" destId="{4084149A-495F-4905-9A25-1F15A3D45663}" srcOrd="0" destOrd="0" presId="urn:microsoft.com/office/officeart/2005/8/layout/process1"/>
    <dgm:cxn modelId="{ED0B0872-9E1B-463E-8C11-189AFE03FA28}" type="presParOf" srcId="{7BFB5BEE-4061-42EB-94A0-D1AC8574BA5C}" destId="{4B786280-4726-469F-A54E-93E324D5458A}" srcOrd="1" destOrd="0" presId="urn:microsoft.com/office/officeart/2005/8/layout/process1"/>
    <dgm:cxn modelId="{75278F48-0AF7-4293-95A5-2DCF2674DA39}" type="presParOf" srcId="{4B786280-4726-469F-A54E-93E324D5458A}" destId="{2C808491-0277-402D-80CC-263332AEB640}" srcOrd="0" destOrd="0" presId="urn:microsoft.com/office/officeart/2005/8/layout/process1"/>
    <dgm:cxn modelId="{94609EC5-5B0F-427A-810D-3F98904D6305}" type="presParOf" srcId="{7BFB5BEE-4061-42EB-94A0-D1AC8574BA5C}" destId="{F251FA6D-842D-434A-A942-9A525AC9907A}" srcOrd="2" destOrd="0" presId="urn:microsoft.com/office/officeart/2005/8/layout/process1"/>
    <dgm:cxn modelId="{6B07038F-AEE7-4E1D-8641-C312FB3110DC}" type="presParOf" srcId="{7BFB5BEE-4061-42EB-94A0-D1AC8574BA5C}" destId="{7D2D0656-177D-4601-B4BE-0072B5FACD25}" srcOrd="3" destOrd="0" presId="urn:microsoft.com/office/officeart/2005/8/layout/process1"/>
    <dgm:cxn modelId="{2E79BBF0-B0B2-4608-89ED-16AB950BEC79}" type="presParOf" srcId="{7D2D0656-177D-4601-B4BE-0072B5FACD25}" destId="{DFEEAC77-12A0-4654-AB76-CF17E27442E3}" srcOrd="0" destOrd="0" presId="urn:microsoft.com/office/officeart/2005/8/layout/process1"/>
    <dgm:cxn modelId="{7BE63C8B-5FE4-4BB0-B23B-BAB3F85040A8}" type="presParOf" srcId="{7BFB5BEE-4061-42EB-94A0-D1AC8574BA5C}" destId="{6F63D4F8-8938-4CFC-A42E-D7992C58A50C}" srcOrd="4" destOrd="0" presId="urn:microsoft.com/office/officeart/2005/8/layout/process1"/>
    <dgm:cxn modelId="{75D13AFF-5426-4BA2-BB54-D6C60CFD4D7B}" type="presParOf" srcId="{7BFB5BEE-4061-42EB-94A0-D1AC8574BA5C}" destId="{01B13393-594C-4784-8C22-D0B08CC5896D}" srcOrd="5" destOrd="0" presId="urn:microsoft.com/office/officeart/2005/8/layout/process1"/>
    <dgm:cxn modelId="{56675D7C-F3EB-43E4-993B-D2C13E5C9FF3}" type="presParOf" srcId="{01B13393-594C-4784-8C22-D0B08CC5896D}" destId="{380A8693-F1E9-45E9-AD31-9BC8CB1261FE}" srcOrd="0" destOrd="0" presId="urn:microsoft.com/office/officeart/2005/8/layout/process1"/>
    <dgm:cxn modelId="{FF8E1618-3132-41DB-A6A5-1B1F1256BB3E}" type="presParOf" srcId="{7BFB5BEE-4061-42EB-94A0-D1AC8574BA5C}" destId="{3878F2DB-7530-458A-8081-EA972B414AC0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9C4CF6-8F7E-48A6-B6D2-D6AEC7451B2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8F7734F-BCD2-4973-997C-43358BE1B57C}">
      <dgm:prSet phldrT="[文本]" custT="1"/>
      <dgm:spPr/>
      <dgm:t>
        <a:bodyPr/>
        <a:lstStyle/>
        <a:p>
          <a:r>
            <a:rPr lang="zh-CN" altLang="en-US" sz="1600" dirty="0"/>
            <a:t>讨论区</a:t>
          </a:r>
        </a:p>
      </dgm:t>
    </dgm:pt>
    <dgm:pt modelId="{34CF0F07-A9D0-4476-9157-5EB4F5669E7A}" type="parTrans" cxnId="{10917F27-599F-4F6C-8669-DB442685A465}">
      <dgm:prSet/>
      <dgm:spPr/>
      <dgm:t>
        <a:bodyPr/>
        <a:lstStyle/>
        <a:p>
          <a:endParaRPr lang="zh-CN" altLang="en-US" sz="1600"/>
        </a:p>
      </dgm:t>
    </dgm:pt>
    <dgm:pt modelId="{D34535D4-FFBC-47D2-BFCD-85F1570544D2}" type="sibTrans" cxnId="{10917F27-599F-4F6C-8669-DB442685A465}">
      <dgm:prSet custT="1"/>
      <dgm:spPr/>
      <dgm:t>
        <a:bodyPr/>
        <a:lstStyle/>
        <a:p>
          <a:endParaRPr lang="zh-CN" altLang="en-US" sz="700"/>
        </a:p>
      </dgm:t>
    </dgm:pt>
    <dgm:pt modelId="{2FA11D7E-C465-4617-BF2D-53A9729BD341}">
      <dgm:prSet phldrT="[文本]" custT="1"/>
      <dgm:spPr/>
      <dgm:t>
        <a:bodyPr/>
        <a:lstStyle/>
        <a:p>
          <a:r>
            <a:rPr lang="zh-CN" altLang="en-US" sz="1600" dirty="0"/>
            <a:t>证书</a:t>
          </a:r>
        </a:p>
      </dgm:t>
    </dgm:pt>
    <dgm:pt modelId="{9583B9DB-365E-45D3-9995-A82EC0E96D56}" type="parTrans" cxnId="{38E51968-67BE-4BE8-A861-EDD95BB391E8}">
      <dgm:prSet/>
      <dgm:spPr/>
      <dgm:t>
        <a:bodyPr/>
        <a:lstStyle/>
        <a:p>
          <a:endParaRPr lang="zh-CN" altLang="en-US" sz="1600"/>
        </a:p>
      </dgm:t>
    </dgm:pt>
    <dgm:pt modelId="{C848C781-ED49-4832-A387-D026F15741EC}" type="sibTrans" cxnId="{38E51968-67BE-4BE8-A861-EDD95BB391E8}">
      <dgm:prSet custT="1"/>
      <dgm:spPr/>
      <dgm:t>
        <a:bodyPr/>
        <a:lstStyle/>
        <a:p>
          <a:endParaRPr lang="zh-CN" altLang="en-US" sz="700"/>
        </a:p>
      </dgm:t>
    </dgm:pt>
    <dgm:pt modelId="{3031FF2A-818D-4CE0-B428-A18AB3F82138}">
      <dgm:prSet phldrT="[文本]" custT="1"/>
      <dgm:spPr/>
      <dgm:t>
        <a:bodyPr/>
        <a:lstStyle/>
        <a:p>
          <a:r>
            <a:rPr lang="en-US" altLang="zh-CN" sz="1600" dirty="0"/>
            <a:t>…</a:t>
          </a:r>
          <a:endParaRPr lang="zh-CN" altLang="en-US" sz="1600" dirty="0"/>
        </a:p>
      </dgm:t>
    </dgm:pt>
    <dgm:pt modelId="{F0F0A96F-2968-491E-8C1C-BA0D6346A883}" type="parTrans" cxnId="{3CDC8380-9C93-419A-BD31-93DF9E2BCA7B}">
      <dgm:prSet/>
      <dgm:spPr/>
      <dgm:t>
        <a:bodyPr/>
        <a:lstStyle/>
        <a:p>
          <a:endParaRPr lang="zh-CN" altLang="en-US" sz="1600"/>
        </a:p>
      </dgm:t>
    </dgm:pt>
    <dgm:pt modelId="{B2C397E2-75FB-4121-8340-58AFFCD8F173}" type="sibTrans" cxnId="{3CDC8380-9C93-419A-BD31-93DF9E2BCA7B}">
      <dgm:prSet/>
      <dgm:spPr/>
      <dgm:t>
        <a:bodyPr/>
        <a:lstStyle/>
        <a:p>
          <a:endParaRPr lang="zh-CN" altLang="en-US" sz="1600"/>
        </a:p>
      </dgm:t>
    </dgm:pt>
    <dgm:pt modelId="{B3B5937E-AF1C-4DBF-A18F-3F373405AA7D}">
      <dgm:prSet phldrT="[文本]" custT="1"/>
      <dgm:spPr/>
      <dgm:t>
        <a:bodyPr/>
        <a:lstStyle/>
        <a:p>
          <a:r>
            <a:rPr lang="zh-CN" altLang="en-US" sz="1600" dirty="0"/>
            <a:t>支付</a:t>
          </a:r>
        </a:p>
      </dgm:t>
    </dgm:pt>
    <dgm:pt modelId="{1E796205-07A9-4E65-ABC0-842440608EED}" type="parTrans" cxnId="{088C6FB6-60B5-4D92-B1E4-B394FFC627C8}">
      <dgm:prSet/>
      <dgm:spPr/>
      <dgm:t>
        <a:bodyPr/>
        <a:lstStyle/>
        <a:p>
          <a:endParaRPr lang="zh-CN" altLang="en-US" sz="1600"/>
        </a:p>
      </dgm:t>
    </dgm:pt>
    <dgm:pt modelId="{C960611F-A342-4220-9E83-D9D322C3D512}" type="sibTrans" cxnId="{088C6FB6-60B5-4D92-B1E4-B394FFC627C8}">
      <dgm:prSet custT="1"/>
      <dgm:spPr/>
      <dgm:t>
        <a:bodyPr/>
        <a:lstStyle/>
        <a:p>
          <a:endParaRPr lang="zh-CN" altLang="en-US" sz="700"/>
        </a:p>
      </dgm:t>
    </dgm:pt>
    <dgm:pt modelId="{7BFB5BEE-4061-42EB-94A0-D1AC8574BA5C}" type="pres">
      <dgm:prSet presAssocID="{799C4CF6-8F7E-48A6-B6D2-D6AEC7451B26}" presName="Name0" presStyleCnt="0">
        <dgm:presLayoutVars>
          <dgm:dir/>
          <dgm:resizeHandles val="exact"/>
        </dgm:presLayoutVars>
      </dgm:prSet>
      <dgm:spPr/>
    </dgm:pt>
    <dgm:pt modelId="{4084149A-495F-4905-9A25-1F15A3D45663}" type="pres">
      <dgm:prSet presAssocID="{A8F7734F-BCD2-4973-997C-43358BE1B57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786280-4726-469F-A54E-93E324D5458A}" type="pres">
      <dgm:prSet presAssocID="{D34535D4-FFBC-47D2-BFCD-85F1570544D2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2C808491-0277-402D-80CC-263332AEB640}" type="pres">
      <dgm:prSet presAssocID="{D34535D4-FFBC-47D2-BFCD-85F1570544D2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6F63D4F8-8938-4CFC-A42E-D7992C58A50C}" type="pres">
      <dgm:prSet presAssocID="{2FA11D7E-C465-4617-BF2D-53A9729BD34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B13393-594C-4784-8C22-D0B08CC5896D}" type="pres">
      <dgm:prSet presAssocID="{C848C781-ED49-4832-A387-D026F15741EC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380A8693-F1E9-45E9-AD31-9BC8CB1261FE}" type="pres">
      <dgm:prSet presAssocID="{C848C781-ED49-4832-A387-D026F15741EC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0CE8D8C8-0579-45D7-8512-D1D92617AB9F}" type="pres">
      <dgm:prSet presAssocID="{B3B5937E-AF1C-4DBF-A18F-3F373405AA7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DC49FD-A375-49F6-9AC4-C302021DBECC}" type="pres">
      <dgm:prSet presAssocID="{C960611F-A342-4220-9E83-D9D322C3D512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38054212-52F1-4EE7-9796-B08A1AA61719}" type="pres">
      <dgm:prSet presAssocID="{C960611F-A342-4220-9E83-D9D322C3D512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3878F2DB-7530-458A-8081-EA972B414AC0}" type="pres">
      <dgm:prSet presAssocID="{3031FF2A-818D-4CE0-B428-A18AB3F8213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12B9FBF-3CD6-459A-81AC-D819351BA808}" type="presOf" srcId="{3031FF2A-818D-4CE0-B428-A18AB3F82138}" destId="{3878F2DB-7530-458A-8081-EA972B414AC0}" srcOrd="0" destOrd="0" presId="urn:microsoft.com/office/officeart/2005/8/layout/process1"/>
    <dgm:cxn modelId="{38E51968-67BE-4BE8-A861-EDD95BB391E8}" srcId="{799C4CF6-8F7E-48A6-B6D2-D6AEC7451B26}" destId="{2FA11D7E-C465-4617-BF2D-53A9729BD341}" srcOrd="1" destOrd="0" parTransId="{9583B9DB-365E-45D3-9995-A82EC0E96D56}" sibTransId="{C848C781-ED49-4832-A387-D026F15741EC}"/>
    <dgm:cxn modelId="{3CDC8380-9C93-419A-BD31-93DF9E2BCA7B}" srcId="{799C4CF6-8F7E-48A6-B6D2-D6AEC7451B26}" destId="{3031FF2A-818D-4CE0-B428-A18AB3F82138}" srcOrd="3" destOrd="0" parTransId="{F0F0A96F-2968-491E-8C1C-BA0D6346A883}" sibTransId="{B2C397E2-75FB-4121-8340-58AFFCD8F173}"/>
    <dgm:cxn modelId="{AAA9EEB7-A1CB-4E06-9963-0B8F7A3B4A9C}" type="presOf" srcId="{799C4CF6-8F7E-48A6-B6D2-D6AEC7451B26}" destId="{7BFB5BEE-4061-42EB-94A0-D1AC8574BA5C}" srcOrd="0" destOrd="0" presId="urn:microsoft.com/office/officeart/2005/8/layout/process1"/>
    <dgm:cxn modelId="{5EAC40F9-2E46-4403-8CC8-44E7D9D38883}" type="presOf" srcId="{A8F7734F-BCD2-4973-997C-43358BE1B57C}" destId="{4084149A-495F-4905-9A25-1F15A3D45663}" srcOrd="0" destOrd="0" presId="urn:microsoft.com/office/officeart/2005/8/layout/process1"/>
    <dgm:cxn modelId="{398E6AF3-16E8-4168-BCA7-BA729EA11270}" type="presOf" srcId="{D34535D4-FFBC-47D2-BFCD-85F1570544D2}" destId="{4B786280-4726-469F-A54E-93E324D5458A}" srcOrd="0" destOrd="0" presId="urn:microsoft.com/office/officeart/2005/8/layout/process1"/>
    <dgm:cxn modelId="{AD6DD208-A3E3-483A-AB02-30FE995585AE}" type="presOf" srcId="{C960611F-A342-4220-9E83-D9D322C3D512}" destId="{38054212-52F1-4EE7-9796-B08A1AA61719}" srcOrd="1" destOrd="0" presId="urn:microsoft.com/office/officeart/2005/8/layout/process1"/>
    <dgm:cxn modelId="{10917F27-599F-4F6C-8669-DB442685A465}" srcId="{799C4CF6-8F7E-48A6-B6D2-D6AEC7451B26}" destId="{A8F7734F-BCD2-4973-997C-43358BE1B57C}" srcOrd="0" destOrd="0" parTransId="{34CF0F07-A9D0-4476-9157-5EB4F5669E7A}" sibTransId="{D34535D4-FFBC-47D2-BFCD-85F1570544D2}"/>
    <dgm:cxn modelId="{25F3852D-A282-4080-9AB1-58DD78862087}" type="presOf" srcId="{C848C781-ED49-4832-A387-D026F15741EC}" destId="{01B13393-594C-4784-8C22-D0B08CC5896D}" srcOrd="0" destOrd="0" presId="urn:microsoft.com/office/officeart/2005/8/layout/process1"/>
    <dgm:cxn modelId="{088C6FB6-60B5-4D92-B1E4-B394FFC627C8}" srcId="{799C4CF6-8F7E-48A6-B6D2-D6AEC7451B26}" destId="{B3B5937E-AF1C-4DBF-A18F-3F373405AA7D}" srcOrd="2" destOrd="0" parTransId="{1E796205-07A9-4E65-ABC0-842440608EED}" sibTransId="{C960611F-A342-4220-9E83-D9D322C3D512}"/>
    <dgm:cxn modelId="{030FA89A-4F0F-48C7-821D-0B842C5805E8}" type="presOf" srcId="{C960611F-A342-4220-9E83-D9D322C3D512}" destId="{63DC49FD-A375-49F6-9AC4-C302021DBECC}" srcOrd="0" destOrd="0" presId="urn:microsoft.com/office/officeart/2005/8/layout/process1"/>
    <dgm:cxn modelId="{267E6952-EA51-4D74-8C9E-2AFFC253417F}" type="presOf" srcId="{B3B5937E-AF1C-4DBF-A18F-3F373405AA7D}" destId="{0CE8D8C8-0579-45D7-8512-D1D92617AB9F}" srcOrd="0" destOrd="0" presId="urn:microsoft.com/office/officeart/2005/8/layout/process1"/>
    <dgm:cxn modelId="{6D9545E6-B797-4A0C-A056-07AA587A87B3}" type="presOf" srcId="{2FA11D7E-C465-4617-BF2D-53A9729BD341}" destId="{6F63D4F8-8938-4CFC-A42E-D7992C58A50C}" srcOrd="0" destOrd="0" presId="urn:microsoft.com/office/officeart/2005/8/layout/process1"/>
    <dgm:cxn modelId="{AF7DE15C-439C-40A2-8419-9E672AE98D46}" type="presOf" srcId="{D34535D4-FFBC-47D2-BFCD-85F1570544D2}" destId="{2C808491-0277-402D-80CC-263332AEB640}" srcOrd="1" destOrd="0" presId="urn:microsoft.com/office/officeart/2005/8/layout/process1"/>
    <dgm:cxn modelId="{50930260-86EF-40FB-919D-0912BD256AC9}" type="presOf" srcId="{C848C781-ED49-4832-A387-D026F15741EC}" destId="{380A8693-F1E9-45E9-AD31-9BC8CB1261FE}" srcOrd="1" destOrd="0" presId="urn:microsoft.com/office/officeart/2005/8/layout/process1"/>
    <dgm:cxn modelId="{6FB67823-FBDE-4F8D-9EE2-69D8DE94C5BC}" type="presParOf" srcId="{7BFB5BEE-4061-42EB-94A0-D1AC8574BA5C}" destId="{4084149A-495F-4905-9A25-1F15A3D45663}" srcOrd="0" destOrd="0" presId="urn:microsoft.com/office/officeart/2005/8/layout/process1"/>
    <dgm:cxn modelId="{ED0B0872-9E1B-463E-8C11-189AFE03FA28}" type="presParOf" srcId="{7BFB5BEE-4061-42EB-94A0-D1AC8574BA5C}" destId="{4B786280-4726-469F-A54E-93E324D5458A}" srcOrd="1" destOrd="0" presId="urn:microsoft.com/office/officeart/2005/8/layout/process1"/>
    <dgm:cxn modelId="{75278F48-0AF7-4293-95A5-2DCF2674DA39}" type="presParOf" srcId="{4B786280-4726-469F-A54E-93E324D5458A}" destId="{2C808491-0277-402D-80CC-263332AEB640}" srcOrd="0" destOrd="0" presId="urn:microsoft.com/office/officeart/2005/8/layout/process1"/>
    <dgm:cxn modelId="{7BE63C8B-5FE4-4BB0-B23B-BAB3F85040A8}" type="presParOf" srcId="{7BFB5BEE-4061-42EB-94A0-D1AC8574BA5C}" destId="{6F63D4F8-8938-4CFC-A42E-D7992C58A50C}" srcOrd="2" destOrd="0" presId="urn:microsoft.com/office/officeart/2005/8/layout/process1"/>
    <dgm:cxn modelId="{75D13AFF-5426-4BA2-BB54-D6C60CFD4D7B}" type="presParOf" srcId="{7BFB5BEE-4061-42EB-94A0-D1AC8574BA5C}" destId="{01B13393-594C-4784-8C22-D0B08CC5896D}" srcOrd="3" destOrd="0" presId="urn:microsoft.com/office/officeart/2005/8/layout/process1"/>
    <dgm:cxn modelId="{56675D7C-F3EB-43E4-993B-D2C13E5C9FF3}" type="presParOf" srcId="{01B13393-594C-4784-8C22-D0B08CC5896D}" destId="{380A8693-F1E9-45E9-AD31-9BC8CB1261FE}" srcOrd="0" destOrd="0" presId="urn:microsoft.com/office/officeart/2005/8/layout/process1"/>
    <dgm:cxn modelId="{03339B96-1EF8-4207-AC28-1B6CC845C181}" type="presParOf" srcId="{7BFB5BEE-4061-42EB-94A0-D1AC8574BA5C}" destId="{0CE8D8C8-0579-45D7-8512-D1D92617AB9F}" srcOrd="4" destOrd="0" presId="urn:microsoft.com/office/officeart/2005/8/layout/process1"/>
    <dgm:cxn modelId="{A74248C6-CA08-46E7-BE9F-76291327B591}" type="presParOf" srcId="{7BFB5BEE-4061-42EB-94A0-D1AC8574BA5C}" destId="{63DC49FD-A375-49F6-9AC4-C302021DBECC}" srcOrd="5" destOrd="0" presId="urn:microsoft.com/office/officeart/2005/8/layout/process1"/>
    <dgm:cxn modelId="{82ACD2D2-AF1D-4480-818F-FF094E21638D}" type="presParOf" srcId="{63DC49FD-A375-49F6-9AC4-C302021DBECC}" destId="{38054212-52F1-4EE7-9796-B08A1AA61719}" srcOrd="0" destOrd="0" presId="urn:microsoft.com/office/officeart/2005/8/layout/process1"/>
    <dgm:cxn modelId="{FF8E1618-3132-41DB-A6A5-1B1F1256BB3E}" type="presParOf" srcId="{7BFB5BEE-4061-42EB-94A0-D1AC8574BA5C}" destId="{3878F2DB-7530-458A-8081-EA972B414AC0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84149A-495F-4905-9A25-1F15A3D45663}">
      <dsp:nvSpPr>
        <dsp:cNvPr id="0" name=""/>
        <dsp:cNvSpPr/>
      </dsp:nvSpPr>
      <dsp:spPr>
        <a:xfrm>
          <a:off x="1649" y="852246"/>
          <a:ext cx="721111" cy="5340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/>
            <a:t>考试</a:t>
          </a:r>
        </a:p>
      </dsp:txBody>
      <dsp:txXfrm>
        <a:off x="17291" y="867888"/>
        <a:ext cx="689827" cy="502789"/>
      </dsp:txXfrm>
    </dsp:sp>
    <dsp:sp modelId="{4B786280-4726-469F-A54E-93E324D5458A}">
      <dsp:nvSpPr>
        <dsp:cNvPr id="0" name=""/>
        <dsp:cNvSpPr/>
      </dsp:nvSpPr>
      <dsp:spPr>
        <a:xfrm>
          <a:off x="794872" y="1029865"/>
          <a:ext cx="152875" cy="1788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794872" y="1065632"/>
        <a:ext cx="107013" cy="107301"/>
      </dsp:txXfrm>
    </dsp:sp>
    <dsp:sp modelId="{F251FA6D-842D-434A-A942-9A525AC9907A}">
      <dsp:nvSpPr>
        <dsp:cNvPr id="0" name=""/>
        <dsp:cNvSpPr/>
      </dsp:nvSpPr>
      <dsp:spPr>
        <a:xfrm>
          <a:off x="1011205" y="852246"/>
          <a:ext cx="721111" cy="5340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/>
            <a:t>用户</a:t>
          </a:r>
        </a:p>
      </dsp:txBody>
      <dsp:txXfrm>
        <a:off x="1026847" y="867888"/>
        <a:ext cx="689827" cy="502789"/>
      </dsp:txXfrm>
    </dsp:sp>
    <dsp:sp modelId="{7D2D0656-177D-4601-B4BE-0072B5FACD25}">
      <dsp:nvSpPr>
        <dsp:cNvPr id="0" name=""/>
        <dsp:cNvSpPr/>
      </dsp:nvSpPr>
      <dsp:spPr>
        <a:xfrm>
          <a:off x="1804428" y="1029865"/>
          <a:ext cx="152875" cy="1788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1804428" y="1065632"/>
        <a:ext cx="107013" cy="107301"/>
      </dsp:txXfrm>
    </dsp:sp>
    <dsp:sp modelId="{6F63D4F8-8938-4CFC-A42E-D7992C58A50C}">
      <dsp:nvSpPr>
        <dsp:cNvPr id="0" name=""/>
        <dsp:cNvSpPr/>
      </dsp:nvSpPr>
      <dsp:spPr>
        <a:xfrm>
          <a:off x="2020762" y="852246"/>
          <a:ext cx="721111" cy="5340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/>
            <a:t>权限</a:t>
          </a:r>
        </a:p>
      </dsp:txBody>
      <dsp:txXfrm>
        <a:off x="2036404" y="867888"/>
        <a:ext cx="689827" cy="502789"/>
      </dsp:txXfrm>
    </dsp:sp>
    <dsp:sp modelId="{01B13393-594C-4784-8C22-D0B08CC5896D}">
      <dsp:nvSpPr>
        <dsp:cNvPr id="0" name=""/>
        <dsp:cNvSpPr/>
      </dsp:nvSpPr>
      <dsp:spPr>
        <a:xfrm>
          <a:off x="2813985" y="1029865"/>
          <a:ext cx="152875" cy="1788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2813985" y="1065632"/>
        <a:ext cx="107013" cy="107301"/>
      </dsp:txXfrm>
    </dsp:sp>
    <dsp:sp modelId="{3878F2DB-7530-458A-8081-EA972B414AC0}">
      <dsp:nvSpPr>
        <dsp:cNvPr id="0" name=""/>
        <dsp:cNvSpPr/>
      </dsp:nvSpPr>
      <dsp:spPr>
        <a:xfrm>
          <a:off x="3030318" y="852246"/>
          <a:ext cx="721111" cy="5340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/>
            <a:t>…</a:t>
          </a:r>
          <a:endParaRPr lang="zh-CN" altLang="en-US" sz="1800" kern="1200" dirty="0"/>
        </a:p>
      </dsp:txBody>
      <dsp:txXfrm>
        <a:off x="3045960" y="867888"/>
        <a:ext cx="689827" cy="5027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84149A-495F-4905-9A25-1F15A3D45663}">
      <dsp:nvSpPr>
        <dsp:cNvPr id="0" name=""/>
        <dsp:cNvSpPr/>
      </dsp:nvSpPr>
      <dsp:spPr>
        <a:xfrm>
          <a:off x="1853" y="876212"/>
          <a:ext cx="810233" cy="4861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/>
            <a:t>讨论区</a:t>
          </a:r>
        </a:p>
      </dsp:txBody>
      <dsp:txXfrm>
        <a:off x="16092" y="890451"/>
        <a:ext cx="781755" cy="457662"/>
      </dsp:txXfrm>
    </dsp:sp>
    <dsp:sp modelId="{4B786280-4726-469F-A54E-93E324D5458A}">
      <dsp:nvSpPr>
        <dsp:cNvPr id="0" name=""/>
        <dsp:cNvSpPr/>
      </dsp:nvSpPr>
      <dsp:spPr>
        <a:xfrm>
          <a:off x="893110" y="1018814"/>
          <a:ext cx="171769" cy="2009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893110" y="1059001"/>
        <a:ext cx="120238" cy="120563"/>
      </dsp:txXfrm>
    </dsp:sp>
    <dsp:sp modelId="{6F63D4F8-8938-4CFC-A42E-D7992C58A50C}">
      <dsp:nvSpPr>
        <dsp:cNvPr id="0" name=""/>
        <dsp:cNvSpPr/>
      </dsp:nvSpPr>
      <dsp:spPr>
        <a:xfrm>
          <a:off x="1136180" y="876212"/>
          <a:ext cx="810233" cy="4861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/>
            <a:t>证书</a:t>
          </a:r>
        </a:p>
      </dsp:txBody>
      <dsp:txXfrm>
        <a:off x="1150419" y="890451"/>
        <a:ext cx="781755" cy="457662"/>
      </dsp:txXfrm>
    </dsp:sp>
    <dsp:sp modelId="{01B13393-594C-4784-8C22-D0B08CC5896D}">
      <dsp:nvSpPr>
        <dsp:cNvPr id="0" name=""/>
        <dsp:cNvSpPr/>
      </dsp:nvSpPr>
      <dsp:spPr>
        <a:xfrm>
          <a:off x="2027437" y="1018814"/>
          <a:ext cx="171769" cy="2009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2027437" y="1059001"/>
        <a:ext cx="120238" cy="120563"/>
      </dsp:txXfrm>
    </dsp:sp>
    <dsp:sp modelId="{0CE8D8C8-0579-45D7-8512-D1D92617AB9F}">
      <dsp:nvSpPr>
        <dsp:cNvPr id="0" name=""/>
        <dsp:cNvSpPr/>
      </dsp:nvSpPr>
      <dsp:spPr>
        <a:xfrm>
          <a:off x="2270507" y="876212"/>
          <a:ext cx="810233" cy="4861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/>
            <a:t>支付</a:t>
          </a:r>
        </a:p>
      </dsp:txBody>
      <dsp:txXfrm>
        <a:off x="2284746" y="890451"/>
        <a:ext cx="781755" cy="457662"/>
      </dsp:txXfrm>
    </dsp:sp>
    <dsp:sp modelId="{63DC49FD-A375-49F6-9AC4-C302021DBECC}">
      <dsp:nvSpPr>
        <dsp:cNvPr id="0" name=""/>
        <dsp:cNvSpPr/>
      </dsp:nvSpPr>
      <dsp:spPr>
        <a:xfrm>
          <a:off x="3161764" y="1018814"/>
          <a:ext cx="171769" cy="2009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3161764" y="1059001"/>
        <a:ext cx="120238" cy="120563"/>
      </dsp:txXfrm>
    </dsp:sp>
    <dsp:sp modelId="{3878F2DB-7530-458A-8081-EA972B414AC0}">
      <dsp:nvSpPr>
        <dsp:cNvPr id="0" name=""/>
        <dsp:cNvSpPr/>
      </dsp:nvSpPr>
      <dsp:spPr>
        <a:xfrm>
          <a:off x="3404835" y="876212"/>
          <a:ext cx="810233" cy="4861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/>
            <a:t>…</a:t>
          </a:r>
          <a:endParaRPr lang="zh-CN" altLang="en-US" sz="1600" kern="1200" dirty="0"/>
        </a:p>
      </dsp:txBody>
      <dsp:txXfrm>
        <a:off x="3419074" y="890451"/>
        <a:ext cx="781755" cy="4576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099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48CB3AF-9FD8-420B-A22F-BACE6537855E}" type="datetime1">
              <a:rPr lang="zh-CN" altLang="en-US"/>
              <a:pPr>
                <a:defRPr/>
              </a:pPr>
              <a:t>2017/9/8</a:t>
            </a:fld>
            <a:endParaRPr lang="zh-CN" altLang="en-US" sz="1200"/>
          </a:p>
        </p:txBody>
      </p:sp>
      <p:sp>
        <p:nvSpPr>
          <p:cNvPr id="6042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4101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FontTx/>
              <a:buNone/>
              <a:defRPr/>
            </a:pPr>
            <a:r>
              <a:rPr lang="zh-CN" altLang="zh-CN"/>
              <a:t>单击此处编辑母版文本样式</a:t>
            </a:r>
          </a:p>
          <a:p>
            <a:pPr>
              <a:buFontTx/>
              <a:buNone/>
              <a:defRPr/>
            </a:pPr>
            <a:r>
              <a:rPr lang="zh-CN" altLang="zh-CN"/>
              <a:t>二级</a:t>
            </a:r>
          </a:p>
          <a:p>
            <a:pPr>
              <a:buFontTx/>
              <a:buNone/>
              <a:defRPr/>
            </a:pPr>
            <a:r>
              <a:rPr lang="zh-CN" altLang="zh-CN"/>
              <a:t>三级</a:t>
            </a:r>
          </a:p>
          <a:p>
            <a:pPr>
              <a:buFontTx/>
              <a:buNone/>
              <a:defRPr/>
            </a:pPr>
            <a:r>
              <a:rPr lang="zh-CN" altLang="zh-CN"/>
              <a:t>四级</a:t>
            </a:r>
          </a:p>
          <a:p>
            <a:pPr>
              <a:buFontTx/>
              <a:buNone/>
              <a:defRPr/>
            </a:pPr>
            <a:r>
              <a:rPr lang="zh-CN" altLang="zh-CN"/>
              <a:t>五级</a:t>
            </a:r>
          </a:p>
        </p:txBody>
      </p:sp>
      <p:sp>
        <p:nvSpPr>
          <p:cNvPr id="4102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103" name="幻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779DDC5C-6C89-413B-9A4B-81A933446561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056090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更新学堂在线标记</a:t>
            </a:r>
            <a:endParaRPr lang="en-US" altLang="zh-CN" dirty="0"/>
          </a:p>
          <a:p>
            <a:r>
              <a:rPr lang="zh-CN" altLang="en-US" dirty="0"/>
              <a:t>加页码</a:t>
            </a:r>
          </a:p>
        </p:txBody>
      </p:sp>
      <p:sp>
        <p:nvSpPr>
          <p:cNvPr id="6144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4459E3C-94D8-4EEC-B156-A509661D9009}" type="datetime1">
              <a:rPr lang="zh-CN" altLang="en-US" smtClean="0"/>
              <a:pPr eaLnBrk="1" hangingPunct="1"/>
              <a:t>2017/9/8</a:t>
            </a:fld>
            <a:endParaRPr lang="zh-CN" altLang="en-US" sz="1200"/>
          </a:p>
        </p:txBody>
      </p:sp>
      <p:sp>
        <p:nvSpPr>
          <p:cNvPr id="6144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8DAF92A-F0C3-4E3D-B2F6-5E3EBAA24B4D}" type="slidenum">
              <a:rPr lang="zh-CN" altLang="en-US"/>
              <a:pPr eaLnBrk="1" hangingPunct="1"/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17902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48CB3AF-9FD8-420B-A22F-BACE6537855E}" type="datetime1">
              <a:rPr lang="zh-CN" altLang="en-US" smtClean="0"/>
              <a:pPr>
                <a:defRPr/>
              </a:pPr>
              <a:t>2017/9/8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9DDC5C-6C89-413B-9A4B-81A933446561}" type="slidenum">
              <a:rPr lang="zh-CN" altLang="en-US" smtClean="0"/>
              <a:pPr/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430848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更新学堂在线标记</a:t>
            </a:r>
            <a:endParaRPr lang="en-US" altLang="zh-CN" dirty="0"/>
          </a:p>
          <a:p>
            <a:r>
              <a:rPr lang="zh-CN" altLang="en-US" dirty="0"/>
              <a:t>加页码</a:t>
            </a:r>
          </a:p>
        </p:txBody>
      </p:sp>
      <p:sp>
        <p:nvSpPr>
          <p:cNvPr id="6144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4459E3C-94D8-4EEC-B156-A509661D9009}" type="datetime1">
              <a:rPr lang="zh-CN" altLang="en-US" smtClean="0"/>
              <a:pPr eaLnBrk="1" hangingPunct="1"/>
              <a:t>2017/9/8</a:t>
            </a:fld>
            <a:endParaRPr lang="zh-CN" altLang="en-US" sz="1200"/>
          </a:p>
        </p:txBody>
      </p:sp>
      <p:sp>
        <p:nvSpPr>
          <p:cNvPr id="6144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8DAF92A-F0C3-4E3D-B2F6-5E3EBAA24B4D}" type="slidenum">
              <a:rPr lang="zh-CN" altLang="en-US"/>
              <a:pPr eaLnBrk="1" hangingPunct="1"/>
              <a:t>13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17902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92850929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321674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10375" y="1600200"/>
            <a:ext cx="2117725" cy="4525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200775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9257258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976563" y="3455988"/>
            <a:ext cx="5327650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5541137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lumn_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58775" y="1412778"/>
            <a:ext cx="8389938" cy="47165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0850" indent="0">
              <a:buNone/>
              <a:defRPr sz="2400"/>
            </a:lvl2pPr>
            <a:lvl3pPr marL="989012" indent="0">
              <a:buNone/>
              <a:defRPr sz="2400"/>
            </a:lvl3pPr>
            <a:lvl4pPr marL="1436687" indent="0">
              <a:buNone/>
              <a:defRPr sz="2400"/>
            </a:lvl4pPr>
            <a:lvl5pPr marL="1884362" indent="0">
              <a:buNone/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2" name="Text Placeholder 34"/>
          <p:cNvSpPr>
            <a:spLocks noGrp="1"/>
          </p:cNvSpPr>
          <p:nvPr>
            <p:ph type="body" sz="quarter" idx="13"/>
          </p:nvPr>
        </p:nvSpPr>
        <p:spPr>
          <a:xfrm>
            <a:off x="251520" y="656469"/>
            <a:ext cx="8676964" cy="6122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660099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94221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0820466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976563" y="3455988"/>
            <a:ext cx="5327650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5541137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22778615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7638884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3743115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5579375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9454999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9188703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1774027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760196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58674250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690243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40717321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61975"/>
            <a:ext cx="2057400" cy="55641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61975"/>
            <a:ext cx="6019800" cy="55641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5818070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61975"/>
            <a:ext cx="6665913" cy="8556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3111775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lumn_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58775" y="1412778"/>
            <a:ext cx="8389938" cy="4716524"/>
          </a:xfr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0850" indent="0">
              <a:buNone/>
              <a:defRPr sz="2400"/>
            </a:lvl2pPr>
            <a:lvl3pPr marL="989012" indent="0">
              <a:buNone/>
              <a:defRPr sz="2400"/>
            </a:lvl3pPr>
            <a:lvl4pPr marL="1436687" indent="0">
              <a:buNone/>
              <a:defRPr sz="2400"/>
            </a:lvl4pPr>
            <a:lvl5pPr marL="1884362" indent="0">
              <a:buNone/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2" name="Text Placeholder 34"/>
          <p:cNvSpPr>
            <a:spLocks noGrp="1"/>
          </p:cNvSpPr>
          <p:nvPr>
            <p:ph type="body" sz="quarter" idx="13"/>
          </p:nvPr>
        </p:nvSpPr>
        <p:spPr>
          <a:xfrm>
            <a:off x="251520" y="656469"/>
            <a:ext cx="8676964" cy="612291"/>
          </a:xfrm>
        </p:spPr>
        <p:txBody>
          <a:bodyPr/>
          <a:lstStyle>
            <a:lvl1pPr marL="0" indent="0">
              <a:buNone/>
              <a:defRPr sz="3200">
                <a:solidFill>
                  <a:srgbClr val="660099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9353"/>
            <a:ext cx="91630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6780215"/>
            <a:ext cx="9163050" cy="8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" name="Picture 3" descr="C:\Users\Administrator\Desktop\xtzx\PPT\PPT-10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6310313"/>
            <a:ext cx="1265238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thu-logo-wide-lite.png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976" y="274638"/>
            <a:ext cx="1624517" cy="55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9669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082046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27487775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6026150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263" y="1011238"/>
            <a:ext cx="235267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3"/>
            <a:ext cx="9144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425" y="850900"/>
            <a:ext cx="2930525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2526731" y="4461264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2577782" y="2824477"/>
            <a:ext cx="6349749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736599" y="3230563"/>
            <a:ext cx="4916055" cy="170973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43364252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0820466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6026150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263" y="1011238"/>
            <a:ext cx="235267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3"/>
            <a:ext cx="9144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425" y="850900"/>
            <a:ext cx="2930525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2526731" y="4461264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2577782" y="2824477"/>
            <a:ext cx="6349749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736599" y="3230563"/>
            <a:ext cx="4916055" cy="170973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4336425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0250917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6206345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137695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68185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7586887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880102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909358" y="2494492"/>
            <a:ext cx="3775075" cy="14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>
              <a:sym typeface="Calibri" panose="020F0502020204030204" pitchFamily="34" charset="0"/>
            </a:endParaRPr>
          </a:p>
        </p:txBody>
      </p:sp>
      <p:sp>
        <p:nvSpPr>
          <p:cNvPr id="4" name="矩形 3"/>
          <p:cNvSpPr/>
          <p:nvPr userDrawn="1"/>
        </p:nvSpPr>
        <p:spPr bwMode="auto">
          <a:xfrm>
            <a:off x="1" y="2418288"/>
            <a:ext cx="9144000" cy="2035175"/>
          </a:xfrm>
          <a:prstGeom prst="rect">
            <a:avLst/>
          </a:prstGeom>
          <a:solidFill>
            <a:srgbClr val="3369F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7" name="图片 6" descr="学堂在线品牌标志 - RGB-01.png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534" y="33868"/>
            <a:ext cx="2235200" cy="1581834"/>
          </a:xfrm>
          <a:prstGeom prst="rect">
            <a:avLst/>
          </a:prstGeom>
        </p:spPr>
      </p:pic>
      <p:pic>
        <p:nvPicPr>
          <p:cNvPr id="21" name="图片 20" descr="学堂在线品牌标志 - RGB-04.png"/>
          <p:cNvPicPr>
            <a:picLocks noChangeAspect="1"/>
          </p:cNvPicPr>
          <p:nvPr userDrawn="1"/>
        </p:nvPicPr>
        <p:blipFill rotWithShape="1"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0" y="2073374"/>
            <a:ext cx="1326624" cy="2653248"/>
          </a:xfrm>
          <a:prstGeom prst="rect">
            <a:avLst/>
          </a:prstGeom>
        </p:spPr>
      </p:pic>
      <p:pic>
        <p:nvPicPr>
          <p:cNvPr id="22" name="图片 21" descr="学堂在线品牌标志 - RGB-04.png"/>
          <p:cNvPicPr>
            <a:picLocks noChangeAspect="1"/>
          </p:cNvPicPr>
          <p:nvPr userDrawn="1"/>
        </p:nvPicPr>
        <p:blipFill rotWithShape="1"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53"/>
          <a:stretch/>
        </p:blipFill>
        <p:spPr>
          <a:xfrm>
            <a:off x="7817373" y="2073374"/>
            <a:ext cx="1258891" cy="2653248"/>
          </a:xfrm>
          <a:prstGeom prst="rect">
            <a:avLst/>
          </a:prstGeom>
        </p:spPr>
      </p:pic>
      <p:grpSp>
        <p:nvGrpSpPr>
          <p:cNvPr id="18" name="组 17"/>
          <p:cNvGrpSpPr/>
          <p:nvPr userDrawn="1"/>
        </p:nvGrpSpPr>
        <p:grpSpPr>
          <a:xfrm>
            <a:off x="-5373" y="6324636"/>
            <a:ext cx="9149374" cy="435468"/>
            <a:chOff x="-5373" y="6358504"/>
            <a:chExt cx="9149374" cy="435468"/>
          </a:xfrm>
        </p:grpSpPr>
        <p:grpSp>
          <p:nvGrpSpPr>
            <p:cNvPr id="19" name="组 18"/>
            <p:cNvGrpSpPr/>
            <p:nvPr userDrawn="1"/>
          </p:nvGrpSpPr>
          <p:grpSpPr>
            <a:xfrm>
              <a:off x="-5373" y="6358504"/>
              <a:ext cx="9149374" cy="110068"/>
              <a:chOff x="-5373" y="6358504"/>
              <a:chExt cx="9149374" cy="110068"/>
            </a:xfrm>
          </p:grpSpPr>
          <p:sp>
            <p:nvSpPr>
              <p:cNvPr id="23" name="矩形 22"/>
              <p:cNvSpPr/>
              <p:nvPr userDrawn="1"/>
            </p:nvSpPr>
            <p:spPr bwMode="auto">
              <a:xfrm>
                <a:off x="-5373" y="6358504"/>
                <a:ext cx="9149374" cy="110068"/>
              </a:xfrm>
              <a:prstGeom prst="rect">
                <a:avLst/>
              </a:prstGeom>
              <a:solidFill>
                <a:srgbClr val="605F6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grpSp>
            <p:nvGrpSpPr>
              <p:cNvPr id="24" name="组 23"/>
              <p:cNvGrpSpPr/>
              <p:nvPr userDrawn="1"/>
            </p:nvGrpSpPr>
            <p:grpSpPr>
              <a:xfrm>
                <a:off x="3111492" y="6358504"/>
                <a:ext cx="2912532" cy="110068"/>
                <a:chOff x="3543292" y="5181601"/>
                <a:chExt cx="2912532" cy="110068"/>
              </a:xfrm>
            </p:grpSpPr>
            <p:sp>
              <p:nvSpPr>
                <p:cNvPr id="25" name="矩形 24"/>
                <p:cNvSpPr/>
                <p:nvPr userDrawn="1"/>
              </p:nvSpPr>
              <p:spPr bwMode="auto">
                <a:xfrm>
                  <a:off x="5727691" y="5181601"/>
                  <a:ext cx="728133" cy="110068"/>
                </a:xfrm>
                <a:prstGeom prst="rect">
                  <a:avLst/>
                </a:prstGeom>
                <a:solidFill>
                  <a:srgbClr val="3369F8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26" name="矩形 25"/>
                <p:cNvSpPr/>
                <p:nvPr userDrawn="1"/>
              </p:nvSpPr>
              <p:spPr bwMode="auto">
                <a:xfrm>
                  <a:off x="4999558" y="5181601"/>
                  <a:ext cx="728133" cy="110068"/>
                </a:xfrm>
                <a:prstGeom prst="rect">
                  <a:avLst/>
                </a:prstGeom>
                <a:solidFill>
                  <a:srgbClr val="E92923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27" name="矩形 26"/>
                <p:cNvSpPr/>
                <p:nvPr userDrawn="1"/>
              </p:nvSpPr>
              <p:spPr bwMode="auto">
                <a:xfrm>
                  <a:off x="4271425" y="5181601"/>
                  <a:ext cx="728133" cy="110068"/>
                </a:xfrm>
                <a:prstGeom prst="rect">
                  <a:avLst/>
                </a:prstGeom>
                <a:solidFill>
                  <a:srgbClr val="FEB30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28" name="矩形 27"/>
                <p:cNvSpPr/>
                <p:nvPr userDrawn="1"/>
              </p:nvSpPr>
              <p:spPr bwMode="auto">
                <a:xfrm>
                  <a:off x="3543292" y="5181601"/>
                  <a:ext cx="728133" cy="110068"/>
                </a:xfrm>
                <a:prstGeom prst="rect">
                  <a:avLst/>
                </a:prstGeom>
                <a:solidFill>
                  <a:srgbClr val="209E3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20" name="文本框 19"/>
            <p:cNvSpPr txBox="1"/>
            <p:nvPr userDrawn="1"/>
          </p:nvSpPr>
          <p:spPr>
            <a:xfrm>
              <a:off x="2959757" y="6547751"/>
              <a:ext cx="32329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zh-TW" altLang="en-US" sz="1000" b="0" i="0" dirty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创新教育 改变世界</a:t>
              </a:r>
              <a:r>
                <a:rPr kumimoji="1" lang="en-US" altLang="zh-TW" sz="1000" b="0" i="0" dirty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  |</a:t>
              </a:r>
              <a:r>
                <a:rPr kumimoji="1" lang="en-US" altLang="zh-TW" sz="1000" b="0" i="0" baseline="0" dirty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 </a:t>
              </a:r>
              <a:r>
                <a:rPr kumimoji="1" lang="en-US" altLang="zh-TW" sz="1000" b="0" i="0" dirty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New Education</a:t>
              </a:r>
              <a:r>
                <a:rPr kumimoji="1" lang="zh-CN" altLang="en-US" sz="1000" b="0" i="0" dirty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en-US" altLang="zh-CN" sz="1000" b="0" i="0" dirty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,</a:t>
              </a:r>
              <a:r>
                <a:rPr kumimoji="1" lang="en-US" altLang="zh-TW" sz="1000" b="0" i="0" dirty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New World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0" r:id="rId1"/>
    <p:sldLayoutId id="2147484891" r:id="rId2"/>
    <p:sldLayoutId id="2147484892" r:id="rId3"/>
    <p:sldLayoutId id="2147484893" r:id="rId4"/>
    <p:sldLayoutId id="2147484894" r:id="rId5"/>
    <p:sldLayoutId id="2147484895" r:id="rId6"/>
    <p:sldLayoutId id="2147484896" r:id="rId7"/>
    <p:sldLayoutId id="2147484897" r:id="rId8"/>
    <p:sldLayoutId id="2147484898" r:id="rId9"/>
    <p:sldLayoutId id="2147484899" r:id="rId10"/>
    <p:sldLayoutId id="2147484900" r:id="rId11"/>
    <p:sldLayoutId id="2147484901" r:id="rId12"/>
    <p:sldLayoutId id="2147484920" r:id="rId13"/>
    <p:sldLayoutId id="2147484927" r:id="rId14"/>
    <p:sldLayoutId id="2147484931" r:id="rId15"/>
  </p:sldLayoutIdLst>
  <p:transition>
    <p:fade/>
  </p:transition>
  <p:txStyles>
    <p:titleStyle>
      <a:lvl1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2pPr>
      <a:lvl3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3pPr>
      <a:lvl4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4pPr>
      <a:lvl5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5pPr>
      <a:lvl6pPr marL="9144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6pPr>
      <a:lvl7pPr marL="13716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7pPr>
      <a:lvl8pPr marL="18288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8pPr>
      <a:lvl9pPr marL="22860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561975"/>
            <a:ext cx="6665913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>
              <a:sym typeface="Calibri" panose="020F0502020204030204" pitchFamily="34" charset="0"/>
            </a:endParaRP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 dirty="0">
                <a:sym typeface="Calibri" panose="020F0502020204030204" pitchFamily="34" charset="0"/>
              </a:rPr>
              <a:t>二级</a:t>
            </a:r>
          </a:p>
          <a:p>
            <a:pPr lvl="2"/>
            <a:r>
              <a:rPr lang="zh-CN" altLang="zh-CN" dirty="0">
                <a:sym typeface="Calibri" panose="020F0502020204030204" pitchFamily="34" charset="0"/>
              </a:rPr>
              <a:t>三级</a:t>
            </a:r>
          </a:p>
          <a:p>
            <a:pPr lvl="3"/>
            <a:r>
              <a:rPr lang="zh-CN" altLang="zh-CN" dirty="0">
                <a:sym typeface="Calibri" panose="020F0502020204030204" pitchFamily="34" charset="0"/>
              </a:rPr>
              <a:t>四级</a:t>
            </a:r>
          </a:p>
          <a:p>
            <a:pPr lvl="4"/>
            <a:r>
              <a:rPr lang="zh-CN" altLang="zh-CN" dirty="0">
                <a:sym typeface="Calibri" panose="020F0502020204030204" pitchFamily="34" charset="0"/>
              </a:rPr>
              <a:t>五级</a:t>
            </a:r>
          </a:p>
        </p:txBody>
      </p:sp>
      <p:pic>
        <p:nvPicPr>
          <p:cNvPr id="14" name="图片 13" descr="学堂在线品牌标志 - RGB-01.png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463" y="-42335"/>
            <a:ext cx="1782599" cy="1261532"/>
          </a:xfrm>
          <a:prstGeom prst="rect">
            <a:avLst/>
          </a:prstGeom>
        </p:spPr>
      </p:pic>
      <p:pic>
        <p:nvPicPr>
          <p:cNvPr id="15" name="图片 14" descr="ppt模板-02.png"/>
          <p:cNvPicPr>
            <a:picLocks noChangeAspect="1"/>
          </p:cNvPicPr>
          <p:nvPr userDrawn="1"/>
        </p:nvPicPr>
        <p:blipFill>
          <a:blip r:embed="rId20" cstate="print">
            <a:alphaModFix amt="4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63" y="511173"/>
            <a:ext cx="987996" cy="1119750"/>
          </a:xfrm>
          <a:prstGeom prst="rect">
            <a:avLst/>
          </a:prstGeom>
        </p:spPr>
      </p:pic>
      <p:pic>
        <p:nvPicPr>
          <p:cNvPr id="16" name="图片 15" descr="ppt模板-02.png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409197"/>
            <a:ext cx="987996" cy="1119750"/>
          </a:xfrm>
          <a:prstGeom prst="rect">
            <a:avLst/>
          </a:prstGeom>
        </p:spPr>
      </p:pic>
      <p:grpSp>
        <p:nvGrpSpPr>
          <p:cNvPr id="26" name="组 25"/>
          <p:cNvGrpSpPr/>
          <p:nvPr userDrawn="1"/>
        </p:nvGrpSpPr>
        <p:grpSpPr>
          <a:xfrm>
            <a:off x="-5373" y="6324636"/>
            <a:ext cx="9149374" cy="435468"/>
            <a:chOff x="-5373" y="6358504"/>
            <a:chExt cx="9149374" cy="435468"/>
          </a:xfrm>
        </p:grpSpPr>
        <p:grpSp>
          <p:nvGrpSpPr>
            <p:cNvPr id="27" name="组 26"/>
            <p:cNvGrpSpPr/>
            <p:nvPr userDrawn="1"/>
          </p:nvGrpSpPr>
          <p:grpSpPr>
            <a:xfrm>
              <a:off x="-5373" y="6358504"/>
              <a:ext cx="9149374" cy="110068"/>
              <a:chOff x="-5373" y="6358504"/>
              <a:chExt cx="9149374" cy="110068"/>
            </a:xfrm>
          </p:grpSpPr>
          <p:sp>
            <p:nvSpPr>
              <p:cNvPr id="29" name="矩形 28"/>
              <p:cNvSpPr/>
              <p:nvPr userDrawn="1"/>
            </p:nvSpPr>
            <p:spPr bwMode="auto">
              <a:xfrm>
                <a:off x="-5373" y="6358504"/>
                <a:ext cx="9149374" cy="110068"/>
              </a:xfrm>
              <a:prstGeom prst="rect">
                <a:avLst/>
              </a:prstGeom>
              <a:solidFill>
                <a:srgbClr val="605F6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grpSp>
            <p:nvGrpSpPr>
              <p:cNvPr id="30" name="组 29"/>
              <p:cNvGrpSpPr/>
              <p:nvPr userDrawn="1"/>
            </p:nvGrpSpPr>
            <p:grpSpPr>
              <a:xfrm>
                <a:off x="3111492" y="6358504"/>
                <a:ext cx="2912532" cy="110068"/>
                <a:chOff x="3543292" y="5181601"/>
                <a:chExt cx="2912532" cy="110068"/>
              </a:xfrm>
            </p:grpSpPr>
            <p:sp>
              <p:nvSpPr>
                <p:cNvPr id="31" name="矩形 30"/>
                <p:cNvSpPr/>
                <p:nvPr userDrawn="1"/>
              </p:nvSpPr>
              <p:spPr bwMode="auto">
                <a:xfrm>
                  <a:off x="5727691" y="5181601"/>
                  <a:ext cx="728133" cy="110068"/>
                </a:xfrm>
                <a:prstGeom prst="rect">
                  <a:avLst/>
                </a:prstGeom>
                <a:solidFill>
                  <a:srgbClr val="3369F8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32" name="矩形 31"/>
                <p:cNvSpPr/>
                <p:nvPr userDrawn="1"/>
              </p:nvSpPr>
              <p:spPr bwMode="auto">
                <a:xfrm>
                  <a:off x="4999558" y="5181601"/>
                  <a:ext cx="728133" cy="110068"/>
                </a:xfrm>
                <a:prstGeom prst="rect">
                  <a:avLst/>
                </a:prstGeom>
                <a:solidFill>
                  <a:srgbClr val="E92923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33" name="矩形 32"/>
                <p:cNvSpPr/>
                <p:nvPr userDrawn="1"/>
              </p:nvSpPr>
              <p:spPr bwMode="auto">
                <a:xfrm>
                  <a:off x="4271425" y="5181601"/>
                  <a:ext cx="728133" cy="110068"/>
                </a:xfrm>
                <a:prstGeom prst="rect">
                  <a:avLst/>
                </a:prstGeom>
                <a:solidFill>
                  <a:srgbClr val="FEB30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34" name="矩形 33"/>
                <p:cNvSpPr/>
                <p:nvPr userDrawn="1"/>
              </p:nvSpPr>
              <p:spPr bwMode="auto">
                <a:xfrm>
                  <a:off x="3543292" y="5181601"/>
                  <a:ext cx="728133" cy="110068"/>
                </a:xfrm>
                <a:prstGeom prst="rect">
                  <a:avLst/>
                </a:prstGeom>
                <a:solidFill>
                  <a:srgbClr val="209E3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28" name="文本框 27"/>
            <p:cNvSpPr txBox="1"/>
            <p:nvPr userDrawn="1"/>
          </p:nvSpPr>
          <p:spPr>
            <a:xfrm>
              <a:off x="2959757" y="6547751"/>
              <a:ext cx="32329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zh-TW" altLang="en-US" sz="1000" b="0" i="0" dirty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创新教育 改变世界</a:t>
              </a:r>
              <a:r>
                <a:rPr kumimoji="1" lang="en-US" altLang="zh-TW" sz="1000" b="0" i="0" dirty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  |</a:t>
              </a:r>
              <a:r>
                <a:rPr kumimoji="1" lang="en-US" altLang="zh-TW" sz="1000" b="0" i="0" baseline="0" dirty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 </a:t>
              </a:r>
              <a:r>
                <a:rPr kumimoji="1" lang="en-US" altLang="zh-TW" sz="1000" b="0" i="0" dirty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New Education</a:t>
              </a:r>
              <a:r>
                <a:rPr kumimoji="1" lang="zh-CN" altLang="en-US" sz="1000" b="0" i="0" dirty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en-US" altLang="zh-CN" sz="1000" b="0" i="0" dirty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,</a:t>
              </a:r>
              <a:r>
                <a:rPr kumimoji="1" lang="en-US" altLang="zh-TW" sz="1000" b="0" i="0" dirty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New World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02" r:id="rId1"/>
    <p:sldLayoutId id="2147484903" r:id="rId2"/>
    <p:sldLayoutId id="2147484904" r:id="rId3"/>
    <p:sldLayoutId id="2147484905" r:id="rId4"/>
    <p:sldLayoutId id="2147484906" r:id="rId5"/>
    <p:sldLayoutId id="2147484907" r:id="rId6"/>
    <p:sldLayoutId id="2147484908" r:id="rId7"/>
    <p:sldLayoutId id="2147484909" r:id="rId8"/>
    <p:sldLayoutId id="2147484910" r:id="rId9"/>
    <p:sldLayoutId id="2147484911" r:id="rId10"/>
    <p:sldLayoutId id="2147484912" r:id="rId11"/>
    <p:sldLayoutId id="2147484913" r:id="rId12"/>
    <p:sldLayoutId id="2147484922" r:id="rId13"/>
    <p:sldLayoutId id="2147484944" r:id="rId14"/>
    <p:sldLayoutId id="2147484946" r:id="rId15"/>
    <p:sldLayoutId id="2147484959" r:id="rId16"/>
    <p:sldLayoutId id="2147484961" r:id="rId17"/>
  </p:sldLayoutIdLst>
  <p:transition>
    <p:fade/>
  </p:transition>
  <p:txStyles>
    <p:titleStyle>
      <a:lvl1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2pPr>
      <a:lvl3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3pPr>
      <a:lvl4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4pPr>
      <a:lvl5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5pPr>
      <a:lvl6pPr marL="9144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6pPr>
      <a:lvl7pPr marL="13716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7pPr>
      <a:lvl8pPr marL="18288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8pPr>
      <a:lvl9pPr marL="22860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rgbClr val="595959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orntolearn.mslearn.net/b/weblog/posts/online-proctoring-so-i-can-cheat-right" TargetMode="External"/><Relationship Id="rId2" Type="http://schemas.openxmlformats.org/officeDocument/2006/relationships/hyperlink" Target="http://www.pearsonvue.com/microsoft/op/index.asp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://www.softwaresecure.com/" TargetMode="External"/><Relationship Id="rId5" Type="http://schemas.openxmlformats.org/officeDocument/2006/relationships/hyperlink" Target="https://www.verificient.com/" TargetMode="External"/><Relationship Id="rId4" Type="http://schemas.openxmlformats.org/officeDocument/2006/relationships/hyperlink" Target="http://smowltech.com/en/our-servic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1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89446" y="2525863"/>
            <a:ext cx="83920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4000" b="1" dirty="0">
                <a:solidFill>
                  <a:schemeClr val="bg1"/>
                </a:solidFill>
                <a:latin typeface="+mj-ea"/>
                <a:ea typeface="+mj-ea"/>
              </a:rPr>
              <a:t>深</a:t>
            </a:r>
            <a:r>
              <a:rPr kumimoji="1" lang="zh-CN" altLang="en-US" sz="4000" b="1" dirty="0" smtClean="0">
                <a:solidFill>
                  <a:schemeClr val="bg1"/>
                </a:solidFill>
                <a:latin typeface="+mj-ea"/>
                <a:ea typeface="+mj-ea"/>
              </a:rPr>
              <a:t>度学习与神经网络在监考中之应用</a:t>
            </a:r>
            <a:endParaRPr kumimoji="1" lang="zh-CN" altLang="en-US" sz="4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574576" y="334250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学堂云事业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+mj-ea"/>
                <a:ea typeface="+mj-ea"/>
              </a:rPr>
              <a:t>部</a:t>
            </a:r>
            <a:endParaRPr kumimoji="1" lang="zh-CN" alt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06373" y="4127891"/>
            <a:ext cx="23583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s-IS" altLang="zh-CN" sz="1200" dirty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2017</a:t>
            </a:r>
            <a:r>
              <a:rPr lang="en-US" altLang="zh-CN" sz="1200" dirty="0" smtClean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-09-10  </a:t>
            </a:r>
            <a:r>
              <a:rPr lang="zh-CN" altLang="en-US" sz="1200" dirty="0" smtClean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郑嘉文｜</a:t>
            </a:r>
            <a:r>
              <a:rPr lang="zh-CN" altLang="en-US" sz="1200" dirty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学堂在线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708182" y="59546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343E591-7A80-4183-A652-B57385720CD6}" type="slidenum">
              <a:rPr kumimoji="1" lang="en-US" altLang="zh-CN" sz="3600" smtClean="0">
                <a:solidFill>
                  <a:schemeClr val="bg1"/>
                </a:solidFill>
                <a:latin typeface="Microsoft YaHei Bold"/>
                <a:ea typeface="+mj-ea"/>
                <a:cs typeface="Microsoft YaHei Bold"/>
              </a:rPr>
              <a:t>10</a:t>
            </a:fld>
            <a:endParaRPr kumimoji="1" lang="zh-CN" altLang="en-US" sz="3600" dirty="0">
              <a:solidFill>
                <a:schemeClr val="bg1"/>
              </a:solidFill>
              <a:latin typeface="Microsoft YaHei Bold"/>
              <a:ea typeface="+mj-ea"/>
              <a:cs typeface="Microsoft YaHei Bold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00833" y="628811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solidFill>
                  <a:srgbClr val="3369F8"/>
                </a:solidFill>
                <a:latin typeface="+mj-ea"/>
                <a:ea typeface="+mj-ea"/>
              </a:rPr>
              <a:t>大项目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89836" y="1805465"/>
            <a:ext cx="78592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000" dirty="0">
                <a:solidFill>
                  <a:srgbClr val="605F60"/>
                </a:solidFill>
                <a:latin typeface="+mn-ea"/>
                <a:ea typeface="+mn-ea"/>
              </a:rPr>
              <a:t>军职教育</a:t>
            </a:r>
            <a:endParaRPr kumimoji="1" lang="en-US" altLang="zh-CN" sz="2000" dirty="0">
              <a:solidFill>
                <a:srgbClr val="605F60"/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en-US" altLang="zh-CN" sz="2000" dirty="0">
                <a:solidFill>
                  <a:srgbClr val="605F60"/>
                </a:solidFill>
                <a:latin typeface="+mn-ea"/>
                <a:ea typeface="+mn-ea"/>
              </a:rPr>
              <a:t>UNESCO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en-US" altLang="zh-CN" sz="2000" dirty="0">
                <a:solidFill>
                  <a:srgbClr val="605F60"/>
                </a:solidFill>
                <a:latin typeface="+mn-ea"/>
                <a:ea typeface="+mn-ea"/>
              </a:rPr>
              <a:t>CAP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en-US" altLang="zh-CN" sz="2000" dirty="0">
                <a:solidFill>
                  <a:srgbClr val="605F60"/>
                </a:solidFill>
                <a:latin typeface="+mn-ea"/>
                <a:ea typeface="+mn-ea"/>
              </a:rPr>
              <a:t>SIELE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kumimoji="1" lang="en-US" altLang="zh-CN" sz="2000" dirty="0">
              <a:solidFill>
                <a:srgbClr val="605F60"/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000" dirty="0">
                <a:solidFill>
                  <a:srgbClr val="605F60"/>
                </a:solidFill>
                <a:latin typeface="+mn-ea"/>
                <a:ea typeface="+mn-ea"/>
              </a:rPr>
              <a:t>京师学堂</a:t>
            </a:r>
            <a:endParaRPr kumimoji="1" lang="en-US" altLang="zh-CN" sz="2000" dirty="0">
              <a:solidFill>
                <a:srgbClr val="605F60"/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000" dirty="0">
                <a:solidFill>
                  <a:srgbClr val="605F60"/>
                </a:solidFill>
                <a:latin typeface="+mn-ea"/>
                <a:ea typeface="+mn-ea"/>
              </a:rPr>
              <a:t>北京市民教育在线</a:t>
            </a:r>
            <a:endParaRPr kumimoji="1" lang="en-US" altLang="zh-CN" sz="2000" dirty="0">
              <a:solidFill>
                <a:srgbClr val="605F60"/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000" dirty="0">
                <a:solidFill>
                  <a:srgbClr val="605F60"/>
                </a:solidFill>
                <a:latin typeface="+mn-ea"/>
                <a:ea typeface="+mn-ea"/>
              </a:rPr>
              <a:t>互联网大学</a:t>
            </a:r>
            <a:endParaRPr kumimoji="1" lang="en-US" altLang="zh-CN" sz="2000" dirty="0">
              <a:solidFill>
                <a:srgbClr val="605F6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379453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708182" y="59546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343E591-7A80-4183-A652-B57385720CD6}" type="slidenum">
              <a:rPr kumimoji="1" lang="en-US" altLang="zh-CN" sz="3600" smtClean="0">
                <a:solidFill>
                  <a:schemeClr val="bg1"/>
                </a:solidFill>
                <a:latin typeface="Microsoft YaHei Bold"/>
                <a:ea typeface="+mj-ea"/>
                <a:cs typeface="Microsoft YaHei Bold"/>
              </a:rPr>
              <a:t>11</a:t>
            </a:fld>
            <a:endParaRPr kumimoji="1" lang="zh-CN" altLang="en-US" sz="3600" dirty="0">
              <a:solidFill>
                <a:schemeClr val="bg1"/>
              </a:solidFill>
              <a:latin typeface="Microsoft YaHei Bold"/>
              <a:ea typeface="+mj-ea"/>
              <a:cs typeface="Microsoft YaHei Bold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00833" y="628811"/>
            <a:ext cx="4342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solidFill>
                  <a:srgbClr val="3369F8"/>
                </a:solidFill>
                <a:latin typeface="+mj-ea"/>
                <a:ea typeface="+mj-ea"/>
              </a:rPr>
              <a:t>创新项目 </a:t>
            </a:r>
            <a:r>
              <a:rPr kumimoji="1" lang="en-US" altLang="zh-CN" sz="3200" b="1" dirty="0">
                <a:solidFill>
                  <a:srgbClr val="3369F8"/>
                </a:solidFill>
                <a:latin typeface="+mj-ea"/>
                <a:ea typeface="+mj-ea"/>
              </a:rPr>
              <a:t>– </a:t>
            </a:r>
            <a:r>
              <a:rPr kumimoji="1" lang="zh-CN" altLang="en-US" sz="3200" b="1" dirty="0">
                <a:solidFill>
                  <a:srgbClr val="3369F8"/>
                </a:solidFill>
                <a:latin typeface="+mj-ea"/>
                <a:ea typeface="+mj-ea"/>
              </a:rPr>
              <a:t>小木机器人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5B0B96E-F856-46AD-AF78-51505D5363F1}"/>
              </a:ext>
            </a:extLst>
          </p:cNvPr>
          <p:cNvSpPr/>
          <p:nvPr/>
        </p:nvSpPr>
        <p:spPr>
          <a:xfrm>
            <a:off x="1126886" y="1528345"/>
            <a:ext cx="7643167" cy="4201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sz="2000" dirty="0">
                <a:solidFill>
                  <a:srgbClr val="605F60"/>
                </a:solidFill>
                <a:latin typeface="+mn-ea"/>
              </a:rPr>
              <a:t>机器人客服</a:t>
            </a:r>
            <a:endParaRPr kumimoji="1" lang="en-US" altLang="zh-CN" sz="2000" dirty="0">
              <a:solidFill>
                <a:srgbClr val="605F60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>
                <a:solidFill>
                  <a:srgbClr val="605F60"/>
                </a:solidFill>
                <a:latin typeface="+mn-ea"/>
              </a:rPr>
              <a:t>自助客服：解答学生关于平台的常见问题。</a:t>
            </a:r>
          </a:p>
          <a:p>
            <a:pPr marL="800100" lvl="1" indent="-34290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>
                <a:solidFill>
                  <a:srgbClr val="605F60"/>
                </a:solidFill>
                <a:latin typeface="+mn-ea"/>
              </a:rPr>
              <a:t>人工客服入口：机器人回答不了的问题，可提交给人工客服。</a:t>
            </a:r>
            <a:endParaRPr kumimoji="1" lang="zh-CN" altLang="en-US" sz="2000" dirty="0">
              <a:solidFill>
                <a:srgbClr val="605F60"/>
              </a:solidFill>
              <a:latin typeface="+mn-ea"/>
            </a:endParaRPr>
          </a:p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sz="2000" dirty="0">
                <a:solidFill>
                  <a:srgbClr val="605F60"/>
                </a:solidFill>
                <a:latin typeface="+mn-ea"/>
              </a:rPr>
              <a:t>辅助选课</a:t>
            </a:r>
            <a:endParaRPr kumimoji="1" lang="en-US" altLang="zh-CN" sz="2000" dirty="0">
              <a:solidFill>
                <a:srgbClr val="605F60"/>
              </a:solidFill>
              <a:latin typeface="+mn-ea"/>
            </a:endParaRPr>
          </a:p>
          <a:p>
            <a:pPr marL="800100" lvl="1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dirty="0">
                <a:solidFill>
                  <a:srgbClr val="605F60"/>
                </a:solidFill>
                <a:latin typeface="+mn-ea"/>
              </a:rPr>
              <a:t>个性化推荐、交互式选课</a:t>
            </a:r>
          </a:p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sz="2000" dirty="0">
                <a:solidFill>
                  <a:srgbClr val="605F60"/>
                </a:solidFill>
                <a:latin typeface="+mn-ea"/>
              </a:rPr>
              <a:t>辅助学习</a:t>
            </a:r>
            <a:endParaRPr kumimoji="1" lang="en-US" altLang="zh-CN" sz="2000" dirty="0">
              <a:solidFill>
                <a:srgbClr val="605F60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>
                <a:solidFill>
                  <a:srgbClr val="605F60"/>
                </a:solidFill>
                <a:latin typeface="+mn-ea"/>
              </a:rPr>
              <a:t>答疑解惑、消息管理、学习监督和管理</a:t>
            </a:r>
          </a:p>
          <a:p>
            <a:pPr marL="800100" lvl="1" indent="-34290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>
                <a:solidFill>
                  <a:srgbClr val="605F60"/>
                </a:solidFill>
                <a:latin typeface="+mn-ea"/>
              </a:rPr>
              <a:t>社交化氛围、间歇休闲、扩展知识</a:t>
            </a:r>
          </a:p>
        </p:txBody>
      </p:sp>
    </p:spTree>
    <p:extLst>
      <p:ext uri="{BB962C8B-B14F-4D97-AF65-F5344CB8AC3E}">
        <p14:creationId xmlns:p14="http://schemas.microsoft.com/office/powerpoint/2010/main" val="220088071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708182" y="59546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343E591-7A80-4183-A652-B57385720CD6}" type="slidenum">
              <a:rPr kumimoji="1" lang="en-US" altLang="zh-CN" sz="3600" smtClean="0">
                <a:solidFill>
                  <a:schemeClr val="bg1"/>
                </a:solidFill>
                <a:latin typeface="Microsoft YaHei Bold"/>
                <a:ea typeface="+mj-ea"/>
                <a:cs typeface="Microsoft YaHei Bold"/>
              </a:rPr>
              <a:t>12</a:t>
            </a:fld>
            <a:endParaRPr kumimoji="1" lang="zh-CN" altLang="en-US" sz="3600" dirty="0">
              <a:solidFill>
                <a:schemeClr val="bg1"/>
              </a:solidFill>
              <a:latin typeface="Microsoft YaHei Bold"/>
              <a:ea typeface="+mj-ea"/>
              <a:cs typeface="Microsoft YaHei Bold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00833" y="62881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solidFill>
                  <a:srgbClr val="3369F8"/>
                </a:solidFill>
                <a:latin typeface="+mj-ea"/>
                <a:ea typeface="+mj-ea"/>
              </a:rPr>
              <a:t>创新项目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5B0B96E-F856-46AD-AF78-51505D5363F1}"/>
              </a:ext>
            </a:extLst>
          </p:cNvPr>
          <p:cNvSpPr/>
          <p:nvPr/>
        </p:nvSpPr>
        <p:spPr>
          <a:xfrm>
            <a:off x="1126886" y="1528345"/>
            <a:ext cx="764316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dirty="0">
                <a:solidFill>
                  <a:srgbClr val="605F60"/>
                </a:solidFill>
                <a:latin typeface="+mn-ea"/>
              </a:rPr>
              <a:t>远程实验</a:t>
            </a:r>
            <a:endParaRPr kumimoji="1" lang="en-US" altLang="zh-CN" dirty="0">
              <a:solidFill>
                <a:srgbClr val="605F60"/>
              </a:solidFill>
              <a:latin typeface="+mn-ea"/>
            </a:endParaRPr>
          </a:p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dirty="0">
                <a:solidFill>
                  <a:srgbClr val="605F60"/>
                </a:solidFill>
                <a:latin typeface="+mn-ea"/>
              </a:rPr>
              <a:t>制课：视频音频合成</a:t>
            </a:r>
            <a:endParaRPr kumimoji="1" lang="en-US" altLang="zh-CN" dirty="0">
              <a:solidFill>
                <a:srgbClr val="605F60"/>
              </a:solidFill>
              <a:latin typeface="+mn-ea"/>
            </a:endParaRPr>
          </a:p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dirty="0">
                <a:solidFill>
                  <a:srgbClr val="605F60"/>
                </a:solidFill>
                <a:latin typeface="+mn-ea"/>
              </a:rPr>
              <a:t>上课：基于问题的学习</a:t>
            </a:r>
            <a:endParaRPr kumimoji="1" lang="en-US" altLang="zh-CN" dirty="0">
              <a:solidFill>
                <a:srgbClr val="605F60"/>
              </a:solidFill>
              <a:latin typeface="+mn-ea"/>
            </a:endParaRPr>
          </a:p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dirty="0">
                <a:solidFill>
                  <a:srgbClr val="605F60"/>
                </a:solidFill>
                <a:latin typeface="+mn-ea"/>
              </a:rPr>
              <a:t>在线监考</a:t>
            </a:r>
          </a:p>
        </p:txBody>
      </p:sp>
    </p:spTree>
    <p:extLst>
      <p:ext uri="{BB962C8B-B14F-4D97-AF65-F5344CB8AC3E}">
        <p14:creationId xmlns:p14="http://schemas.microsoft.com/office/powerpoint/2010/main" val="116048284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956854" y="2473028"/>
            <a:ext cx="3223133" cy="1269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TW" sz="5400" dirty="0">
                <a:solidFill>
                  <a:schemeClr val="bg1"/>
                </a:solidFill>
                <a:latin typeface="+mj-ea"/>
                <a:ea typeface="+mj-ea"/>
              </a:rPr>
              <a:t>THANKS!</a:t>
            </a:r>
          </a:p>
        </p:txBody>
      </p:sp>
      <p:sp>
        <p:nvSpPr>
          <p:cNvPr id="3" name="矩形 2"/>
          <p:cNvSpPr/>
          <p:nvPr/>
        </p:nvSpPr>
        <p:spPr>
          <a:xfrm>
            <a:off x="3262104" y="3989391"/>
            <a:ext cx="2646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s-IS" altLang="zh-CN" sz="1200" dirty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2017</a:t>
            </a:r>
            <a:r>
              <a:rPr lang="zh-CN" altLang="is-IS" sz="1200" dirty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年</a:t>
            </a:r>
            <a:r>
              <a:rPr lang="en-US" altLang="zh-CN" sz="1200" dirty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07</a:t>
            </a:r>
            <a:r>
              <a:rPr lang="zh-CN" altLang="is-IS" sz="1200" dirty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月</a:t>
            </a:r>
            <a:r>
              <a:rPr lang="en-US" altLang="zh-CN" sz="1200" dirty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13</a:t>
            </a:r>
            <a:r>
              <a:rPr lang="zh-CN" altLang="en-US" sz="1200" dirty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日</a:t>
            </a:r>
            <a:r>
              <a:rPr lang="en-US" altLang="zh-CN" sz="1200" dirty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  	</a:t>
            </a:r>
            <a:r>
              <a:rPr lang="zh-CN" altLang="en-US" sz="1200" dirty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管健｜学堂在线</a:t>
            </a:r>
          </a:p>
        </p:txBody>
      </p:sp>
    </p:spTree>
    <p:extLst>
      <p:ext uri="{BB962C8B-B14F-4D97-AF65-F5344CB8AC3E}">
        <p14:creationId xmlns:p14="http://schemas.microsoft.com/office/powerpoint/2010/main" val="372869564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708182" y="59546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343E591-7A80-4183-A652-B57385720CD6}" type="slidenum">
              <a:rPr kumimoji="1" lang="en-US" altLang="zh-CN" sz="3600" smtClean="0">
                <a:solidFill>
                  <a:schemeClr val="bg1"/>
                </a:solidFill>
                <a:latin typeface="Microsoft YaHei Bold"/>
                <a:ea typeface="+mj-ea"/>
                <a:cs typeface="Microsoft YaHei Bold"/>
              </a:rPr>
              <a:t>2</a:t>
            </a:fld>
            <a:endParaRPr kumimoji="1" lang="zh-CN" altLang="en-US" sz="3600" dirty="0">
              <a:solidFill>
                <a:schemeClr val="bg1"/>
              </a:solidFill>
              <a:latin typeface="Microsoft YaHei Bold"/>
              <a:ea typeface="+mj-ea"/>
              <a:cs typeface="Microsoft YaHei Bold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00833" y="62881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solidFill>
                  <a:srgbClr val="3369F8"/>
                </a:solidFill>
                <a:latin typeface="+mj-ea"/>
                <a:ea typeface="+mj-ea"/>
              </a:rPr>
              <a:t>机会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B8D7AEC-665B-4661-96EC-D865BB01EEBF}"/>
              </a:ext>
            </a:extLst>
          </p:cNvPr>
          <p:cNvSpPr txBox="1"/>
          <p:nvPr/>
        </p:nvSpPr>
        <p:spPr>
          <a:xfrm>
            <a:off x="689836" y="1386824"/>
            <a:ext cx="7859254" cy="493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000" dirty="0">
                <a:solidFill>
                  <a:srgbClr val="605F60"/>
                </a:solidFill>
                <a:latin typeface="+mn-ea"/>
                <a:ea typeface="+mn-ea"/>
              </a:rPr>
              <a:t>军职教育项目</a:t>
            </a:r>
            <a:endParaRPr kumimoji="1" lang="en-US" altLang="zh-CN" sz="2000" dirty="0">
              <a:solidFill>
                <a:srgbClr val="605F60"/>
              </a:solidFill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en-US" altLang="zh-CN" sz="2000" dirty="0">
                <a:solidFill>
                  <a:srgbClr val="605F60"/>
                </a:solidFill>
                <a:latin typeface="+mn-ea"/>
                <a:ea typeface="+mn-ea"/>
              </a:rPr>
              <a:t>WEB</a:t>
            </a:r>
            <a:r>
              <a:rPr kumimoji="1" lang="zh-CN" altLang="en-US" sz="2000" dirty="0">
                <a:solidFill>
                  <a:srgbClr val="605F60"/>
                </a:solidFill>
                <a:latin typeface="+mn-ea"/>
                <a:ea typeface="+mn-ea"/>
              </a:rPr>
              <a:t>、微信、</a:t>
            </a:r>
            <a:r>
              <a:rPr kumimoji="1" lang="en-US" altLang="zh-CN" sz="2000" dirty="0">
                <a:solidFill>
                  <a:srgbClr val="605F60"/>
                </a:solidFill>
                <a:latin typeface="+mn-ea"/>
                <a:ea typeface="+mn-ea"/>
              </a:rPr>
              <a:t>APP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000" dirty="0">
                <a:solidFill>
                  <a:srgbClr val="605F60"/>
                </a:solidFill>
                <a:latin typeface="+mn-ea"/>
                <a:ea typeface="+mn-ea"/>
              </a:rPr>
              <a:t>接入资源：</a:t>
            </a:r>
            <a:endParaRPr kumimoji="1" lang="en-US" altLang="zh-CN" sz="2000" dirty="0">
              <a:solidFill>
                <a:srgbClr val="605F60"/>
              </a:solidFill>
              <a:latin typeface="+mn-ea"/>
              <a:ea typeface="+mn-ea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dirty="0">
                <a:solidFill>
                  <a:srgbClr val="605F60"/>
                </a:solidFill>
                <a:latin typeface="+mn-ea"/>
                <a:ea typeface="+mn-ea"/>
              </a:rPr>
              <a:t>学堂在线、百度百科、图灵知识库、超星期刊、八一学院</a:t>
            </a:r>
            <a:endParaRPr kumimoji="1" lang="en-US" altLang="zh-CN" dirty="0">
              <a:solidFill>
                <a:srgbClr val="605F60"/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000" dirty="0">
                <a:solidFill>
                  <a:srgbClr val="605F60"/>
                </a:solidFill>
                <a:latin typeface="+mn-ea"/>
                <a:ea typeface="+mn-ea"/>
              </a:rPr>
              <a:t>新学堂云</a:t>
            </a:r>
            <a:endParaRPr kumimoji="1" lang="en-US" altLang="zh-CN" sz="2000" dirty="0">
              <a:solidFill>
                <a:srgbClr val="605F60"/>
              </a:solidFill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dirty="0">
                <a:solidFill>
                  <a:srgbClr val="605F60"/>
                </a:solidFill>
                <a:latin typeface="+mn-ea"/>
                <a:ea typeface="+mn-ea"/>
              </a:rPr>
              <a:t>部署四个平台：西南大学、二外、民航大学、湖南大学</a:t>
            </a:r>
            <a:endParaRPr kumimoji="1" lang="en-US" altLang="zh-CN" dirty="0">
              <a:solidFill>
                <a:srgbClr val="605F60"/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000" dirty="0">
                <a:solidFill>
                  <a:srgbClr val="605F60"/>
                </a:solidFill>
                <a:latin typeface="+mn-ea"/>
                <a:ea typeface="+mn-ea"/>
              </a:rPr>
              <a:t>学堂在线移动端</a:t>
            </a:r>
            <a:endParaRPr kumimoji="1" lang="en-US" altLang="zh-CN" sz="2000" dirty="0">
              <a:solidFill>
                <a:srgbClr val="605F60"/>
              </a:solidFill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en-US" altLang="zh-CN" dirty="0">
                <a:solidFill>
                  <a:srgbClr val="605F60"/>
                </a:solidFill>
                <a:latin typeface="+mn-ea"/>
                <a:ea typeface="+mn-ea"/>
              </a:rPr>
              <a:t>20</a:t>
            </a:r>
            <a:r>
              <a:rPr kumimoji="1" lang="zh-CN" altLang="en-US" dirty="0">
                <a:solidFill>
                  <a:srgbClr val="605F60"/>
                </a:solidFill>
                <a:latin typeface="+mn-ea"/>
                <a:ea typeface="+mn-ea"/>
              </a:rPr>
              <a:t>个版本</a:t>
            </a:r>
            <a:endParaRPr kumimoji="1" lang="en-US" altLang="zh-CN" dirty="0">
              <a:solidFill>
                <a:srgbClr val="605F60"/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000" dirty="0">
                <a:solidFill>
                  <a:srgbClr val="605F60"/>
                </a:solidFill>
                <a:latin typeface="+mn-ea"/>
                <a:ea typeface="+mn-ea"/>
              </a:rPr>
              <a:t>数据产品</a:t>
            </a:r>
            <a:endParaRPr kumimoji="1" lang="en-US" altLang="zh-CN" sz="2000" dirty="0">
              <a:solidFill>
                <a:srgbClr val="605F60"/>
              </a:solidFill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en-US" altLang="zh-CN" dirty="0">
                <a:solidFill>
                  <a:srgbClr val="605F60"/>
                </a:solidFill>
                <a:latin typeface="+mn-ea"/>
                <a:ea typeface="+mn-ea"/>
              </a:rPr>
              <a:t>TAP 2.1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dirty="0">
                <a:solidFill>
                  <a:srgbClr val="605F60"/>
                </a:solidFill>
                <a:latin typeface="+mn-ea"/>
                <a:ea typeface="+mn-ea"/>
              </a:rPr>
              <a:t>接入新学堂云</a:t>
            </a:r>
            <a:endParaRPr kumimoji="1" lang="en-US" altLang="zh-CN" dirty="0">
              <a:solidFill>
                <a:srgbClr val="605F6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295710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708182" y="59546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343E591-7A80-4183-A652-B57385720CD6}" type="slidenum">
              <a:rPr kumimoji="1" lang="en-US" altLang="zh-CN" sz="3600" smtClean="0">
                <a:solidFill>
                  <a:schemeClr val="bg1"/>
                </a:solidFill>
                <a:latin typeface="Microsoft YaHei Bold"/>
                <a:ea typeface="+mj-ea"/>
                <a:cs typeface="Microsoft YaHei Bold"/>
              </a:rPr>
              <a:t>3</a:t>
            </a:fld>
            <a:endParaRPr kumimoji="1" lang="zh-CN" altLang="en-US" sz="3600" dirty="0">
              <a:solidFill>
                <a:schemeClr val="bg1"/>
              </a:solidFill>
              <a:latin typeface="Microsoft YaHei Bold"/>
              <a:ea typeface="+mj-ea"/>
              <a:cs typeface="Microsoft YaHei Bold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00833" y="62881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 smtClean="0">
                <a:solidFill>
                  <a:srgbClr val="3369F8"/>
                </a:solidFill>
                <a:latin typeface="+mj-ea"/>
                <a:ea typeface="+mj-ea"/>
              </a:rPr>
              <a:t>竞品</a:t>
            </a:r>
            <a:endParaRPr kumimoji="1" lang="zh-CN" altLang="en-US" sz="3200" b="1" dirty="0">
              <a:solidFill>
                <a:srgbClr val="3369F8"/>
              </a:solidFill>
              <a:latin typeface="+mj-ea"/>
              <a:ea typeface="+mj-ea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269549"/>
              </p:ext>
            </p:extLst>
          </p:nvPr>
        </p:nvGraphicFramePr>
        <p:xfrm>
          <a:off x="1256044" y="2070240"/>
          <a:ext cx="6561574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2530"/>
                <a:gridCol w="217904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zh-CN" sz="2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产品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2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提供商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altLang="zh-CN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Online proctored (OP) exams</a:t>
                      </a:r>
                      <a:r>
                        <a:rPr lang="en-CA" altLang="zh-CN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CN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Pearson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altLang="zh-CN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MsLearn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Microsoft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altLang="zh-CN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eProctoring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CN" sz="2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Smowltech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altLang="zh-CN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ProctorTrack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CN" sz="2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Verificient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altLang="zh-CN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RPnow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CN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Secure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91785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708182" y="59546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343E591-7A80-4183-A652-B57385720CD6}" type="slidenum">
              <a:rPr kumimoji="1" lang="en-US" altLang="zh-CN" sz="3600" smtClean="0">
                <a:solidFill>
                  <a:schemeClr val="bg1"/>
                </a:solidFill>
                <a:latin typeface="Microsoft YaHei Bold"/>
                <a:ea typeface="+mj-ea"/>
                <a:cs typeface="Microsoft YaHei Bold"/>
              </a:rPr>
              <a:t>4</a:t>
            </a:fld>
            <a:endParaRPr kumimoji="1" lang="zh-CN" altLang="en-US" sz="3600" dirty="0">
              <a:solidFill>
                <a:schemeClr val="bg1"/>
              </a:solidFill>
              <a:latin typeface="Microsoft YaHei Bold"/>
              <a:ea typeface="+mj-ea"/>
              <a:cs typeface="Microsoft YaHei Bold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00833" y="628811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solidFill>
                  <a:srgbClr val="3369F8"/>
                </a:solidFill>
                <a:latin typeface="+mj-ea"/>
                <a:ea typeface="+mj-ea"/>
              </a:rPr>
              <a:t>目标：新平台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31682E9C-BF73-4254-9B43-B2DF00739A8D}"/>
              </a:ext>
            </a:extLst>
          </p:cNvPr>
          <p:cNvSpPr/>
          <p:nvPr/>
        </p:nvSpPr>
        <p:spPr>
          <a:xfrm>
            <a:off x="1857077" y="3921098"/>
            <a:ext cx="5656078" cy="21775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accent1"/>
              </a:solidFill>
            </a:endParaRPr>
          </a:p>
          <a:p>
            <a:pPr algn="ctr"/>
            <a:endParaRPr lang="en-US" altLang="zh-CN" dirty="0">
              <a:solidFill>
                <a:schemeClr val="accent1"/>
              </a:solidFill>
            </a:endParaRPr>
          </a:p>
          <a:p>
            <a:pPr algn="ctr"/>
            <a:endParaRPr lang="en-US" altLang="zh-CN" dirty="0">
              <a:solidFill>
                <a:schemeClr val="accent1"/>
              </a:solidFill>
            </a:endParaRPr>
          </a:p>
          <a:p>
            <a:pPr algn="ctr"/>
            <a:endParaRPr lang="en-US" altLang="zh-CN" dirty="0">
              <a:solidFill>
                <a:schemeClr val="accent1"/>
              </a:solidFill>
            </a:endParaRPr>
          </a:p>
          <a:p>
            <a:pPr algn="ctr"/>
            <a:endParaRPr lang="en-US" altLang="zh-CN" dirty="0">
              <a:solidFill>
                <a:schemeClr val="accent1"/>
              </a:solidFill>
            </a:endParaRPr>
          </a:p>
          <a:p>
            <a:pPr algn="ctr"/>
            <a:endParaRPr lang="en-US" altLang="zh-CN" dirty="0">
              <a:solidFill>
                <a:schemeClr val="accent1"/>
              </a:solidFill>
            </a:endParaRPr>
          </a:p>
          <a:p>
            <a:pPr algn="ctr"/>
            <a:endParaRPr lang="en-US" altLang="zh-CN" dirty="0">
              <a:solidFill>
                <a:schemeClr val="accent1"/>
              </a:solidFill>
            </a:endParaRPr>
          </a:p>
          <a:p>
            <a:pPr algn="ctr"/>
            <a:r>
              <a:rPr lang="zh-CN" altLang="en-US" dirty="0">
                <a:solidFill>
                  <a:schemeClr val="accent1"/>
                </a:solidFill>
              </a:rPr>
              <a:t>基础服务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xmlns="" id="{C8329BE8-7071-4808-A783-3E37B7166409}"/>
              </a:ext>
            </a:extLst>
          </p:cNvPr>
          <p:cNvSpPr/>
          <p:nvPr/>
        </p:nvSpPr>
        <p:spPr>
          <a:xfrm>
            <a:off x="1857077" y="4646962"/>
            <a:ext cx="801278" cy="490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数据服务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xmlns="" id="{D044505E-AE01-49AB-8794-50E49C180F36}"/>
              </a:ext>
            </a:extLst>
          </p:cNvPr>
          <p:cNvSpPr/>
          <p:nvPr/>
        </p:nvSpPr>
        <p:spPr>
          <a:xfrm>
            <a:off x="2828037" y="4646962"/>
            <a:ext cx="801278" cy="490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直播服务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xmlns="" id="{2F2F36FF-B043-4FAA-AE6A-BE7031E53721}"/>
              </a:ext>
            </a:extLst>
          </p:cNvPr>
          <p:cNvSpPr/>
          <p:nvPr/>
        </p:nvSpPr>
        <p:spPr>
          <a:xfrm>
            <a:off x="3798997" y="4646962"/>
            <a:ext cx="801278" cy="490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身份认证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xmlns="" id="{3834F648-FC31-4468-94E9-55EB3BFE91DC}"/>
              </a:ext>
            </a:extLst>
          </p:cNvPr>
          <p:cNvSpPr/>
          <p:nvPr/>
        </p:nvSpPr>
        <p:spPr>
          <a:xfrm>
            <a:off x="4769957" y="4646962"/>
            <a:ext cx="801278" cy="490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支付</a:t>
            </a:r>
            <a:endParaRPr lang="en-US" altLang="zh-CN" sz="1600" dirty="0"/>
          </a:p>
          <a:p>
            <a:pPr algn="ctr"/>
            <a:r>
              <a:rPr lang="zh-CN" altLang="en-US" sz="1600" dirty="0"/>
              <a:t>结算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xmlns="" id="{BF43858C-2DB4-462A-8F1A-F9C12BEA1687}"/>
              </a:ext>
            </a:extLst>
          </p:cNvPr>
          <p:cNvSpPr/>
          <p:nvPr/>
        </p:nvSpPr>
        <p:spPr>
          <a:xfrm>
            <a:off x="5740917" y="4646962"/>
            <a:ext cx="801278" cy="490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证书服务</a:t>
            </a:r>
            <a:endParaRPr lang="en-US" altLang="zh-CN" sz="1600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xmlns="" id="{2A021592-D561-428D-AFE9-CD5D69ED2EFE}"/>
              </a:ext>
            </a:extLst>
          </p:cNvPr>
          <p:cNvSpPr/>
          <p:nvPr/>
        </p:nvSpPr>
        <p:spPr>
          <a:xfrm>
            <a:off x="6711877" y="4646962"/>
            <a:ext cx="801278" cy="490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在线考试</a:t>
            </a:r>
            <a:endParaRPr lang="en-US" altLang="zh-CN" sz="1600" dirty="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xmlns="" id="{EC1AC0E5-FB1E-4823-A0F5-19BFD3AF87A5}"/>
              </a:ext>
            </a:extLst>
          </p:cNvPr>
          <p:cNvSpPr/>
          <p:nvPr/>
        </p:nvSpPr>
        <p:spPr>
          <a:xfrm>
            <a:off x="1857077" y="5226712"/>
            <a:ext cx="801278" cy="490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远程实验</a:t>
            </a:r>
            <a:endParaRPr lang="en-US" altLang="zh-CN" sz="1600" dirty="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xmlns="" id="{608D5FAE-6302-4CF9-8540-DA0DA01AF519}"/>
              </a:ext>
            </a:extLst>
          </p:cNvPr>
          <p:cNvSpPr/>
          <p:nvPr/>
        </p:nvSpPr>
        <p:spPr>
          <a:xfrm>
            <a:off x="2828037" y="5226712"/>
            <a:ext cx="801278" cy="490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知识图谱</a:t>
            </a:r>
            <a:endParaRPr lang="en-US" altLang="zh-CN" sz="1600" dirty="0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xmlns="" id="{73129866-A8D0-40D1-ADF0-2BC7C5684734}"/>
              </a:ext>
            </a:extLst>
          </p:cNvPr>
          <p:cNvSpPr/>
          <p:nvPr/>
        </p:nvSpPr>
        <p:spPr>
          <a:xfrm>
            <a:off x="3798997" y="5226712"/>
            <a:ext cx="801278" cy="490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智能导学</a:t>
            </a:r>
            <a:endParaRPr lang="en-US" altLang="zh-CN" sz="1600" dirty="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xmlns="" id="{49D64A32-1912-4268-9F2A-75EDC3F174BA}"/>
              </a:ext>
            </a:extLst>
          </p:cNvPr>
          <p:cNvSpPr/>
          <p:nvPr/>
        </p:nvSpPr>
        <p:spPr>
          <a:xfrm>
            <a:off x="4769957" y="5226712"/>
            <a:ext cx="801278" cy="490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消息系统</a:t>
            </a:r>
            <a:endParaRPr lang="en-US" altLang="zh-CN" sz="1600" dirty="0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xmlns="" id="{13DAB586-61A8-4300-94F6-B5A75E34DCD6}"/>
              </a:ext>
            </a:extLst>
          </p:cNvPr>
          <p:cNvSpPr/>
          <p:nvPr/>
        </p:nvSpPr>
        <p:spPr>
          <a:xfrm>
            <a:off x="5740917" y="5226712"/>
            <a:ext cx="801278" cy="490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测评服务</a:t>
            </a:r>
            <a:endParaRPr lang="en-US" altLang="zh-CN" sz="1600" dirty="0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xmlns="" id="{BFD03CE5-80AC-420F-8DB0-00CDD2CB05A3}"/>
              </a:ext>
            </a:extLst>
          </p:cNvPr>
          <p:cNvSpPr/>
          <p:nvPr/>
        </p:nvSpPr>
        <p:spPr>
          <a:xfrm>
            <a:off x="1857077" y="4010652"/>
            <a:ext cx="5656078" cy="461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用户系统、权限系统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xmlns="" id="{F6388671-F9AB-4A60-8540-E3DB21EBFC05}"/>
              </a:ext>
            </a:extLst>
          </p:cNvPr>
          <p:cNvSpPr/>
          <p:nvPr/>
        </p:nvSpPr>
        <p:spPr>
          <a:xfrm>
            <a:off x="1857077" y="3284788"/>
            <a:ext cx="5656078" cy="46191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/>
                </a:solidFill>
              </a:rPr>
              <a:t>内容中心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xmlns="" id="{49468401-C3D3-4DE4-BC60-98B22D238D92}"/>
              </a:ext>
            </a:extLst>
          </p:cNvPr>
          <p:cNvSpPr/>
          <p:nvPr/>
        </p:nvSpPr>
        <p:spPr>
          <a:xfrm>
            <a:off x="6711877" y="5226712"/>
            <a:ext cx="801278" cy="490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……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xmlns="" id="{1CB81EC4-3F1D-4964-A084-2EECDC0F13C4}"/>
              </a:ext>
            </a:extLst>
          </p:cNvPr>
          <p:cNvSpPr/>
          <p:nvPr/>
        </p:nvSpPr>
        <p:spPr>
          <a:xfrm>
            <a:off x="1857077" y="2530641"/>
            <a:ext cx="2743198" cy="5920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accent1"/>
              </a:solidFill>
            </a:endParaRPr>
          </a:p>
          <a:p>
            <a:pPr algn="ctr"/>
            <a:endParaRPr lang="en-US" altLang="zh-CN" dirty="0">
              <a:solidFill>
                <a:schemeClr val="accent1"/>
              </a:solidFill>
            </a:endParaRPr>
          </a:p>
          <a:p>
            <a:pPr algn="ctr"/>
            <a:r>
              <a:rPr lang="en-US" altLang="zh-CN" dirty="0">
                <a:solidFill>
                  <a:schemeClr val="accent1"/>
                </a:solidFill>
              </a:rPr>
              <a:t>CMS</a:t>
            </a:r>
          </a:p>
          <a:p>
            <a:pPr algn="ctr"/>
            <a:endParaRPr lang="en-US" altLang="zh-CN" dirty="0">
              <a:solidFill>
                <a:schemeClr val="accent1"/>
              </a:solidFill>
            </a:endParaRPr>
          </a:p>
          <a:p>
            <a:pPr algn="ctr"/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xmlns="" id="{ED2308DD-6001-4B21-9226-392D11AF0AD4}"/>
              </a:ext>
            </a:extLst>
          </p:cNvPr>
          <p:cNvSpPr/>
          <p:nvPr/>
        </p:nvSpPr>
        <p:spPr>
          <a:xfrm>
            <a:off x="4769957" y="2530641"/>
            <a:ext cx="2743198" cy="59205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accent1"/>
              </a:solidFill>
            </a:endParaRPr>
          </a:p>
          <a:p>
            <a:pPr algn="ctr"/>
            <a:endParaRPr lang="en-US" altLang="zh-CN" dirty="0">
              <a:solidFill>
                <a:schemeClr val="accent1"/>
              </a:solidFill>
            </a:endParaRPr>
          </a:p>
          <a:p>
            <a:pPr algn="ctr"/>
            <a:r>
              <a:rPr lang="en-US" altLang="zh-CN" dirty="0">
                <a:solidFill>
                  <a:schemeClr val="accent1"/>
                </a:solidFill>
              </a:rPr>
              <a:t>LMS</a:t>
            </a:r>
          </a:p>
          <a:p>
            <a:pPr algn="ctr"/>
            <a:endParaRPr lang="en-US" altLang="zh-CN" dirty="0">
              <a:solidFill>
                <a:schemeClr val="accent1"/>
              </a:solidFill>
            </a:endParaRPr>
          </a:p>
          <a:p>
            <a:pPr algn="ctr"/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xmlns="" id="{61C8D26F-7D88-4ACE-84C6-D12555D68252}"/>
              </a:ext>
            </a:extLst>
          </p:cNvPr>
          <p:cNvSpPr/>
          <p:nvPr/>
        </p:nvSpPr>
        <p:spPr bwMode="auto">
          <a:xfrm>
            <a:off x="1857077" y="1776494"/>
            <a:ext cx="801278" cy="59205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新学堂云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xmlns="" id="{4ACB9756-DFFB-4536-8E5F-ACBB1E938DD9}"/>
              </a:ext>
            </a:extLst>
          </p:cNvPr>
          <p:cNvSpPr/>
          <p:nvPr/>
        </p:nvSpPr>
        <p:spPr bwMode="auto">
          <a:xfrm>
            <a:off x="2857392" y="1776495"/>
            <a:ext cx="753356" cy="60803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新</a:t>
            </a:r>
            <a:r>
              <a:rPr lang="zh-CN" altLang="en-US" sz="1600" dirty="0">
                <a:latin typeface="+mn-ea"/>
                <a:ea typeface="+mn-ea"/>
              </a:rPr>
              <a:t>学分课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xmlns="" id="{12C974B4-9188-45B3-90D0-CC95B4C576D2}"/>
              </a:ext>
            </a:extLst>
          </p:cNvPr>
          <p:cNvSpPr/>
          <p:nvPr/>
        </p:nvSpPr>
        <p:spPr bwMode="auto">
          <a:xfrm>
            <a:off x="3809785" y="1795108"/>
            <a:ext cx="801288" cy="589419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自主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/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随堂</a:t>
            </a: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xmlns="" id="{E51DC4CB-297D-4FFB-9633-62CE0E684CA8}"/>
              </a:ext>
            </a:extLst>
          </p:cNvPr>
          <p:cNvSpPr/>
          <p:nvPr/>
        </p:nvSpPr>
        <p:spPr bwMode="auto">
          <a:xfrm>
            <a:off x="4810110" y="1795108"/>
            <a:ext cx="771923" cy="57344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微学位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xmlns="" id="{79800179-202E-463E-97F9-0ACBF00CD21F}"/>
              </a:ext>
            </a:extLst>
          </p:cNvPr>
          <p:cNvSpPr/>
          <p:nvPr/>
        </p:nvSpPr>
        <p:spPr bwMode="auto">
          <a:xfrm>
            <a:off x="5781070" y="1795108"/>
            <a:ext cx="771923" cy="57344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1600" dirty="0">
                <a:latin typeface="+mn-ea"/>
                <a:ea typeface="+mn-ea"/>
              </a:rPr>
              <a:t>CAP</a:t>
            </a: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工硕</a:t>
            </a: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xmlns="" id="{313EF8A9-BBF4-400C-A2AC-3D8CDF297498}"/>
              </a:ext>
            </a:extLst>
          </p:cNvPr>
          <p:cNvSpPr/>
          <p:nvPr/>
        </p:nvSpPr>
        <p:spPr bwMode="auto">
          <a:xfrm>
            <a:off x="6741232" y="1795108"/>
            <a:ext cx="771923" cy="57344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5136413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708182" y="59546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343E591-7A80-4183-A652-B57385720CD6}" type="slidenum">
              <a:rPr kumimoji="1" lang="en-US" altLang="zh-CN" sz="3600" smtClean="0">
                <a:solidFill>
                  <a:schemeClr val="bg1"/>
                </a:solidFill>
                <a:latin typeface="Microsoft YaHei Bold"/>
                <a:ea typeface="+mj-ea"/>
                <a:cs typeface="Microsoft YaHei Bold"/>
              </a:rPr>
              <a:t>5</a:t>
            </a:fld>
            <a:endParaRPr kumimoji="1" lang="zh-CN" altLang="en-US" sz="3600" dirty="0">
              <a:solidFill>
                <a:schemeClr val="bg1"/>
              </a:solidFill>
              <a:latin typeface="Microsoft YaHei Bold"/>
              <a:ea typeface="+mj-ea"/>
              <a:cs typeface="Microsoft YaHei Bold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00833" y="62881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solidFill>
                  <a:srgbClr val="3369F8"/>
                </a:solidFill>
                <a:latin typeface="+mj-ea"/>
                <a:ea typeface="+mj-ea"/>
              </a:rPr>
              <a:t>新学堂云</a:t>
            </a: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xmlns="" id="{365BF01A-12BF-454C-91CD-BD6DBAE3B8F5}"/>
              </a:ext>
            </a:extLst>
          </p:cNvPr>
          <p:cNvSpPr/>
          <p:nvPr/>
        </p:nvSpPr>
        <p:spPr bwMode="auto">
          <a:xfrm>
            <a:off x="495759" y="3327094"/>
            <a:ext cx="8141465" cy="61694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               7.30         8.10         8.20         8.30              9.15               9.30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xmlns="" id="{88A24424-5964-4E3A-A3AD-EE8E8A19DF70}"/>
              </a:ext>
            </a:extLst>
          </p:cNvPr>
          <p:cNvCxnSpPr>
            <a:cxnSpLocks/>
          </p:cNvCxnSpPr>
          <p:nvPr/>
        </p:nvCxnSpPr>
        <p:spPr bwMode="auto">
          <a:xfrm>
            <a:off x="1126886" y="2875402"/>
            <a:ext cx="591745" cy="6169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FEE95BFC-3B20-4806-98D6-601C5593A99C}"/>
              </a:ext>
            </a:extLst>
          </p:cNvPr>
          <p:cNvSpPr txBox="1"/>
          <p:nvPr/>
        </p:nvSpPr>
        <p:spPr>
          <a:xfrm>
            <a:off x="465934" y="2229071"/>
            <a:ext cx="190269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账号、课程设置、</a:t>
            </a:r>
            <a:endParaRPr lang="en-US" altLang="zh-CN" dirty="0"/>
          </a:p>
          <a:p>
            <a:r>
              <a:rPr lang="zh-CN" altLang="en-US" dirty="0"/>
              <a:t>自主选课、学期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458F498C-2702-43A3-A7DD-B3E1F624AE45}"/>
              </a:ext>
            </a:extLst>
          </p:cNvPr>
          <p:cNvSpPr txBox="1"/>
          <p:nvPr/>
        </p:nvSpPr>
        <p:spPr>
          <a:xfrm>
            <a:off x="1500833" y="4839026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课程通知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xmlns="" id="{04857C0D-83E4-448C-92E7-15585A2167FE}"/>
              </a:ext>
            </a:extLst>
          </p:cNvPr>
          <p:cNvCxnSpPr>
            <a:stCxn id="7" idx="0"/>
          </p:cNvCxnSpPr>
          <p:nvPr/>
        </p:nvCxnSpPr>
        <p:spPr bwMode="auto">
          <a:xfrm flipV="1">
            <a:off x="2054831" y="3862677"/>
            <a:ext cx="553998" cy="9763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3DA99836-9AD9-41BB-A400-0746DAC3E208}"/>
              </a:ext>
            </a:extLst>
          </p:cNvPr>
          <p:cNvSpPr txBox="1"/>
          <p:nvPr/>
        </p:nvSpPr>
        <p:spPr>
          <a:xfrm>
            <a:off x="2556284" y="1675073"/>
            <a:ext cx="201571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自定义考试方式及成绩计算；教学分析平台相关数据展现；限制建课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xmlns="" id="{59BBB3FB-1E0B-4F5F-8A1D-22D8DAD629CA}"/>
              </a:ext>
            </a:extLst>
          </p:cNvPr>
          <p:cNvCxnSpPr>
            <a:cxnSpLocks/>
            <a:stCxn id="12" idx="2"/>
          </p:cNvCxnSpPr>
          <p:nvPr/>
        </p:nvCxnSpPr>
        <p:spPr bwMode="auto">
          <a:xfrm>
            <a:off x="3564142" y="2875402"/>
            <a:ext cx="233883" cy="6169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94C3B84D-07F2-4EA3-9035-C002C5B281DE}"/>
              </a:ext>
            </a:extLst>
          </p:cNvPr>
          <p:cNvSpPr txBox="1"/>
          <p:nvPr/>
        </p:nvSpPr>
        <p:spPr>
          <a:xfrm>
            <a:off x="3564142" y="4839026"/>
            <a:ext cx="226215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iPhone APP</a:t>
            </a:r>
            <a:r>
              <a:rPr lang="zh-CN" altLang="en-US"/>
              <a:t>：</a:t>
            </a:r>
            <a:endParaRPr lang="en-US" altLang="zh-CN" dirty="0"/>
          </a:p>
          <a:p>
            <a:r>
              <a:rPr lang="zh-CN" altLang="zh-CN" dirty="0"/>
              <a:t>课程列表</a:t>
            </a:r>
            <a:r>
              <a:rPr lang="zh-CN" altLang="en-US" dirty="0"/>
              <a:t>、</a:t>
            </a:r>
            <a:r>
              <a:rPr lang="zh-CN" altLang="zh-CN" dirty="0"/>
              <a:t>课程课件</a:t>
            </a:r>
            <a:endParaRPr lang="en-US" altLang="zh-CN" dirty="0"/>
          </a:p>
          <a:p>
            <a:r>
              <a:rPr lang="zh-CN" altLang="zh-CN" dirty="0"/>
              <a:t>课程公告、课程成绩</a:t>
            </a:r>
            <a:endParaRPr lang="en-US" altLang="zh-CN" dirty="0"/>
          </a:p>
          <a:p>
            <a:r>
              <a:rPr lang="zh-CN" altLang="zh-CN" dirty="0"/>
              <a:t>视频播放、课件下载</a:t>
            </a:r>
            <a:endParaRPr lang="en-US" altLang="zh-CN" dirty="0"/>
          </a:p>
          <a:p>
            <a:r>
              <a:rPr lang="zh-CN" altLang="zh-CN" dirty="0"/>
              <a:t>个人中心、课程通知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xmlns="" id="{E047BDAF-F03E-40B2-94E8-442D0C2B512B}"/>
              </a:ext>
            </a:extLst>
          </p:cNvPr>
          <p:cNvCxnSpPr/>
          <p:nvPr/>
        </p:nvCxnSpPr>
        <p:spPr bwMode="auto">
          <a:xfrm flipV="1">
            <a:off x="4134851" y="3862676"/>
            <a:ext cx="553998" cy="9763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801FB72B-C06B-4EB0-A83B-1D216C656386}"/>
              </a:ext>
            </a:extLst>
          </p:cNvPr>
          <p:cNvSpPr txBox="1"/>
          <p:nvPr/>
        </p:nvSpPr>
        <p:spPr>
          <a:xfrm>
            <a:off x="4867844" y="1952072"/>
            <a:ext cx="181939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Android APP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zh-CN" dirty="0"/>
              <a:t>学生分班及查看分班数据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xmlns="" id="{5310131C-A931-43A8-BDB1-4DB8FDE90301}"/>
              </a:ext>
            </a:extLst>
          </p:cNvPr>
          <p:cNvCxnSpPr>
            <a:cxnSpLocks/>
          </p:cNvCxnSpPr>
          <p:nvPr/>
        </p:nvCxnSpPr>
        <p:spPr bwMode="auto">
          <a:xfrm>
            <a:off x="5768964" y="2875402"/>
            <a:ext cx="233883" cy="6169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E1D84D36-E685-4A1B-AF71-065EBF7BDADB}"/>
              </a:ext>
            </a:extLst>
          </p:cNvPr>
          <p:cNvSpPr txBox="1"/>
          <p:nvPr/>
        </p:nvSpPr>
        <p:spPr>
          <a:xfrm>
            <a:off x="6002848" y="4839025"/>
            <a:ext cx="165387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dirty="0"/>
              <a:t>标准版学堂云升级方案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xmlns="" id="{6B76DD7B-6142-4AA4-B309-34BFB291720A}"/>
              </a:ext>
            </a:extLst>
          </p:cNvPr>
          <p:cNvCxnSpPr/>
          <p:nvPr/>
        </p:nvCxnSpPr>
        <p:spPr bwMode="auto">
          <a:xfrm flipV="1">
            <a:off x="6829786" y="3862676"/>
            <a:ext cx="553998" cy="9763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6588CBF4-099E-4B69-BAAE-B505E7F77AE7}"/>
              </a:ext>
            </a:extLst>
          </p:cNvPr>
          <p:cNvSpPr txBox="1"/>
          <p:nvPr/>
        </p:nvSpPr>
        <p:spPr>
          <a:xfrm>
            <a:off x="7685384" y="2275237"/>
            <a:ext cx="13388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直播、考试</a:t>
            </a:r>
            <a:endParaRPr lang="en-US" altLang="zh-CN" dirty="0"/>
          </a:p>
          <a:p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xmlns="" id="{81DE5068-6659-4474-918C-8706D3C92802}"/>
              </a:ext>
            </a:extLst>
          </p:cNvPr>
          <p:cNvCxnSpPr>
            <a:stCxn id="24" idx="2"/>
          </p:cNvCxnSpPr>
          <p:nvPr/>
        </p:nvCxnSpPr>
        <p:spPr bwMode="auto">
          <a:xfrm flipH="1">
            <a:off x="8123968" y="2921568"/>
            <a:ext cx="230830" cy="5707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9469583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708182" y="59546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343E591-7A80-4183-A652-B57385720CD6}" type="slidenum">
              <a:rPr kumimoji="1" lang="en-US" altLang="zh-CN" sz="3600" smtClean="0">
                <a:solidFill>
                  <a:schemeClr val="bg1"/>
                </a:solidFill>
                <a:latin typeface="Microsoft YaHei Bold"/>
                <a:ea typeface="+mj-ea"/>
                <a:cs typeface="Microsoft YaHei Bold"/>
              </a:rPr>
              <a:t>6</a:t>
            </a:fld>
            <a:endParaRPr kumimoji="1" lang="zh-CN" altLang="en-US" sz="3600" dirty="0">
              <a:solidFill>
                <a:schemeClr val="bg1"/>
              </a:solidFill>
              <a:latin typeface="Microsoft YaHei Bold"/>
              <a:ea typeface="+mj-ea"/>
              <a:cs typeface="Microsoft YaHei Bold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00833" y="62881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solidFill>
                  <a:srgbClr val="3369F8"/>
                </a:solidFill>
                <a:latin typeface="+mj-ea"/>
                <a:ea typeface="+mj-ea"/>
              </a:rPr>
              <a:t>基础模块</a:t>
            </a: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xmlns="" id="{90A4E1A5-A705-43CB-8569-4A7F194C15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6348039"/>
              </p:ext>
            </p:extLst>
          </p:nvPr>
        </p:nvGraphicFramePr>
        <p:xfrm>
          <a:off x="2827663" y="1120840"/>
          <a:ext cx="3753080" cy="2238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图示 13">
            <a:extLst>
              <a:ext uri="{FF2B5EF4-FFF2-40B4-BE49-F238E27FC236}">
                <a16:creationId xmlns:a16="http://schemas.microsoft.com/office/drawing/2014/main" xmlns="" id="{FBA05E9E-685D-4D78-8B56-5505E93182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9611978"/>
              </p:ext>
            </p:extLst>
          </p:nvPr>
        </p:nvGraphicFramePr>
        <p:xfrm>
          <a:off x="2595742" y="2084483"/>
          <a:ext cx="4216922" cy="2238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B9A58C24-827D-40AA-87CF-6F094E7D8DB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83885" y="3664626"/>
            <a:ext cx="5640636" cy="264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45792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708182" y="59546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343E591-7A80-4183-A652-B57385720CD6}" type="slidenum">
              <a:rPr kumimoji="1" lang="en-US" altLang="zh-CN" sz="3600" smtClean="0">
                <a:solidFill>
                  <a:schemeClr val="bg1"/>
                </a:solidFill>
                <a:latin typeface="Microsoft YaHei Bold"/>
                <a:ea typeface="+mj-ea"/>
                <a:cs typeface="Microsoft YaHei Bold"/>
              </a:rPr>
              <a:t>7</a:t>
            </a:fld>
            <a:endParaRPr kumimoji="1" lang="zh-CN" altLang="en-US" sz="3600" dirty="0">
              <a:solidFill>
                <a:schemeClr val="bg1"/>
              </a:solidFill>
              <a:latin typeface="Microsoft YaHei Bold"/>
              <a:ea typeface="+mj-ea"/>
              <a:cs typeface="Microsoft YaHei Bold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00833" y="62881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solidFill>
                  <a:srgbClr val="3369F8"/>
                </a:solidFill>
                <a:latin typeface="+mj-ea"/>
                <a:ea typeface="+mj-ea"/>
              </a:rPr>
              <a:t>主站改版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89836" y="1805465"/>
            <a:ext cx="488469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000" dirty="0">
                <a:solidFill>
                  <a:srgbClr val="605F60"/>
                </a:solidFill>
                <a:latin typeface="+mn-ea"/>
                <a:ea typeface="+mn-ea"/>
              </a:rPr>
              <a:t>首页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000" dirty="0">
                <a:solidFill>
                  <a:srgbClr val="605F60"/>
                </a:solidFill>
                <a:latin typeface="+mn-ea"/>
                <a:ea typeface="+mn-ea"/>
              </a:rPr>
              <a:t>课程分类及搜索推荐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en-US" altLang="zh-CN" sz="2000" dirty="0">
                <a:solidFill>
                  <a:srgbClr val="605F60"/>
                </a:solidFill>
                <a:latin typeface="+mn-ea"/>
                <a:ea typeface="+mn-ea"/>
              </a:rPr>
              <a:t>X</a:t>
            </a:r>
            <a:r>
              <a:rPr kumimoji="1" lang="zh-CN" altLang="en-US" sz="2000" dirty="0">
                <a:solidFill>
                  <a:srgbClr val="605F60"/>
                </a:solidFill>
                <a:latin typeface="+mn-ea"/>
                <a:ea typeface="+mn-ea"/>
              </a:rPr>
              <a:t>学堂直播产品页面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000" dirty="0">
                <a:solidFill>
                  <a:srgbClr val="605F60"/>
                </a:solidFill>
                <a:latin typeface="+mn-ea"/>
                <a:ea typeface="+mn-ea"/>
              </a:rPr>
              <a:t>证书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000" dirty="0">
                <a:solidFill>
                  <a:srgbClr val="605F60"/>
                </a:solidFill>
                <a:latin typeface="+mn-ea"/>
                <a:ea typeface="+mn-ea"/>
              </a:rPr>
              <a:t>课程封面页及报名逻辑优化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000" dirty="0">
                <a:solidFill>
                  <a:srgbClr val="605F60"/>
                </a:solidFill>
                <a:latin typeface="+mn-ea"/>
                <a:ea typeface="+mn-ea"/>
              </a:rPr>
              <a:t>个人中心</a:t>
            </a:r>
            <a:endParaRPr kumimoji="1" lang="en-US" altLang="zh-CN" sz="2000" dirty="0">
              <a:solidFill>
                <a:srgbClr val="605F60"/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000" dirty="0">
                <a:solidFill>
                  <a:srgbClr val="605F60"/>
                </a:solidFill>
                <a:latin typeface="+mn-ea"/>
                <a:ea typeface="+mn-ea"/>
              </a:rPr>
              <a:t>运营产品：广场、专题页、活动模板等</a:t>
            </a:r>
            <a:endParaRPr kumimoji="1" lang="en-US" altLang="zh-CN" sz="2000" dirty="0">
              <a:solidFill>
                <a:srgbClr val="605F60"/>
              </a:solidFill>
              <a:latin typeface="+mn-ea"/>
              <a:ea typeface="+mn-ea"/>
            </a:endParaRPr>
          </a:p>
        </p:txBody>
      </p:sp>
      <p:sp>
        <p:nvSpPr>
          <p:cNvPr id="3" name="右大括号 2">
            <a:extLst>
              <a:ext uri="{FF2B5EF4-FFF2-40B4-BE49-F238E27FC236}">
                <a16:creationId xmlns:a16="http://schemas.microsoft.com/office/drawing/2014/main" xmlns="" id="{2DE25D3C-E6EB-4115-BC37-58643C1BAEC5}"/>
              </a:ext>
            </a:extLst>
          </p:cNvPr>
          <p:cNvSpPr/>
          <p:nvPr/>
        </p:nvSpPr>
        <p:spPr bwMode="auto">
          <a:xfrm>
            <a:off x="4384713" y="1949987"/>
            <a:ext cx="264405" cy="1068636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B7353222-2AC8-415C-88C4-34C72C89C929}"/>
              </a:ext>
            </a:extLst>
          </p:cNvPr>
          <p:cNvSpPr txBox="1"/>
          <p:nvPr/>
        </p:nvSpPr>
        <p:spPr>
          <a:xfrm>
            <a:off x="4979624" y="2161139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605F60"/>
                </a:solidFill>
                <a:latin typeface="+mn-ea"/>
              </a:rPr>
              <a:t>开发可灵活使用的运营位</a:t>
            </a:r>
            <a:endParaRPr kumimoji="1" lang="en-US" altLang="zh-CN" dirty="0">
              <a:solidFill>
                <a:srgbClr val="605F60"/>
              </a:solidFill>
              <a:latin typeface="+mn-ea"/>
            </a:endParaRPr>
          </a:p>
          <a:p>
            <a:r>
              <a:rPr kumimoji="1" lang="zh-CN" altLang="en-US" dirty="0">
                <a:solidFill>
                  <a:srgbClr val="605F60"/>
                </a:solidFill>
                <a:latin typeface="+mn-ea"/>
              </a:rPr>
              <a:t>打通产品与产品间的引流关联</a:t>
            </a:r>
            <a:endParaRPr lang="zh-CN" altLang="en-US" dirty="0"/>
          </a:p>
        </p:txBody>
      </p:sp>
      <p:sp>
        <p:nvSpPr>
          <p:cNvPr id="9" name="右大括号 8">
            <a:extLst>
              <a:ext uri="{FF2B5EF4-FFF2-40B4-BE49-F238E27FC236}">
                <a16:creationId xmlns:a16="http://schemas.microsoft.com/office/drawing/2014/main" xmlns="" id="{E2E81D11-836E-4D28-B1C9-BA3CEDBB5F69}"/>
              </a:ext>
            </a:extLst>
          </p:cNvPr>
          <p:cNvSpPr/>
          <p:nvPr/>
        </p:nvSpPr>
        <p:spPr bwMode="auto">
          <a:xfrm>
            <a:off x="4417764" y="3454610"/>
            <a:ext cx="231353" cy="467395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16CDC705-2CEF-4DC0-B82E-A970CC56B403}"/>
              </a:ext>
            </a:extLst>
          </p:cNvPr>
          <p:cNvSpPr txBox="1"/>
          <p:nvPr/>
        </p:nvSpPr>
        <p:spPr>
          <a:xfrm>
            <a:off x="4979624" y="3226642"/>
            <a:ext cx="32480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605F60"/>
                </a:solidFill>
                <a:latin typeface="+mn-ea"/>
              </a:rPr>
              <a:t>梳理付费环节，优化证书流程</a:t>
            </a:r>
            <a:endParaRPr kumimoji="1" lang="en-US" altLang="zh-CN" dirty="0">
              <a:solidFill>
                <a:srgbClr val="605F60"/>
              </a:solidFill>
              <a:latin typeface="+mn-ea"/>
            </a:endParaRPr>
          </a:p>
          <a:p>
            <a:r>
              <a:rPr kumimoji="1" lang="zh-CN" altLang="en-US" dirty="0">
                <a:solidFill>
                  <a:srgbClr val="605F60"/>
                </a:solidFill>
                <a:latin typeface="+mn-ea"/>
              </a:rPr>
              <a:t>支持</a:t>
            </a:r>
            <a:r>
              <a:rPr kumimoji="1" lang="en-US" altLang="zh-CN" dirty="0">
                <a:solidFill>
                  <a:srgbClr val="605F60"/>
                </a:solidFill>
                <a:latin typeface="+mn-ea"/>
              </a:rPr>
              <a:t>B</a:t>
            </a:r>
            <a:r>
              <a:rPr kumimoji="1" lang="zh-CN" altLang="en-US" dirty="0">
                <a:solidFill>
                  <a:srgbClr val="605F60"/>
                </a:solidFill>
                <a:latin typeface="+mn-ea"/>
              </a:rPr>
              <a:t>端、</a:t>
            </a:r>
            <a:r>
              <a:rPr kumimoji="1" lang="en-US" altLang="zh-CN" dirty="0">
                <a:solidFill>
                  <a:srgbClr val="605F60"/>
                </a:solidFill>
                <a:latin typeface="+mn-ea"/>
              </a:rPr>
              <a:t>X</a:t>
            </a:r>
            <a:r>
              <a:rPr kumimoji="1" lang="zh-CN" altLang="en-US" dirty="0">
                <a:solidFill>
                  <a:srgbClr val="605F60"/>
                </a:solidFill>
                <a:latin typeface="+mn-ea"/>
              </a:rPr>
              <a:t>学堂新型证书需求</a:t>
            </a:r>
            <a:endParaRPr kumimoji="1" lang="en-US" altLang="zh-CN" dirty="0">
              <a:solidFill>
                <a:srgbClr val="605F60"/>
              </a:solidFill>
              <a:latin typeface="+mn-ea"/>
            </a:endParaRPr>
          </a:p>
          <a:p>
            <a:r>
              <a:rPr kumimoji="1" lang="zh-CN" altLang="en-US" dirty="0">
                <a:solidFill>
                  <a:srgbClr val="605F60"/>
                </a:solidFill>
                <a:latin typeface="+mn-ea"/>
              </a:rPr>
              <a:t>支持高级证书 </a:t>
            </a:r>
            <a:r>
              <a:rPr kumimoji="1" lang="en-US" altLang="zh-CN" dirty="0">
                <a:solidFill>
                  <a:srgbClr val="605F60"/>
                </a:solidFill>
                <a:latin typeface="+mn-ea"/>
              </a:rPr>
              <a:t>– </a:t>
            </a:r>
            <a:r>
              <a:rPr kumimoji="1" lang="zh-CN" altLang="en-US" dirty="0">
                <a:solidFill>
                  <a:srgbClr val="605F60"/>
                </a:solidFill>
                <a:latin typeface="+mn-ea"/>
              </a:rPr>
              <a:t>数据学习报告</a:t>
            </a:r>
            <a:endParaRPr lang="zh-CN" altLang="en-US" dirty="0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xmlns="" id="{CC03C32E-C86A-4573-9C6A-7A1C431D879E}"/>
              </a:ext>
            </a:extLst>
          </p:cNvPr>
          <p:cNvSpPr/>
          <p:nvPr/>
        </p:nvSpPr>
        <p:spPr bwMode="auto">
          <a:xfrm>
            <a:off x="8200775" y="1949987"/>
            <a:ext cx="546618" cy="2199985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7</a:t>
            </a: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lang="en-US" altLang="zh-CN" dirty="0"/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lang="en-US" altLang="zh-CN" dirty="0"/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9</a:t>
            </a: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lang="en-US" altLang="zh-CN" dirty="0"/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510834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708182" y="59546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343E591-7A80-4183-A652-B57385720CD6}" type="slidenum">
              <a:rPr kumimoji="1" lang="en-US" altLang="zh-CN" sz="3600" smtClean="0">
                <a:solidFill>
                  <a:schemeClr val="bg1"/>
                </a:solidFill>
                <a:latin typeface="Microsoft YaHei Bold"/>
                <a:ea typeface="+mj-ea"/>
                <a:cs typeface="Microsoft YaHei Bold"/>
              </a:rPr>
              <a:t>8</a:t>
            </a:fld>
            <a:endParaRPr kumimoji="1" lang="zh-CN" altLang="en-US" sz="3600" dirty="0">
              <a:solidFill>
                <a:schemeClr val="bg1"/>
              </a:solidFill>
              <a:latin typeface="Microsoft YaHei Bold"/>
              <a:ea typeface="+mj-ea"/>
              <a:cs typeface="Microsoft YaHei Bold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00833" y="62881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solidFill>
                  <a:srgbClr val="3369F8"/>
                </a:solidFill>
                <a:latin typeface="+mj-ea"/>
                <a:ea typeface="+mj-ea"/>
              </a:rPr>
              <a:t>移动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E3588D88-770F-4CF4-B30C-8359024CB546}"/>
              </a:ext>
            </a:extLst>
          </p:cNvPr>
          <p:cNvSpPr txBox="1"/>
          <p:nvPr/>
        </p:nvSpPr>
        <p:spPr>
          <a:xfrm>
            <a:off x="689836" y="1805465"/>
            <a:ext cx="7859254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b="1" dirty="0">
                <a:solidFill>
                  <a:srgbClr val="605F60"/>
                </a:solidFill>
                <a:latin typeface="+mn-ea"/>
                <a:ea typeface="+mn-ea"/>
              </a:rPr>
              <a:t>补全 </a:t>
            </a:r>
            <a:r>
              <a:rPr kumimoji="1" lang="en-US" altLang="zh-CN" sz="2000" dirty="0">
                <a:solidFill>
                  <a:srgbClr val="605F60"/>
                </a:solidFill>
                <a:latin typeface="+mn-ea"/>
                <a:ea typeface="+mn-ea"/>
              </a:rPr>
              <a:t>=》 </a:t>
            </a:r>
            <a:r>
              <a:rPr kumimoji="1" lang="zh-CN" altLang="en-US" sz="2000" b="1" dirty="0">
                <a:solidFill>
                  <a:srgbClr val="605F60"/>
                </a:solidFill>
                <a:latin typeface="+mn-ea"/>
                <a:ea typeface="+mn-ea"/>
              </a:rPr>
              <a:t>先行</a:t>
            </a:r>
            <a:endParaRPr kumimoji="1" lang="en-US" altLang="zh-CN" sz="2000" b="1" dirty="0">
              <a:solidFill>
                <a:srgbClr val="605F60"/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000" dirty="0">
                <a:solidFill>
                  <a:srgbClr val="605F60"/>
                </a:solidFill>
                <a:latin typeface="+mn-ea"/>
                <a:ea typeface="+mn-ea"/>
              </a:rPr>
              <a:t>学习引导、推荐、数据</a:t>
            </a:r>
            <a:endParaRPr kumimoji="1" lang="en-US" altLang="zh-CN" sz="2000" dirty="0">
              <a:solidFill>
                <a:srgbClr val="605F60"/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000" dirty="0">
                <a:solidFill>
                  <a:srgbClr val="605F60"/>
                </a:solidFill>
                <a:latin typeface="+mn-ea"/>
                <a:ea typeface="+mn-ea"/>
              </a:rPr>
              <a:t>社交：</a:t>
            </a:r>
            <a:endParaRPr kumimoji="1" lang="en-US" altLang="zh-CN" sz="2000" dirty="0">
              <a:solidFill>
                <a:srgbClr val="605F60"/>
              </a:solidFill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dirty="0">
                <a:solidFill>
                  <a:srgbClr val="605F60"/>
                </a:solidFill>
                <a:latin typeface="+mn-ea"/>
                <a:ea typeface="+mn-ea"/>
              </a:rPr>
              <a:t>好友、群组、新讨论区</a:t>
            </a:r>
            <a:endParaRPr kumimoji="1" lang="en-US" altLang="zh-CN" dirty="0">
              <a:solidFill>
                <a:srgbClr val="605F60"/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000" dirty="0">
                <a:solidFill>
                  <a:srgbClr val="605F60"/>
                </a:solidFill>
                <a:latin typeface="+mn-ea"/>
                <a:ea typeface="+mn-ea"/>
              </a:rPr>
              <a:t>离开</a:t>
            </a:r>
            <a:r>
              <a:rPr kumimoji="1" lang="en-US" altLang="zh-CN" sz="2000" dirty="0">
                <a:solidFill>
                  <a:srgbClr val="605F60"/>
                </a:solidFill>
                <a:latin typeface="+mn-ea"/>
                <a:ea typeface="+mn-ea"/>
              </a:rPr>
              <a:t>app</a:t>
            </a:r>
            <a:r>
              <a:rPr kumimoji="1" lang="zh-CN" altLang="en-US" sz="2000" dirty="0">
                <a:solidFill>
                  <a:srgbClr val="605F60"/>
                </a:solidFill>
                <a:latin typeface="+mn-ea"/>
                <a:ea typeface="+mn-ea"/>
              </a:rPr>
              <a:t>界面后视频转音频</a:t>
            </a:r>
            <a:endParaRPr kumimoji="1" lang="en-US" altLang="zh-CN" sz="2000" dirty="0">
              <a:solidFill>
                <a:srgbClr val="605F6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168224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708182" y="59546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343E591-7A80-4183-A652-B57385720CD6}" type="slidenum">
              <a:rPr kumimoji="1" lang="en-US" altLang="zh-CN" sz="3600" smtClean="0">
                <a:solidFill>
                  <a:schemeClr val="bg1"/>
                </a:solidFill>
                <a:latin typeface="Microsoft YaHei Bold"/>
                <a:ea typeface="+mj-ea"/>
                <a:cs typeface="Microsoft YaHei Bold"/>
              </a:rPr>
              <a:t>9</a:t>
            </a:fld>
            <a:endParaRPr kumimoji="1" lang="zh-CN" altLang="en-US" sz="3600" dirty="0">
              <a:solidFill>
                <a:schemeClr val="bg1"/>
              </a:solidFill>
              <a:latin typeface="Microsoft YaHei Bold"/>
              <a:ea typeface="+mj-ea"/>
              <a:cs typeface="Microsoft YaHei Bold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00833" y="62881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solidFill>
                  <a:srgbClr val="3369F8"/>
                </a:solidFill>
                <a:latin typeface="+mj-ea"/>
                <a:ea typeface="+mj-ea"/>
              </a:rPr>
              <a:t>数据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E3588D88-770F-4CF4-B30C-8359024CB546}"/>
              </a:ext>
            </a:extLst>
          </p:cNvPr>
          <p:cNvSpPr txBox="1"/>
          <p:nvPr/>
        </p:nvSpPr>
        <p:spPr>
          <a:xfrm>
            <a:off x="689836" y="1805465"/>
            <a:ext cx="78592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000" dirty="0">
                <a:solidFill>
                  <a:srgbClr val="605F60"/>
                </a:solidFill>
                <a:latin typeface="+mn-ea"/>
                <a:ea typeface="+mn-ea"/>
              </a:rPr>
              <a:t>跨平台接入：规范、抽象</a:t>
            </a:r>
            <a:endParaRPr kumimoji="1" lang="en-US" altLang="zh-CN" sz="2000" dirty="0">
              <a:solidFill>
                <a:srgbClr val="605F60"/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000" dirty="0">
                <a:solidFill>
                  <a:srgbClr val="605F60"/>
                </a:solidFill>
                <a:latin typeface="+mn-ea"/>
                <a:ea typeface="+mn-ea"/>
              </a:rPr>
              <a:t>面向学生</a:t>
            </a:r>
            <a:endParaRPr kumimoji="1" lang="en-US" altLang="zh-CN" sz="2000" dirty="0">
              <a:solidFill>
                <a:srgbClr val="605F60"/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en-US" altLang="zh-CN" sz="2000" dirty="0">
                <a:solidFill>
                  <a:srgbClr val="605F60"/>
                </a:solidFill>
                <a:latin typeface="+mn-ea"/>
                <a:ea typeface="+mn-ea"/>
              </a:rPr>
              <a:t>SaaS</a:t>
            </a:r>
            <a:r>
              <a:rPr kumimoji="1" lang="zh-CN" altLang="en-US" sz="2000" dirty="0">
                <a:solidFill>
                  <a:srgbClr val="605F60"/>
                </a:solidFill>
                <a:latin typeface="+mn-ea"/>
                <a:ea typeface="+mn-ea"/>
              </a:rPr>
              <a:t>化</a:t>
            </a:r>
            <a:endParaRPr kumimoji="1" lang="en-US" altLang="zh-CN" sz="2000" dirty="0">
              <a:solidFill>
                <a:srgbClr val="605F60"/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000" dirty="0">
                <a:solidFill>
                  <a:srgbClr val="605F60"/>
                </a:solidFill>
                <a:latin typeface="+mn-ea"/>
                <a:ea typeface="+mn-ea"/>
              </a:rPr>
              <a:t>上云</a:t>
            </a:r>
            <a:endParaRPr kumimoji="1" lang="en-US" altLang="zh-CN" sz="2000" dirty="0">
              <a:solidFill>
                <a:srgbClr val="605F60"/>
              </a:solidFill>
              <a:latin typeface="+mn-ea"/>
              <a:ea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59C3FBF4-BB4E-4CFF-AC1D-C557EBE372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559" y="2339115"/>
            <a:ext cx="316677" cy="34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75358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清华MOOC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清华MOOC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1111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11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22542</TotalTime>
  <Pages>0</Pages>
  <Words>792</Words>
  <Characters>0</Characters>
  <Application>Microsoft Office PowerPoint</Application>
  <DocSecurity>0</DocSecurity>
  <PresentationFormat>On-screen Show (4:3)</PresentationFormat>
  <Lines>0</Lines>
  <Paragraphs>165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清华MOOC</vt:lpstr>
      <vt:lpstr>1111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Tsinghua University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慕华教育简介</dc:title>
  <dc:creator>mooc-cn</dc:creator>
  <cp:lastModifiedBy>Gavin Zheng</cp:lastModifiedBy>
  <cp:revision>1716</cp:revision>
  <dcterms:created xsi:type="dcterms:W3CDTF">2014-01-16T12:01:00Z</dcterms:created>
  <dcterms:modified xsi:type="dcterms:W3CDTF">2017-09-08T11:03:04Z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2052-9.1.0.4866</vt:lpwstr>
  </property>
</Properties>
</file>