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536" r:id="rId4"/>
    <p:sldId id="268" r:id="rId5"/>
    <p:sldId id="844" r:id="rId6"/>
    <p:sldId id="859" r:id="rId7"/>
    <p:sldId id="884" r:id="rId8"/>
    <p:sldId id="818" r:id="rId9"/>
    <p:sldId id="781" r:id="rId10"/>
    <p:sldId id="890" r:id="rId11"/>
    <p:sldId id="885" r:id="rId12"/>
    <p:sldId id="891" r:id="rId13"/>
    <p:sldId id="889" r:id="rId14"/>
    <p:sldId id="293" r:id="rId15"/>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autoAdjust="0"/>
  </p:normalViewPr>
  <p:slideViewPr>
    <p:cSldViewPr>
      <p:cViewPr varScale="1">
        <p:scale>
          <a:sx n="74" d="100"/>
          <a:sy n="74" d="100"/>
        </p:scale>
        <p:origin x="1122" y="72"/>
      </p:cViewPr>
      <p:guideLst>
        <p:guide orient="horz" pos="2239"/>
        <p:guide pos="2875"/>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 loCatId="process" qsTypeId="urn:microsoft.com/office/officeart/2005/8/quickstyle/simple1" qsCatId="simple" csTypeId="urn:microsoft.com/office/officeart/2005/8/colors/accent1_2" csCatId="accent1" phldr="0"/>
      <dgm:spPr/>
      <dgm:t>
        <a:bodyPr/>
        <a:p>
          <a:endParaRPr lang="zh-CN" altLang="en-US"/>
        </a:p>
      </dgm:t>
    </dgm:pt>
    <dgm:pt modelId="{1EC822D0-4B77-4F25-ABD5-8949AFB965C8}">
      <dgm:prSet phldrT="[文本]"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a:lnSpc>
              <a:spcPct val="100000"/>
            </a:lnSpc>
            <a:spcBef>
              <a:spcPct val="0"/>
            </a:spcBef>
            <a:spcAft>
              <a:spcPct val="35000"/>
            </a:spcAft>
          </a:pPr>
          <a:r>
            <a:rPr lang="en-US" altLang="zh-CN"/>
            <a:t>2018</a:t>
          </a:r>
          <a:r>
            <a:rPr lang="zh-CN" altLang="en-US"/>
            <a:t>年</a:t>
          </a:r>
          <a:r>
            <a:rPr lang="en-US" altLang="zh-CN"/>
            <a:t>5</a:t>
          </a:r>
          <a:r>
            <a:rPr lang="zh-CN" altLang="en-US"/>
            <a:t>月</a:t>
          </a:r>
          <a:r>
            <a:rPr lang="zh-CN" altLang="en-US"/>
            <a:t/>
          </a:r>
          <a:endParaRPr lang="zh-CN" altLang="en-US"/>
        </a:p>
      </dgm:t>
    </dgm:pt>
    <dgm:pt modelId="{A55FEC0B-23EE-4CFE-8050-49CBA30A17FC}" cxnId="{9ADB23B6-450B-4480-A1BF-887D83CEF37D}" type="parTrans">
      <dgm:prSet/>
      <dgm:spPr/>
      <dgm:t>
        <a:bodyPr/>
        <a:p>
          <a:endParaRPr lang="zh-CN" altLang="en-US"/>
        </a:p>
      </dgm:t>
    </dgm:pt>
    <dgm:pt modelId="{B0C310D3-A5C4-423C-ADC0-FD305A7B421A}" cxnId="{9ADB23B6-450B-4480-A1BF-887D83CEF37D}" type="sibTrans">
      <dgm:prSet/>
      <dgm:spPr/>
      <dgm:t>
        <a:bodyPr/>
        <a:p>
          <a:endParaRPr lang="zh-CN" altLang="en-US"/>
        </a:p>
      </dgm:t>
    </dgm:pt>
    <dgm:pt modelId="{86BF0545-C8C8-404B-B317-6B71601F8310}">
      <dgm:prSet phldrT="[文本]"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400"/>
            <a:t>艺术产品标的打造。</a:t>
          </a:r>
          <a:endParaRPr lang="zh-CN" altLang="en-US" sz="1400"/>
        </a:p>
      </dgm:t>
    </dgm:pt>
    <dgm:pt modelId="{A554C9B6-595F-4C42-BA2E-0AF975A6182B}" cxnId="{820B6984-B4C2-4500-A3FC-80B9F361CA8A}" type="parTrans">
      <dgm:prSet/>
      <dgm:spPr/>
      <dgm:t>
        <a:bodyPr/>
        <a:p>
          <a:endParaRPr lang="zh-CN" altLang="en-US"/>
        </a:p>
      </dgm:t>
    </dgm:pt>
    <dgm:pt modelId="{8F0220D1-B873-4B1C-82E7-D1658190B6B3}" cxnId="{820B6984-B4C2-4500-A3FC-80B9F361CA8A}" type="sibTrans">
      <dgm:prSet/>
      <dgm:spPr/>
      <dgm:t>
        <a:bodyPr/>
        <a:p>
          <a:endParaRPr lang="zh-CN" altLang="en-US"/>
        </a:p>
      </dgm:t>
    </dgm:pt>
    <dgm:pt modelId="{EA9C310C-76B5-4CB3-B1E6-9A555C864CDF}">
      <dgm:prSet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400"/>
            <a:t>区块链技术模块研发</a:t>
          </a:r>
          <a:endParaRPr lang="zh-CN" altLang="en-US" sz="1400"/>
        </a:p>
      </dgm:t>
    </dgm:pt>
    <dgm:pt modelId="{EE89826D-0B92-445E-8644-ACB982D24F6F}" cxnId="{162D1625-DFEC-47D3-81A1-1B4D88A32CCB}" type="parTrans">
      <dgm:prSet/>
      <dgm:spPr/>
    </dgm:pt>
    <dgm:pt modelId="{52B335D3-45D7-4067-9F53-0897C92C0089}" cxnId="{162D1625-DFEC-47D3-81A1-1B4D88A32CCB}" type="sibTrans">
      <dgm:prSet/>
      <dgm:spPr/>
    </dgm:pt>
    <dgm:pt modelId="{86FEAB3F-FBB1-46CC-9DC6-E094874805AE}">
      <dgm:prSet phldrT="[文本]"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a:lnSpc>
              <a:spcPct val="100000"/>
            </a:lnSpc>
            <a:spcBef>
              <a:spcPct val="0"/>
            </a:spcBef>
            <a:spcAft>
              <a:spcPct val="35000"/>
            </a:spcAft>
          </a:pPr>
          <a:r>
            <a:rPr lang="en-US" altLang="zh-CN"/>
            <a:t>2018.6</a:t>
          </a:r>
          <a:r>
            <a:rPr lang="en-US" altLang="zh-CN"/>
            <a:t/>
          </a:r>
          <a:endParaRPr lang="en-US" altLang="zh-CN"/>
        </a:p>
      </dgm:t>
    </dgm:pt>
    <dgm:pt modelId="{74C68F9B-1FC8-4F0A-8F6F-246FC86076E9}" cxnId="{4BDB1CAD-CC32-4A92-AFEE-D7E93CF47AE4}" type="parTrans">
      <dgm:prSet/>
      <dgm:spPr/>
      <dgm:t>
        <a:bodyPr/>
        <a:p>
          <a:endParaRPr lang="zh-CN" altLang="en-US"/>
        </a:p>
      </dgm:t>
    </dgm:pt>
    <dgm:pt modelId="{C7876883-34BD-4A68-A98E-D95D42D0FF9D}" cxnId="{4BDB1CAD-CC32-4A92-AFEE-D7E93CF47AE4}" type="sibTrans">
      <dgm:prSet/>
      <dgm:spPr/>
      <dgm:t>
        <a:bodyPr/>
        <a:p>
          <a:endParaRPr lang="zh-CN" altLang="en-US"/>
        </a:p>
      </dgm:t>
    </dgm:pt>
    <dgm:pt modelId="{972233BE-F562-42C6-8E02-C376C905A446}">
      <dgm:prSet phldrT="[文本]"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400"/>
            <a:t>与深圳文化产权交易所洽商区块链板块合作。</a:t>
          </a:r>
          <a:endParaRPr lang="zh-CN" altLang="en-US" sz="1400"/>
        </a:p>
      </dgm:t>
    </dgm:pt>
    <dgm:pt modelId="{1B83FA22-B57F-4847-AF9E-FCABBD20370B}" cxnId="{05306695-7583-4C4F-A5D2-42D6413B343C}" type="parTrans">
      <dgm:prSet/>
      <dgm:spPr/>
      <dgm:t>
        <a:bodyPr/>
        <a:p>
          <a:endParaRPr lang="zh-CN" altLang="en-US"/>
        </a:p>
      </dgm:t>
    </dgm:pt>
    <dgm:pt modelId="{C95400EF-05CE-49A4-A439-43C3AD15FAE2}" cxnId="{05306695-7583-4C4F-A5D2-42D6413B343C}" type="sibTrans">
      <dgm:prSet/>
      <dgm:spPr/>
      <dgm:t>
        <a:bodyPr/>
        <a:p>
          <a:endParaRPr lang="zh-CN" altLang="en-US"/>
        </a:p>
      </dgm:t>
    </dgm:pt>
    <dgm:pt modelId="{F18CC6E9-E242-48BA-A324-F90F03788D9E}">
      <dgm:prSet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400"/>
            <a:t>区块链平台搭建</a:t>
          </a:r>
          <a:endParaRPr lang="zh-CN" altLang="en-US" sz="1400"/>
        </a:p>
      </dgm:t>
    </dgm:pt>
    <dgm:pt modelId="{02C55B12-6E9C-4A62-AEFC-51AB7451913F}" cxnId="{1F23EC8D-B57A-42DC-8D4D-1A3E0AF3BFE8}" type="parTrans">
      <dgm:prSet/>
      <dgm:spPr/>
    </dgm:pt>
    <dgm:pt modelId="{52F66EF1-10D0-4320-8967-943955B5F860}" cxnId="{1F23EC8D-B57A-42DC-8D4D-1A3E0AF3BFE8}" type="sibTrans">
      <dgm:prSet/>
      <dgm:spPr/>
    </dgm:pt>
    <dgm:pt modelId="{0016A419-3F71-45BC-AC3E-894ADA656482}">
      <dgm:prSet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600"/>
            <a:t/>
          </a:r>
          <a:endParaRPr lang="zh-CN" altLang="en-US" sz="1600"/>
        </a:p>
      </dgm:t>
    </dgm:pt>
    <dgm:pt modelId="{47ED4254-A2CB-4B55-B78B-1F86AD15FD48}" cxnId="{6A3BA73C-5C23-4BC6-8405-2E07AF3CDC90}" type="parTrans">
      <dgm:prSet/>
      <dgm:spPr/>
    </dgm:pt>
    <dgm:pt modelId="{DFD361A2-E0F8-494F-BDE9-2E5528848ACA}" cxnId="{6A3BA73C-5C23-4BC6-8405-2E07AF3CDC90}" type="sibTrans">
      <dgm:prSet/>
      <dgm:spPr/>
    </dgm:pt>
    <dgm:pt modelId="{B349FD2E-4A90-427F-8442-13222811DC7E}">
      <dgm:prSet phldrT="[文本]" phldr="0" custT="0"/>
      <dgm:spPr/>
      <dgm:t>
        <a:bodyPr vert="horz" wrap="square"/>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a:lnSpc>
              <a:spcPct val="100000"/>
            </a:lnSpc>
            <a:spcBef>
              <a:spcPct val="0"/>
            </a:spcBef>
            <a:spcAft>
              <a:spcPct val="35000"/>
            </a:spcAft>
          </a:pPr>
          <a:r>
            <a:rPr lang="en-US" altLang="zh-CN"/>
            <a:t>2018.7</a:t>
          </a:r>
          <a:r>
            <a:rPr lang="en-US" altLang="zh-CN"/>
            <a:t/>
          </a:r>
          <a:endParaRPr lang="en-US" altLang="zh-CN"/>
        </a:p>
      </dgm:t>
    </dgm:pt>
    <dgm:pt modelId="{81F9B442-B301-4CE5-9F77-41783846C51D}" cxnId="{E5AF1B3B-0FB0-4796-940E-F1CCE7F01E64}" type="parTrans">
      <dgm:prSet/>
      <dgm:spPr/>
      <dgm:t>
        <a:bodyPr/>
        <a:p>
          <a:endParaRPr lang="zh-CN" altLang="en-US"/>
        </a:p>
      </dgm:t>
    </dgm:pt>
    <dgm:pt modelId="{6C33D960-524C-4E19-9279-0E1D8AB4608A}" cxnId="{E5AF1B3B-0FB0-4796-940E-F1CCE7F01E64}" type="sibTrans">
      <dgm:prSet/>
      <dgm:spPr/>
      <dgm:t>
        <a:bodyPr/>
        <a:p>
          <a:endParaRPr lang="zh-CN" altLang="en-US"/>
        </a:p>
      </dgm:t>
    </dgm:pt>
    <dgm:pt modelId="{11EC3D9D-CABC-4F6B-8311-51EC9AF94B05}">
      <dgm:prSet phldrT="[文本]"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400"/>
            <a:t>交易团队进驻</a:t>
          </a:r>
          <a:endParaRPr lang="zh-CN" altLang="en-US" sz="1400"/>
        </a:p>
      </dgm:t>
    </dgm:pt>
    <dgm:pt modelId="{4CB9D39E-D2E7-4AB1-8C35-13DBC76F1E1B}" cxnId="{405D3937-ADA4-4A22-99F7-D531DE3F2034}" type="parTrans">
      <dgm:prSet/>
      <dgm:spPr/>
      <dgm:t>
        <a:bodyPr/>
        <a:p>
          <a:endParaRPr lang="zh-CN" altLang="en-US"/>
        </a:p>
      </dgm:t>
    </dgm:pt>
    <dgm:pt modelId="{49A756A8-869C-486D-A1C2-A9179C82C574}" cxnId="{405D3937-ADA4-4A22-99F7-D531DE3F2034}" type="sibTrans">
      <dgm:prSet/>
      <dgm:spPr/>
      <dgm:t>
        <a:bodyPr/>
        <a:p>
          <a:endParaRPr lang="zh-CN" altLang="en-US"/>
        </a:p>
      </dgm:t>
    </dgm:pt>
    <dgm:pt modelId="{5C6414C5-C3B1-49F9-8B21-CCC74E1090C5}">
      <dgm:prSet phldr="0" custT="1"/>
      <dgm:spPr/>
      <dgm:t>
        <a:bodyPr vert="horz" wrap="square"/>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15000"/>
            </a:spcAft>
          </a:pPr>
          <a:r>
            <a:rPr lang="zh-CN" altLang="en-US" sz="1400"/>
            <a:t>电商平台合作</a:t>
          </a:r>
          <a:endParaRPr lang="zh-CN" altLang="en-US" sz="1400"/>
        </a:p>
      </dgm:t>
    </dgm:pt>
    <dgm:pt modelId="{9813742A-4EC1-4602-9E87-7BA34E5FFA44}" cxnId="{D6207123-F8FF-4117-9F0E-6FA9CA51095F}" type="parTrans">
      <dgm:prSet/>
      <dgm:spPr/>
    </dgm:pt>
    <dgm:pt modelId="{801973AF-CCE3-4C17-A038-A8EA4CF3B552}" cxnId="{D6207123-F8FF-4117-9F0E-6FA9CA51095F}" type="sibTrans">
      <dgm:prSet/>
      <dgm:spPr/>
    </dgm:pt>
    <dgm:pt modelId="{6600DED2-8216-4ABE-8A99-4882629E1A4D}" type="pres">
      <dgm:prSet presAssocID="{2FE6BDA1-660C-44E3-B8D3-B738986F10EC}" presName="linearFlow" presStyleCnt="0">
        <dgm:presLayoutVars>
          <dgm:dir/>
          <dgm:animLvl val="lvl"/>
          <dgm:resizeHandles val="exact"/>
        </dgm:presLayoutVars>
      </dgm:prSet>
      <dgm:spPr/>
    </dgm:pt>
    <dgm:pt modelId="{13EA64EB-AB03-4C80-9EEA-7CED2D89D89C}" type="pres">
      <dgm:prSet presAssocID="{1EC822D0-4B77-4F25-ABD5-8949AFB965C8}" presName="composite" presStyleCnt="0"/>
      <dgm:spPr/>
    </dgm:pt>
    <dgm:pt modelId="{CAF6A44E-174D-4D73-BBC0-9FC10FA804B9}" type="pres">
      <dgm:prSet presAssocID="{1EC822D0-4B77-4F25-ABD5-8949AFB965C8}" presName="parTx" presStyleCnt="0">
        <dgm:presLayoutVars>
          <dgm:chMax val="0"/>
          <dgm:chPref val="0"/>
          <dgm:bulletEnabled val="1"/>
        </dgm:presLayoutVars>
      </dgm:prSet>
      <dgm:spPr/>
    </dgm:pt>
    <dgm:pt modelId="{BEA8DFF6-0BBC-4765-94CE-726AE7249D2C}" type="pres">
      <dgm:prSet presAssocID="{1EC822D0-4B77-4F25-ABD5-8949AFB965C8}" presName="parSh" presStyleLbl="node1" presStyleIdx="0" presStyleCnt="3"/>
      <dgm:spPr/>
    </dgm:pt>
    <dgm:pt modelId="{A527D8D7-AE0F-41E2-B0A5-F384C5C9B908}" type="pres">
      <dgm:prSet presAssocID="{1EC822D0-4B77-4F25-ABD5-8949AFB965C8}" presName="desTx" presStyleLbl="fgAcc1" presStyleIdx="0" presStyleCnt="3">
        <dgm:presLayoutVars>
          <dgm:bulletEnabled val="1"/>
        </dgm:presLayoutVars>
      </dgm:prSet>
      <dgm:spPr/>
    </dgm:pt>
    <dgm:pt modelId="{21AD7683-4E21-48FB-A2B0-38429FA73B13}" type="pres">
      <dgm:prSet presAssocID="{B0C310D3-A5C4-423C-ADC0-FD305A7B421A}" presName="sibTrans" presStyleLbl="sibTrans2D1" presStyleIdx="0" presStyleCnt="2"/>
      <dgm:spPr/>
    </dgm:pt>
    <dgm:pt modelId="{1E817AA8-5A37-4644-9254-A1E7980637B5}" type="pres">
      <dgm:prSet presAssocID="{B0C310D3-A5C4-423C-ADC0-FD305A7B421A}" presName="connTx" presStyleCnt="0"/>
      <dgm:spPr/>
    </dgm:pt>
    <dgm:pt modelId="{4706D582-EEBF-4C1E-B7F4-A6D3E12D3072}" type="pres">
      <dgm:prSet presAssocID="{86FEAB3F-FBB1-46CC-9DC6-E094874805AE}" presName="composite" presStyleCnt="0"/>
      <dgm:spPr/>
    </dgm:pt>
    <dgm:pt modelId="{D8686130-E958-4F9D-9269-6FA1732D0A73}" type="pres">
      <dgm:prSet presAssocID="{86FEAB3F-FBB1-46CC-9DC6-E094874805AE}" presName="parTx" presStyleCnt="0">
        <dgm:presLayoutVars>
          <dgm:chMax val="0"/>
          <dgm:chPref val="0"/>
          <dgm:bulletEnabled val="1"/>
        </dgm:presLayoutVars>
      </dgm:prSet>
      <dgm:spPr/>
    </dgm:pt>
    <dgm:pt modelId="{4201241F-A758-4825-9A41-CBED0FF9E993}" type="pres">
      <dgm:prSet presAssocID="{86FEAB3F-FBB1-46CC-9DC6-E094874805AE}" presName="parSh" presStyleLbl="node1" presStyleIdx="1" presStyleCnt="3"/>
      <dgm:spPr/>
    </dgm:pt>
    <dgm:pt modelId="{BFC7A65B-961A-4F69-8CB3-248457E85C87}" type="pres">
      <dgm:prSet presAssocID="{86FEAB3F-FBB1-46CC-9DC6-E094874805AE}" presName="desTx" presStyleLbl="fgAcc1" presStyleIdx="1" presStyleCnt="3">
        <dgm:presLayoutVars>
          <dgm:bulletEnabled val="1"/>
        </dgm:presLayoutVars>
      </dgm:prSet>
      <dgm:spPr/>
    </dgm:pt>
    <dgm:pt modelId="{5D27C5B2-FAF5-4B9E-8CE5-8F54D12F7C36}" type="pres">
      <dgm:prSet presAssocID="{C7876883-34BD-4A68-A98E-D95D42D0FF9D}" presName="sibTrans" presStyleLbl="sibTrans2D1" presStyleIdx="1" presStyleCnt="2"/>
      <dgm:spPr/>
    </dgm:pt>
    <dgm:pt modelId="{F8D5EB2A-738F-4E50-B014-79322171C96A}" type="pres">
      <dgm:prSet presAssocID="{C7876883-34BD-4A68-A98E-D95D42D0FF9D}" presName="connTx" presStyleCnt="0"/>
      <dgm:spPr/>
    </dgm:pt>
    <dgm:pt modelId="{7908079C-B054-488F-B184-A0837979EED0}" type="pres">
      <dgm:prSet presAssocID="{B349FD2E-4A90-427F-8442-13222811DC7E}" presName="composite" presStyleCnt="0"/>
      <dgm:spPr/>
    </dgm:pt>
    <dgm:pt modelId="{C2722F97-5D1A-4260-B371-3A1E1DF124B3}" type="pres">
      <dgm:prSet presAssocID="{B349FD2E-4A90-427F-8442-13222811DC7E}" presName="parTx" presStyleCnt="0">
        <dgm:presLayoutVars>
          <dgm:chMax val="0"/>
          <dgm:chPref val="0"/>
          <dgm:bulletEnabled val="1"/>
        </dgm:presLayoutVars>
      </dgm:prSet>
      <dgm:spPr/>
    </dgm:pt>
    <dgm:pt modelId="{6EADA40E-ECF8-4EF2-9B35-A9DD5D6A50D5}" type="pres">
      <dgm:prSet presAssocID="{B349FD2E-4A90-427F-8442-13222811DC7E}" presName="parSh" presStyleLbl="node1" presStyleIdx="2" presStyleCnt="3"/>
      <dgm:spPr/>
    </dgm:pt>
    <dgm:pt modelId="{39BA4712-27E2-4423-ADD6-9F9BD3D8FB35}" type="pres">
      <dgm:prSet presAssocID="{B349FD2E-4A90-427F-8442-13222811DC7E}" presName="desTx" presStyleLbl="fgAcc1" presStyleIdx="2" presStyleCnt="3">
        <dgm:presLayoutVars>
          <dgm:bulletEnabled val="1"/>
        </dgm:presLayoutVars>
      </dgm:prSet>
      <dgm:spPr/>
    </dgm:pt>
  </dgm:ptLst>
  <dgm:cxnLst>
    <dgm:cxn modelId="{9ADB23B6-450B-4480-A1BF-887D83CEF37D}" srcId="{2FE6BDA1-660C-44E3-B8D3-B738986F10EC}" destId="{1EC822D0-4B77-4F25-ABD5-8949AFB965C8}" srcOrd="0" destOrd="0" parTransId="{A55FEC0B-23EE-4CFE-8050-49CBA30A17FC}" sibTransId="{B0C310D3-A5C4-423C-ADC0-FD305A7B421A}"/>
    <dgm:cxn modelId="{820B6984-B4C2-4500-A3FC-80B9F361CA8A}" srcId="{1EC822D0-4B77-4F25-ABD5-8949AFB965C8}" destId="{86BF0545-C8C8-404B-B317-6B71601F8310}" srcOrd="0" destOrd="0" parTransId="{A554C9B6-595F-4C42-BA2E-0AF975A6182B}" sibTransId="{8F0220D1-B873-4B1C-82E7-D1658190B6B3}"/>
    <dgm:cxn modelId="{162D1625-DFEC-47D3-81A1-1B4D88A32CCB}" srcId="{1EC822D0-4B77-4F25-ABD5-8949AFB965C8}" destId="{EA9C310C-76B5-4CB3-B1E6-9A555C864CDF}" srcOrd="1" destOrd="0" parTransId="{EE89826D-0B92-445E-8644-ACB982D24F6F}" sibTransId="{52B335D3-45D7-4067-9F53-0897C92C0089}"/>
    <dgm:cxn modelId="{4BDB1CAD-CC32-4A92-AFEE-D7E93CF47AE4}" srcId="{2FE6BDA1-660C-44E3-B8D3-B738986F10EC}" destId="{86FEAB3F-FBB1-46CC-9DC6-E094874805AE}" srcOrd="1" destOrd="0" parTransId="{74C68F9B-1FC8-4F0A-8F6F-246FC86076E9}" sibTransId="{C7876883-34BD-4A68-A98E-D95D42D0FF9D}"/>
    <dgm:cxn modelId="{05306695-7583-4C4F-A5D2-42D6413B343C}" srcId="{86FEAB3F-FBB1-46CC-9DC6-E094874805AE}" destId="{972233BE-F562-42C6-8E02-C376C905A446}" srcOrd="0" destOrd="1" parTransId="{1B83FA22-B57F-4847-AF9E-FCABBD20370B}" sibTransId="{C95400EF-05CE-49A4-A439-43C3AD15FAE2}"/>
    <dgm:cxn modelId="{1F23EC8D-B57A-42DC-8D4D-1A3E0AF3BFE8}" srcId="{86FEAB3F-FBB1-46CC-9DC6-E094874805AE}" destId="{F18CC6E9-E242-48BA-A324-F90F03788D9E}" srcOrd="1" destOrd="1" parTransId="{02C55B12-6E9C-4A62-AEFC-51AB7451913F}" sibTransId="{52F66EF1-10D0-4320-8967-943955B5F860}"/>
    <dgm:cxn modelId="{6A3BA73C-5C23-4BC6-8405-2E07AF3CDC90}" srcId="{86FEAB3F-FBB1-46CC-9DC6-E094874805AE}" destId="{0016A419-3F71-45BC-AC3E-894ADA656482}" srcOrd="2" destOrd="1" parTransId="{47ED4254-A2CB-4B55-B78B-1F86AD15FD48}" sibTransId="{DFD361A2-E0F8-494F-BDE9-2E5528848ACA}"/>
    <dgm:cxn modelId="{E5AF1B3B-0FB0-4796-940E-F1CCE7F01E64}" srcId="{2FE6BDA1-660C-44E3-B8D3-B738986F10EC}" destId="{B349FD2E-4A90-427F-8442-13222811DC7E}" srcOrd="2" destOrd="0" parTransId="{81F9B442-B301-4CE5-9F77-41783846C51D}" sibTransId="{6C33D960-524C-4E19-9279-0E1D8AB4608A}"/>
    <dgm:cxn modelId="{405D3937-ADA4-4A22-99F7-D531DE3F2034}" srcId="{B349FD2E-4A90-427F-8442-13222811DC7E}" destId="{11EC3D9D-CABC-4F6B-8311-51EC9AF94B05}" srcOrd="0" destOrd="2" parTransId="{4CB9D39E-D2E7-4AB1-8C35-13DBC76F1E1B}" sibTransId="{49A756A8-869C-486D-A1C2-A9179C82C574}"/>
    <dgm:cxn modelId="{D6207123-F8FF-4117-9F0E-6FA9CA51095F}" srcId="{B349FD2E-4A90-427F-8442-13222811DC7E}" destId="{5C6414C5-C3B1-49F9-8B21-CCC74E1090C5}" srcOrd="1" destOrd="2" parTransId="{9813742A-4EC1-4602-9E87-7BA34E5FFA44}" sibTransId="{801973AF-CCE3-4C17-A038-A8EA4CF3B552}"/>
    <dgm:cxn modelId="{EDD7EF47-B1C7-404D-BC64-6DA20DBFD6E3}" type="presOf" srcId="{2FE6BDA1-660C-44E3-B8D3-B738986F10EC}" destId="{6600DED2-8216-4ABE-8A99-4882629E1A4D}" srcOrd="0" destOrd="0" presId="urn:microsoft.com/office/officeart/2005/8/layout/process3"/>
    <dgm:cxn modelId="{0DF82D64-34A5-4603-946F-DFD3662DCDFD}" type="presParOf" srcId="{6600DED2-8216-4ABE-8A99-4882629E1A4D}" destId="{13EA64EB-AB03-4C80-9EEA-7CED2D89D89C}" srcOrd="0" destOrd="0" presId="urn:microsoft.com/office/officeart/2005/8/layout/process3"/>
    <dgm:cxn modelId="{1EB424FB-B1F2-45B4-9792-5586AB25A590}" type="presParOf" srcId="{13EA64EB-AB03-4C80-9EEA-7CED2D89D89C}" destId="{CAF6A44E-174D-4D73-BBC0-9FC10FA804B9}" srcOrd="0" destOrd="0" presId="urn:microsoft.com/office/officeart/2005/8/layout/process3"/>
    <dgm:cxn modelId="{A4FB1DC8-4A0A-4091-8648-D306EDABAF98}" type="presOf" srcId="{1EC822D0-4B77-4F25-ABD5-8949AFB965C8}" destId="{CAF6A44E-174D-4D73-BBC0-9FC10FA804B9}" srcOrd="1" destOrd="0" presId="urn:microsoft.com/office/officeart/2005/8/layout/process3"/>
    <dgm:cxn modelId="{1718B7E3-A8E2-4F3D-B088-45A501C9DD2A}" type="presParOf" srcId="{13EA64EB-AB03-4C80-9EEA-7CED2D89D89C}" destId="{BEA8DFF6-0BBC-4765-94CE-726AE7249D2C}" srcOrd="1" destOrd="0" presId="urn:microsoft.com/office/officeart/2005/8/layout/process3"/>
    <dgm:cxn modelId="{0D327A22-62C3-4A75-9B38-99CAA1CE53B1}" type="presOf" srcId="{1EC822D0-4B77-4F25-ABD5-8949AFB965C8}" destId="{BEA8DFF6-0BBC-4765-94CE-726AE7249D2C}" srcOrd="0" destOrd="0" presId="urn:microsoft.com/office/officeart/2005/8/layout/process3"/>
    <dgm:cxn modelId="{2B0E52D2-4B4D-4F54-BAC4-5EA4C91AED13}" type="presParOf" srcId="{13EA64EB-AB03-4C80-9EEA-7CED2D89D89C}" destId="{A527D8D7-AE0F-41E2-B0A5-F384C5C9B908}" srcOrd="2" destOrd="0" presId="urn:microsoft.com/office/officeart/2005/8/layout/process3"/>
    <dgm:cxn modelId="{13553976-AFDF-43EC-818F-C9918515AC2A}" type="presOf" srcId="{86BF0545-C8C8-404B-B317-6B71601F8310}" destId="{A527D8D7-AE0F-41E2-B0A5-F384C5C9B908}" srcOrd="0" destOrd="0" presId="urn:microsoft.com/office/officeart/2005/8/layout/process3"/>
    <dgm:cxn modelId="{8C86CD8C-C64B-4277-AFC3-0CFED81C5167}" type="presOf" srcId="{EA9C310C-76B5-4CB3-B1E6-9A555C864CDF}" destId="{A527D8D7-AE0F-41E2-B0A5-F384C5C9B908}" srcOrd="0" destOrd="1" presId="urn:microsoft.com/office/officeart/2005/8/layout/process3"/>
    <dgm:cxn modelId="{7ECF8A5A-9284-44C8-B986-2261B092B279}" type="presParOf" srcId="{6600DED2-8216-4ABE-8A99-4882629E1A4D}" destId="{21AD7683-4E21-48FB-A2B0-38429FA73B13}" srcOrd="1" destOrd="0" presId="urn:microsoft.com/office/officeart/2005/8/layout/process3"/>
    <dgm:cxn modelId="{92C11C3A-1090-4DD1-9015-C553411F5F70}" type="presOf" srcId="{B0C310D3-A5C4-423C-ADC0-FD305A7B421A}" destId="{21AD7683-4E21-48FB-A2B0-38429FA73B13}" srcOrd="0" destOrd="0" presId="urn:microsoft.com/office/officeart/2005/8/layout/process3"/>
    <dgm:cxn modelId="{5FFBF85A-9CA7-4513-8E06-D6C10EEA90A8}" type="presParOf" srcId="{21AD7683-4E21-48FB-A2B0-38429FA73B13}" destId="{1E817AA8-5A37-4644-9254-A1E7980637B5}" srcOrd="0" destOrd="1" presId="urn:microsoft.com/office/officeart/2005/8/layout/process3"/>
    <dgm:cxn modelId="{3D37FB24-4BCD-4C87-A0D3-4A0637C84570}" type="presOf" srcId="{B0C310D3-A5C4-423C-ADC0-FD305A7B421A}" destId="{1E817AA8-5A37-4644-9254-A1E7980637B5}" srcOrd="1" destOrd="0" presId="urn:microsoft.com/office/officeart/2005/8/layout/process3"/>
    <dgm:cxn modelId="{19D8CADF-D522-4939-85EA-7E441DB94E09}" type="presParOf" srcId="{6600DED2-8216-4ABE-8A99-4882629E1A4D}" destId="{4706D582-EEBF-4C1E-B7F4-A6D3E12D3072}" srcOrd="2" destOrd="0" presId="urn:microsoft.com/office/officeart/2005/8/layout/process3"/>
    <dgm:cxn modelId="{02BDD6A5-29EC-4CB6-9A56-3548637750B7}" type="presParOf" srcId="{4706D582-EEBF-4C1E-B7F4-A6D3E12D3072}" destId="{D8686130-E958-4F9D-9269-6FA1732D0A73}" srcOrd="0" destOrd="2" presId="urn:microsoft.com/office/officeart/2005/8/layout/process3"/>
    <dgm:cxn modelId="{51C8696E-5129-4D8D-AF65-5321E8A2EDAE}" type="presOf" srcId="{86FEAB3F-FBB1-46CC-9DC6-E094874805AE}" destId="{D8686130-E958-4F9D-9269-6FA1732D0A73}" srcOrd="1" destOrd="0" presId="urn:microsoft.com/office/officeart/2005/8/layout/process3"/>
    <dgm:cxn modelId="{5D17F549-7BC7-4F3F-A860-6DDF9F634349}" type="presParOf" srcId="{4706D582-EEBF-4C1E-B7F4-A6D3E12D3072}" destId="{4201241F-A758-4825-9A41-CBED0FF9E993}" srcOrd="1" destOrd="2" presId="urn:microsoft.com/office/officeart/2005/8/layout/process3"/>
    <dgm:cxn modelId="{AF8C7B66-60D5-48B8-87A9-DB781DAD880C}" type="presOf" srcId="{86FEAB3F-FBB1-46CC-9DC6-E094874805AE}" destId="{4201241F-A758-4825-9A41-CBED0FF9E993}" srcOrd="0" destOrd="0" presId="urn:microsoft.com/office/officeart/2005/8/layout/process3"/>
    <dgm:cxn modelId="{F30A1F7A-6DC7-4C27-A776-8815292ED02C}" type="presParOf" srcId="{4706D582-EEBF-4C1E-B7F4-A6D3E12D3072}" destId="{BFC7A65B-961A-4F69-8CB3-248457E85C87}" srcOrd="2" destOrd="2" presId="urn:microsoft.com/office/officeart/2005/8/layout/process3"/>
    <dgm:cxn modelId="{29CA1437-9652-4A2D-9A7D-67E003EBBA02}" type="presOf" srcId="{972233BE-F562-42C6-8E02-C376C905A446}" destId="{BFC7A65B-961A-4F69-8CB3-248457E85C87}" srcOrd="0" destOrd="0" presId="urn:microsoft.com/office/officeart/2005/8/layout/process3"/>
    <dgm:cxn modelId="{DEC7F10E-98A8-49C5-B87E-D55B076CD1B1}" type="presOf" srcId="{F18CC6E9-E242-48BA-A324-F90F03788D9E}" destId="{BFC7A65B-961A-4F69-8CB3-248457E85C87}" srcOrd="0" destOrd="1" presId="urn:microsoft.com/office/officeart/2005/8/layout/process3"/>
    <dgm:cxn modelId="{C4320AB5-7A0C-4AA5-9560-5F8398A00981}" type="presOf" srcId="{0016A419-3F71-45BC-AC3E-894ADA656482}" destId="{BFC7A65B-961A-4F69-8CB3-248457E85C87}" srcOrd="0" destOrd="2" presId="urn:microsoft.com/office/officeart/2005/8/layout/process3"/>
    <dgm:cxn modelId="{45E799A5-50A7-4C1F-8B43-C10118F9C841}" type="presParOf" srcId="{6600DED2-8216-4ABE-8A99-4882629E1A4D}" destId="{5D27C5B2-FAF5-4B9E-8CE5-8F54D12F7C36}" srcOrd="3" destOrd="0" presId="urn:microsoft.com/office/officeart/2005/8/layout/process3"/>
    <dgm:cxn modelId="{1F5744CB-6F30-4B6C-85C2-566125719962}" type="presOf" srcId="{C7876883-34BD-4A68-A98E-D95D42D0FF9D}" destId="{5D27C5B2-FAF5-4B9E-8CE5-8F54D12F7C36}" srcOrd="0" destOrd="0" presId="urn:microsoft.com/office/officeart/2005/8/layout/process3"/>
    <dgm:cxn modelId="{738DBD69-A9F4-4955-93E7-112C67672F59}" type="presParOf" srcId="{5D27C5B2-FAF5-4B9E-8CE5-8F54D12F7C36}" destId="{F8D5EB2A-738F-4E50-B014-79322171C96A}" srcOrd="0" destOrd="3" presId="urn:microsoft.com/office/officeart/2005/8/layout/process3"/>
    <dgm:cxn modelId="{659DF391-0B73-45B7-8C12-C4B82B8ABC4C}" type="presOf" srcId="{C7876883-34BD-4A68-A98E-D95D42D0FF9D}" destId="{F8D5EB2A-738F-4E50-B014-79322171C96A}" srcOrd="1" destOrd="0" presId="urn:microsoft.com/office/officeart/2005/8/layout/process3"/>
    <dgm:cxn modelId="{D40D7732-A878-471D-A7A2-F91FEF0DB880}" type="presParOf" srcId="{6600DED2-8216-4ABE-8A99-4882629E1A4D}" destId="{7908079C-B054-488F-B184-A0837979EED0}" srcOrd="4" destOrd="0" presId="urn:microsoft.com/office/officeart/2005/8/layout/process3"/>
    <dgm:cxn modelId="{1270B51E-F904-4CA5-9FF2-1F9FF347690A}" type="presParOf" srcId="{7908079C-B054-488F-B184-A0837979EED0}" destId="{C2722F97-5D1A-4260-B371-3A1E1DF124B3}" srcOrd="0" destOrd="4" presId="urn:microsoft.com/office/officeart/2005/8/layout/process3"/>
    <dgm:cxn modelId="{9BE1B316-C648-4A4B-905E-8B4444802C11}" type="presOf" srcId="{B349FD2E-4A90-427F-8442-13222811DC7E}" destId="{C2722F97-5D1A-4260-B371-3A1E1DF124B3}" srcOrd="1" destOrd="0" presId="urn:microsoft.com/office/officeart/2005/8/layout/process3"/>
    <dgm:cxn modelId="{6BAD3271-B279-4C45-AF79-BBE4099F93E5}" type="presParOf" srcId="{7908079C-B054-488F-B184-A0837979EED0}" destId="{6EADA40E-ECF8-4EF2-9B35-A9DD5D6A50D5}" srcOrd="1" destOrd="4" presId="urn:microsoft.com/office/officeart/2005/8/layout/process3"/>
    <dgm:cxn modelId="{BD9A4BDB-BAE8-4865-B4BA-C4801BF2E25D}" type="presOf" srcId="{B349FD2E-4A90-427F-8442-13222811DC7E}" destId="{6EADA40E-ECF8-4EF2-9B35-A9DD5D6A50D5}" srcOrd="0" destOrd="0" presId="urn:microsoft.com/office/officeart/2005/8/layout/process3"/>
    <dgm:cxn modelId="{E56752D0-A4FA-411F-997B-7795E19284E7}" type="presParOf" srcId="{7908079C-B054-488F-B184-A0837979EED0}" destId="{39BA4712-27E2-4423-ADD6-9F9BD3D8FB35}" srcOrd="2" destOrd="4" presId="urn:microsoft.com/office/officeart/2005/8/layout/process3"/>
    <dgm:cxn modelId="{9D16A3B1-1AE5-4B8F-B9FE-19B40E0C1315}" type="presOf" srcId="{11EC3D9D-CABC-4F6B-8311-51EC9AF94B05}" destId="{39BA4712-27E2-4423-ADD6-9F9BD3D8FB35}" srcOrd="0" destOrd="0" presId="urn:microsoft.com/office/officeart/2005/8/layout/process3"/>
    <dgm:cxn modelId="{128B21C1-AE01-4FBB-A9D4-249232327398}" type="presOf" srcId="{5C6414C5-C3B1-49F9-8B21-CCC74E1090C5}" destId="{39BA4712-27E2-4423-ADD6-9F9BD3D8FB35}" srcOrd="0" destOrd="1"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BEA8DFF6-0BBC-4765-94CE-726AE7249D2C}">
      <dsp:nvSpPr>
        <dsp:cNvPr id="4" name="圆角矩形 3"/>
        <dsp:cNvSpPr/>
      </dsp:nvSpPr>
      <dsp:spPr bwMode="white">
        <a:xfrm>
          <a:off x="0" y="1640362"/>
          <a:ext cx="1839917" cy="103680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1640362"/>
        <a:ext cx="1839917" cy="1036800"/>
      </dsp:txXfrm>
    </dsp:sp>
    <dsp:sp modelId="{A527D8D7-AE0F-41E2-B0A5-F384C5C9B908}">
      <dsp:nvSpPr>
        <dsp:cNvPr id="5" name="圆角矩形 4"/>
        <dsp:cNvSpPr/>
      </dsp:nvSpPr>
      <dsp:spPr bwMode="white">
        <a:xfrm>
          <a:off x="376850" y="2331563"/>
          <a:ext cx="1839917" cy="144653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568" tIns="99568" rIns="99568" bIns="9956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marL="114300" lvl="1" indent="-114300">
            <a:lnSpc>
              <a:spcPct val="100000"/>
            </a:lnSpc>
            <a:spcBef>
              <a:spcPct val="0"/>
            </a:spcBef>
            <a:spcAft>
              <a:spcPct val="15000"/>
            </a:spcAft>
            <a:buChar char="•"/>
          </a:pPr>
          <a:r>
            <a:rPr lang="zh-CN" altLang="en-US" sz="1400">
              <a:solidFill>
                <a:schemeClr val="dk1"/>
              </a:solidFill>
            </a:rPr>
            <a:t>艺术产品标的打造。</a:t>
          </a:r>
          <a:endParaRPr lang="zh-CN" altLang="en-US" sz="1400">
            <a:solidFill>
              <a:schemeClr val="dk1"/>
            </a:solidFill>
          </a:endParaRPr>
        </a:p>
        <a:p>
          <a:pPr marL="114300" lvl="1" indent="-114300">
            <a:lnSpc>
              <a:spcPct val="100000"/>
            </a:lnSpc>
            <a:spcBef>
              <a:spcPct val="0"/>
            </a:spcBef>
            <a:spcAft>
              <a:spcPct val="15000"/>
            </a:spcAft>
            <a:buChar char="•"/>
          </a:pPr>
          <a:r>
            <a:rPr lang="zh-CN" altLang="en-US" sz="1400">
              <a:solidFill>
                <a:schemeClr val="dk1"/>
              </a:solidFill>
            </a:rPr>
            <a:t>区块链技术模块研发</a:t>
          </a:r>
          <a:endParaRPr lang="zh-CN" altLang="en-US" sz="1400">
            <a:solidFill>
              <a:schemeClr val="dk1"/>
            </a:solidFill>
          </a:endParaRPr>
        </a:p>
      </dsp:txBody>
      <dsp:txXfrm>
        <a:off x="376850" y="2331563"/>
        <a:ext cx="1839917" cy="1446530"/>
      </dsp:txXfrm>
    </dsp:sp>
    <dsp:sp modelId="{21AD7683-4E21-48FB-A2B0-38429FA73B13}">
      <dsp:nvSpPr>
        <dsp:cNvPr id="6" name="右箭头 5"/>
        <dsp:cNvSpPr/>
      </dsp:nvSpPr>
      <dsp:spPr bwMode="white">
        <a:xfrm>
          <a:off x="2102106" y="1756919"/>
          <a:ext cx="591321" cy="45808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102106" y="1756919"/>
        <a:ext cx="591321" cy="458086"/>
      </dsp:txXfrm>
    </dsp:sp>
    <dsp:sp modelId="{4201241F-A758-4825-9A41-CBED0FF9E993}">
      <dsp:nvSpPr>
        <dsp:cNvPr id="9" name="圆角矩形 8"/>
        <dsp:cNvSpPr/>
      </dsp:nvSpPr>
      <dsp:spPr bwMode="white">
        <a:xfrm>
          <a:off x="2955616" y="1640362"/>
          <a:ext cx="1839917" cy="103680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955616" y="1640362"/>
        <a:ext cx="1839917" cy="1036800"/>
      </dsp:txXfrm>
    </dsp:sp>
    <dsp:sp modelId="{BFC7A65B-961A-4F69-8CB3-248457E85C87}">
      <dsp:nvSpPr>
        <dsp:cNvPr id="10" name="圆角矩形 9"/>
        <dsp:cNvSpPr/>
      </dsp:nvSpPr>
      <dsp:spPr bwMode="white">
        <a:xfrm>
          <a:off x="3332467" y="2331563"/>
          <a:ext cx="1839917" cy="144653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568" tIns="99568" rIns="99568" bIns="9956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marL="114300" lvl="1" indent="-114300">
            <a:lnSpc>
              <a:spcPct val="100000"/>
            </a:lnSpc>
            <a:spcBef>
              <a:spcPct val="0"/>
            </a:spcBef>
            <a:spcAft>
              <a:spcPct val="15000"/>
            </a:spcAft>
            <a:buChar char="•"/>
          </a:pPr>
          <a:r>
            <a:rPr lang="zh-CN" altLang="en-US" sz="1400">
              <a:solidFill>
                <a:schemeClr val="dk1"/>
              </a:solidFill>
            </a:rPr>
            <a:t>与深圳文化产权交易所洽商区块链板块合作。</a:t>
          </a:r>
          <a:endParaRPr lang="zh-CN" altLang="en-US" sz="1400">
            <a:solidFill>
              <a:schemeClr val="dk1"/>
            </a:solidFill>
          </a:endParaRPr>
        </a:p>
        <a:p>
          <a:pPr marL="114300" lvl="1" indent="-114300">
            <a:lnSpc>
              <a:spcPct val="100000"/>
            </a:lnSpc>
            <a:spcBef>
              <a:spcPct val="0"/>
            </a:spcBef>
            <a:spcAft>
              <a:spcPct val="15000"/>
            </a:spcAft>
            <a:buChar char="•"/>
          </a:pPr>
          <a:r>
            <a:rPr lang="zh-CN" altLang="en-US" sz="1400">
              <a:solidFill>
                <a:schemeClr val="dk1"/>
              </a:solidFill>
            </a:rPr>
            <a:t>区块链平台搭建</a:t>
          </a:r>
          <a:endParaRPr lang="zh-CN" altLang="en-US" sz="1400">
            <a:solidFill>
              <a:schemeClr val="dk1"/>
            </a:solidFill>
          </a:endParaRPr>
        </a:p>
        <a:p>
          <a:pPr marL="114300" lvl="1" indent="-114300">
            <a:lnSpc>
              <a:spcPct val="100000"/>
            </a:lnSpc>
            <a:spcBef>
              <a:spcPct val="0"/>
            </a:spcBef>
            <a:spcAft>
              <a:spcPct val="15000"/>
            </a:spcAft>
            <a:buChar char="•"/>
          </a:pPr>
          <a:endParaRPr lang="zh-CN" altLang="en-US" sz="1600">
            <a:solidFill>
              <a:schemeClr val="dk1"/>
            </a:solidFill>
          </a:endParaRPr>
        </a:p>
      </dsp:txBody>
      <dsp:txXfrm>
        <a:off x="3332467" y="2331563"/>
        <a:ext cx="1839917" cy="1446530"/>
      </dsp:txXfrm>
    </dsp:sp>
    <dsp:sp modelId="{5D27C5B2-FAF5-4B9E-8CE5-8F54D12F7C36}">
      <dsp:nvSpPr>
        <dsp:cNvPr id="11" name="右箭头 10"/>
        <dsp:cNvSpPr/>
      </dsp:nvSpPr>
      <dsp:spPr bwMode="white">
        <a:xfrm>
          <a:off x="5057723" y="1756919"/>
          <a:ext cx="591321" cy="458086"/>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5057723" y="1756919"/>
        <a:ext cx="591321" cy="458086"/>
      </dsp:txXfrm>
    </dsp:sp>
    <dsp:sp modelId="{6EADA40E-ECF8-4EF2-9B35-A9DD5D6A50D5}">
      <dsp:nvSpPr>
        <dsp:cNvPr id="14" name="圆角矩形 13"/>
        <dsp:cNvSpPr/>
      </dsp:nvSpPr>
      <dsp:spPr bwMode="white">
        <a:xfrm>
          <a:off x="5911232" y="1640362"/>
          <a:ext cx="1839917" cy="103680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911232" y="1640362"/>
        <a:ext cx="1839917" cy="1036800"/>
      </dsp:txXfrm>
    </dsp:sp>
    <dsp:sp modelId="{39BA4712-27E2-4423-ADD6-9F9BD3D8FB35}">
      <dsp:nvSpPr>
        <dsp:cNvPr id="15" name="圆角矩形 14"/>
        <dsp:cNvSpPr/>
      </dsp:nvSpPr>
      <dsp:spPr bwMode="white">
        <a:xfrm>
          <a:off x="6288083" y="2331563"/>
          <a:ext cx="1839917" cy="144653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568" tIns="99568" rIns="99568" bIns="9956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marL="114300" lvl="1" indent="-114300">
            <a:lnSpc>
              <a:spcPct val="100000"/>
            </a:lnSpc>
            <a:spcBef>
              <a:spcPct val="0"/>
            </a:spcBef>
            <a:spcAft>
              <a:spcPct val="15000"/>
            </a:spcAft>
            <a:buChar char="•"/>
          </a:pPr>
          <a:r>
            <a:rPr lang="zh-CN" altLang="en-US" sz="1400">
              <a:solidFill>
                <a:schemeClr val="dk1"/>
              </a:solidFill>
            </a:rPr>
            <a:t>交易团队进驻</a:t>
          </a:r>
          <a:endParaRPr lang="zh-CN" altLang="en-US" sz="1400">
            <a:solidFill>
              <a:schemeClr val="dk1"/>
            </a:solidFill>
          </a:endParaRPr>
        </a:p>
        <a:p>
          <a:pPr marL="114300" lvl="1" indent="-114300">
            <a:lnSpc>
              <a:spcPct val="100000"/>
            </a:lnSpc>
            <a:spcBef>
              <a:spcPct val="0"/>
            </a:spcBef>
            <a:spcAft>
              <a:spcPct val="15000"/>
            </a:spcAft>
            <a:buChar char="•"/>
          </a:pPr>
          <a:r>
            <a:rPr lang="zh-CN" altLang="en-US" sz="1400">
              <a:solidFill>
                <a:schemeClr val="dk1"/>
              </a:solidFill>
            </a:rPr>
            <a:t>电商平台合作</a:t>
          </a:r>
          <a:endParaRPr lang="zh-CN" altLang="en-US" sz="1400">
            <a:solidFill>
              <a:schemeClr val="dk1"/>
            </a:solidFill>
          </a:endParaRPr>
        </a:p>
      </dsp:txBody>
      <dsp:txXfrm>
        <a:off x="6288083" y="2331563"/>
        <a:ext cx="1839917" cy="1446530"/>
      </dsp:txXfrm>
    </dsp:sp>
    <dsp:sp modelId="{CAF6A44E-174D-4D73-BBC0-9FC10FA804B9}">
      <dsp:nvSpPr>
        <dsp:cNvPr id="3" name="矩形 2"/>
        <dsp:cNvSpPr/>
      </dsp:nvSpPr>
      <dsp:spPr bwMode="white">
        <a:xfrm>
          <a:off x="0" y="1640362"/>
          <a:ext cx="1839917" cy="6912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70688" tIns="170688" rIns="170688"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buNone/>
          </a:pPr>
          <a:r>
            <a:rPr lang="en-US" altLang="zh-CN"/>
            <a:t>2018</a:t>
          </a:r>
          <a:r>
            <a:rPr lang="zh-CN" altLang="en-US"/>
            <a:t>年</a:t>
          </a:r>
          <a:r>
            <a:rPr lang="en-US" altLang="zh-CN"/>
            <a:t>5</a:t>
          </a:r>
          <a:r>
            <a:rPr lang="zh-CN" altLang="en-US"/>
            <a:t>月</a:t>
          </a:r>
          <a:endParaRPr lang="zh-CN" altLang="en-US"/>
        </a:p>
      </dsp:txBody>
      <dsp:txXfrm>
        <a:off x="0" y="1640362"/>
        <a:ext cx="1839917" cy="691200"/>
      </dsp:txXfrm>
    </dsp:sp>
    <dsp:sp modelId="{1E817AA8-5A37-4644-9254-A1E7980637B5}">
      <dsp:nvSpPr>
        <dsp:cNvPr id="7" name="右箭头 6"/>
        <dsp:cNvSpPr/>
      </dsp:nvSpPr>
      <dsp:spPr bwMode="white">
        <a:xfrm>
          <a:off x="2102106" y="1756919"/>
          <a:ext cx="591321" cy="458086"/>
        </a:xfrm>
        <a:prstGeom prst="rightArrow">
          <a:avLst>
            <a:gd name="adj1" fmla="val 60000"/>
            <a:gd name="adj2" fmla="val 50000"/>
          </a:avLst>
        </a:prstGeom>
        <a:noFill/>
        <a:ln>
          <a:no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2102106" y="1756919"/>
        <a:ext cx="591321" cy="458086"/>
      </dsp:txXfrm>
    </dsp:sp>
    <dsp:sp modelId="{D8686130-E958-4F9D-9269-6FA1732D0A73}">
      <dsp:nvSpPr>
        <dsp:cNvPr id="8" name="矩形 7"/>
        <dsp:cNvSpPr/>
      </dsp:nvSpPr>
      <dsp:spPr bwMode="white">
        <a:xfrm>
          <a:off x="2955616" y="1640362"/>
          <a:ext cx="1839917" cy="6912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70688" tIns="170688" rIns="170688"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buNone/>
          </a:pPr>
          <a:r>
            <a:rPr lang="en-US" altLang="zh-CN"/>
            <a:t>2018.6</a:t>
          </a:r>
          <a:endParaRPr lang="en-US" altLang="zh-CN"/>
        </a:p>
      </dsp:txBody>
      <dsp:txXfrm>
        <a:off x="2955616" y="1640362"/>
        <a:ext cx="1839917" cy="691200"/>
      </dsp:txXfrm>
    </dsp:sp>
    <dsp:sp modelId="{F8D5EB2A-738F-4E50-B014-79322171C96A}">
      <dsp:nvSpPr>
        <dsp:cNvPr id="12" name="右箭头 11"/>
        <dsp:cNvSpPr/>
      </dsp:nvSpPr>
      <dsp:spPr bwMode="white">
        <a:xfrm>
          <a:off x="5057723" y="1756919"/>
          <a:ext cx="591321" cy="458086"/>
        </a:xfrm>
        <a:prstGeom prst="rightArrow">
          <a:avLst>
            <a:gd name="adj1" fmla="val 60000"/>
            <a:gd name="adj2" fmla="val 50000"/>
          </a:avLst>
        </a:prstGeom>
        <a:noFill/>
        <a:ln>
          <a:no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5057723" y="1756919"/>
        <a:ext cx="591321" cy="458086"/>
      </dsp:txXfrm>
    </dsp:sp>
    <dsp:sp modelId="{C2722F97-5D1A-4260-B371-3A1E1DF124B3}">
      <dsp:nvSpPr>
        <dsp:cNvPr id="13" name="矩形 12"/>
        <dsp:cNvSpPr/>
      </dsp:nvSpPr>
      <dsp:spPr bwMode="white">
        <a:xfrm>
          <a:off x="5911232" y="1640362"/>
          <a:ext cx="1839917" cy="6912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170688" tIns="170688" rIns="170688"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buNone/>
          </a:pPr>
          <a:r>
            <a:rPr lang="en-US" altLang="zh-CN"/>
            <a:t>2018.7</a:t>
          </a:r>
          <a:endParaRPr lang="en-US" altLang="zh-CN"/>
        </a:p>
      </dsp:txBody>
      <dsp:txXfrm>
        <a:off x="5911232" y="1640362"/>
        <a:ext cx="1839917" cy="6912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44813" cy="4953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a:defRPr/>
            </a:pPr>
          </a:p>
        </p:txBody>
      </p:sp>
      <p:sp>
        <p:nvSpPr>
          <p:cNvPr id="2051" name="日期占位符 2"/>
          <p:cNvSpPr>
            <a:spLocks noGrp="1"/>
          </p:cNvSpPr>
          <p:nvPr>
            <p:ph type="dt" idx="1"/>
          </p:nvPr>
        </p:nvSpPr>
        <p:spPr>
          <a:xfrm>
            <a:off x="3849688" y="0"/>
            <a:ext cx="2946400" cy="495300"/>
          </a:xfrm>
          <a:prstGeom prst="rect">
            <a:avLst/>
          </a:prstGeom>
          <a:noFill/>
          <a:ln w="9525">
            <a:noFill/>
            <a:miter/>
          </a:ln>
        </p:spPr>
        <p:txBody>
          <a:bodyPr vert="horz" wrap="square" anchor="t"/>
          <a:lstStyle>
            <a:lvl1pPr algn="r" eaLnBrk="1" hangingPunct="1">
              <a:buFont typeface="Arial" panose="020B0604020202020204" pitchFamily="34" charset="0"/>
              <a:buNone/>
              <a:defRPr sz="1200" noProof="1">
                <a:latin typeface="Calibri" panose="020F0502020204030204" pitchFamily="2" charset="0"/>
                <a:ea typeface="宋体" panose="02010600030101010101" pitchFamily="2" charset="-122"/>
              </a:defRPr>
            </a:lvl1pPr>
          </a:lstStyle>
          <a:p>
            <a:pPr>
              <a:defRPr/>
            </a:pPr>
            <a:endParaRPr lang="zh-CN" altLang="en-US"/>
          </a:p>
        </p:txBody>
      </p:sp>
      <p:sp>
        <p:nvSpPr>
          <p:cNvPr id="36868" name="幻灯片图像占位符 3"/>
          <p:cNvSpPr>
            <a:spLocks noGrp="1" noRot="1" noChangeAspect="1" noChangeArrowheads="1"/>
          </p:cNvSpPr>
          <p:nvPr>
            <p:ph type="sldImg" idx="4294967295"/>
          </p:nvPr>
        </p:nvSpPr>
        <p:spPr bwMode="auto">
          <a:xfrm>
            <a:off x="1133475" y="742950"/>
            <a:ext cx="4530725" cy="3724275"/>
          </a:xfrm>
          <a:prstGeom prst="rect">
            <a:avLst/>
          </a:prstGeom>
          <a:noFill/>
          <a:ln w="9525">
            <a:noFill/>
            <a:miter lim="800000"/>
          </a:ln>
        </p:spPr>
      </p:sp>
      <p:sp>
        <p:nvSpPr>
          <p:cNvPr id="2053" name="备注占位符 4"/>
          <p:cNvSpPr>
            <a:spLocks noGrp="1" noRot="1" noChangeAspect="1" noChangeArrowheads="1"/>
          </p:cNvSpPr>
          <p:nvPr/>
        </p:nvSpPr>
        <p:spPr bwMode="auto">
          <a:xfrm>
            <a:off x="679450" y="4714875"/>
            <a:ext cx="5438775"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mtClean="0"/>
              <a:t>单击此处编辑母版文本样式</a:t>
            </a:r>
            <a:endParaRPr lang="zh-CN" altLang="en-US" smtClean="0"/>
          </a:p>
          <a:p>
            <a:pPr eaLnBrk="1" hangingPunct="1">
              <a:defRPr/>
            </a:pPr>
            <a:r>
              <a:rPr lang="zh-CN" altLang="en-US" smtClean="0"/>
              <a:t>第二级</a:t>
            </a:r>
            <a:endParaRPr lang="zh-CN" altLang="en-US" smtClean="0"/>
          </a:p>
          <a:p>
            <a:pPr eaLnBrk="1" hangingPunct="1">
              <a:defRPr/>
            </a:pPr>
            <a:r>
              <a:rPr lang="zh-CN" altLang="en-US" smtClean="0"/>
              <a:t>第三级</a:t>
            </a:r>
            <a:endParaRPr lang="zh-CN" altLang="en-US" smtClean="0"/>
          </a:p>
          <a:p>
            <a:pPr eaLnBrk="1" hangingPunct="1">
              <a:defRPr/>
            </a:pPr>
            <a:r>
              <a:rPr lang="zh-CN" altLang="en-US" smtClean="0"/>
              <a:t>第四级</a:t>
            </a:r>
            <a:endParaRPr lang="zh-CN" altLang="en-US" smtClean="0"/>
          </a:p>
          <a:p>
            <a:pPr eaLnBrk="1" hangingPunct="1">
              <a:defRPr/>
            </a:pPr>
            <a:r>
              <a:rPr lang="zh-CN" altLang="en-US" smtClean="0"/>
              <a:t>第五级</a:t>
            </a:r>
            <a:endParaRPr lang="zh-CN" altLang="en-US" smtClean="0"/>
          </a:p>
        </p:txBody>
      </p:sp>
      <p:sp>
        <p:nvSpPr>
          <p:cNvPr id="2054" name="页脚占位符 5"/>
          <p:cNvSpPr>
            <a:spLocks noGrp="1"/>
          </p:cNvSpPr>
          <p:nvPr>
            <p:ph type="ftr" sz="quarter" idx="4"/>
          </p:nvPr>
        </p:nvSpPr>
        <p:spPr>
          <a:xfrm>
            <a:off x="0" y="9429750"/>
            <a:ext cx="2944813" cy="496888"/>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a:defRPr/>
            </a:pPr>
          </a:p>
        </p:txBody>
      </p:sp>
      <p:sp>
        <p:nvSpPr>
          <p:cNvPr id="2055" name="灯片编号占位符 6"/>
          <p:cNvSpPr>
            <a:spLocks noGrp="1"/>
          </p:cNvSpPr>
          <p:nvPr>
            <p:ph type="sldNum" sz="quarter" idx="5"/>
          </p:nvPr>
        </p:nvSpPr>
        <p:spPr>
          <a:xfrm>
            <a:off x="3849688" y="9429750"/>
            <a:ext cx="2946400" cy="496888"/>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smtClean="0">
                <a:latin typeface="Times New Roman" panose="02020603050405020304" pitchFamily="18" charset="0"/>
              </a:defRPr>
            </a:lvl1pPr>
          </a:lstStyle>
          <a:p>
            <a:pPr>
              <a:defRPr/>
            </a:pPr>
            <a:fld id="{100FA080-4602-4C57-9F62-0F65F849B692}" type="slidenum">
              <a:rPr altLang="en-US"/>
            </a:fld>
            <a:endParaRPr lang="zh-CN" altLang="en-US" sz="1200">
              <a:latin typeface="Calibri" panose="020F0502020204030204" pitchFamily="2"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E6DABF1-27FC-4903-BA06-2D3111C8BE93}" type="slidenum">
              <a:rPr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B68A1744-0FF6-4DD1-A004-121EA6EE5A3B}" type="slidenum">
              <a:rPr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D4D2C58-1E82-411C-9E3C-42493C25CEB5}" type="slidenum">
              <a:rPr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pPr lvl="0"/>
            <a:endParaRPr lang="zh-CN" altLang="en-US" noProof="1">
              <a:sym typeface="宋体" panose="02010600030101010101" pitchFamily="2" charset="-122"/>
            </a:endParaRPr>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B90B010A-3B11-4B29-BE4E-50BD6B28B517}" type="slidenum">
              <a:rPr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7AB1BF9-2ADB-41A5-ADC1-BE87F6D77F20}" type="slidenum">
              <a:rPr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E9CCBA0-85C8-4D87-9AEB-C8704EA9ACA9}" type="slidenum">
              <a:rPr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03B96200-FED4-4C1C-ABCF-036A63B2A068}" type="slidenum">
              <a:rPr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zh-CN"/>
          </a:p>
        </p:txBody>
      </p:sp>
      <p:sp>
        <p:nvSpPr>
          <p:cNvPr id="8" name="页脚占位符 4"/>
          <p:cNvSpPr>
            <a:spLocks noGrp="1"/>
          </p:cNvSpPr>
          <p:nvPr>
            <p:ph type="ftr" sz="quarter" idx="11"/>
          </p:nvPr>
        </p:nvSpPr>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p:txBody>
          <a:bodyPr/>
          <a:lstStyle>
            <a:lvl1pPr>
              <a:defRPr/>
            </a:lvl1pPr>
          </a:lstStyle>
          <a:p>
            <a:pPr>
              <a:defRPr/>
            </a:pPr>
            <a:fld id="{9AB02098-65E9-4CF0-A8D9-08056A1FF46E}" type="slidenum">
              <a:rPr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zh-CN"/>
          </a:p>
        </p:txBody>
      </p:sp>
      <p:sp>
        <p:nvSpPr>
          <p:cNvPr id="4" name="页脚占位符 4"/>
          <p:cNvSpPr>
            <a:spLocks noGrp="1"/>
          </p:cNvSpPr>
          <p:nvPr>
            <p:ph type="ftr" sz="quarter" idx="11"/>
          </p:nvPr>
        </p:nvSpPr>
        <p:spPr/>
        <p:txBody>
          <a:bodyPr/>
          <a:lstStyle>
            <a:lvl1pPr>
              <a:defRPr/>
            </a:lvl1pPr>
          </a:lstStyle>
          <a:p>
            <a:pPr>
              <a:defRPr/>
            </a:pPr>
            <a:endParaRPr lang="zh-CN" altLang="zh-CN"/>
          </a:p>
        </p:txBody>
      </p:sp>
      <p:sp>
        <p:nvSpPr>
          <p:cNvPr id="5" name="灯片编号占位符 5"/>
          <p:cNvSpPr>
            <a:spLocks noGrp="1"/>
          </p:cNvSpPr>
          <p:nvPr>
            <p:ph type="sldNum" sz="quarter" idx="12"/>
          </p:nvPr>
        </p:nvSpPr>
        <p:spPr/>
        <p:txBody>
          <a:bodyPr/>
          <a:lstStyle>
            <a:lvl1pPr>
              <a:defRPr/>
            </a:lvl1pPr>
          </a:lstStyle>
          <a:p>
            <a:pPr>
              <a:defRPr/>
            </a:pPr>
            <a:fld id="{CF102701-2888-4297-BE3E-89CE71EF9558}" type="slidenum">
              <a:rPr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zh-CN"/>
          </a:p>
        </p:txBody>
      </p:sp>
      <p:sp>
        <p:nvSpPr>
          <p:cNvPr id="3" name="页脚占位符 4"/>
          <p:cNvSpPr>
            <a:spLocks noGrp="1"/>
          </p:cNvSpPr>
          <p:nvPr>
            <p:ph type="ftr" sz="quarter" idx="11"/>
          </p:nvPr>
        </p:nvSpPr>
        <p:spPr/>
        <p:txBody>
          <a:bodyPr/>
          <a:lstStyle>
            <a:lvl1pPr>
              <a:defRPr/>
            </a:lvl1pPr>
          </a:lstStyle>
          <a:p>
            <a:pPr>
              <a:defRPr/>
            </a:pPr>
            <a:endParaRPr lang="zh-CN" altLang="zh-CN"/>
          </a:p>
        </p:txBody>
      </p:sp>
      <p:sp>
        <p:nvSpPr>
          <p:cNvPr id="4" name="灯片编号占位符 5"/>
          <p:cNvSpPr>
            <a:spLocks noGrp="1"/>
          </p:cNvSpPr>
          <p:nvPr>
            <p:ph type="sldNum" sz="quarter" idx="12"/>
          </p:nvPr>
        </p:nvSpPr>
        <p:spPr/>
        <p:txBody>
          <a:bodyPr/>
          <a:lstStyle>
            <a:lvl1pPr>
              <a:defRPr/>
            </a:lvl1pPr>
          </a:lstStyle>
          <a:p>
            <a:pPr>
              <a:defRPr/>
            </a:pPr>
            <a:fld id="{937BC720-1E72-471E-8E17-14F237911269}" type="slidenum">
              <a:rPr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A0ED57B3-6CFC-4C90-A1E7-E09DC3FD3045}" type="slidenum">
              <a:rPr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宋体" panose="02010600030101010101" pitchFamily="2" charset="-122"/>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nvPr>
        </p:nvSpPr>
        <p:spPr/>
        <p:txBody>
          <a:bodyPr/>
          <a:lstStyle>
            <a:lvl1pPr>
              <a:defRPr/>
            </a:lvl1pPr>
          </a:lstStyle>
          <a:p>
            <a:pPr>
              <a:defRPr/>
            </a:pPr>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CE952584-3C28-4C9C-9A75-FE677D64F871}" type="slidenum">
              <a:rPr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黑体" panose="02010609060101010101" pitchFamily="49" charset="-122"/>
              </a:rPr>
              <a:t>单击此处编辑母版标题样式</a:t>
            </a:r>
            <a:endParaRPr lang="zh-CN" altLang="en-US" smtClean="0">
              <a:sym typeface="黑体" panose="02010609060101010101" pitchFamily="49" charset="-122"/>
            </a:endParaRPr>
          </a:p>
        </p:txBody>
      </p:sp>
      <p:sp>
        <p:nvSpPr>
          <p:cNvPr id="1027" name="文本占位符 2"/>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宋体" panose="02010600030101010101" pitchFamily="2" charset="-122"/>
              </a:rPr>
              <a:t>单击此处编辑母版文本样式</a:t>
            </a:r>
            <a:endParaRPr lang="zh-CN" altLang="en-US" smtClean="0">
              <a:sym typeface="宋体" panose="02010600030101010101" pitchFamily="2" charset="-122"/>
            </a:endParaRPr>
          </a:p>
          <a:p>
            <a:pPr lvl="1"/>
            <a:r>
              <a:rPr lang="zh-CN" altLang="en-US" smtClean="0">
                <a:sym typeface="Times New Roman" panose="02020603050405020304" pitchFamily="18" charset="0"/>
              </a:rPr>
              <a:t>第二级</a:t>
            </a:r>
            <a:endParaRPr lang="zh-CN" altLang="en-US" smtClean="0">
              <a:sym typeface="Times New Roman" panose="02020603050405020304" pitchFamily="18" charset="0"/>
            </a:endParaRPr>
          </a:p>
          <a:p>
            <a:pPr lvl="2"/>
            <a:r>
              <a:rPr lang="zh-CN" altLang="en-US" smtClean="0">
                <a:sym typeface="Times New Roman" panose="02020603050405020304" pitchFamily="18" charset="0"/>
              </a:rPr>
              <a:t>第三级</a:t>
            </a:r>
            <a:endParaRPr lang="zh-CN" altLang="en-US" smtClean="0">
              <a:sym typeface="Times New Roman" panose="02020603050405020304" pitchFamily="18" charset="0"/>
            </a:endParaRPr>
          </a:p>
          <a:p>
            <a:pPr lvl="3"/>
            <a:r>
              <a:rPr lang="zh-CN" altLang="en-US" smtClean="0">
                <a:sym typeface="Times New Roman" panose="02020603050405020304" pitchFamily="18" charset="0"/>
              </a:rPr>
              <a:t>第四级</a:t>
            </a:r>
            <a:endParaRPr lang="zh-CN" altLang="en-US" smtClean="0">
              <a:sym typeface="Times New Roman" panose="02020603050405020304" pitchFamily="18" charset="0"/>
            </a:endParaRPr>
          </a:p>
          <a:p>
            <a:pPr lvl="4"/>
            <a:r>
              <a:rPr lang="zh-CN" altLang="en-US" smtClean="0">
                <a:sym typeface="Times New Roman" panose="02020603050405020304" pitchFamily="18" charset="0"/>
              </a:rPr>
              <a:t>第五级</a:t>
            </a:r>
            <a:endParaRPr lang="zh-CN" altLang="en-US" smtClean="0">
              <a:sym typeface="Times New Roman" panose="02020603050405020304" pitchFamily="18" charset="0"/>
            </a:endParaRP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91440" tIns="45720" rIns="91440" bIns="45720" numCol="1" anchor="ctr" anchorCtr="0" compatLnSpc="1"/>
          <a:lstStyle>
            <a:lvl1pPr eaLnBrk="1" hangingPunct="1">
              <a:buFont typeface="Arial" panose="020B0604020202020204" pitchFamily="34" charset="0"/>
              <a:buNone/>
              <a:defRPr sz="1200" noProof="1">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defRPr>
            </a:lvl1pPr>
          </a:lstStyle>
          <a:p>
            <a:pPr>
              <a:defRPr/>
            </a:pPr>
            <a:endParaRPr lang="zh-CN" altLang="zh-CN"/>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91440" tIns="45720" rIns="91440" bIns="45720" numCol="1" anchor="ctr" anchorCtr="0" compatLnSpc="1"/>
          <a:lstStyle>
            <a:lvl1pPr algn="ctr" eaLnBrk="1" hangingPunct="1">
              <a:buFont typeface="Arial" panose="020B0604020202020204" pitchFamily="34" charset="0"/>
              <a:buNone/>
              <a:defRPr sz="1200" noProof="1">
                <a:solidFill>
                  <a:srgbClr val="898989"/>
                </a:solidFill>
                <a:latin typeface="Times New Roman" panose="02020603050405020304" pitchFamily="18" charset="0"/>
                <a:cs typeface="Times New Roman" panose="02020603050405020304" pitchFamily="18" charset="0"/>
                <a:sym typeface="Times New Roman" panose="02020603050405020304" pitchFamily="18" charset="0"/>
              </a:defRPr>
            </a:lvl1pPr>
          </a:lstStyle>
          <a:p>
            <a:pPr>
              <a:defRPr/>
            </a:pPr>
            <a:endParaRPr lang="zh-CN" altLang="zh-CN"/>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smtClean="0">
                <a:solidFill>
                  <a:srgbClr val="898989"/>
                </a:solidFill>
                <a:latin typeface="Times New Roman" panose="02020603050405020304" pitchFamily="18" charset="0"/>
                <a:sym typeface="Times New Roman" panose="02020603050405020304" pitchFamily="18" charset="0"/>
              </a:defRPr>
            </a:lvl1pPr>
          </a:lstStyle>
          <a:p>
            <a:pPr>
              <a:defRPr/>
            </a:pPr>
            <a:fld id="{BBC66BFA-81FA-420F-A563-C75FA2933920}" type="slidenum">
              <a:rPr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0" rtl="0" eaLnBrk="0" fontAlgn="base" hangingPunct="0">
        <a:spcBef>
          <a:spcPct val="0"/>
        </a:spcBef>
        <a:spcAft>
          <a:spcPct val="0"/>
        </a:spcAft>
        <a:defRPr sz="4400" kern="1200">
          <a:solidFill>
            <a:schemeClr val="tx1"/>
          </a:solidFill>
          <a:latin typeface="+mj-lt"/>
          <a:ea typeface="+mj-ea"/>
          <a:cs typeface="+mj-cs"/>
          <a:sym typeface="黑体" panose="02010609060101010101" pitchFamily="49" charset="-122"/>
        </a:defRPr>
      </a:lvl1pPr>
      <a:lvl2pPr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2pPr>
      <a:lvl3pPr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3pPr>
      <a:lvl4pPr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457200"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914400"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1371600"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1828800" algn="ctr" defTabSz="0"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sym typeface="黑体" panose="02010609060101010101" pitchFamily="49" charset="-122"/>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宋体" panose="02010600030101010101" pitchFamily="2" charset="-122"/>
        </a:defRPr>
      </a:lvl1pPr>
      <a:lvl2pPr marL="742950" lvl="1" indent="-285750" algn="l" defTabSz="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Times New Roman" panose="02020603050405020304" pitchFamily="18" charset="0"/>
        </a:defRPr>
      </a:lvl2pPr>
      <a:lvl3pPr marL="1143000" lvl="2" indent="-228600"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Times New Roman" panose="02020603050405020304" pitchFamily="18" charset="0"/>
        </a:defRPr>
      </a:lvl3pPr>
      <a:lvl4pPr marL="1600200" lvl="3" indent="-228600" algn="l" defTabSz="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Times New Roman" panose="02020603050405020304" pitchFamily="18" charset="0"/>
        </a:defRPr>
      </a:lvl4pPr>
      <a:lvl5pPr marL="2057400" lvl="4" indent="-228600" algn="l" defTabSz="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Times New Roman" panose="02020603050405020304" pitchFamily="18" charset="0"/>
        </a:defRPr>
      </a:lvl5pPr>
      <a:lvl6pPr marL="2514600" lvl="5" indent="-228600" algn="l" defTabSz="0" eaLnBrk="0" fontAlgn="base" latinLnBrk="0"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Times New Roman" panose="02020603050405020304" pitchFamily="18" charset="0"/>
        </a:defRPr>
      </a:lvl6pPr>
      <a:lvl7pPr marL="2971800" lvl="6" indent="-228600" algn="l" defTabSz="0" eaLnBrk="0" fontAlgn="base" latinLnBrk="0"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Times New Roman" panose="02020603050405020304" pitchFamily="18" charset="0"/>
        </a:defRPr>
      </a:lvl7pPr>
      <a:lvl8pPr marL="3429000" lvl="7" indent="-228600" algn="l" defTabSz="0" eaLnBrk="0" fontAlgn="base" latinLnBrk="0"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Times New Roman" panose="02020603050405020304" pitchFamily="18" charset="0"/>
        </a:defRPr>
      </a:lvl8pPr>
      <a:lvl9pPr marL="3886200" lvl="8" indent="-228600" algn="l" defTabSz="0" eaLnBrk="0" fontAlgn="base" latinLnBrk="0"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Times New Roman" panose="02020603050405020304" pitchFamily="18" charset="0"/>
        </a:defRPr>
      </a:lvl9pPr>
    </p:bodyStyle>
    <p:otherStyle>
      <a:lvl1pPr lvl="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对象 120"/>
          <p:cNvPicPr>
            <a:picLocks noChangeAspect="1" noChangeArrowheads="1"/>
          </p:cNvPicPr>
          <p:nvPr/>
        </p:nvPicPr>
        <p:blipFill>
          <a:blip r:embed="rId1"/>
          <a:srcRect/>
          <a:stretch>
            <a:fillRect/>
          </a:stretch>
        </p:blipFill>
        <p:spPr bwMode="auto">
          <a:xfrm>
            <a:off x="0" y="0"/>
            <a:ext cx="158750" cy="158750"/>
          </a:xfrm>
          <a:prstGeom prst="rect">
            <a:avLst/>
          </a:prstGeom>
          <a:noFill/>
          <a:ln w="9525">
            <a:noFill/>
            <a:miter lim="800000"/>
            <a:headEnd/>
            <a:tailEnd/>
          </a:ln>
        </p:spPr>
      </p:pic>
      <p:grpSp>
        <p:nvGrpSpPr>
          <p:cNvPr id="2051" name="Group 2"/>
          <p:cNvGrpSpPr/>
          <p:nvPr/>
        </p:nvGrpSpPr>
        <p:grpSpPr bwMode="auto">
          <a:xfrm>
            <a:off x="771525" y="2060575"/>
            <a:ext cx="7908925" cy="2663825"/>
            <a:chOff x="0" y="0"/>
            <a:chExt cx="4308" cy="2120"/>
          </a:xfrm>
        </p:grpSpPr>
        <p:sp>
          <p:nvSpPr>
            <p:cNvPr id="2057" name="Freeform 3"/>
            <p:cNvSpPr>
              <a:spLocks noChangeArrowheads="1"/>
            </p:cNvSpPr>
            <p:nvPr/>
          </p:nvSpPr>
          <p:spPr bwMode="auto">
            <a:xfrm>
              <a:off x="79" y="94"/>
              <a:ext cx="1267" cy="1938"/>
            </a:xfrm>
            <a:custGeom>
              <a:avLst/>
              <a:gdLst>
                <a:gd name="T0" fmla="*/ 37 w 1692"/>
                <a:gd name="T1" fmla="*/ 82 h 2586"/>
                <a:gd name="T2" fmla="*/ 101 w 1692"/>
                <a:gd name="T3" fmla="*/ 66 h 2586"/>
                <a:gd name="T4" fmla="*/ 136 w 1692"/>
                <a:gd name="T5" fmla="*/ 76 h 2586"/>
                <a:gd name="T6" fmla="*/ 131 w 1692"/>
                <a:gd name="T7" fmla="*/ 140 h 2586"/>
                <a:gd name="T8" fmla="*/ 86 w 1692"/>
                <a:gd name="T9" fmla="*/ 184 h 2586"/>
                <a:gd name="T10" fmla="*/ 68 w 1692"/>
                <a:gd name="T11" fmla="*/ 226 h 2586"/>
                <a:gd name="T12" fmla="*/ 89 w 1692"/>
                <a:gd name="T13" fmla="*/ 304 h 2586"/>
                <a:gd name="T14" fmla="*/ 100 w 1692"/>
                <a:gd name="T15" fmla="*/ 303 h 2586"/>
                <a:gd name="T16" fmla="*/ 103 w 1692"/>
                <a:gd name="T17" fmla="*/ 286 h 2586"/>
                <a:gd name="T18" fmla="*/ 151 w 1692"/>
                <a:gd name="T19" fmla="*/ 364 h 2586"/>
                <a:gd name="T20" fmla="*/ 204 w 1692"/>
                <a:gd name="T21" fmla="*/ 378 h 2586"/>
                <a:gd name="T22" fmla="*/ 250 w 1692"/>
                <a:gd name="T23" fmla="*/ 426 h 2586"/>
                <a:gd name="T24" fmla="*/ 268 w 1692"/>
                <a:gd name="T25" fmla="*/ 449 h 2586"/>
                <a:gd name="T26" fmla="*/ 242 w 1692"/>
                <a:gd name="T27" fmla="*/ 507 h 2586"/>
                <a:gd name="T28" fmla="*/ 288 w 1692"/>
                <a:gd name="T29" fmla="*/ 561 h 2586"/>
                <a:gd name="T30" fmla="*/ 325 w 1692"/>
                <a:gd name="T31" fmla="*/ 638 h 2586"/>
                <a:gd name="T32" fmla="*/ 344 w 1692"/>
                <a:gd name="T33" fmla="*/ 728 h 2586"/>
                <a:gd name="T34" fmla="*/ 375 w 1692"/>
                <a:gd name="T35" fmla="*/ 801 h 2586"/>
                <a:gd name="T36" fmla="*/ 402 w 1692"/>
                <a:gd name="T37" fmla="*/ 795 h 2586"/>
                <a:gd name="T38" fmla="*/ 392 w 1692"/>
                <a:gd name="T39" fmla="*/ 755 h 2586"/>
                <a:gd name="T40" fmla="*/ 405 w 1692"/>
                <a:gd name="T41" fmla="*/ 727 h 2586"/>
                <a:gd name="T42" fmla="*/ 430 w 1692"/>
                <a:gd name="T43" fmla="*/ 703 h 2586"/>
                <a:gd name="T44" fmla="*/ 455 w 1692"/>
                <a:gd name="T45" fmla="*/ 655 h 2586"/>
                <a:gd name="T46" fmla="*/ 493 w 1692"/>
                <a:gd name="T47" fmla="*/ 615 h 2586"/>
                <a:gd name="T48" fmla="*/ 510 w 1692"/>
                <a:gd name="T49" fmla="*/ 550 h 2586"/>
                <a:gd name="T50" fmla="*/ 487 w 1692"/>
                <a:gd name="T51" fmla="*/ 485 h 2586"/>
                <a:gd name="T52" fmla="*/ 432 w 1692"/>
                <a:gd name="T53" fmla="*/ 445 h 2586"/>
                <a:gd name="T54" fmla="*/ 347 w 1692"/>
                <a:gd name="T55" fmla="*/ 404 h 2586"/>
                <a:gd name="T56" fmla="*/ 306 w 1692"/>
                <a:gd name="T57" fmla="*/ 397 h 2586"/>
                <a:gd name="T58" fmla="*/ 285 w 1692"/>
                <a:gd name="T59" fmla="*/ 400 h 2586"/>
                <a:gd name="T60" fmla="*/ 250 w 1692"/>
                <a:gd name="T61" fmla="*/ 412 h 2586"/>
                <a:gd name="T62" fmla="*/ 238 w 1692"/>
                <a:gd name="T63" fmla="*/ 370 h 2586"/>
                <a:gd name="T64" fmla="*/ 231 w 1692"/>
                <a:gd name="T65" fmla="*/ 335 h 2586"/>
                <a:gd name="T66" fmla="*/ 198 w 1692"/>
                <a:gd name="T67" fmla="*/ 348 h 2586"/>
                <a:gd name="T68" fmla="*/ 178 w 1692"/>
                <a:gd name="T69" fmla="*/ 300 h 2586"/>
                <a:gd name="T70" fmla="*/ 233 w 1692"/>
                <a:gd name="T71" fmla="*/ 288 h 2586"/>
                <a:gd name="T72" fmla="*/ 265 w 1692"/>
                <a:gd name="T73" fmla="*/ 286 h 2586"/>
                <a:gd name="T74" fmla="*/ 282 w 1692"/>
                <a:gd name="T75" fmla="*/ 283 h 2586"/>
                <a:gd name="T76" fmla="*/ 332 w 1692"/>
                <a:gd name="T77" fmla="*/ 237 h 2586"/>
                <a:gd name="T78" fmla="*/ 372 w 1692"/>
                <a:gd name="T79" fmla="*/ 214 h 2586"/>
                <a:gd name="T80" fmla="*/ 402 w 1692"/>
                <a:gd name="T81" fmla="*/ 201 h 2586"/>
                <a:gd name="T82" fmla="*/ 421 w 1692"/>
                <a:gd name="T83" fmla="*/ 169 h 2586"/>
                <a:gd name="T84" fmla="*/ 405 w 1692"/>
                <a:gd name="T85" fmla="*/ 162 h 2586"/>
                <a:gd name="T86" fmla="*/ 480 w 1692"/>
                <a:gd name="T87" fmla="*/ 144 h 2586"/>
                <a:gd name="T88" fmla="*/ 443 w 1692"/>
                <a:gd name="T89" fmla="*/ 108 h 2586"/>
                <a:gd name="T90" fmla="*/ 417 w 1692"/>
                <a:gd name="T91" fmla="*/ 83 h 2586"/>
                <a:gd name="T92" fmla="*/ 384 w 1692"/>
                <a:gd name="T93" fmla="*/ 115 h 2586"/>
                <a:gd name="T94" fmla="*/ 349 w 1692"/>
                <a:gd name="T95" fmla="*/ 140 h 2586"/>
                <a:gd name="T96" fmla="*/ 321 w 1692"/>
                <a:gd name="T97" fmla="*/ 96 h 2586"/>
                <a:gd name="T98" fmla="*/ 381 w 1692"/>
                <a:gd name="T99" fmla="*/ 76 h 2586"/>
                <a:gd name="T100" fmla="*/ 398 w 1692"/>
                <a:gd name="T101" fmla="*/ 62 h 2586"/>
                <a:gd name="T102" fmla="*/ 417 w 1692"/>
                <a:gd name="T103" fmla="*/ 55 h 2586"/>
                <a:gd name="T104" fmla="*/ 404 w 1692"/>
                <a:gd name="T105" fmla="*/ 46 h 2586"/>
                <a:gd name="T106" fmla="*/ 397 w 1692"/>
                <a:gd name="T107" fmla="*/ 37 h 2586"/>
                <a:gd name="T108" fmla="*/ 378 w 1692"/>
                <a:gd name="T109" fmla="*/ 32 h 2586"/>
                <a:gd name="T110" fmla="*/ 347 w 1692"/>
                <a:gd name="T111" fmla="*/ 43 h 2586"/>
                <a:gd name="T112" fmla="*/ 298 w 1692"/>
                <a:gd name="T113" fmla="*/ 37 h 2586"/>
                <a:gd name="T114" fmla="*/ 173 w 1692"/>
                <a:gd name="T115" fmla="*/ 0 h 2586"/>
                <a:gd name="T116" fmla="*/ 109 w 1692"/>
                <a:gd name="T117" fmla="*/ 10 h 2586"/>
                <a:gd name="T118" fmla="*/ 91 w 1692"/>
                <a:gd name="T119" fmla="*/ 32 h 2586"/>
                <a:gd name="T120" fmla="*/ 40 w 1692"/>
                <a:gd name="T121" fmla="*/ 55 h 2586"/>
                <a:gd name="T122" fmla="*/ 40 w 1692"/>
                <a:gd name="T123" fmla="*/ 68 h 2586"/>
                <a:gd name="T124" fmla="*/ 1 w 1692"/>
                <a:gd name="T125" fmla="*/ 79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0160A7"/>
            </a:solidFill>
            <a:ln w="9525">
              <a:noFill/>
              <a:round/>
            </a:ln>
          </p:spPr>
          <p:txBody>
            <a:bodyPr/>
            <a:lstStyle/>
            <a:p>
              <a:endParaRPr lang="zh-CN" altLang="en-US"/>
            </a:p>
          </p:txBody>
        </p:sp>
        <p:sp>
          <p:nvSpPr>
            <p:cNvPr id="2058" name="Freeform 4"/>
            <p:cNvSpPr>
              <a:spLocks noChangeArrowheads="1"/>
            </p:cNvSpPr>
            <p:nvPr/>
          </p:nvSpPr>
          <p:spPr bwMode="auto">
            <a:xfrm>
              <a:off x="39" y="279"/>
              <a:ext cx="34" cy="28"/>
            </a:xfrm>
            <a:custGeom>
              <a:avLst/>
              <a:gdLst>
                <a:gd name="T0" fmla="*/ 5 w 46"/>
                <a:gd name="T1" fmla="*/ 1 h 38"/>
                <a:gd name="T2" fmla="*/ 0 w 46"/>
                <a:gd name="T3" fmla="*/ 7 h 38"/>
                <a:gd name="T4" fmla="*/ 7 w 46"/>
                <a:gd name="T5" fmla="*/ 11 h 38"/>
                <a:gd name="T6" fmla="*/ 13 w 46"/>
                <a:gd name="T7" fmla="*/ 7 h 38"/>
                <a:gd name="T8" fmla="*/ 9 w 46"/>
                <a:gd name="T9" fmla="*/ 0 h 38"/>
                <a:gd name="T10" fmla="*/ 5 w 46"/>
                <a:gd name="T11" fmla="*/ 1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0160A7"/>
            </a:solidFill>
            <a:ln w="9525">
              <a:noFill/>
              <a:round/>
            </a:ln>
          </p:spPr>
          <p:txBody>
            <a:bodyPr/>
            <a:lstStyle/>
            <a:p>
              <a:endParaRPr lang="zh-CN" altLang="en-US"/>
            </a:p>
          </p:txBody>
        </p:sp>
        <p:sp>
          <p:nvSpPr>
            <p:cNvPr id="2059" name="Freeform 5"/>
            <p:cNvSpPr>
              <a:spLocks noChangeArrowheads="1"/>
            </p:cNvSpPr>
            <p:nvPr/>
          </p:nvSpPr>
          <p:spPr bwMode="auto">
            <a:xfrm>
              <a:off x="346" y="402"/>
              <a:ext cx="39" cy="32"/>
            </a:xfrm>
            <a:custGeom>
              <a:avLst/>
              <a:gdLst>
                <a:gd name="T0" fmla="*/ 4 w 52"/>
                <a:gd name="T1" fmla="*/ 0 h 44"/>
                <a:gd name="T2" fmla="*/ 8 w 52"/>
                <a:gd name="T3" fmla="*/ 12 h 44"/>
                <a:gd name="T4" fmla="*/ 14 w 52"/>
                <a:gd name="T5" fmla="*/ 12 h 44"/>
                <a:gd name="T6" fmla="*/ 13 w 52"/>
                <a:gd name="T7" fmla="*/ 5 h 44"/>
                <a:gd name="T8" fmla="*/ 8 w 52"/>
                <a:gd name="T9" fmla="*/ 1 h 44"/>
                <a:gd name="T10" fmla="*/ 4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0160A7"/>
            </a:solidFill>
            <a:ln w="9525">
              <a:noFill/>
              <a:round/>
            </a:ln>
          </p:spPr>
          <p:txBody>
            <a:bodyPr/>
            <a:lstStyle/>
            <a:p>
              <a:endParaRPr lang="zh-CN" altLang="en-US"/>
            </a:p>
          </p:txBody>
        </p:sp>
        <p:sp>
          <p:nvSpPr>
            <p:cNvPr id="2060" name="Freeform 6"/>
            <p:cNvSpPr>
              <a:spLocks noChangeArrowheads="1"/>
            </p:cNvSpPr>
            <p:nvPr/>
          </p:nvSpPr>
          <p:spPr bwMode="auto">
            <a:xfrm>
              <a:off x="1128" y="458"/>
              <a:ext cx="98" cy="74"/>
            </a:xfrm>
            <a:custGeom>
              <a:avLst/>
              <a:gdLst>
                <a:gd name="T0" fmla="*/ 31 w 131"/>
                <a:gd name="T1" fmla="*/ 0 h 98"/>
                <a:gd name="T2" fmla="*/ 25 w 131"/>
                <a:gd name="T3" fmla="*/ 3 h 98"/>
                <a:gd name="T4" fmla="*/ 16 w 131"/>
                <a:gd name="T5" fmla="*/ 8 h 98"/>
                <a:gd name="T6" fmla="*/ 12 w 131"/>
                <a:gd name="T7" fmla="*/ 13 h 98"/>
                <a:gd name="T8" fmla="*/ 7 w 131"/>
                <a:gd name="T9" fmla="*/ 17 h 98"/>
                <a:gd name="T10" fmla="*/ 19 w 131"/>
                <a:gd name="T11" fmla="*/ 26 h 98"/>
                <a:gd name="T12" fmla="*/ 25 w 131"/>
                <a:gd name="T13" fmla="*/ 31 h 98"/>
                <a:gd name="T14" fmla="*/ 27 w 131"/>
                <a:gd name="T15" fmla="*/ 29 h 98"/>
                <a:gd name="T16" fmla="*/ 28 w 131"/>
                <a:gd name="T17" fmla="*/ 28 h 98"/>
                <a:gd name="T18" fmla="*/ 31 w 131"/>
                <a:gd name="T19" fmla="*/ 32 h 98"/>
                <a:gd name="T20" fmla="*/ 39 w 131"/>
                <a:gd name="T21" fmla="*/ 28 h 98"/>
                <a:gd name="T22" fmla="*/ 41 w 131"/>
                <a:gd name="T23" fmla="*/ 24 h 98"/>
                <a:gd name="T24" fmla="*/ 32 w 131"/>
                <a:gd name="T25" fmla="*/ 13 h 98"/>
                <a:gd name="T26" fmla="*/ 36 w 131"/>
                <a:gd name="T27" fmla="*/ 8 h 98"/>
                <a:gd name="T28" fmla="*/ 34 w 131"/>
                <a:gd name="T29" fmla="*/ 2 h 98"/>
                <a:gd name="T30" fmla="*/ 31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0160A7"/>
            </a:solidFill>
            <a:ln w="9525">
              <a:noFill/>
              <a:round/>
            </a:ln>
          </p:spPr>
          <p:txBody>
            <a:bodyPr/>
            <a:lstStyle/>
            <a:p>
              <a:endParaRPr lang="zh-CN" altLang="en-US"/>
            </a:p>
          </p:txBody>
        </p:sp>
        <p:sp>
          <p:nvSpPr>
            <p:cNvPr id="2061" name="Freeform 7"/>
            <p:cNvSpPr>
              <a:spLocks noChangeArrowheads="1"/>
            </p:cNvSpPr>
            <p:nvPr/>
          </p:nvSpPr>
          <p:spPr bwMode="auto">
            <a:xfrm>
              <a:off x="654" y="842"/>
              <a:ext cx="158" cy="84"/>
            </a:xfrm>
            <a:custGeom>
              <a:avLst/>
              <a:gdLst>
                <a:gd name="T0" fmla="*/ 14 w 212"/>
                <a:gd name="T1" fmla="*/ 4 h 112"/>
                <a:gd name="T2" fmla="*/ 5 w 212"/>
                <a:gd name="T3" fmla="*/ 4 h 112"/>
                <a:gd name="T4" fmla="*/ 1 w 212"/>
                <a:gd name="T5" fmla="*/ 5 h 112"/>
                <a:gd name="T6" fmla="*/ 7 w 212"/>
                <a:gd name="T7" fmla="*/ 17 h 112"/>
                <a:gd name="T8" fmla="*/ 16 w 212"/>
                <a:gd name="T9" fmla="*/ 14 h 112"/>
                <a:gd name="T10" fmla="*/ 28 w 212"/>
                <a:gd name="T11" fmla="*/ 17 h 112"/>
                <a:gd name="T12" fmla="*/ 34 w 212"/>
                <a:gd name="T13" fmla="*/ 20 h 112"/>
                <a:gd name="T14" fmla="*/ 41 w 212"/>
                <a:gd name="T15" fmla="*/ 29 h 112"/>
                <a:gd name="T16" fmla="*/ 43 w 212"/>
                <a:gd name="T17" fmla="*/ 35 h 112"/>
                <a:gd name="T18" fmla="*/ 48 w 212"/>
                <a:gd name="T19" fmla="*/ 32 h 112"/>
                <a:gd name="T20" fmla="*/ 52 w 212"/>
                <a:gd name="T21" fmla="*/ 31 h 112"/>
                <a:gd name="T22" fmla="*/ 58 w 212"/>
                <a:gd name="T23" fmla="*/ 33 h 112"/>
                <a:gd name="T24" fmla="*/ 60 w 212"/>
                <a:gd name="T25" fmla="*/ 26 h 112"/>
                <a:gd name="T26" fmla="*/ 47 w 212"/>
                <a:gd name="T27" fmla="*/ 17 h 112"/>
                <a:gd name="T28" fmla="*/ 32 w 212"/>
                <a:gd name="T29" fmla="*/ 6 h 112"/>
                <a:gd name="T30" fmla="*/ 16 w 212"/>
                <a:gd name="T31" fmla="*/ 8 h 112"/>
                <a:gd name="T32" fmla="*/ 14 w 212"/>
                <a:gd name="T33" fmla="*/ 4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0160A7"/>
            </a:solidFill>
            <a:ln w="9525">
              <a:noFill/>
              <a:round/>
            </a:ln>
          </p:spPr>
          <p:txBody>
            <a:bodyPr/>
            <a:lstStyle/>
            <a:p>
              <a:endParaRPr lang="zh-CN" altLang="en-US"/>
            </a:p>
          </p:txBody>
        </p:sp>
        <p:sp>
          <p:nvSpPr>
            <p:cNvPr id="2062" name="Freeform 8"/>
            <p:cNvSpPr>
              <a:spLocks noChangeArrowheads="1"/>
            </p:cNvSpPr>
            <p:nvPr/>
          </p:nvSpPr>
          <p:spPr bwMode="auto">
            <a:xfrm>
              <a:off x="784" y="906"/>
              <a:ext cx="99" cy="41"/>
            </a:xfrm>
            <a:custGeom>
              <a:avLst/>
              <a:gdLst>
                <a:gd name="T0" fmla="*/ 17 w 133"/>
                <a:gd name="T1" fmla="*/ 0 h 54"/>
                <a:gd name="T2" fmla="*/ 13 w 133"/>
                <a:gd name="T3" fmla="*/ 2 h 54"/>
                <a:gd name="T4" fmla="*/ 10 w 133"/>
                <a:gd name="T5" fmla="*/ 10 h 54"/>
                <a:gd name="T6" fmla="*/ 4 w 133"/>
                <a:gd name="T7" fmla="*/ 11 h 54"/>
                <a:gd name="T8" fmla="*/ 1 w 133"/>
                <a:gd name="T9" fmla="*/ 14 h 54"/>
                <a:gd name="T10" fmla="*/ 4 w 133"/>
                <a:gd name="T11" fmla="*/ 18 h 54"/>
                <a:gd name="T12" fmla="*/ 41 w 133"/>
                <a:gd name="T13" fmla="*/ 11 h 54"/>
                <a:gd name="T14" fmla="*/ 38 w 133"/>
                <a:gd name="T15" fmla="*/ 5 h 54"/>
                <a:gd name="T16" fmla="*/ 32 w 133"/>
                <a:gd name="T17" fmla="*/ 3 h 54"/>
                <a:gd name="T18" fmla="*/ 31 w 133"/>
                <a:gd name="T19" fmla="*/ 8 h 54"/>
                <a:gd name="T20" fmla="*/ 27 w 133"/>
                <a:gd name="T21" fmla="*/ 6 h 54"/>
                <a:gd name="T22" fmla="*/ 21 w 133"/>
                <a:gd name="T23" fmla="*/ 5 h 54"/>
                <a:gd name="T24" fmla="*/ 17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0160A7"/>
            </a:solidFill>
            <a:ln w="9525">
              <a:noFill/>
              <a:round/>
            </a:ln>
          </p:spPr>
          <p:txBody>
            <a:bodyPr/>
            <a:lstStyle/>
            <a:p>
              <a:endParaRPr lang="zh-CN" altLang="en-US"/>
            </a:p>
          </p:txBody>
        </p:sp>
        <p:sp>
          <p:nvSpPr>
            <p:cNvPr id="2063" name="Freeform 9"/>
            <p:cNvSpPr>
              <a:spLocks noChangeArrowheads="1"/>
            </p:cNvSpPr>
            <p:nvPr/>
          </p:nvSpPr>
          <p:spPr bwMode="auto">
            <a:xfrm>
              <a:off x="889" y="932"/>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2064" name="Freeform 10"/>
            <p:cNvSpPr>
              <a:spLocks noChangeArrowheads="1"/>
            </p:cNvSpPr>
            <p:nvPr/>
          </p:nvSpPr>
          <p:spPr bwMode="auto">
            <a:xfrm>
              <a:off x="945" y="935"/>
              <a:ext cx="12" cy="25"/>
            </a:xfrm>
            <a:custGeom>
              <a:avLst/>
              <a:gdLst>
                <a:gd name="T0" fmla="*/ 5 w 16"/>
                <a:gd name="T1" fmla="*/ 0 h 34"/>
                <a:gd name="T2" fmla="*/ 0 w 16"/>
                <a:gd name="T3" fmla="*/ 4 h 34"/>
                <a:gd name="T4" fmla="*/ 5 w 16"/>
                <a:gd name="T5" fmla="*/ 10 h 34"/>
                <a:gd name="T6" fmla="*/ 4 w 16"/>
                <a:gd name="T7" fmla="*/ 5 h 34"/>
                <a:gd name="T8" fmla="*/ 5 w 16"/>
                <a:gd name="T9" fmla="*/ 1 h 34"/>
                <a:gd name="T10" fmla="*/ 5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0160A7"/>
            </a:solidFill>
            <a:ln w="9525">
              <a:noFill/>
              <a:round/>
            </a:ln>
          </p:spPr>
          <p:txBody>
            <a:bodyPr/>
            <a:lstStyle/>
            <a:p>
              <a:endParaRPr lang="zh-CN" altLang="en-US"/>
            </a:p>
          </p:txBody>
        </p:sp>
        <p:sp>
          <p:nvSpPr>
            <p:cNvPr id="2065" name="Freeform 11"/>
            <p:cNvSpPr>
              <a:spLocks noChangeArrowheads="1"/>
            </p:cNvSpPr>
            <p:nvPr/>
          </p:nvSpPr>
          <p:spPr bwMode="auto">
            <a:xfrm>
              <a:off x="762" y="89"/>
              <a:ext cx="180" cy="88"/>
            </a:xfrm>
            <a:custGeom>
              <a:avLst/>
              <a:gdLst>
                <a:gd name="T0" fmla="*/ 20 w 240"/>
                <a:gd name="T1" fmla="*/ 1 h 117"/>
                <a:gd name="T2" fmla="*/ 8 w 240"/>
                <a:gd name="T3" fmla="*/ 10 h 117"/>
                <a:gd name="T4" fmla="*/ 2 w 240"/>
                <a:gd name="T5" fmla="*/ 12 h 117"/>
                <a:gd name="T6" fmla="*/ 0 w 240"/>
                <a:gd name="T7" fmla="*/ 13 h 117"/>
                <a:gd name="T8" fmla="*/ 8 w 240"/>
                <a:gd name="T9" fmla="*/ 19 h 117"/>
                <a:gd name="T10" fmla="*/ 13 w 240"/>
                <a:gd name="T11" fmla="*/ 20 h 117"/>
                <a:gd name="T12" fmla="*/ 22 w 240"/>
                <a:gd name="T13" fmla="*/ 15 h 117"/>
                <a:gd name="T14" fmla="*/ 26 w 240"/>
                <a:gd name="T15" fmla="*/ 14 h 117"/>
                <a:gd name="T16" fmla="*/ 26 w 240"/>
                <a:gd name="T17" fmla="*/ 17 h 117"/>
                <a:gd name="T18" fmla="*/ 20 w 240"/>
                <a:gd name="T19" fmla="*/ 20 h 117"/>
                <a:gd name="T20" fmla="*/ 23 w 240"/>
                <a:gd name="T21" fmla="*/ 23 h 117"/>
                <a:gd name="T22" fmla="*/ 13 w 240"/>
                <a:gd name="T23" fmla="*/ 28 h 117"/>
                <a:gd name="T24" fmla="*/ 23 w 240"/>
                <a:gd name="T25" fmla="*/ 35 h 117"/>
                <a:gd name="T26" fmla="*/ 26 w 240"/>
                <a:gd name="T27" fmla="*/ 36 h 117"/>
                <a:gd name="T28" fmla="*/ 38 w 240"/>
                <a:gd name="T29" fmla="*/ 33 h 117"/>
                <a:gd name="T30" fmla="*/ 48 w 240"/>
                <a:gd name="T31" fmla="*/ 33 h 117"/>
                <a:gd name="T32" fmla="*/ 53 w 240"/>
                <a:gd name="T33" fmla="*/ 38 h 117"/>
                <a:gd name="T34" fmla="*/ 65 w 240"/>
                <a:gd name="T35" fmla="*/ 35 h 117"/>
                <a:gd name="T36" fmla="*/ 71 w 240"/>
                <a:gd name="T37" fmla="*/ 33 h 117"/>
                <a:gd name="T38" fmla="*/ 71 w 240"/>
                <a:gd name="T39" fmla="*/ 25 h 117"/>
                <a:gd name="T40" fmla="*/ 74 w 240"/>
                <a:gd name="T41" fmla="*/ 22 h 117"/>
                <a:gd name="T42" fmla="*/ 76 w 240"/>
                <a:gd name="T43" fmla="*/ 15 h 117"/>
                <a:gd name="T44" fmla="*/ 67 w 240"/>
                <a:gd name="T45" fmla="*/ 18 h 117"/>
                <a:gd name="T46" fmla="*/ 64 w 240"/>
                <a:gd name="T47" fmla="*/ 14 h 117"/>
                <a:gd name="T48" fmla="*/ 55 w 240"/>
                <a:gd name="T49" fmla="*/ 15 h 117"/>
                <a:gd name="T50" fmla="*/ 43 w 240"/>
                <a:gd name="T51" fmla="*/ 3 h 117"/>
                <a:gd name="T52" fmla="*/ 30 w 240"/>
                <a:gd name="T53" fmla="*/ 4 h 117"/>
                <a:gd name="T54" fmla="*/ 26 w 240"/>
                <a:gd name="T55" fmla="*/ 1 h 117"/>
                <a:gd name="T56" fmla="*/ 20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0160A7"/>
            </a:solidFill>
            <a:ln w="9525">
              <a:noFill/>
              <a:round/>
            </a:ln>
          </p:spPr>
          <p:txBody>
            <a:bodyPr/>
            <a:lstStyle/>
            <a:p>
              <a:endParaRPr lang="zh-CN" altLang="en-US"/>
            </a:p>
          </p:txBody>
        </p:sp>
        <p:sp>
          <p:nvSpPr>
            <p:cNvPr id="2066" name="Freeform 12"/>
            <p:cNvSpPr>
              <a:spLocks noChangeArrowheads="1"/>
            </p:cNvSpPr>
            <p:nvPr/>
          </p:nvSpPr>
          <p:spPr bwMode="auto">
            <a:xfrm>
              <a:off x="842" y="48"/>
              <a:ext cx="146" cy="60"/>
            </a:xfrm>
            <a:custGeom>
              <a:avLst/>
              <a:gdLst>
                <a:gd name="T0" fmla="*/ 31 w 194"/>
                <a:gd name="T1" fmla="*/ 4 h 80"/>
                <a:gd name="T2" fmla="*/ 5 w 194"/>
                <a:gd name="T3" fmla="*/ 8 h 80"/>
                <a:gd name="T4" fmla="*/ 3 w 194"/>
                <a:gd name="T5" fmla="*/ 11 h 80"/>
                <a:gd name="T6" fmla="*/ 18 w 194"/>
                <a:gd name="T7" fmla="*/ 17 h 80"/>
                <a:gd name="T8" fmla="*/ 44 w 194"/>
                <a:gd name="T9" fmla="*/ 24 h 80"/>
                <a:gd name="T10" fmla="*/ 56 w 194"/>
                <a:gd name="T11" fmla="*/ 22 h 80"/>
                <a:gd name="T12" fmla="*/ 60 w 194"/>
                <a:gd name="T13" fmla="*/ 20 h 80"/>
                <a:gd name="T14" fmla="*/ 56 w 194"/>
                <a:gd name="T15" fmla="*/ 14 h 80"/>
                <a:gd name="T16" fmla="*/ 53 w 194"/>
                <a:gd name="T17" fmla="*/ 11 h 80"/>
                <a:gd name="T18" fmla="*/ 41 w 194"/>
                <a:gd name="T19" fmla="*/ 8 h 80"/>
                <a:gd name="T20" fmla="*/ 31 w 194"/>
                <a:gd name="T21" fmla="*/ 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0160A7"/>
            </a:solidFill>
            <a:ln w="9525">
              <a:noFill/>
              <a:round/>
            </a:ln>
          </p:spPr>
          <p:txBody>
            <a:bodyPr/>
            <a:lstStyle/>
            <a:p>
              <a:endParaRPr lang="zh-CN" altLang="en-US"/>
            </a:p>
          </p:txBody>
        </p:sp>
        <p:sp>
          <p:nvSpPr>
            <p:cNvPr id="2067" name="Freeform 13"/>
            <p:cNvSpPr>
              <a:spLocks noChangeArrowheads="1"/>
            </p:cNvSpPr>
            <p:nvPr/>
          </p:nvSpPr>
          <p:spPr bwMode="auto">
            <a:xfrm>
              <a:off x="1047" y="118"/>
              <a:ext cx="233" cy="190"/>
            </a:xfrm>
            <a:custGeom>
              <a:avLst/>
              <a:gdLst>
                <a:gd name="T0" fmla="*/ 22 w 310"/>
                <a:gd name="T1" fmla="*/ 3 h 254"/>
                <a:gd name="T2" fmla="*/ 17 w 310"/>
                <a:gd name="T3" fmla="*/ 7 h 254"/>
                <a:gd name="T4" fmla="*/ 7 w 310"/>
                <a:gd name="T5" fmla="*/ 12 h 254"/>
                <a:gd name="T6" fmla="*/ 17 w 310"/>
                <a:gd name="T7" fmla="*/ 24 h 254"/>
                <a:gd name="T8" fmla="*/ 25 w 310"/>
                <a:gd name="T9" fmla="*/ 27 h 254"/>
                <a:gd name="T10" fmla="*/ 33 w 310"/>
                <a:gd name="T11" fmla="*/ 31 h 254"/>
                <a:gd name="T12" fmla="*/ 40 w 310"/>
                <a:gd name="T13" fmla="*/ 27 h 254"/>
                <a:gd name="T14" fmla="*/ 45 w 310"/>
                <a:gd name="T15" fmla="*/ 32 h 254"/>
                <a:gd name="T16" fmla="*/ 47 w 310"/>
                <a:gd name="T17" fmla="*/ 40 h 254"/>
                <a:gd name="T18" fmla="*/ 37 w 310"/>
                <a:gd name="T19" fmla="*/ 48 h 254"/>
                <a:gd name="T20" fmla="*/ 29 w 310"/>
                <a:gd name="T21" fmla="*/ 54 h 254"/>
                <a:gd name="T22" fmla="*/ 22 w 310"/>
                <a:gd name="T23" fmla="*/ 52 h 254"/>
                <a:gd name="T24" fmla="*/ 18 w 310"/>
                <a:gd name="T25" fmla="*/ 52 h 254"/>
                <a:gd name="T26" fmla="*/ 14 w 310"/>
                <a:gd name="T27" fmla="*/ 59 h 254"/>
                <a:gd name="T28" fmla="*/ 13 w 310"/>
                <a:gd name="T29" fmla="*/ 62 h 254"/>
                <a:gd name="T30" fmla="*/ 23 w 310"/>
                <a:gd name="T31" fmla="*/ 64 h 254"/>
                <a:gd name="T32" fmla="*/ 30 w 310"/>
                <a:gd name="T33" fmla="*/ 64 h 254"/>
                <a:gd name="T34" fmla="*/ 37 w 310"/>
                <a:gd name="T35" fmla="*/ 72 h 254"/>
                <a:gd name="T36" fmla="*/ 40 w 310"/>
                <a:gd name="T37" fmla="*/ 74 h 254"/>
                <a:gd name="T38" fmla="*/ 44 w 310"/>
                <a:gd name="T39" fmla="*/ 75 h 254"/>
                <a:gd name="T40" fmla="*/ 50 w 310"/>
                <a:gd name="T41" fmla="*/ 79 h 254"/>
                <a:gd name="T42" fmla="*/ 58 w 310"/>
                <a:gd name="T43" fmla="*/ 74 h 254"/>
                <a:gd name="T44" fmla="*/ 65 w 310"/>
                <a:gd name="T45" fmla="*/ 74 h 254"/>
                <a:gd name="T46" fmla="*/ 73 w 310"/>
                <a:gd name="T47" fmla="*/ 67 h 254"/>
                <a:gd name="T48" fmla="*/ 71 w 310"/>
                <a:gd name="T49" fmla="*/ 58 h 254"/>
                <a:gd name="T50" fmla="*/ 69 w 310"/>
                <a:gd name="T51" fmla="*/ 54 h 254"/>
                <a:gd name="T52" fmla="*/ 74 w 310"/>
                <a:gd name="T53" fmla="*/ 52 h 254"/>
                <a:gd name="T54" fmla="*/ 78 w 310"/>
                <a:gd name="T55" fmla="*/ 57 h 254"/>
                <a:gd name="T56" fmla="*/ 79 w 310"/>
                <a:gd name="T57" fmla="*/ 61 h 254"/>
                <a:gd name="T58" fmla="*/ 83 w 310"/>
                <a:gd name="T59" fmla="*/ 61 h 254"/>
                <a:gd name="T60" fmla="*/ 97 w 310"/>
                <a:gd name="T61" fmla="*/ 52 h 254"/>
                <a:gd name="T62" fmla="*/ 93 w 310"/>
                <a:gd name="T63" fmla="*/ 46 h 254"/>
                <a:gd name="T64" fmla="*/ 83 w 310"/>
                <a:gd name="T65" fmla="*/ 39 h 254"/>
                <a:gd name="T66" fmla="*/ 85 w 310"/>
                <a:gd name="T67" fmla="*/ 34 h 254"/>
                <a:gd name="T68" fmla="*/ 88 w 310"/>
                <a:gd name="T69" fmla="*/ 32 h 254"/>
                <a:gd name="T70" fmla="*/ 80 w 310"/>
                <a:gd name="T71" fmla="*/ 19 h 254"/>
                <a:gd name="T72" fmla="*/ 74 w 310"/>
                <a:gd name="T73" fmla="*/ 19 h 254"/>
                <a:gd name="T74" fmla="*/ 71 w 310"/>
                <a:gd name="T75" fmla="*/ 17 h 254"/>
                <a:gd name="T76" fmla="*/ 64 w 310"/>
                <a:gd name="T77" fmla="*/ 10 h 254"/>
                <a:gd name="T78" fmla="*/ 50 w 310"/>
                <a:gd name="T79" fmla="*/ 14 h 254"/>
                <a:gd name="T80" fmla="*/ 53 w 310"/>
                <a:gd name="T81" fmla="*/ 7 h 254"/>
                <a:gd name="T82" fmla="*/ 44 w 310"/>
                <a:gd name="T83" fmla="*/ 5 h 254"/>
                <a:gd name="T84" fmla="*/ 38 w 310"/>
                <a:gd name="T85" fmla="*/ 5 h 254"/>
                <a:gd name="T86" fmla="*/ 22 w 310"/>
                <a:gd name="T87" fmla="*/ 3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0160A7"/>
            </a:solidFill>
            <a:ln w="9525">
              <a:noFill/>
              <a:round/>
            </a:ln>
          </p:spPr>
          <p:txBody>
            <a:bodyPr/>
            <a:lstStyle/>
            <a:p>
              <a:endParaRPr lang="zh-CN" altLang="en-US"/>
            </a:p>
          </p:txBody>
        </p:sp>
        <p:sp>
          <p:nvSpPr>
            <p:cNvPr id="2068" name="Freeform 14"/>
            <p:cNvSpPr>
              <a:spLocks noChangeArrowheads="1"/>
            </p:cNvSpPr>
            <p:nvPr/>
          </p:nvSpPr>
          <p:spPr bwMode="auto">
            <a:xfrm>
              <a:off x="1045" y="36"/>
              <a:ext cx="44" cy="37"/>
            </a:xfrm>
            <a:custGeom>
              <a:avLst/>
              <a:gdLst>
                <a:gd name="T0" fmla="*/ 7 w 59"/>
                <a:gd name="T1" fmla="*/ 0 h 50"/>
                <a:gd name="T2" fmla="*/ 0 w 59"/>
                <a:gd name="T3" fmla="*/ 3 h 50"/>
                <a:gd name="T4" fmla="*/ 9 w 59"/>
                <a:gd name="T5" fmla="*/ 12 h 50"/>
                <a:gd name="T6" fmla="*/ 15 w 59"/>
                <a:gd name="T7" fmla="*/ 15 h 50"/>
                <a:gd name="T8" fmla="*/ 18 w 59"/>
                <a:gd name="T9" fmla="*/ 9 h 50"/>
                <a:gd name="T10" fmla="*/ 14 w 59"/>
                <a:gd name="T11" fmla="*/ 2 h 50"/>
                <a:gd name="T12" fmla="*/ 7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0160A7"/>
            </a:solidFill>
            <a:ln w="9525">
              <a:noFill/>
              <a:round/>
            </a:ln>
          </p:spPr>
          <p:txBody>
            <a:bodyPr/>
            <a:lstStyle/>
            <a:p>
              <a:endParaRPr lang="zh-CN" altLang="en-US"/>
            </a:p>
          </p:txBody>
        </p:sp>
        <p:sp>
          <p:nvSpPr>
            <p:cNvPr id="2069" name="Freeform 15"/>
            <p:cNvSpPr>
              <a:spLocks noChangeArrowheads="1"/>
            </p:cNvSpPr>
            <p:nvPr/>
          </p:nvSpPr>
          <p:spPr bwMode="auto">
            <a:xfrm>
              <a:off x="961" y="106"/>
              <a:ext cx="65" cy="42"/>
            </a:xfrm>
            <a:custGeom>
              <a:avLst/>
              <a:gdLst>
                <a:gd name="T0" fmla="*/ 14 w 86"/>
                <a:gd name="T1" fmla="*/ 2 h 57"/>
                <a:gd name="T2" fmla="*/ 8 w 86"/>
                <a:gd name="T3" fmla="*/ 7 h 57"/>
                <a:gd name="T4" fmla="*/ 2 w 86"/>
                <a:gd name="T5" fmla="*/ 8 h 57"/>
                <a:gd name="T6" fmla="*/ 5 w 86"/>
                <a:gd name="T7" fmla="*/ 17 h 57"/>
                <a:gd name="T8" fmla="*/ 24 w 86"/>
                <a:gd name="T9" fmla="*/ 10 h 57"/>
                <a:gd name="T10" fmla="*/ 28 w 86"/>
                <a:gd name="T11" fmla="*/ 5 h 57"/>
                <a:gd name="T12" fmla="*/ 18 w 86"/>
                <a:gd name="T13" fmla="*/ 2 h 57"/>
                <a:gd name="T14" fmla="*/ 14 w 86"/>
                <a:gd name="T15" fmla="*/ 2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0160A7"/>
            </a:solidFill>
            <a:ln w="9525">
              <a:noFill/>
              <a:round/>
            </a:ln>
          </p:spPr>
          <p:txBody>
            <a:bodyPr/>
            <a:lstStyle/>
            <a:p>
              <a:endParaRPr lang="zh-CN" altLang="en-US"/>
            </a:p>
          </p:txBody>
        </p:sp>
        <p:sp>
          <p:nvSpPr>
            <p:cNvPr id="2070" name="Freeform 16"/>
            <p:cNvSpPr>
              <a:spLocks noChangeArrowheads="1"/>
            </p:cNvSpPr>
            <p:nvPr/>
          </p:nvSpPr>
          <p:spPr bwMode="auto">
            <a:xfrm>
              <a:off x="1029" y="114"/>
              <a:ext cx="54" cy="25"/>
            </a:xfrm>
            <a:custGeom>
              <a:avLst/>
              <a:gdLst>
                <a:gd name="T0" fmla="*/ 12 w 73"/>
                <a:gd name="T1" fmla="*/ 0 h 34"/>
                <a:gd name="T2" fmla="*/ 3 w 73"/>
                <a:gd name="T3" fmla="*/ 5 h 34"/>
                <a:gd name="T4" fmla="*/ 7 w 73"/>
                <a:gd name="T5" fmla="*/ 10 h 34"/>
                <a:gd name="T6" fmla="*/ 16 w 73"/>
                <a:gd name="T7" fmla="*/ 8 h 34"/>
                <a:gd name="T8" fmla="*/ 19 w 73"/>
                <a:gd name="T9" fmla="*/ 6 h 34"/>
                <a:gd name="T10" fmla="*/ 1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0160A7"/>
            </a:solidFill>
            <a:ln w="9525">
              <a:noFill/>
              <a:round/>
            </a:ln>
          </p:spPr>
          <p:txBody>
            <a:bodyPr/>
            <a:lstStyle/>
            <a:p>
              <a:endParaRPr lang="zh-CN" altLang="en-US"/>
            </a:p>
          </p:txBody>
        </p:sp>
        <p:sp>
          <p:nvSpPr>
            <p:cNvPr id="2071" name="Freeform 17"/>
            <p:cNvSpPr>
              <a:spLocks noChangeArrowheads="1"/>
            </p:cNvSpPr>
            <p:nvPr/>
          </p:nvSpPr>
          <p:spPr bwMode="auto">
            <a:xfrm>
              <a:off x="1000" y="78"/>
              <a:ext cx="64" cy="34"/>
            </a:xfrm>
            <a:custGeom>
              <a:avLst/>
              <a:gdLst>
                <a:gd name="T0" fmla="*/ 19 w 85"/>
                <a:gd name="T1" fmla="*/ 4 h 45"/>
                <a:gd name="T2" fmla="*/ 9 w 85"/>
                <a:gd name="T3" fmla="*/ 2 h 45"/>
                <a:gd name="T4" fmla="*/ 0 w 85"/>
                <a:gd name="T5" fmla="*/ 6 h 45"/>
                <a:gd name="T6" fmla="*/ 13 w 85"/>
                <a:gd name="T7" fmla="*/ 11 h 45"/>
                <a:gd name="T8" fmla="*/ 20 w 85"/>
                <a:gd name="T9" fmla="*/ 13 h 45"/>
                <a:gd name="T10" fmla="*/ 26 w 85"/>
                <a:gd name="T11" fmla="*/ 6 h 45"/>
                <a:gd name="T12" fmla="*/ 26 w 85"/>
                <a:gd name="T13" fmla="*/ 2 h 45"/>
                <a:gd name="T14" fmla="*/ 20 w 85"/>
                <a:gd name="T15" fmla="*/ 0 h 45"/>
                <a:gd name="T16" fmla="*/ 19 w 85"/>
                <a:gd name="T17" fmla="*/ 4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0160A7"/>
            </a:solidFill>
            <a:ln w="9525">
              <a:noFill/>
              <a:round/>
            </a:ln>
          </p:spPr>
          <p:txBody>
            <a:bodyPr/>
            <a:lstStyle/>
            <a:p>
              <a:endParaRPr lang="zh-CN" altLang="en-US"/>
            </a:p>
          </p:txBody>
        </p:sp>
        <p:sp>
          <p:nvSpPr>
            <p:cNvPr id="2072" name="Freeform 18"/>
            <p:cNvSpPr>
              <a:spLocks noChangeArrowheads="1"/>
            </p:cNvSpPr>
            <p:nvPr/>
          </p:nvSpPr>
          <p:spPr bwMode="auto">
            <a:xfrm>
              <a:off x="973" y="46"/>
              <a:ext cx="44" cy="24"/>
            </a:xfrm>
            <a:custGeom>
              <a:avLst/>
              <a:gdLst>
                <a:gd name="T0" fmla="*/ 5 w 58"/>
                <a:gd name="T1" fmla="*/ 2 h 31"/>
                <a:gd name="T2" fmla="*/ 0 w 58"/>
                <a:gd name="T3" fmla="*/ 7 h 31"/>
                <a:gd name="T4" fmla="*/ 6 w 58"/>
                <a:gd name="T5" fmla="*/ 10 h 31"/>
                <a:gd name="T6" fmla="*/ 9 w 58"/>
                <a:gd name="T7" fmla="*/ 7 h 31"/>
                <a:gd name="T8" fmla="*/ 17 w 58"/>
                <a:gd name="T9" fmla="*/ 4 h 31"/>
                <a:gd name="T10" fmla="*/ 14 w 58"/>
                <a:gd name="T11" fmla="*/ 0 h 31"/>
                <a:gd name="T12" fmla="*/ 5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0160A7"/>
            </a:solidFill>
            <a:ln w="9525">
              <a:noFill/>
              <a:round/>
            </a:ln>
          </p:spPr>
          <p:txBody>
            <a:bodyPr/>
            <a:lstStyle/>
            <a:p>
              <a:endParaRPr lang="zh-CN" altLang="en-US"/>
            </a:p>
          </p:txBody>
        </p:sp>
        <p:sp>
          <p:nvSpPr>
            <p:cNvPr id="2073" name="Freeform 19"/>
            <p:cNvSpPr>
              <a:spLocks noChangeArrowheads="1"/>
            </p:cNvSpPr>
            <p:nvPr/>
          </p:nvSpPr>
          <p:spPr bwMode="auto">
            <a:xfrm>
              <a:off x="1087" y="49"/>
              <a:ext cx="114" cy="77"/>
            </a:xfrm>
            <a:custGeom>
              <a:avLst/>
              <a:gdLst>
                <a:gd name="T0" fmla="*/ 13 w 152"/>
                <a:gd name="T1" fmla="*/ 0 h 102"/>
                <a:gd name="T2" fmla="*/ 5 w 152"/>
                <a:gd name="T3" fmla="*/ 2 h 102"/>
                <a:gd name="T4" fmla="*/ 2 w 152"/>
                <a:gd name="T5" fmla="*/ 13 h 102"/>
                <a:gd name="T6" fmla="*/ 4 w 152"/>
                <a:gd name="T7" fmla="*/ 18 h 102"/>
                <a:gd name="T8" fmla="*/ 0 w 152"/>
                <a:gd name="T9" fmla="*/ 23 h 102"/>
                <a:gd name="T10" fmla="*/ 18 w 152"/>
                <a:gd name="T11" fmla="*/ 28 h 102"/>
                <a:gd name="T12" fmla="*/ 26 w 152"/>
                <a:gd name="T13" fmla="*/ 29 h 102"/>
                <a:gd name="T14" fmla="*/ 49 w 152"/>
                <a:gd name="T15" fmla="*/ 28 h 102"/>
                <a:gd name="T16" fmla="*/ 24 w 152"/>
                <a:gd name="T17" fmla="*/ 23 h 102"/>
                <a:gd name="T18" fmla="*/ 17 w 152"/>
                <a:gd name="T19" fmla="*/ 20 h 102"/>
                <a:gd name="T20" fmla="*/ 14 w 152"/>
                <a:gd name="T21" fmla="*/ 17 h 102"/>
                <a:gd name="T22" fmla="*/ 17 w 152"/>
                <a:gd name="T23" fmla="*/ 11 h 102"/>
                <a:gd name="T24" fmla="*/ 13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0160A7"/>
            </a:solidFill>
            <a:ln w="9525">
              <a:noFill/>
              <a:round/>
            </a:ln>
          </p:spPr>
          <p:txBody>
            <a:bodyPr/>
            <a:lstStyle/>
            <a:p>
              <a:endParaRPr lang="zh-CN" altLang="en-US"/>
            </a:p>
          </p:txBody>
        </p:sp>
        <p:sp>
          <p:nvSpPr>
            <p:cNvPr id="2074" name="Freeform 20"/>
            <p:cNvSpPr>
              <a:spLocks noChangeArrowheads="1"/>
            </p:cNvSpPr>
            <p:nvPr/>
          </p:nvSpPr>
          <p:spPr bwMode="auto">
            <a:xfrm>
              <a:off x="0" y="294"/>
              <a:ext cx="25" cy="15"/>
            </a:xfrm>
            <a:custGeom>
              <a:avLst/>
              <a:gdLst>
                <a:gd name="T0" fmla="*/ 10 w 34"/>
                <a:gd name="T1" fmla="*/ 0 h 20"/>
                <a:gd name="T2" fmla="*/ 7 w 34"/>
                <a:gd name="T3" fmla="*/ 6 h 20"/>
                <a:gd name="T4" fmla="*/ 1 w 34"/>
                <a:gd name="T5" fmla="*/ 6 h 20"/>
                <a:gd name="T6" fmla="*/ 1 w 34"/>
                <a:gd name="T7" fmla="*/ 2 h 20"/>
                <a:gd name="T8" fmla="*/ 10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0160A7"/>
            </a:solidFill>
            <a:ln w="9525">
              <a:noFill/>
              <a:round/>
            </a:ln>
          </p:spPr>
          <p:txBody>
            <a:bodyPr/>
            <a:lstStyle/>
            <a:p>
              <a:endParaRPr lang="zh-CN" altLang="en-US"/>
            </a:p>
          </p:txBody>
        </p:sp>
        <p:sp>
          <p:nvSpPr>
            <p:cNvPr id="2075" name="Freeform 21"/>
            <p:cNvSpPr>
              <a:spLocks noChangeArrowheads="1"/>
            </p:cNvSpPr>
            <p:nvPr/>
          </p:nvSpPr>
          <p:spPr bwMode="auto">
            <a:xfrm>
              <a:off x="757" y="805"/>
              <a:ext cx="16" cy="12"/>
            </a:xfrm>
            <a:custGeom>
              <a:avLst/>
              <a:gdLst>
                <a:gd name="T0" fmla="*/ 2 w 21"/>
                <a:gd name="T1" fmla="*/ 0 h 16"/>
                <a:gd name="T2" fmla="*/ 5 w 21"/>
                <a:gd name="T3" fmla="*/ 5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0160A7"/>
            </a:solidFill>
            <a:ln w="9525">
              <a:noFill/>
              <a:round/>
            </a:ln>
          </p:spPr>
          <p:txBody>
            <a:bodyPr/>
            <a:lstStyle/>
            <a:p>
              <a:endParaRPr lang="zh-CN" altLang="en-US"/>
            </a:p>
          </p:txBody>
        </p:sp>
        <p:sp>
          <p:nvSpPr>
            <p:cNvPr id="2076" name="Freeform 22"/>
            <p:cNvSpPr>
              <a:spLocks noChangeArrowheads="1"/>
            </p:cNvSpPr>
            <p:nvPr/>
          </p:nvSpPr>
          <p:spPr bwMode="auto">
            <a:xfrm>
              <a:off x="760" y="830"/>
              <a:ext cx="16" cy="12"/>
            </a:xfrm>
            <a:custGeom>
              <a:avLst/>
              <a:gdLst>
                <a:gd name="T0" fmla="*/ 2 w 21"/>
                <a:gd name="T1" fmla="*/ 0 h 16"/>
                <a:gd name="T2" fmla="*/ 5 w 21"/>
                <a:gd name="T3" fmla="*/ 5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0160A7"/>
            </a:solidFill>
            <a:ln w="9525">
              <a:noFill/>
              <a:round/>
            </a:ln>
          </p:spPr>
          <p:txBody>
            <a:bodyPr/>
            <a:lstStyle/>
            <a:p>
              <a:endParaRPr lang="zh-CN" altLang="en-US"/>
            </a:p>
          </p:txBody>
        </p:sp>
        <p:sp>
          <p:nvSpPr>
            <p:cNvPr id="2077" name="Freeform 23"/>
            <p:cNvSpPr>
              <a:spLocks noChangeArrowheads="1"/>
            </p:cNvSpPr>
            <p:nvPr/>
          </p:nvSpPr>
          <p:spPr bwMode="auto">
            <a:xfrm>
              <a:off x="964" y="962"/>
              <a:ext cx="15" cy="12"/>
            </a:xfrm>
            <a:custGeom>
              <a:avLst/>
              <a:gdLst>
                <a:gd name="T0" fmla="*/ 1 w 21"/>
                <a:gd name="T1" fmla="*/ 0 h 16"/>
                <a:gd name="T2" fmla="*/ 3 w 21"/>
                <a:gd name="T3" fmla="*/ 5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0160A7"/>
            </a:solidFill>
            <a:ln w="9525">
              <a:noFill/>
              <a:round/>
            </a:ln>
          </p:spPr>
          <p:txBody>
            <a:bodyPr/>
            <a:lstStyle/>
            <a:p>
              <a:endParaRPr lang="zh-CN" altLang="en-US"/>
            </a:p>
          </p:txBody>
        </p:sp>
        <p:sp>
          <p:nvSpPr>
            <p:cNvPr id="2078" name="Freeform 24"/>
            <p:cNvSpPr>
              <a:spLocks noChangeArrowheads="1"/>
            </p:cNvSpPr>
            <p:nvPr/>
          </p:nvSpPr>
          <p:spPr bwMode="auto">
            <a:xfrm>
              <a:off x="1088" y="478"/>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2079" name="Freeform 25"/>
            <p:cNvSpPr>
              <a:spLocks noChangeArrowheads="1"/>
            </p:cNvSpPr>
            <p:nvPr/>
          </p:nvSpPr>
          <p:spPr bwMode="auto">
            <a:xfrm>
              <a:off x="988" y="273"/>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2080" name="Freeform 26"/>
            <p:cNvSpPr>
              <a:spLocks noChangeArrowheads="1"/>
            </p:cNvSpPr>
            <p:nvPr/>
          </p:nvSpPr>
          <p:spPr bwMode="auto">
            <a:xfrm>
              <a:off x="1053" y="94"/>
              <a:ext cx="39" cy="18"/>
            </a:xfrm>
            <a:custGeom>
              <a:avLst/>
              <a:gdLst>
                <a:gd name="T0" fmla="*/ 5 w 51"/>
                <a:gd name="T1" fmla="*/ 0 h 24"/>
                <a:gd name="T2" fmla="*/ 2 w 51"/>
                <a:gd name="T3" fmla="*/ 6 h 24"/>
                <a:gd name="T4" fmla="*/ 9 w 51"/>
                <a:gd name="T5" fmla="*/ 8 h 24"/>
                <a:gd name="T6" fmla="*/ 11 w 51"/>
                <a:gd name="T7" fmla="*/ 2 h 24"/>
                <a:gd name="T8" fmla="*/ 5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2081" name="Freeform 27"/>
            <p:cNvSpPr>
              <a:spLocks noChangeArrowheads="1"/>
            </p:cNvSpPr>
            <p:nvPr/>
          </p:nvSpPr>
          <p:spPr bwMode="auto">
            <a:xfrm>
              <a:off x="1116" y="202"/>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2082" name="Freeform 28"/>
            <p:cNvSpPr>
              <a:spLocks noChangeArrowheads="1"/>
            </p:cNvSpPr>
            <p:nvPr/>
          </p:nvSpPr>
          <p:spPr bwMode="auto">
            <a:xfrm>
              <a:off x="1132" y="0"/>
              <a:ext cx="696" cy="346"/>
            </a:xfrm>
            <a:custGeom>
              <a:avLst/>
              <a:gdLst>
                <a:gd name="T0" fmla="*/ 9 w 929"/>
                <a:gd name="T1" fmla="*/ 17 h 462"/>
                <a:gd name="T2" fmla="*/ 1 w 929"/>
                <a:gd name="T3" fmla="*/ 29 h 462"/>
                <a:gd name="T4" fmla="*/ 11 w 929"/>
                <a:gd name="T5" fmla="*/ 31 h 462"/>
                <a:gd name="T6" fmla="*/ 5 w 929"/>
                <a:gd name="T7" fmla="*/ 37 h 462"/>
                <a:gd name="T8" fmla="*/ 32 w 929"/>
                <a:gd name="T9" fmla="*/ 43 h 462"/>
                <a:gd name="T10" fmla="*/ 44 w 929"/>
                <a:gd name="T11" fmla="*/ 41 h 462"/>
                <a:gd name="T12" fmla="*/ 79 w 929"/>
                <a:gd name="T13" fmla="*/ 24 h 462"/>
                <a:gd name="T14" fmla="*/ 95 w 929"/>
                <a:gd name="T15" fmla="*/ 21 h 462"/>
                <a:gd name="T16" fmla="*/ 102 w 929"/>
                <a:gd name="T17" fmla="*/ 25 h 462"/>
                <a:gd name="T18" fmla="*/ 86 w 929"/>
                <a:gd name="T19" fmla="*/ 28 h 462"/>
                <a:gd name="T20" fmla="*/ 76 w 929"/>
                <a:gd name="T21" fmla="*/ 35 h 462"/>
                <a:gd name="T22" fmla="*/ 79 w 929"/>
                <a:gd name="T23" fmla="*/ 37 h 462"/>
                <a:gd name="T24" fmla="*/ 82 w 929"/>
                <a:gd name="T25" fmla="*/ 49 h 462"/>
                <a:gd name="T26" fmla="*/ 110 w 929"/>
                <a:gd name="T27" fmla="*/ 61 h 462"/>
                <a:gd name="T28" fmla="*/ 106 w 929"/>
                <a:gd name="T29" fmla="*/ 66 h 462"/>
                <a:gd name="T30" fmla="*/ 116 w 929"/>
                <a:gd name="T31" fmla="*/ 77 h 462"/>
                <a:gd name="T32" fmla="*/ 110 w 929"/>
                <a:gd name="T33" fmla="*/ 84 h 462"/>
                <a:gd name="T34" fmla="*/ 102 w 929"/>
                <a:gd name="T35" fmla="*/ 93 h 462"/>
                <a:gd name="T36" fmla="*/ 93 w 929"/>
                <a:gd name="T37" fmla="*/ 102 h 462"/>
                <a:gd name="T38" fmla="*/ 92 w 929"/>
                <a:gd name="T39" fmla="*/ 133 h 462"/>
                <a:gd name="T40" fmla="*/ 105 w 929"/>
                <a:gd name="T41" fmla="*/ 140 h 462"/>
                <a:gd name="T42" fmla="*/ 122 w 929"/>
                <a:gd name="T43" fmla="*/ 142 h 462"/>
                <a:gd name="T44" fmla="*/ 130 w 929"/>
                <a:gd name="T45" fmla="*/ 133 h 462"/>
                <a:gd name="T46" fmla="*/ 160 w 929"/>
                <a:gd name="T47" fmla="*/ 112 h 462"/>
                <a:gd name="T48" fmla="*/ 180 w 929"/>
                <a:gd name="T49" fmla="*/ 105 h 462"/>
                <a:gd name="T50" fmla="*/ 204 w 929"/>
                <a:gd name="T51" fmla="*/ 97 h 462"/>
                <a:gd name="T52" fmla="*/ 227 w 929"/>
                <a:gd name="T53" fmla="*/ 91 h 462"/>
                <a:gd name="T54" fmla="*/ 240 w 929"/>
                <a:gd name="T55" fmla="*/ 82 h 462"/>
                <a:gd name="T56" fmla="*/ 252 w 929"/>
                <a:gd name="T57" fmla="*/ 63 h 462"/>
                <a:gd name="T58" fmla="*/ 252 w 929"/>
                <a:gd name="T59" fmla="*/ 48 h 462"/>
                <a:gd name="T60" fmla="*/ 252 w 929"/>
                <a:gd name="T61" fmla="*/ 39 h 462"/>
                <a:gd name="T62" fmla="*/ 262 w 929"/>
                <a:gd name="T63" fmla="*/ 28 h 462"/>
                <a:gd name="T64" fmla="*/ 276 w 929"/>
                <a:gd name="T65" fmla="*/ 29 h 462"/>
                <a:gd name="T66" fmla="*/ 291 w 929"/>
                <a:gd name="T67" fmla="*/ 16 h 462"/>
                <a:gd name="T68" fmla="*/ 279 w 929"/>
                <a:gd name="T69" fmla="*/ 17 h 462"/>
                <a:gd name="T70" fmla="*/ 267 w 929"/>
                <a:gd name="T71" fmla="*/ 14 h 462"/>
                <a:gd name="T72" fmla="*/ 250 w 929"/>
                <a:gd name="T73" fmla="*/ 7 h 462"/>
                <a:gd name="T74" fmla="*/ 202 w 929"/>
                <a:gd name="T75" fmla="*/ 7 h 462"/>
                <a:gd name="T76" fmla="*/ 184 w 929"/>
                <a:gd name="T77" fmla="*/ 12 h 462"/>
                <a:gd name="T78" fmla="*/ 175 w 929"/>
                <a:gd name="T79" fmla="*/ 12 h 462"/>
                <a:gd name="T80" fmla="*/ 163 w 929"/>
                <a:gd name="T81" fmla="*/ 16 h 462"/>
                <a:gd name="T82" fmla="*/ 151 w 929"/>
                <a:gd name="T83" fmla="*/ 9 h 462"/>
                <a:gd name="T84" fmla="*/ 136 w 929"/>
                <a:gd name="T85" fmla="*/ 12 h 462"/>
                <a:gd name="T86" fmla="*/ 115 w 929"/>
                <a:gd name="T87" fmla="*/ 16 h 462"/>
                <a:gd name="T88" fmla="*/ 129 w 929"/>
                <a:gd name="T89" fmla="*/ 12 h 462"/>
                <a:gd name="T90" fmla="*/ 111 w 929"/>
                <a:gd name="T91" fmla="*/ 2 h 462"/>
                <a:gd name="T92" fmla="*/ 105 w 929"/>
                <a:gd name="T93" fmla="*/ 1 h 462"/>
                <a:gd name="T94" fmla="*/ 99 w 929"/>
                <a:gd name="T95" fmla="*/ 2 h 462"/>
                <a:gd name="T96" fmla="*/ 76 w 929"/>
                <a:gd name="T97" fmla="*/ 5 h 462"/>
                <a:gd name="T98" fmla="*/ 50 w 929"/>
                <a:gd name="T99" fmla="*/ 9 h 462"/>
                <a:gd name="T100" fmla="*/ 34 w 929"/>
                <a:gd name="T101" fmla="*/ 7 h 462"/>
                <a:gd name="T102" fmla="*/ 36 w 929"/>
                <a:gd name="T103" fmla="*/ 21 h 462"/>
                <a:gd name="T104" fmla="*/ 32 w 929"/>
                <a:gd name="T105" fmla="*/ 16 h 462"/>
                <a:gd name="T106" fmla="*/ 19 w 929"/>
                <a:gd name="T107" fmla="*/ 1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0160A7"/>
            </a:solidFill>
            <a:ln w="9525">
              <a:noFill/>
              <a:round/>
            </a:ln>
          </p:spPr>
          <p:txBody>
            <a:bodyPr/>
            <a:lstStyle/>
            <a:p>
              <a:endParaRPr lang="zh-CN" altLang="en-US"/>
            </a:p>
          </p:txBody>
        </p:sp>
        <p:sp>
          <p:nvSpPr>
            <p:cNvPr id="2083" name="Freeform 29"/>
            <p:cNvSpPr>
              <a:spLocks noChangeArrowheads="1"/>
            </p:cNvSpPr>
            <p:nvPr/>
          </p:nvSpPr>
          <p:spPr bwMode="auto">
            <a:xfrm>
              <a:off x="1345" y="184"/>
              <a:ext cx="39" cy="24"/>
            </a:xfrm>
            <a:custGeom>
              <a:avLst/>
              <a:gdLst>
                <a:gd name="T0" fmla="*/ 11 w 52"/>
                <a:gd name="T1" fmla="*/ 0 h 32"/>
                <a:gd name="T2" fmla="*/ 3 w 52"/>
                <a:gd name="T3" fmla="*/ 6 h 32"/>
                <a:gd name="T4" fmla="*/ 8 w 52"/>
                <a:gd name="T5" fmla="*/ 11 h 32"/>
                <a:gd name="T6" fmla="*/ 14 w 52"/>
                <a:gd name="T7" fmla="*/ 10 h 32"/>
                <a:gd name="T8" fmla="*/ 11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0160A7"/>
            </a:solidFill>
            <a:ln w="9525">
              <a:noFill/>
              <a:round/>
            </a:ln>
          </p:spPr>
          <p:txBody>
            <a:bodyPr/>
            <a:lstStyle/>
            <a:p>
              <a:endParaRPr lang="zh-CN" altLang="en-US"/>
            </a:p>
          </p:txBody>
        </p:sp>
        <p:sp>
          <p:nvSpPr>
            <p:cNvPr id="2084" name="Freeform 30"/>
            <p:cNvSpPr>
              <a:spLocks noChangeArrowheads="1"/>
            </p:cNvSpPr>
            <p:nvPr/>
          </p:nvSpPr>
          <p:spPr bwMode="auto">
            <a:xfrm>
              <a:off x="1628" y="250"/>
              <a:ext cx="128" cy="54"/>
            </a:xfrm>
            <a:custGeom>
              <a:avLst/>
              <a:gdLst>
                <a:gd name="T0" fmla="*/ 31 w 172"/>
                <a:gd name="T1" fmla="*/ 3 h 72"/>
                <a:gd name="T2" fmla="*/ 20 w 172"/>
                <a:gd name="T3" fmla="*/ 2 h 72"/>
                <a:gd name="T4" fmla="*/ 16 w 172"/>
                <a:gd name="T5" fmla="*/ 0 h 72"/>
                <a:gd name="T6" fmla="*/ 0 w 172"/>
                <a:gd name="T7" fmla="*/ 9 h 72"/>
                <a:gd name="T8" fmla="*/ 9 w 172"/>
                <a:gd name="T9" fmla="*/ 13 h 72"/>
                <a:gd name="T10" fmla="*/ 13 w 172"/>
                <a:gd name="T11" fmla="*/ 20 h 72"/>
                <a:gd name="T12" fmla="*/ 20 w 172"/>
                <a:gd name="T13" fmla="*/ 22 h 72"/>
                <a:gd name="T14" fmla="*/ 24 w 172"/>
                <a:gd name="T15" fmla="*/ 23 h 72"/>
                <a:gd name="T16" fmla="*/ 40 w 172"/>
                <a:gd name="T17" fmla="*/ 20 h 72"/>
                <a:gd name="T18" fmla="*/ 53 w 172"/>
                <a:gd name="T19" fmla="*/ 14 h 72"/>
                <a:gd name="T20" fmla="*/ 45 w 172"/>
                <a:gd name="T21" fmla="*/ 6 h 72"/>
                <a:gd name="T22" fmla="*/ 42 w 172"/>
                <a:gd name="T23" fmla="*/ 2 h 72"/>
                <a:gd name="T24" fmla="*/ 31 w 172"/>
                <a:gd name="T25" fmla="*/ 3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0160A7"/>
            </a:solidFill>
            <a:ln w="9525">
              <a:noFill/>
              <a:round/>
            </a:ln>
          </p:spPr>
          <p:txBody>
            <a:bodyPr/>
            <a:lstStyle/>
            <a:p>
              <a:endParaRPr lang="zh-CN" altLang="en-US"/>
            </a:p>
          </p:txBody>
        </p:sp>
        <p:sp>
          <p:nvSpPr>
            <p:cNvPr id="2085" name="Freeform 31"/>
            <p:cNvSpPr>
              <a:spLocks noChangeArrowheads="1"/>
            </p:cNvSpPr>
            <p:nvPr/>
          </p:nvSpPr>
          <p:spPr bwMode="auto">
            <a:xfrm>
              <a:off x="1729" y="87"/>
              <a:ext cx="39" cy="24"/>
            </a:xfrm>
            <a:custGeom>
              <a:avLst/>
              <a:gdLst>
                <a:gd name="T0" fmla="*/ 11 w 52"/>
                <a:gd name="T1" fmla="*/ 0 h 32"/>
                <a:gd name="T2" fmla="*/ 3 w 52"/>
                <a:gd name="T3" fmla="*/ 6 h 32"/>
                <a:gd name="T4" fmla="*/ 8 w 52"/>
                <a:gd name="T5" fmla="*/ 11 h 32"/>
                <a:gd name="T6" fmla="*/ 14 w 52"/>
                <a:gd name="T7" fmla="*/ 10 h 32"/>
                <a:gd name="T8" fmla="*/ 11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0160A7"/>
            </a:solidFill>
            <a:ln w="9525">
              <a:noFill/>
              <a:round/>
            </a:ln>
          </p:spPr>
          <p:txBody>
            <a:bodyPr/>
            <a:lstStyle/>
            <a:p>
              <a:endParaRPr lang="zh-CN" altLang="en-US"/>
            </a:p>
          </p:txBody>
        </p:sp>
        <p:sp>
          <p:nvSpPr>
            <p:cNvPr id="2086" name="Freeform 32"/>
            <p:cNvSpPr>
              <a:spLocks noChangeArrowheads="1"/>
            </p:cNvSpPr>
            <p:nvPr/>
          </p:nvSpPr>
          <p:spPr bwMode="auto">
            <a:xfrm>
              <a:off x="1998" y="55"/>
              <a:ext cx="155" cy="63"/>
            </a:xfrm>
            <a:custGeom>
              <a:avLst/>
              <a:gdLst>
                <a:gd name="T0" fmla="*/ 61 w 206"/>
                <a:gd name="T1" fmla="*/ 2 h 85"/>
                <a:gd name="T2" fmla="*/ 33 w 206"/>
                <a:gd name="T3" fmla="*/ 3 h 85"/>
                <a:gd name="T4" fmla="*/ 35 w 206"/>
                <a:gd name="T5" fmla="*/ 7 h 85"/>
                <a:gd name="T6" fmla="*/ 35 w 206"/>
                <a:gd name="T7" fmla="*/ 10 h 85"/>
                <a:gd name="T8" fmla="*/ 29 w 206"/>
                <a:gd name="T9" fmla="*/ 8 h 85"/>
                <a:gd name="T10" fmla="*/ 25 w 206"/>
                <a:gd name="T11" fmla="*/ 5 h 85"/>
                <a:gd name="T12" fmla="*/ 8 w 206"/>
                <a:gd name="T13" fmla="*/ 8 h 85"/>
                <a:gd name="T14" fmla="*/ 10 w 206"/>
                <a:gd name="T15" fmla="*/ 15 h 85"/>
                <a:gd name="T16" fmla="*/ 17 w 206"/>
                <a:gd name="T17" fmla="*/ 16 h 85"/>
                <a:gd name="T18" fmla="*/ 24 w 206"/>
                <a:gd name="T19" fmla="*/ 22 h 85"/>
                <a:gd name="T20" fmla="*/ 29 w 206"/>
                <a:gd name="T21" fmla="*/ 26 h 85"/>
                <a:gd name="T22" fmla="*/ 35 w 206"/>
                <a:gd name="T23" fmla="*/ 20 h 85"/>
                <a:gd name="T24" fmla="*/ 38 w 206"/>
                <a:gd name="T25" fmla="*/ 18 h 85"/>
                <a:gd name="T26" fmla="*/ 41 w 206"/>
                <a:gd name="T27" fmla="*/ 14 h 85"/>
                <a:gd name="T28" fmla="*/ 53 w 206"/>
                <a:gd name="T29" fmla="*/ 10 h 85"/>
                <a:gd name="T30" fmla="*/ 60 w 206"/>
                <a:gd name="T31" fmla="*/ 10 h 85"/>
                <a:gd name="T32" fmla="*/ 64 w 206"/>
                <a:gd name="T33" fmla="*/ 8 h 85"/>
                <a:gd name="T34" fmla="*/ 61 w 206"/>
                <a:gd name="T35" fmla="*/ 2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0160A7"/>
            </a:solidFill>
            <a:ln w="9525">
              <a:noFill/>
              <a:round/>
            </a:ln>
          </p:spPr>
          <p:txBody>
            <a:bodyPr/>
            <a:lstStyle/>
            <a:p>
              <a:endParaRPr lang="zh-CN" altLang="en-US"/>
            </a:p>
          </p:txBody>
        </p:sp>
        <p:sp>
          <p:nvSpPr>
            <p:cNvPr id="2087" name="Freeform 33"/>
            <p:cNvSpPr>
              <a:spLocks noChangeArrowheads="1"/>
            </p:cNvSpPr>
            <p:nvPr/>
          </p:nvSpPr>
          <p:spPr bwMode="auto">
            <a:xfrm>
              <a:off x="2095" y="88"/>
              <a:ext cx="48" cy="21"/>
            </a:xfrm>
            <a:custGeom>
              <a:avLst/>
              <a:gdLst>
                <a:gd name="T0" fmla="*/ 11 w 64"/>
                <a:gd name="T1" fmla="*/ 2 h 28"/>
                <a:gd name="T2" fmla="*/ 3 w 64"/>
                <a:gd name="T3" fmla="*/ 2 h 28"/>
                <a:gd name="T4" fmla="*/ 8 w 64"/>
                <a:gd name="T5" fmla="*/ 9 h 28"/>
                <a:gd name="T6" fmla="*/ 17 w 64"/>
                <a:gd name="T7" fmla="*/ 5 h 28"/>
                <a:gd name="T8" fmla="*/ 11 w 64"/>
                <a:gd name="T9" fmla="*/ 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0160A7"/>
            </a:solidFill>
            <a:ln w="9525">
              <a:noFill/>
              <a:round/>
            </a:ln>
          </p:spPr>
          <p:txBody>
            <a:bodyPr/>
            <a:lstStyle/>
            <a:p>
              <a:endParaRPr lang="zh-CN" altLang="en-US"/>
            </a:p>
          </p:txBody>
        </p:sp>
        <p:sp>
          <p:nvSpPr>
            <p:cNvPr id="2088" name="Freeform 34"/>
            <p:cNvSpPr>
              <a:spLocks noChangeArrowheads="1"/>
            </p:cNvSpPr>
            <p:nvPr/>
          </p:nvSpPr>
          <p:spPr bwMode="auto">
            <a:xfrm>
              <a:off x="1803" y="360"/>
              <a:ext cx="109" cy="132"/>
            </a:xfrm>
            <a:custGeom>
              <a:avLst/>
              <a:gdLst>
                <a:gd name="T0" fmla="*/ 7 w 146"/>
                <a:gd name="T1" fmla="*/ 6 h 176"/>
                <a:gd name="T2" fmla="*/ 0 w 146"/>
                <a:gd name="T3" fmla="*/ 8 h 176"/>
                <a:gd name="T4" fmla="*/ 4 w 146"/>
                <a:gd name="T5" fmla="*/ 14 h 176"/>
                <a:gd name="T6" fmla="*/ 10 w 146"/>
                <a:gd name="T7" fmla="*/ 28 h 176"/>
                <a:gd name="T8" fmla="*/ 16 w 146"/>
                <a:gd name="T9" fmla="*/ 29 h 176"/>
                <a:gd name="T10" fmla="*/ 16 w 146"/>
                <a:gd name="T11" fmla="*/ 34 h 176"/>
                <a:gd name="T12" fmla="*/ 9 w 146"/>
                <a:gd name="T13" fmla="*/ 36 h 176"/>
                <a:gd name="T14" fmla="*/ 5 w 146"/>
                <a:gd name="T15" fmla="*/ 42 h 176"/>
                <a:gd name="T16" fmla="*/ 5 w 146"/>
                <a:gd name="T17" fmla="*/ 44 h 176"/>
                <a:gd name="T18" fmla="*/ 9 w 146"/>
                <a:gd name="T19" fmla="*/ 45 h 176"/>
                <a:gd name="T20" fmla="*/ 5 w 146"/>
                <a:gd name="T21" fmla="*/ 53 h 176"/>
                <a:gd name="T22" fmla="*/ 6 w 146"/>
                <a:gd name="T23" fmla="*/ 56 h 176"/>
                <a:gd name="T24" fmla="*/ 10 w 146"/>
                <a:gd name="T25" fmla="*/ 54 h 176"/>
                <a:gd name="T26" fmla="*/ 18 w 146"/>
                <a:gd name="T27" fmla="*/ 53 h 176"/>
                <a:gd name="T28" fmla="*/ 29 w 146"/>
                <a:gd name="T29" fmla="*/ 54 h 176"/>
                <a:gd name="T30" fmla="*/ 34 w 146"/>
                <a:gd name="T31" fmla="*/ 53 h 176"/>
                <a:gd name="T32" fmla="*/ 38 w 146"/>
                <a:gd name="T33" fmla="*/ 53 h 176"/>
                <a:gd name="T34" fmla="*/ 40 w 146"/>
                <a:gd name="T35" fmla="*/ 45 h 176"/>
                <a:gd name="T36" fmla="*/ 45 w 146"/>
                <a:gd name="T37" fmla="*/ 42 h 176"/>
                <a:gd name="T38" fmla="*/ 34 w 146"/>
                <a:gd name="T39" fmla="*/ 35 h 176"/>
                <a:gd name="T40" fmla="*/ 28 w 146"/>
                <a:gd name="T41" fmla="*/ 26 h 176"/>
                <a:gd name="T42" fmla="*/ 25 w 146"/>
                <a:gd name="T43" fmla="*/ 22 h 176"/>
                <a:gd name="T44" fmla="*/ 20 w 146"/>
                <a:gd name="T45" fmla="*/ 20 h 176"/>
                <a:gd name="T46" fmla="*/ 27 w 146"/>
                <a:gd name="T47" fmla="*/ 15 h 176"/>
                <a:gd name="T48" fmla="*/ 20 w 146"/>
                <a:gd name="T49" fmla="*/ 10 h 176"/>
                <a:gd name="T50" fmla="*/ 22 w 146"/>
                <a:gd name="T51" fmla="*/ 5 h 176"/>
                <a:gd name="T52" fmla="*/ 14 w 146"/>
                <a:gd name="T53" fmla="*/ 1 h 176"/>
                <a:gd name="T54" fmla="*/ 9 w 146"/>
                <a:gd name="T55" fmla="*/ 3 h 176"/>
                <a:gd name="T56" fmla="*/ 7 w 146"/>
                <a:gd name="T57" fmla="*/ 6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0160A7"/>
            </a:solidFill>
            <a:ln w="9525">
              <a:noFill/>
              <a:round/>
            </a:ln>
          </p:spPr>
          <p:txBody>
            <a:bodyPr/>
            <a:lstStyle/>
            <a:p>
              <a:endParaRPr lang="zh-CN" altLang="en-US"/>
            </a:p>
          </p:txBody>
        </p:sp>
        <p:sp>
          <p:nvSpPr>
            <p:cNvPr id="2089" name="Freeform 35"/>
            <p:cNvSpPr>
              <a:spLocks noChangeArrowheads="1"/>
            </p:cNvSpPr>
            <p:nvPr/>
          </p:nvSpPr>
          <p:spPr bwMode="auto">
            <a:xfrm>
              <a:off x="1749" y="408"/>
              <a:ext cx="69" cy="68"/>
            </a:xfrm>
            <a:custGeom>
              <a:avLst/>
              <a:gdLst>
                <a:gd name="T0" fmla="*/ 19 w 92"/>
                <a:gd name="T1" fmla="*/ 1 h 92"/>
                <a:gd name="T2" fmla="*/ 26 w 92"/>
                <a:gd name="T3" fmla="*/ 2 h 92"/>
                <a:gd name="T4" fmla="*/ 29 w 92"/>
                <a:gd name="T5" fmla="*/ 7 h 92"/>
                <a:gd name="T6" fmla="*/ 25 w 92"/>
                <a:gd name="T7" fmla="*/ 14 h 92"/>
                <a:gd name="T8" fmla="*/ 15 w 92"/>
                <a:gd name="T9" fmla="*/ 22 h 92"/>
                <a:gd name="T10" fmla="*/ 6 w 92"/>
                <a:gd name="T11" fmla="*/ 27 h 92"/>
                <a:gd name="T12" fmla="*/ 3 w 92"/>
                <a:gd name="T13" fmla="*/ 21 h 92"/>
                <a:gd name="T14" fmla="*/ 6 w 92"/>
                <a:gd name="T15" fmla="*/ 19 h 92"/>
                <a:gd name="T16" fmla="*/ 5 w 92"/>
                <a:gd name="T17" fmla="*/ 13 h 92"/>
                <a:gd name="T18" fmla="*/ 13 w 92"/>
                <a:gd name="T19" fmla="*/ 9 h 92"/>
                <a:gd name="T20" fmla="*/ 19 w 9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0160A7"/>
            </a:solidFill>
            <a:ln w="9525">
              <a:noFill/>
              <a:round/>
            </a:ln>
          </p:spPr>
          <p:txBody>
            <a:bodyPr/>
            <a:lstStyle/>
            <a:p>
              <a:endParaRPr lang="zh-CN" altLang="en-US"/>
            </a:p>
          </p:txBody>
        </p:sp>
        <p:sp>
          <p:nvSpPr>
            <p:cNvPr id="2090" name="Freeform 36"/>
            <p:cNvSpPr>
              <a:spLocks noChangeArrowheads="1"/>
            </p:cNvSpPr>
            <p:nvPr/>
          </p:nvSpPr>
          <p:spPr bwMode="auto">
            <a:xfrm>
              <a:off x="3435" y="1551"/>
              <a:ext cx="474" cy="495"/>
            </a:xfrm>
            <a:custGeom>
              <a:avLst/>
              <a:gdLst>
                <a:gd name="T0" fmla="*/ 67 w 633"/>
                <a:gd name="T1" fmla="*/ 4 h 660"/>
                <a:gd name="T2" fmla="*/ 55 w 633"/>
                <a:gd name="T3" fmla="*/ 6 h 660"/>
                <a:gd name="T4" fmla="*/ 46 w 633"/>
                <a:gd name="T5" fmla="*/ 17 h 660"/>
                <a:gd name="T6" fmla="*/ 32 w 633"/>
                <a:gd name="T7" fmla="*/ 19 h 660"/>
                <a:gd name="T8" fmla="*/ 26 w 633"/>
                <a:gd name="T9" fmla="*/ 24 h 660"/>
                <a:gd name="T10" fmla="*/ 21 w 633"/>
                <a:gd name="T11" fmla="*/ 37 h 660"/>
                <a:gd name="T12" fmla="*/ 11 w 633"/>
                <a:gd name="T13" fmla="*/ 53 h 660"/>
                <a:gd name="T14" fmla="*/ 0 w 633"/>
                <a:gd name="T15" fmla="*/ 57 h 660"/>
                <a:gd name="T16" fmla="*/ 22 w 633"/>
                <a:gd name="T17" fmla="*/ 103 h 660"/>
                <a:gd name="T18" fmla="*/ 37 w 633"/>
                <a:gd name="T19" fmla="*/ 135 h 660"/>
                <a:gd name="T20" fmla="*/ 46 w 633"/>
                <a:gd name="T21" fmla="*/ 140 h 660"/>
                <a:gd name="T22" fmla="*/ 52 w 633"/>
                <a:gd name="T23" fmla="*/ 143 h 660"/>
                <a:gd name="T24" fmla="*/ 72 w 633"/>
                <a:gd name="T25" fmla="*/ 137 h 660"/>
                <a:gd name="T26" fmla="*/ 79 w 633"/>
                <a:gd name="T27" fmla="*/ 134 h 660"/>
                <a:gd name="T28" fmla="*/ 94 w 633"/>
                <a:gd name="T29" fmla="*/ 143 h 660"/>
                <a:gd name="T30" fmla="*/ 102 w 633"/>
                <a:gd name="T31" fmla="*/ 167 h 660"/>
                <a:gd name="T32" fmla="*/ 106 w 633"/>
                <a:gd name="T33" fmla="*/ 166 h 660"/>
                <a:gd name="T34" fmla="*/ 109 w 633"/>
                <a:gd name="T35" fmla="*/ 161 h 660"/>
                <a:gd name="T36" fmla="*/ 116 w 633"/>
                <a:gd name="T37" fmla="*/ 173 h 660"/>
                <a:gd name="T38" fmla="*/ 127 w 633"/>
                <a:gd name="T39" fmla="*/ 181 h 660"/>
                <a:gd name="T40" fmla="*/ 137 w 633"/>
                <a:gd name="T41" fmla="*/ 191 h 660"/>
                <a:gd name="T42" fmla="*/ 139 w 633"/>
                <a:gd name="T43" fmla="*/ 195 h 660"/>
                <a:gd name="T44" fmla="*/ 143 w 633"/>
                <a:gd name="T45" fmla="*/ 197 h 660"/>
                <a:gd name="T46" fmla="*/ 152 w 633"/>
                <a:gd name="T47" fmla="*/ 207 h 660"/>
                <a:gd name="T48" fmla="*/ 155 w 633"/>
                <a:gd name="T49" fmla="*/ 200 h 660"/>
                <a:gd name="T50" fmla="*/ 170 w 633"/>
                <a:gd name="T51" fmla="*/ 209 h 660"/>
                <a:gd name="T52" fmla="*/ 184 w 633"/>
                <a:gd name="T53" fmla="*/ 207 h 660"/>
                <a:gd name="T54" fmla="*/ 193 w 633"/>
                <a:gd name="T55" fmla="*/ 168 h 660"/>
                <a:gd name="T56" fmla="*/ 198 w 633"/>
                <a:gd name="T57" fmla="*/ 146 h 660"/>
                <a:gd name="T58" fmla="*/ 195 w 633"/>
                <a:gd name="T59" fmla="*/ 116 h 660"/>
                <a:gd name="T60" fmla="*/ 168 w 633"/>
                <a:gd name="T61" fmla="*/ 86 h 660"/>
                <a:gd name="T62" fmla="*/ 166 w 633"/>
                <a:gd name="T63" fmla="*/ 74 h 660"/>
                <a:gd name="T64" fmla="*/ 145 w 633"/>
                <a:gd name="T65" fmla="*/ 57 h 660"/>
                <a:gd name="T66" fmla="*/ 148 w 633"/>
                <a:gd name="T67" fmla="*/ 49 h 660"/>
                <a:gd name="T68" fmla="*/ 143 w 633"/>
                <a:gd name="T69" fmla="*/ 42 h 660"/>
                <a:gd name="T70" fmla="*/ 131 w 633"/>
                <a:gd name="T71" fmla="*/ 25 h 660"/>
                <a:gd name="T72" fmla="*/ 124 w 633"/>
                <a:gd name="T73" fmla="*/ 10 h 660"/>
                <a:gd name="T74" fmla="*/ 122 w 633"/>
                <a:gd name="T75" fmla="*/ 6 h 660"/>
                <a:gd name="T76" fmla="*/ 115 w 633"/>
                <a:gd name="T77" fmla="*/ 48 h 660"/>
                <a:gd name="T78" fmla="*/ 102 w 633"/>
                <a:gd name="T79" fmla="*/ 37 h 660"/>
                <a:gd name="T80" fmla="*/ 92 w 633"/>
                <a:gd name="T81" fmla="*/ 35 h 660"/>
                <a:gd name="T82" fmla="*/ 86 w 633"/>
                <a:gd name="T83" fmla="*/ 28 h 660"/>
                <a:gd name="T84" fmla="*/ 83 w 633"/>
                <a:gd name="T85" fmla="*/ 20 h 660"/>
                <a:gd name="T86" fmla="*/ 87 w 633"/>
                <a:gd name="T87" fmla="*/ 17 h 660"/>
                <a:gd name="T88" fmla="*/ 76 w 633"/>
                <a:gd name="T89" fmla="*/ 6 h 660"/>
                <a:gd name="T90" fmla="*/ 68 w 633"/>
                <a:gd name="T91" fmla="*/ 4 h 660"/>
                <a:gd name="T92" fmla="*/ 64 w 633"/>
                <a:gd name="T93" fmla="*/ 2 h 660"/>
                <a:gd name="T94" fmla="*/ 67 w 633"/>
                <a:gd name="T95" fmla="*/ 4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0160A7"/>
            </a:solidFill>
            <a:ln w="9525">
              <a:noFill/>
              <a:round/>
            </a:ln>
          </p:spPr>
          <p:txBody>
            <a:bodyPr/>
            <a:lstStyle/>
            <a:p>
              <a:endParaRPr lang="zh-CN" altLang="en-US"/>
            </a:p>
          </p:txBody>
        </p:sp>
        <p:sp>
          <p:nvSpPr>
            <p:cNvPr id="2091" name="Freeform 37"/>
            <p:cNvSpPr>
              <a:spLocks noChangeArrowheads="1"/>
            </p:cNvSpPr>
            <p:nvPr/>
          </p:nvSpPr>
          <p:spPr bwMode="auto">
            <a:xfrm>
              <a:off x="3582" y="1290"/>
              <a:ext cx="319" cy="210"/>
            </a:xfrm>
            <a:custGeom>
              <a:avLst/>
              <a:gdLst>
                <a:gd name="T0" fmla="*/ 26 w 426"/>
                <a:gd name="T1" fmla="*/ 20 h 280"/>
                <a:gd name="T2" fmla="*/ 21 w 426"/>
                <a:gd name="T3" fmla="*/ 11 h 280"/>
                <a:gd name="T4" fmla="*/ 20 w 426"/>
                <a:gd name="T5" fmla="*/ 5 h 280"/>
                <a:gd name="T6" fmla="*/ 16 w 426"/>
                <a:gd name="T7" fmla="*/ 4 h 280"/>
                <a:gd name="T8" fmla="*/ 5 w 426"/>
                <a:gd name="T9" fmla="*/ 5 h 280"/>
                <a:gd name="T10" fmla="*/ 14 w 426"/>
                <a:gd name="T11" fmla="*/ 13 h 280"/>
                <a:gd name="T12" fmla="*/ 15 w 426"/>
                <a:gd name="T13" fmla="*/ 17 h 280"/>
                <a:gd name="T14" fmla="*/ 7 w 426"/>
                <a:gd name="T15" fmla="*/ 22 h 280"/>
                <a:gd name="T16" fmla="*/ 28 w 426"/>
                <a:gd name="T17" fmla="*/ 29 h 280"/>
                <a:gd name="T18" fmla="*/ 39 w 426"/>
                <a:gd name="T19" fmla="*/ 35 h 280"/>
                <a:gd name="T20" fmla="*/ 40 w 426"/>
                <a:gd name="T21" fmla="*/ 40 h 280"/>
                <a:gd name="T22" fmla="*/ 44 w 426"/>
                <a:gd name="T23" fmla="*/ 42 h 280"/>
                <a:gd name="T24" fmla="*/ 46 w 426"/>
                <a:gd name="T25" fmla="*/ 50 h 280"/>
                <a:gd name="T26" fmla="*/ 41 w 426"/>
                <a:gd name="T27" fmla="*/ 62 h 280"/>
                <a:gd name="T28" fmla="*/ 57 w 426"/>
                <a:gd name="T29" fmla="*/ 60 h 280"/>
                <a:gd name="T30" fmla="*/ 61 w 426"/>
                <a:gd name="T31" fmla="*/ 69 h 280"/>
                <a:gd name="T32" fmla="*/ 68 w 426"/>
                <a:gd name="T33" fmla="*/ 71 h 280"/>
                <a:gd name="T34" fmla="*/ 72 w 426"/>
                <a:gd name="T35" fmla="*/ 72 h 280"/>
                <a:gd name="T36" fmla="*/ 79 w 426"/>
                <a:gd name="T37" fmla="*/ 71 h 280"/>
                <a:gd name="T38" fmla="*/ 87 w 426"/>
                <a:gd name="T39" fmla="*/ 62 h 280"/>
                <a:gd name="T40" fmla="*/ 106 w 426"/>
                <a:gd name="T41" fmla="*/ 80 h 280"/>
                <a:gd name="T42" fmla="*/ 115 w 426"/>
                <a:gd name="T43" fmla="*/ 89 h 280"/>
                <a:gd name="T44" fmla="*/ 113 w 426"/>
                <a:gd name="T45" fmla="*/ 71 h 280"/>
                <a:gd name="T46" fmla="*/ 106 w 426"/>
                <a:gd name="T47" fmla="*/ 64 h 280"/>
                <a:gd name="T48" fmla="*/ 118 w 426"/>
                <a:gd name="T49" fmla="*/ 53 h 280"/>
                <a:gd name="T50" fmla="*/ 128 w 426"/>
                <a:gd name="T51" fmla="*/ 50 h 280"/>
                <a:gd name="T52" fmla="*/ 133 w 426"/>
                <a:gd name="T53" fmla="*/ 49 h 280"/>
                <a:gd name="T54" fmla="*/ 133 w 426"/>
                <a:gd name="T55" fmla="*/ 44 h 280"/>
                <a:gd name="T56" fmla="*/ 112 w 426"/>
                <a:gd name="T57" fmla="*/ 47 h 280"/>
                <a:gd name="T58" fmla="*/ 96 w 426"/>
                <a:gd name="T59" fmla="*/ 44 h 280"/>
                <a:gd name="T60" fmla="*/ 94 w 426"/>
                <a:gd name="T61" fmla="*/ 41 h 280"/>
                <a:gd name="T62" fmla="*/ 92 w 426"/>
                <a:gd name="T63" fmla="*/ 37 h 280"/>
                <a:gd name="T64" fmla="*/ 70 w 426"/>
                <a:gd name="T65" fmla="*/ 26 h 280"/>
                <a:gd name="T66" fmla="*/ 50 w 426"/>
                <a:gd name="T67" fmla="*/ 20 h 280"/>
                <a:gd name="T68" fmla="*/ 43 w 426"/>
                <a:gd name="T69" fmla="*/ 17 h 280"/>
                <a:gd name="T70" fmla="*/ 25 w 426"/>
                <a:gd name="T71" fmla="*/ 17 h 280"/>
                <a:gd name="T72" fmla="*/ 21 w 426"/>
                <a:gd name="T73" fmla="*/ 11 h 280"/>
                <a:gd name="T74" fmla="*/ 21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0160A7"/>
            </a:solidFill>
            <a:ln w="9525">
              <a:noFill/>
              <a:round/>
            </a:ln>
          </p:spPr>
          <p:txBody>
            <a:bodyPr/>
            <a:lstStyle/>
            <a:p>
              <a:endParaRPr lang="zh-CN" altLang="en-US"/>
            </a:p>
          </p:txBody>
        </p:sp>
        <p:sp>
          <p:nvSpPr>
            <p:cNvPr id="2092" name="Freeform 38"/>
            <p:cNvSpPr>
              <a:spLocks noChangeArrowheads="1"/>
            </p:cNvSpPr>
            <p:nvPr/>
          </p:nvSpPr>
          <p:spPr bwMode="auto">
            <a:xfrm>
              <a:off x="3591" y="1292"/>
              <a:ext cx="311" cy="211"/>
            </a:xfrm>
            <a:custGeom>
              <a:avLst/>
              <a:gdLst>
                <a:gd name="T0" fmla="*/ 0 w 416"/>
                <a:gd name="T1" fmla="*/ 1 h 282"/>
                <a:gd name="T2" fmla="*/ 6 w 416"/>
                <a:gd name="T3" fmla="*/ 12 h 282"/>
                <a:gd name="T4" fmla="*/ 9 w 416"/>
                <a:gd name="T5" fmla="*/ 16 h 282"/>
                <a:gd name="T6" fmla="*/ 26 w 416"/>
                <a:gd name="T7" fmla="*/ 28 h 282"/>
                <a:gd name="T8" fmla="*/ 37 w 416"/>
                <a:gd name="T9" fmla="*/ 36 h 282"/>
                <a:gd name="T10" fmla="*/ 41 w 416"/>
                <a:gd name="T11" fmla="*/ 38 h 282"/>
                <a:gd name="T12" fmla="*/ 43 w 416"/>
                <a:gd name="T13" fmla="*/ 52 h 282"/>
                <a:gd name="T14" fmla="*/ 37 w 416"/>
                <a:gd name="T15" fmla="*/ 63 h 282"/>
                <a:gd name="T16" fmla="*/ 43 w 416"/>
                <a:gd name="T17" fmla="*/ 61 h 282"/>
                <a:gd name="T18" fmla="*/ 46 w 416"/>
                <a:gd name="T19" fmla="*/ 59 h 282"/>
                <a:gd name="T20" fmla="*/ 50 w 416"/>
                <a:gd name="T21" fmla="*/ 63 h 282"/>
                <a:gd name="T22" fmla="*/ 58 w 416"/>
                <a:gd name="T23" fmla="*/ 68 h 282"/>
                <a:gd name="T24" fmla="*/ 65 w 416"/>
                <a:gd name="T25" fmla="*/ 73 h 282"/>
                <a:gd name="T26" fmla="*/ 75 w 416"/>
                <a:gd name="T27" fmla="*/ 69 h 282"/>
                <a:gd name="T28" fmla="*/ 77 w 416"/>
                <a:gd name="T29" fmla="*/ 61 h 282"/>
                <a:gd name="T30" fmla="*/ 84 w 416"/>
                <a:gd name="T31" fmla="*/ 63 h 282"/>
                <a:gd name="T32" fmla="*/ 91 w 416"/>
                <a:gd name="T33" fmla="*/ 66 h 282"/>
                <a:gd name="T34" fmla="*/ 106 w 416"/>
                <a:gd name="T35" fmla="*/ 88 h 282"/>
                <a:gd name="T36" fmla="*/ 111 w 416"/>
                <a:gd name="T37" fmla="*/ 87 h 282"/>
                <a:gd name="T38" fmla="*/ 110 w 416"/>
                <a:gd name="T39" fmla="*/ 79 h 282"/>
                <a:gd name="T40" fmla="*/ 99 w 416"/>
                <a:gd name="T41" fmla="*/ 61 h 282"/>
                <a:gd name="T42" fmla="*/ 112 w 416"/>
                <a:gd name="T43" fmla="*/ 55 h 282"/>
                <a:gd name="T44" fmla="*/ 127 w 416"/>
                <a:gd name="T45" fmla="*/ 46 h 282"/>
                <a:gd name="T46" fmla="*/ 128 w 416"/>
                <a:gd name="T47" fmla="*/ 37 h 282"/>
                <a:gd name="T48" fmla="*/ 114 w 416"/>
                <a:gd name="T49" fmla="*/ 43 h 282"/>
                <a:gd name="T50" fmla="*/ 96 w 416"/>
                <a:gd name="T51" fmla="*/ 43 h 282"/>
                <a:gd name="T52" fmla="*/ 82 w 416"/>
                <a:gd name="T53" fmla="*/ 31 h 282"/>
                <a:gd name="T54" fmla="*/ 57 w 416"/>
                <a:gd name="T55" fmla="*/ 19 h 282"/>
                <a:gd name="T56" fmla="*/ 41 w 416"/>
                <a:gd name="T57" fmla="*/ 10 h 282"/>
                <a:gd name="T58" fmla="*/ 29 w 416"/>
                <a:gd name="T59" fmla="*/ 13 h 282"/>
                <a:gd name="T60" fmla="*/ 24 w 416"/>
                <a:gd name="T61" fmla="*/ 18 h 282"/>
                <a:gd name="T62" fmla="*/ 17 w 416"/>
                <a:gd name="T63" fmla="*/ 5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0160A7"/>
            </a:solidFill>
            <a:ln w="9525">
              <a:noFill/>
              <a:round/>
            </a:ln>
          </p:spPr>
          <p:txBody>
            <a:bodyPr/>
            <a:lstStyle/>
            <a:p>
              <a:endParaRPr lang="zh-CN" altLang="en-US"/>
            </a:p>
          </p:txBody>
        </p:sp>
        <p:sp>
          <p:nvSpPr>
            <p:cNvPr id="2093" name="Freeform 39"/>
            <p:cNvSpPr>
              <a:spLocks noChangeArrowheads="1"/>
            </p:cNvSpPr>
            <p:nvPr/>
          </p:nvSpPr>
          <p:spPr bwMode="auto">
            <a:xfrm>
              <a:off x="3821" y="2062"/>
              <a:ext cx="45" cy="58"/>
            </a:xfrm>
            <a:custGeom>
              <a:avLst/>
              <a:gdLst>
                <a:gd name="T0" fmla="*/ 11 w 60"/>
                <a:gd name="T1" fmla="*/ 5 h 78"/>
                <a:gd name="T2" fmla="*/ 0 w 60"/>
                <a:gd name="T3" fmla="*/ 5 h 78"/>
                <a:gd name="T4" fmla="*/ 6 w 60"/>
                <a:gd name="T5" fmla="*/ 13 h 78"/>
                <a:gd name="T6" fmla="*/ 9 w 60"/>
                <a:gd name="T7" fmla="*/ 20 h 78"/>
                <a:gd name="T8" fmla="*/ 11 w 60"/>
                <a:gd name="T9" fmla="*/ 24 h 78"/>
                <a:gd name="T10" fmla="*/ 20 w 60"/>
                <a:gd name="T11" fmla="*/ 16 h 78"/>
                <a:gd name="T12" fmla="*/ 11 w 60"/>
                <a:gd name="T13" fmla="*/ 5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0160A7"/>
            </a:solidFill>
            <a:ln w="9525">
              <a:noFill/>
              <a:round/>
            </a:ln>
          </p:spPr>
          <p:txBody>
            <a:bodyPr/>
            <a:lstStyle/>
            <a:p>
              <a:endParaRPr lang="zh-CN" altLang="en-US"/>
            </a:p>
          </p:txBody>
        </p:sp>
        <p:sp>
          <p:nvSpPr>
            <p:cNvPr id="2094" name="Freeform 40"/>
            <p:cNvSpPr>
              <a:spLocks noChangeArrowheads="1"/>
            </p:cNvSpPr>
            <p:nvPr/>
          </p:nvSpPr>
          <p:spPr bwMode="auto">
            <a:xfrm>
              <a:off x="3957" y="1972"/>
              <a:ext cx="164" cy="85"/>
            </a:xfrm>
            <a:custGeom>
              <a:avLst/>
              <a:gdLst>
                <a:gd name="T0" fmla="*/ 14 w 219"/>
                <a:gd name="T1" fmla="*/ 23 h 113"/>
                <a:gd name="T2" fmla="*/ 12 w 219"/>
                <a:gd name="T3" fmla="*/ 20 h 113"/>
                <a:gd name="T4" fmla="*/ 4 w 219"/>
                <a:gd name="T5" fmla="*/ 22 h 113"/>
                <a:gd name="T6" fmla="*/ 12 w 219"/>
                <a:gd name="T7" fmla="*/ 36 h 113"/>
                <a:gd name="T8" fmla="*/ 39 w 219"/>
                <a:gd name="T9" fmla="*/ 29 h 113"/>
                <a:gd name="T10" fmla="*/ 46 w 219"/>
                <a:gd name="T11" fmla="*/ 23 h 113"/>
                <a:gd name="T12" fmla="*/ 54 w 219"/>
                <a:gd name="T13" fmla="*/ 21 h 113"/>
                <a:gd name="T14" fmla="*/ 69 w 219"/>
                <a:gd name="T15" fmla="*/ 6 h 113"/>
                <a:gd name="T16" fmla="*/ 66 w 219"/>
                <a:gd name="T17" fmla="*/ 0 h 113"/>
                <a:gd name="T18" fmla="*/ 56 w 219"/>
                <a:gd name="T19" fmla="*/ 6 h 113"/>
                <a:gd name="T20" fmla="*/ 34 w 219"/>
                <a:gd name="T21" fmla="*/ 13 h 113"/>
                <a:gd name="T22" fmla="*/ 25 w 219"/>
                <a:gd name="T23" fmla="*/ 15 h 113"/>
                <a:gd name="T24" fmla="*/ 19 w 219"/>
                <a:gd name="T25" fmla="*/ 17 h 113"/>
                <a:gd name="T26" fmla="*/ 14 w 219"/>
                <a:gd name="T27" fmla="*/ 23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0160A7"/>
            </a:solidFill>
            <a:ln w="9525">
              <a:noFill/>
              <a:round/>
            </a:ln>
          </p:spPr>
          <p:txBody>
            <a:bodyPr/>
            <a:lstStyle/>
            <a:p>
              <a:endParaRPr lang="zh-CN" altLang="en-US"/>
            </a:p>
          </p:txBody>
        </p:sp>
        <p:sp>
          <p:nvSpPr>
            <p:cNvPr id="2095" name="Freeform 41"/>
            <p:cNvSpPr>
              <a:spLocks noChangeArrowheads="1"/>
            </p:cNvSpPr>
            <p:nvPr/>
          </p:nvSpPr>
          <p:spPr bwMode="auto">
            <a:xfrm>
              <a:off x="4127" y="1922"/>
              <a:ext cx="104" cy="92"/>
            </a:xfrm>
            <a:custGeom>
              <a:avLst/>
              <a:gdLst>
                <a:gd name="T0" fmla="*/ 4 w 139"/>
                <a:gd name="T1" fmla="*/ 20 h 122"/>
                <a:gd name="T2" fmla="*/ 2 w 139"/>
                <a:gd name="T3" fmla="*/ 27 h 122"/>
                <a:gd name="T4" fmla="*/ 0 w 139"/>
                <a:gd name="T5" fmla="*/ 35 h 122"/>
                <a:gd name="T6" fmla="*/ 11 w 139"/>
                <a:gd name="T7" fmla="*/ 38 h 122"/>
                <a:gd name="T8" fmla="*/ 16 w 139"/>
                <a:gd name="T9" fmla="*/ 31 h 122"/>
                <a:gd name="T10" fmla="*/ 39 w 139"/>
                <a:gd name="T11" fmla="*/ 22 h 122"/>
                <a:gd name="T12" fmla="*/ 43 w 139"/>
                <a:gd name="T13" fmla="*/ 14 h 122"/>
                <a:gd name="T14" fmla="*/ 35 w 139"/>
                <a:gd name="T15" fmla="*/ 9 h 122"/>
                <a:gd name="T16" fmla="*/ 31 w 139"/>
                <a:gd name="T17" fmla="*/ 6 h 122"/>
                <a:gd name="T18" fmla="*/ 20 w 139"/>
                <a:gd name="T19" fmla="*/ 4 h 122"/>
                <a:gd name="T20" fmla="*/ 16 w 139"/>
                <a:gd name="T21" fmla="*/ 11 h 122"/>
                <a:gd name="T22" fmla="*/ 4 w 139"/>
                <a:gd name="T23" fmla="*/ 20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0160A7"/>
            </a:solidFill>
            <a:ln w="9525">
              <a:noFill/>
              <a:round/>
            </a:ln>
          </p:spPr>
          <p:txBody>
            <a:bodyPr/>
            <a:lstStyle/>
            <a:p>
              <a:endParaRPr lang="zh-CN" altLang="en-US"/>
            </a:p>
          </p:txBody>
        </p:sp>
        <p:sp>
          <p:nvSpPr>
            <p:cNvPr id="2096" name="Freeform 42"/>
            <p:cNvSpPr>
              <a:spLocks noChangeArrowheads="1"/>
            </p:cNvSpPr>
            <p:nvPr/>
          </p:nvSpPr>
          <p:spPr bwMode="auto">
            <a:xfrm>
              <a:off x="4182" y="1881"/>
              <a:ext cx="37" cy="26"/>
            </a:xfrm>
            <a:custGeom>
              <a:avLst/>
              <a:gdLst>
                <a:gd name="T0" fmla="*/ 10 w 49"/>
                <a:gd name="T1" fmla="*/ 0 h 35"/>
                <a:gd name="T2" fmla="*/ 3 w 49"/>
                <a:gd name="T3" fmla="*/ 3 h 35"/>
                <a:gd name="T4" fmla="*/ 8 w 49"/>
                <a:gd name="T5" fmla="*/ 10 h 35"/>
                <a:gd name="T6" fmla="*/ 13 w 49"/>
                <a:gd name="T7" fmla="*/ 7 h 35"/>
                <a:gd name="T8" fmla="*/ 10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0160A7"/>
            </a:solidFill>
            <a:ln w="9525">
              <a:noFill/>
              <a:round/>
            </a:ln>
          </p:spPr>
          <p:txBody>
            <a:bodyPr/>
            <a:lstStyle/>
            <a:p>
              <a:endParaRPr lang="zh-CN" altLang="en-US"/>
            </a:p>
          </p:txBody>
        </p:sp>
        <p:sp>
          <p:nvSpPr>
            <p:cNvPr id="2097" name="Freeform 43"/>
            <p:cNvSpPr>
              <a:spLocks noChangeArrowheads="1"/>
            </p:cNvSpPr>
            <p:nvPr/>
          </p:nvSpPr>
          <p:spPr bwMode="auto">
            <a:xfrm>
              <a:off x="2459" y="1395"/>
              <a:ext cx="123" cy="201"/>
            </a:xfrm>
            <a:custGeom>
              <a:avLst/>
              <a:gdLst>
                <a:gd name="T0" fmla="*/ 41 w 164"/>
                <a:gd name="T1" fmla="*/ 0 h 268"/>
                <a:gd name="T2" fmla="*/ 33 w 164"/>
                <a:gd name="T3" fmla="*/ 9 h 268"/>
                <a:gd name="T4" fmla="*/ 29 w 164"/>
                <a:gd name="T5" fmla="*/ 20 h 268"/>
                <a:gd name="T6" fmla="*/ 11 w 164"/>
                <a:gd name="T7" fmla="*/ 26 h 268"/>
                <a:gd name="T8" fmla="*/ 9 w 164"/>
                <a:gd name="T9" fmla="*/ 31 h 268"/>
                <a:gd name="T10" fmla="*/ 5 w 164"/>
                <a:gd name="T11" fmla="*/ 32 h 268"/>
                <a:gd name="T12" fmla="*/ 6 w 164"/>
                <a:gd name="T13" fmla="*/ 42 h 268"/>
                <a:gd name="T14" fmla="*/ 9 w 164"/>
                <a:gd name="T15" fmla="*/ 50 h 268"/>
                <a:gd name="T16" fmla="*/ 0 w 164"/>
                <a:gd name="T17" fmla="*/ 64 h 268"/>
                <a:gd name="T18" fmla="*/ 9 w 164"/>
                <a:gd name="T19" fmla="*/ 83 h 268"/>
                <a:gd name="T20" fmla="*/ 17 w 164"/>
                <a:gd name="T21" fmla="*/ 85 h 268"/>
                <a:gd name="T22" fmla="*/ 29 w 164"/>
                <a:gd name="T23" fmla="*/ 69 h 268"/>
                <a:gd name="T24" fmla="*/ 33 w 164"/>
                <a:gd name="T25" fmla="*/ 61 h 268"/>
                <a:gd name="T26" fmla="*/ 41 w 164"/>
                <a:gd name="T27" fmla="*/ 37 h 268"/>
                <a:gd name="T28" fmla="*/ 44 w 164"/>
                <a:gd name="T29" fmla="*/ 24 h 268"/>
                <a:gd name="T30" fmla="*/ 52 w 164"/>
                <a:gd name="T31" fmla="*/ 23 h 268"/>
                <a:gd name="T32" fmla="*/ 41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0160A7"/>
            </a:solidFill>
            <a:ln w="9525">
              <a:noFill/>
              <a:round/>
            </a:ln>
          </p:spPr>
          <p:txBody>
            <a:bodyPr/>
            <a:lstStyle/>
            <a:p>
              <a:endParaRPr lang="zh-CN" altLang="en-US"/>
            </a:p>
          </p:txBody>
        </p:sp>
        <p:sp>
          <p:nvSpPr>
            <p:cNvPr id="2098" name="Freeform 44"/>
            <p:cNvSpPr>
              <a:spLocks noChangeArrowheads="1"/>
            </p:cNvSpPr>
            <p:nvPr/>
          </p:nvSpPr>
          <p:spPr bwMode="auto">
            <a:xfrm>
              <a:off x="2991" y="1083"/>
              <a:ext cx="49" cy="61"/>
            </a:xfrm>
            <a:custGeom>
              <a:avLst/>
              <a:gdLst>
                <a:gd name="T0" fmla="*/ 9 w 66"/>
                <a:gd name="T1" fmla="*/ 0 h 81"/>
                <a:gd name="T2" fmla="*/ 7 w 66"/>
                <a:gd name="T3" fmla="*/ 20 h 81"/>
                <a:gd name="T4" fmla="*/ 9 w 66"/>
                <a:gd name="T5" fmla="*/ 24 h 81"/>
                <a:gd name="T6" fmla="*/ 12 w 66"/>
                <a:gd name="T7" fmla="*/ 26 h 81"/>
                <a:gd name="T8" fmla="*/ 17 w 66"/>
                <a:gd name="T9" fmla="*/ 24 h 81"/>
                <a:gd name="T10" fmla="*/ 9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0160A7"/>
            </a:solidFill>
            <a:ln w="9525">
              <a:noFill/>
              <a:round/>
            </a:ln>
          </p:spPr>
          <p:txBody>
            <a:bodyPr/>
            <a:lstStyle/>
            <a:p>
              <a:endParaRPr lang="zh-CN" altLang="en-US"/>
            </a:p>
          </p:txBody>
        </p:sp>
        <p:sp>
          <p:nvSpPr>
            <p:cNvPr id="2099" name="Freeform 45"/>
            <p:cNvSpPr>
              <a:spLocks noChangeArrowheads="1"/>
            </p:cNvSpPr>
            <p:nvPr/>
          </p:nvSpPr>
          <p:spPr bwMode="auto">
            <a:xfrm>
              <a:off x="3324" y="1149"/>
              <a:ext cx="111" cy="183"/>
            </a:xfrm>
            <a:custGeom>
              <a:avLst/>
              <a:gdLst>
                <a:gd name="T0" fmla="*/ 31 w 148"/>
                <a:gd name="T1" fmla="*/ 0 h 244"/>
                <a:gd name="T2" fmla="*/ 20 w 148"/>
                <a:gd name="T3" fmla="*/ 26 h 244"/>
                <a:gd name="T4" fmla="*/ 11 w 148"/>
                <a:gd name="T5" fmla="*/ 29 h 244"/>
                <a:gd name="T6" fmla="*/ 4 w 148"/>
                <a:gd name="T7" fmla="*/ 35 h 244"/>
                <a:gd name="T8" fmla="*/ 13 w 148"/>
                <a:gd name="T9" fmla="*/ 60 h 244"/>
                <a:gd name="T10" fmla="*/ 17 w 148"/>
                <a:gd name="T11" fmla="*/ 71 h 244"/>
                <a:gd name="T12" fmla="*/ 20 w 148"/>
                <a:gd name="T13" fmla="*/ 75 h 244"/>
                <a:gd name="T14" fmla="*/ 26 w 148"/>
                <a:gd name="T15" fmla="*/ 77 h 244"/>
                <a:gd name="T16" fmla="*/ 31 w 148"/>
                <a:gd name="T17" fmla="*/ 62 h 244"/>
                <a:gd name="T18" fmla="*/ 40 w 148"/>
                <a:gd name="T19" fmla="*/ 53 h 244"/>
                <a:gd name="T20" fmla="*/ 35 w 148"/>
                <a:gd name="T21" fmla="*/ 22 h 244"/>
                <a:gd name="T22" fmla="*/ 44 w 148"/>
                <a:gd name="T23" fmla="*/ 15 h 244"/>
                <a:gd name="T24" fmla="*/ 35 w 148"/>
                <a:gd name="T25" fmla="*/ 6 h 244"/>
                <a:gd name="T26" fmla="*/ 31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0160A7"/>
            </a:solidFill>
            <a:ln w="9525">
              <a:noFill/>
              <a:round/>
            </a:ln>
          </p:spPr>
          <p:txBody>
            <a:bodyPr/>
            <a:lstStyle/>
            <a:p>
              <a:endParaRPr lang="zh-CN" altLang="en-US"/>
            </a:p>
          </p:txBody>
        </p:sp>
        <p:sp>
          <p:nvSpPr>
            <p:cNvPr id="2100" name="Freeform 46"/>
            <p:cNvSpPr>
              <a:spLocks noChangeArrowheads="1"/>
            </p:cNvSpPr>
            <p:nvPr/>
          </p:nvSpPr>
          <p:spPr bwMode="auto">
            <a:xfrm>
              <a:off x="3230" y="1092"/>
              <a:ext cx="72" cy="137"/>
            </a:xfrm>
            <a:custGeom>
              <a:avLst/>
              <a:gdLst>
                <a:gd name="T0" fmla="*/ 15 w 96"/>
                <a:gd name="T1" fmla="*/ 1 h 183"/>
                <a:gd name="T2" fmla="*/ 17 w 96"/>
                <a:gd name="T3" fmla="*/ 10 h 183"/>
                <a:gd name="T4" fmla="*/ 20 w 96"/>
                <a:gd name="T5" fmla="*/ 19 h 183"/>
                <a:gd name="T6" fmla="*/ 20 w 96"/>
                <a:gd name="T7" fmla="*/ 29 h 183"/>
                <a:gd name="T8" fmla="*/ 22 w 96"/>
                <a:gd name="T9" fmla="*/ 33 h 183"/>
                <a:gd name="T10" fmla="*/ 23 w 96"/>
                <a:gd name="T11" fmla="*/ 39 h 183"/>
                <a:gd name="T12" fmla="*/ 18 w 96"/>
                <a:gd name="T13" fmla="*/ 29 h 183"/>
                <a:gd name="T14" fmla="*/ 11 w 96"/>
                <a:gd name="T15" fmla="*/ 24 h 183"/>
                <a:gd name="T16" fmla="*/ 2 w 96"/>
                <a:gd name="T17" fmla="*/ 25 h 183"/>
                <a:gd name="T18" fmla="*/ 3 w 96"/>
                <a:gd name="T19" fmla="*/ 32 h 183"/>
                <a:gd name="T20" fmla="*/ 13 w 96"/>
                <a:gd name="T21" fmla="*/ 36 h 183"/>
                <a:gd name="T22" fmla="*/ 18 w 96"/>
                <a:gd name="T23" fmla="*/ 43 h 183"/>
                <a:gd name="T24" fmla="*/ 23 w 96"/>
                <a:gd name="T25" fmla="*/ 43 h 183"/>
                <a:gd name="T26" fmla="*/ 25 w 96"/>
                <a:gd name="T27" fmla="*/ 47 h 183"/>
                <a:gd name="T28" fmla="*/ 31 w 96"/>
                <a:gd name="T29" fmla="*/ 56 h 183"/>
                <a:gd name="T30" fmla="*/ 26 w 96"/>
                <a:gd name="T31" fmla="*/ 39 h 183"/>
                <a:gd name="T32" fmla="*/ 26 w 96"/>
                <a:gd name="T33" fmla="*/ 29 h 183"/>
                <a:gd name="T34" fmla="*/ 23 w 96"/>
                <a:gd name="T35" fmla="*/ 19 h 183"/>
                <a:gd name="T36" fmla="*/ 20 w 96"/>
                <a:gd name="T37" fmla="*/ 13 h 183"/>
                <a:gd name="T38" fmla="*/ 18 w 96"/>
                <a:gd name="T39" fmla="*/ 6 h 183"/>
                <a:gd name="T40" fmla="*/ 15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0160A7"/>
            </a:solidFill>
            <a:ln w="9525">
              <a:noFill/>
              <a:round/>
            </a:ln>
          </p:spPr>
          <p:txBody>
            <a:bodyPr/>
            <a:lstStyle/>
            <a:p>
              <a:endParaRPr lang="zh-CN" altLang="en-US"/>
            </a:p>
          </p:txBody>
        </p:sp>
        <p:sp>
          <p:nvSpPr>
            <p:cNvPr id="2101" name="Freeform 47"/>
            <p:cNvSpPr>
              <a:spLocks noChangeArrowheads="1"/>
            </p:cNvSpPr>
            <p:nvPr/>
          </p:nvSpPr>
          <p:spPr bwMode="auto">
            <a:xfrm>
              <a:off x="3279" y="1202"/>
              <a:ext cx="40" cy="131"/>
            </a:xfrm>
            <a:custGeom>
              <a:avLst/>
              <a:gdLst>
                <a:gd name="T0" fmla="*/ 1 w 54"/>
                <a:gd name="T1" fmla="*/ 0 h 175"/>
                <a:gd name="T2" fmla="*/ 0 w 54"/>
                <a:gd name="T3" fmla="*/ 7 h 175"/>
                <a:gd name="T4" fmla="*/ 3 w 54"/>
                <a:gd name="T5" fmla="*/ 16 h 175"/>
                <a:gd name="T6" fmla="*/ 5 w 54"/>
                <a:gd name="T7" fmla="*/ 29 h 175"/>
                <a:gd name="T8" fmla="*/ 10 w 54"/>
                <a:gd name="T9" fmla="*/ 41 h 175"/>
                <a:gd name="T10" fmla="*/ 16 w 54"/>
                <a:gd name="T11" fmla="*/ 55 h 175"/>
                <a:gd name="T12" fmla="*/ 12 w 54"/>
                <a:gd name="T13" fmla="*/ 36 h 175"/>
                <a:gd name="T14" fmla="*/ 10 w 54"/>
                <a:gd name="T15" fmla="*/ 29 h 175"/>
                <a:gd name="T16" fmla="*/ 9 w 54"/>
                <a:gd name="T17" fmla="*/ 19 h 175"/>
                <a:gd name="T18" fmla="*/ 7 w 54"/>
                <a:gd name="T19" fmla="*/ 14 h 175"/>
                <a:gd name="T20" fmla="*/ 5 w 54"/>
                <a:gd name="T21" fmla="*/ 12 h 175"/>
                <a:gd name="T22" fmla="*/ 1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0160A7"/>
            </a:solidFill>
            <a:ln w="9525">
              <a:noFill/>
              <a:round/>
            </a:ln>
          </p:spPr>
          <p:txBody>
            <a:bodyPr/>
            <a:lstStyle/>
            <a:p>
              <a:endParaRPr lang="zh-CN" altLang="en-US"/>
            </a:p>
          </p:txBody>
        </p:sp>
        <p:sp>
          <p:nvSpPr>
            <p:cNvPr id="2102" name="Freeform 48"/>
            <p:cNvSpPr>
              <a:spLocks noChangeArrowheads="1"/>
            </p:cNvSpPr>
            <p:nvPr/>
          </p:nvSpPr>
          <p:spPr bwMode="auto">
            <a:xfrm>
              <a:off x="3324" y="1339"/>
              <a:ext cx="65" cy="54"/>
            </a:xfrm>
            <a:custGeom>
              <a:avLst/>
              <a:gdLst>
                <a:gd name="T0" fmla="*/ 2 w 86"/>
                <a:gd name="T1" fmla="*/ 0 h 73"/>
                <a:gd name="T2" fmla="*/ 3 w 86"/>
                <a:gd name="T3" fmla="*/ 10 h 73"/>
                <a:gd name="T4" fmla="*/ 8 w 86"/>
                <a:gd name="T5" fmla="*/ 13 h 73"/>
                <a:gd name="T6" fmla="*/ 15 w 86"/>
                <a:gd name="T7" fmla="*/ 15 h 73"/>
                <a:gd name="T8" fmla="*/ 20 w 86"/>
                <a:gd name="T9" fmla="*/ 17 h 73"/>
                <a:gd name="T10" fmla="*/ 24 w 86"/>
                <a:gd name="T11" fmla="*/ 20 h 73"/>
                <a:gd name="T12" fmla="*/ 28 w 86"/>
                <a:gd name="T13" fmla="*/ 21 h 73"/>
                <a:gd name="T14" fmla="*/ 23 w 86"/>
                <a:gd name="T15" fmla="*/ 12 h 73"/>
                <a:gd name="T16" fmla="*/ 20 w 86"/>
                <a:gd name="T17" fmla="*/ 7 h 73"/>
                <a:gd name="T18" fmla="*/ 11 w 86"/>
                <a:gd name="T19" fmla="*/ 7 h 73"/>
                <a:gd name="T20" fmla="*/ 8 w 86"/>
                <a:gd name="T21" fmla="*/ 5 h 73"/>
                <a:gd name="T22" fmla="*/ 2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0160A7"/>
            </a:solidFill>
            <a:ln w="9525">
              <a:noFill/>
              <a:round/>
            </a:ln>
          </p:spPr>
          <p:txBody>
            <a:bodyPr/>
            <a:lstStyle/>
            <a:p>
              <a:endParaRPr lang="zh-CN" altLang="en-US"/>
            </a:p>
          </p:txBody>
        </p:sp>
        <p:sp>
          <p:nvSpPr>
            <p:cNvPr id="2103" name="Freeform 49"/>
            <p:cNvSpPr>
              <a:spLocks noChangeArrowheads="1"/>
            </p:cNvSpPr>
            <p:nvPr/>
          </p:nvSpPr>
          <p:spPr bwMode="auto">
            <a:xfrm>
              <a:off x="3428" y="1244"/>
              <a:ext cx="83" cy="117"/>
            </a:xfrm>
            <a:custGeom>
              <a:avLst/>
              <a:gdLst>
                <a:gd name="T0" fmla="*/ 31 w 111"/>
                <a:gd name="T1" fmla="*/ 0 h 156"/>
                <a:gd name="T2" fmla="*/ 23 w 111"/>
                <a:gd name="T3" fmla="*/ 4 h 156"/>
                <a:gd name="T4" fmla="*/ 7 w 111"/>
                <a:gd name="T5" fmla="*/ 5 h 156"/>
                <a:gd name="T6" fmla="*/ 4 w 111"/>
                <a:gd name="T7" fmla="*/ 11 h 156"/>
                <a:gd name="T8" fmla="*/ 3 w 111"/>
                <a:gd name="T9" fmla="*/ 20 h 156"/>
                <a:gd name="T10" fmla="*/ 4 w 111"/>
                <a:gd name="T11" fmla="*/ 24 h 156"/>
                <a:gd name="T12" fmla="*/ 1 w 111"/>
                <a:gd name="T13" fmla="*/ 29 h 156"/>
                <a:gd name="T14" fmla="*/ 4 w 111"/>
                <a:gd name="T15" fmla="*/ 35 h 156"/>
                <a:gd name="T16" fmla="*/ 7 w 111"/>
                <a:gd name="T17" fmla="*/ 40 h 156"/>
                <a:gd name="T18" fmla="*/ 4 w 111"/>
                <a:gd name="T19" fmla="*/ 46 h 156"/>
                <a:gd name="T20" fmla="*/ 7 w 111"/>
                <a:gd name="T21" fmla="*/ 50 h 156"/>
                <a:gd name="T22" fmla="*/ 13 w 111"/>
                <a:gd name="T23" fmla="*/ 46 h 156"/>
                <a:gd name="T24" fmla="*/ 16 w 111"/>
                <a:gd name="T25" fmla="*/ 30 h 156"/>
                <a:gd name="T26" fmla="*/ 17 w 111"/>
                <a:gd name="T27" fmla="*/ 40 h 156"/>
                <a:gd name="T28" fmla="*/ 21 w 111"/>
                <a:gd name="T29" fmla="*/ 47 h 156"/>
                <a:gd name="T30" fmla="*/ 19 w 111"/>
                <a:gd name="T31" fmla="*/ 35 h 156"/>
                <a:gd name="T32" fmla="*/ 22 w 111"/>
                <a:gd name="T33" fmla="*/ 23 h 156"/>
                <a:gd name="T34" fmla="*/ 22 w 111"/>
                <a:gd name="T35" fmla="*/ 17 h 156"/>
                <a:gd name="T36" fmla="*/ 16 w 111"/>
                <a:gd name="T37" fmla="*/ 20 h 156"/>
                <a:gd name="T38" fmla="*/ 10 w 111"/>
                <a:gd name="T39" fmla="*/ 17 h 156"/>
                <a:gd name="T40" fmla="*/ 13 w 111"/>
                <a:gd name="T41" fmla="*/ 11 h 156"/>
                <a:gd name="T42" fmla="*/ 19 w 111"/>
                <a:gd name="T43" fmla="*/ 11 h 156"/>
                <a:gd name="T44" fmla="*/ 24 w 111"/>
                <a:gd name="T45" fmla="*/ 13 h 156"/>
                <a:gd name="T46" fmla="*/ 31 w 111"/>
                <a:gd name="T47" fmla="*/ 10 h 156"/>
                <a:gd name="T48" fmla="*/ 34 w 111"/>
                <a:gd name="T49" fmla="*/ 5 h 156"/>
                <a:gd name="T50" fmla="*/ 31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0160A7"/>
            </a:solidFill>
            <a:ln w="9525">
              <a:noFill/>
              <a:round/>
            </a:ln>
          </p:spPr>
          <p:txBody>
            <a:bodyPr/>
            <a:lstStyle/>
            <a:p>
              <a:endParaRPr lang="zh-CN" altLang="en-US"/>
            </a:p>
          </p:txBody>
        </p:sp>
        <p:sp>
          <p:nvSpPr>
            <p:cNvPr id="2104" name="Freeform 50"/>
            <p:cNvSpPr>
              <a:spLocks noChangeArrowheads="1"/>
            </p:cNvSpPr>
            <p:nvPr/>
          </p:nvSpPr>
          <p:spPr bwMode="auto">
            <a:xfrm>
              <a:off x="3400" y="826"/>
              <a:ext cx="22" cy="71"/>
            </a:xfrm>
            <a:custGeom>
              <a:avLst/>
              <a:gdLst>
                <a:gd name="T0" fmla="*/ 4 w 30"/>
                <a:gd name="T1" fmla="*/ 0 h 94"/>
                <a:gd name="T2" fmla="*/ 0 w 30"/>
                <a:gd name="T3" fmla="*/ 5 h 94"/>
                <a:gd name="T4" fmla="*/ 1 w 30"/>
                <a:gd name="T5" fmla="*/ 12 h 94"/>
                <a:gd name="T6" fmla="*/ 1 w 30"/>
                <a:gd name="T7" fmla="*/ 20 h 94"/>
                <a:gd name="T8" fmla="*/ 5 w 30"/>
                <a:gd name="T9" fmla="*/ 31 h 94"/>
                <a:gd name="T10" fmla="*/ 9 w 30"/>
                <a:gd name="T11" fmla="*/ 27 h 94"/>
                <a:gd name="T12" fmla="*/ 7 w 30"/>
                <a:gd name="T13" fmla="*/ 20 h 94"/>
                <a:gd name="T14" fmla="*/ 4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0160A7"/>
            </a:solidFill>
            <a:ln w="9525">
              <a:noFill/>
              <a:round/>
            </a:ln>
          </p:spPr>
          <p:txBody>
            <a:bodyPr/>
            <a:lstStyle/>
            <a:p>
              <a:endParaRPr lang="zh-CN" altLang="en-US"/>
            </a:p>
          </p:txBody>
        </p:sp>
        <p:sp>
          <p:nvSpPr>
            <p:cNvPr id="2105" name="Freeform 51"/>
            <p:cNvSpPr>
              <a:spLocks noChangeArrowheads="1"/>
            </p:cNvSpPr>
            <p:nvPr/>
          </p:nvSpPr>
          <p:spPr bwMode="auto">
            <a:xfrm>
              <a:off x="3414" y="945"/>
              <a:ext cx="61" cy="118"/>
            </a:xfrm>
            <a:custGeom>
              <a:avLst/>
              <a:gdLst>
                <a:gd name="T0" fmla="*/ 4 w 81"/>
                <a:gd name="T1" fmla="*/ 1 h 158"/>
                <a:gd name="T2" fmla="*/ 0 w 81"/>
                <a:gd name="T3" fmla="*/ 6 h 158"/>
                <a:gd name="T4" fmla="*/ 3 w 81"/>
                <a:gd name="T5" fmla="*/ 16 h 158"/>
                <a:gd name="T6" fmla="*/ 2 w 81"/>
                <a:gd name="T7" fmla="*/ 34 h 158"/>
                <a:gd name="T8" fmla="*/ 6 w 81"/>
                <a:gd name="T9" fmla="*/ 32 h 158"/>
                <a:gd name="T10" fmla="*/ 6 w 81"/>
                <a:gd name="T11" fmla="*/ 36 h 158"/>
                <a:gd name="T12" fmla="*/ 10 w 81"/>
                <a:gd name="T13" fmla="*/ 38 h 158"/>
                <a:gd name="T14" fmla="*/ 13 w 81"/>
                <a:gd name="T15" fmla="*/ 43 h 158"/>
                <a:gd name="T16" fmla="*/ 15 w 81"/>
                <a:gd name="T17" fmla="*/ 40 h 158"/>
                <a:gd name="T18" fmla="*/ 21 w 81"/>
                <a:gd name="T19" fmla="*/ 42 h 158"/>
                <a:gd name="T20" fmla="*/ 20 w 81"/>
                <a:gd name="T21" fmla="*/ 34 h 158"/>
                <a:gd name="T22" fmla="*/ 15 w 81"/>
                <a:gd name="T23" fmla="*/ 32 h 158"/>
                <a:gd name="T24" fmla="*/ 13 w 81"/>
                <a:gd name="T25" fmla="*/ 28 h 158"/>
                <a:gd name="T26" fmla="*/ 11 w 81"/>
                <a:gd name="T27" fmla="*/ 23 h 158"/>
                <a:gd name="T28" fmla="*/ 13 w 81"/>
                <a:gd name="T29" fmla="*/ 16 h 158"/>
                <a:gd name="T30" fmla="*/ 11 w 81"/>
                <a:gd name="T31" fmla="*/ 10 h 158"/>
                <a:gd name="T32" fmla="*/ 14 w 81"/>
                <a:gd name="T33" fmla="*/ 6 h 158"/>
                <a:gd name="T34" fmla="*/ 10 w 81"/>
                <a:gd name="T35" fmla="*/ 1 h 158"/>
                <a:gd name="T36" fmla="*/ 6 w 81"/>
                <a:gd name="T37" fmla="*/ 2 h 158"/>
                <a:gd name="T38" fmla="*/ 4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0160A7"/>
            </a:solidFill>
            <a:ln w="9525">
              <a:noFill/>
              <a:round/>
            </a:ln>
          </p:spPr>
          <p:txBody>
            <a:bodyPr/>
            <a:lstStyle/>
            <a:p>
              <a:endParaRPr lang="zh-CN" altLang="en-US"/>
            </a:p>
          </p:txBody>
        </p:sp>
        <p:sp>
          <p:nvSpPr>
            <p:cNvPr id="2106" name="Freeform 52"/>
            <p:cNvSpPr>
              <a:spLocks noChangeArrowheads="1"/>
            </p:cNvSpPr>
            <p:nvPr/>
          </p:nvSpPr>
          <p:spPr bwMode="auto">
            <a:xfrm>
              <a:off x="3457" y="1101"/>
              <a:ext cx="64" cy="79"/>
            </a:xfrm>
            <a:custGeom>
              <a:avLst/>
              <a:gdLst>
                <a:gd name="T0" fmla="*/ 17 w 85"/>
                <a:gd name="T1" fmla="*/ 0 h 105"/>
                <a:gd name="T2" fmla="*/ 14 w 85"/>
                <a:gd name="T3" fmla="*/ 6 h 105"/>
                <a:gd name="T4" fmla="*/ 11 w 85"/>
                <a:gd name="T5" fmla="*/ 10 h 105"/>
                <a:gd name="T6" fmla="*/ 5 w 85"/>
                <a:gd name="T7" fmla="*/ 11 h 105"/>
                <a:gd name="T8" fmla="*/ 3 w 85"/>
                <a:gd name="T9" fmla="*/ 15 h 105"/>
                <a:gd name="T10" fmla="*/ 2 w 85"/>
                <a:gd name="T11" fmla="*/ 24 h 105"/>
                <a:gd name="T12" fmla="*/ 5 w 85"/>
                <a:gd name="T13" fmla="*/ 23 h 105"/>
                <a:gd name="T14" fmla="*/ 8 w 85"/>
                <a:gd name="T15" fmla="*/ 20 h 105"/>
                <a:gd name="T16" fmla="*/ 11 w 85"/>
                <a:gd name="T17" fmla="*/ 22 h 105"/>
                <a:gd name="T18" fmla="*/ 19 w 85"/>
                <a:gd name="T19" fmla="*/ 32 h 105"/>
                <a:gd name="T20" fmla="*/ 23 w 85"/>
                <a:gd name="T21" fmla="*/ 23 h 105"/>
                <a:gd name="T22" fmla="*/ 27 w 85"/>
                <a:gd name="T23" fmla="*/ 22 h 105"/>
                <a:gd name="T24" fmla="*/ 24 w 85"/>
                <a:gd name="T25" fmla="*/ 13 h 105"/>
                <a:gd name="T26" fmla="*/ 17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0160A7"/>
            </a:solidFill>
            <a:ln w="9525">
              <a:noFill/>
              <a:round/>
            </a:ln>
          </p:spPr>
          <p:txBody>
            <a:bodyPr/>
            <a:lstStyle/>
            <a:p>
              <a:endParaRPr lang="zh-CN" altLang="en-US"/>
            </a:p>
          </p:txBody>
        </p:sp>
        <p:sp>
          <p:nvSpPr>
            <p:cNvPr id="2107" name="Freeform 53"/>
            <p:cNvSpPr>
              <a:spLocks noChangeArrowheads="1"/>
            </p:cNvSpPr>
            <p:nvPr/>
          </p:nvSpPr>
          <p:spPr bwMode="auto">
            <a:xfrm>
              <a:off x="3533" y="1242"/>
              <a:ext cx="29" cy="49"/>
            </a:xfrm>
            <a:custGeom>
              <a:avLst/>
              <a:gdLst>
                <a:gd name="T0" fmla="*/ 2 w 38"/>
                <a:gd name="T1" fmla="*/ 8 h 66"/>
                <a:gd name="T2" fmla="*/ 8 w 38"/>
                <a:gd name="T3" fmla="*/ 20 h 66"/>
                <a:gd name="T4" fmla="*/ 11 w 38"/>
                <a:gd name="T5" fmla="*/ 16 h 66"/>
                <a:gd name="T6" fmla="*/ 13 w 38"/>
                <a:gd name="T7" fmla="*/ 12 h 66"/>
                <a:gd name="T8" fmla="*/ 11 w 38"/>
                <a:gd name="T9" fmla="*/ 7 h 66"/>
                <a:gd name="T10" fmla="*/ 6 w 38"/>
                <a:gd name="T11" fmla="*/ 4 h 66"/>
                <a:gd name="T12" fmla="*/ 4 w 38"/>
                <a:gd name="T13" fmla="*/ 1 h 66"/>
                <a:gd name="T14" fmla="*/ 2 w 38"/>
                <a:gd name="T15" fmla="*/ 4 h 66"/>
                <a:gd name="T16" fmla="*/ 2 w 38"/>
                <a:gd name="T17" fmla="*/ 8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0160A7"/>
            </a:solidFill>
            <a:ln w="9525">
              <a:noFill/>
              <a:round/>
            </a:ln>
          </p:spPr>
          <p:txBody>
            <a:bodyPr/>
            <a:lstStyle/>
            <a:p>
              <a:endParaRPr lang="zh-CN" altLang="en-US"/>
            </a:p>
          </p:txBody>
        </p:sp>
        <p:sp>
          <p:nvSpPr>
            <p:cNvPr id="2108" name="Freeform 54"/>
            <p:cNvSpPr>
              <a:spLocks noChangeArrowheads="1"/>
            </p:cNvSpPr>
            <p:nvPr/>
          </p:nvSpPr>
          <p:spPr bwMode="auto">
            <a:xfrm>
              <a:off x="3517" y="1324"/>
              <a:ext cx="18" cy="17"/>
            </a:xfrm>
            <a:custGeom>
              <a:avLst/>
              <a:gdLst>
                <a:gd name="T0" fmla="*/ 0 w 24"/>
                <a:gd name="T1" fmla="*/ 0 h 23"/>
                <a:gd name="T2" fmla="*/ 2 w 24"/>
                <a:gd name="T3" fmla="*/ 7 h 23"/>
                <a:gd name="T4" fmla="*/ 8 w 24"/>
                <a:gd name="T5" fmla="*/ 3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0160A7"/>
            </a:solidFill>
            <a:ln w="9525">
              <a:noFill/>
              <a:round/>
            </a:ln>
          </p:spPr>
          <p:txBody>
            <a:bodyPr/>
            <a:lstStyle/>
            <a:p>
              <a:endParaRPr lang="zh-CN" altLang="en-US"/>
            </a:p>
          </p:txBody>
        </p:sp>
        <p:sp>
          <p:nvSpPr>
            <p:cNvPr id="2109" name="Freeform 55"/>
            <p:cNvSpPr>
              <a:spLocks noChangeArrowheads="1"/>
            </p:cNvSpPr>
            <p:nvPr/>
          </p:nvSpPr>
          <p:spPr bwMode="auto">
            <a:xfrm>
              <a:off x="3544" y="1314"/>
              <a:ext cx="45" cy="37"/>
            </a:xfrm>
            <a:custGeom>
              <a:avLst/>
              <a:gdLst>
                <a:gd name="T0" fmla="*/ 3 w 60"/>
                <a:gd name="T1" fmla="*/ 0 h 49"/>
                <a:gd name="T2" fmla="*/ 0 w 60"/>
                <a:gd name="T3" fmla="*/ 6 h 49"/>
                <a:gd name="T4" fmla="*/ 9 w 60"/>
                <a:gd name="T5" fmla="*/ 11 h 49"/>
                <a:gd name="T6" fmla="*/ 14 w 60"/>
                <a:gd name="T7" fmla="*/ 15 h 49"/>
                <a:gd name="T8" fmla="*/ 20 w 60"/>
                <a:gd name="T9" fmla="*/ 14 h 49"/>
                <a:gd name="T10" fmla="*/ 16 w 60"/>
                <a:gd name="T11" fmla="*/ 8 h 49"/>
                <a:gd name="T12" fmla="*/ 9 w 60"/>
                <a:gd name="T13" fmla="*/ 2 h 49"/>
                <a:gd name="T14" fmla="*/ 6 w 60"/>
                <a:gd name="T15" fmla="*/ 5 h 49"/>
                <a:gd name="T16" fmla="*/ 3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0160A7"/>
            </a:solidFill>
            <a:ln w="9525">
              <a:noFill/>
              <a:round/>
            </a:ln>
          </p:spPr>
          <p:txBody>
            <a:bodyPr/>
            <a:lstStyle/>
            <a:p>
              <a:endParaRPr lang="zh-CN" altLang="en-US"/>
            </a:p>
          </p:txBody>
        </p:sp>
        <p:sp>
          <p:nvSpPr>
            <p:cNvPr id="2110" name="Freeform 56"/>
            <p:cNvSpPr>
              <a:spLocks noChangeArrowheads="1"/>
            </p:cNvSpPr>
            <p:nvPr/>
          </p:nvSpPr>
          <p:spPr bwMode="auto">
            <a:xfrm>
              <a:off x="3613" y="1384"/>
              <a:ext cx="24" cy="33"/>
            </a:xfrm>
            <a:custGeom>
              <a:avLst/>
              <a:gdLst>
                <a:gd name="T0" fmla="*/ 9 w 32"/>
                <a:gd name="T1" fmla="*/ 0 h 44"/>
                <a:gd name="T2" fmla="*/ 4 w 32"/>
                <a:gd name="T3" fmla="*/ 4 h 44"/>
                <a:gd name="T4" fmla="*/ 4 w 32"/>
                <a:gd name="T5" fmla="*/ 11 h 44"/>
                <a:gd name="T6" fmla="*/ 8 w 32"/>
                <a:gd name="T7" fmla="*/ 11 h 44"/>
                <a:gd name="T8" fmla="*/ 9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0160A7"/>
            </a:solidFill>
            <a:ln w="9525">
              <a:noFill/>
              <a:round/>
            </a:ln>
          </p:spPr>
          <p:txBody>
            <a:bodyPr/>
            <a:lstStyle/>
            <a:p>
              <a:endParaRPr lang="zh-CN" altLang="en-US"/>
            </a:p>
          </p:txBody>
        </p:sp>
        <p:sp>
          <p:nvSpPr>
            <p:cNvPr id="2111" name="Freeform 57"/>
            <p:cNvSpPr>
              <a:spLocks noChangeArrowheads="1"/>
            </p:cNvSpPr>
            <p:nvPr/>
          </p:nvSpPr>
          <p:spPr bwMode="auto">
            <a:xfrm>
              <a:off x="3880" y="1342"/>
              <a:ext cx="46" cy="47"/>
            </a:xfrm>
            <a:custGeom>
              <a:avLst/>
              <a:gdLst>
                <a:gd name="T0" fmla="*/ 2 w 61"/>
                <a:gd name="T1" fmla="*/ 0 h 63"/>
                <a:gd name="T2" fmla="*/ 0 w 61"/>
                <a:gd name="T3" fmla="*/ 4 h 63"/>
                <a:gd name="T4" fmla="*/ 8 w 61"/>
                <a:gd name="T5" fmla="*/ 10 h 63"/>
                <a:gd name="T6" fmla="*/ 11 w 61"/>
                <a:gd name="T7" fmla="*/ 16 h 63"/>
                <a:gd name="T8" fmla="*/ 15 w 61"/>
                <a:gd name="T9" fmla="*/ 19 h 63"/>
                <a:gd name="T10" fmla="*/ 20 w 61"/>
                <a:gd name="T11" fmla="*/ 17 h 63"/>
                <a:gd name="T12" fmla="*/ 11 w 61"/>
                <a:gd name="T13" fmla="*/ 5 h 63"/>
                <a:gd name="T14" fmla="*/ 2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0160A7"/>
            </a:solidFill>
            <a:ln w="9525">
              <a:noFill/>
              <a:round/>
            </a:ln>
          </p:spPr>
          <p:txBody>
            <a:bodyPr/>
            <a:lstStyle/>
            <a:p>
              <a:endParaRPr lang="zh-CN" altLang="en-US"/>
            </a:p>
          </p:txBody>
        </p:sp>
        <p:sp>
          <p:nvSpPr>
            <p:cNvPr id="2112" name="Freeform 58"/>
            <p:cNvSpPr>
              <a:spLocks noChangeArrowheads="1"/>
            </p:cNvSpPr>
            <p:nvPr/>
          </p:nvSpPr>
          <p:spPr bwMode="auto">
            <a:xfrm>
              <a:off x="3483" y="1401"/>
              <a:ext cx="46" cy="50"/>
            </a:xfrm>
            <a:custGeom>
              <a:avLst/>
              <a:gdLst>
                <a:gd name="T0" fmla="*/ 9 w 61"/>
                <a:gd name="T1" fmla="*/ 2 h 67"/>
                <a:gd name="T2" fmla="*/ 10 w 61"/>
                <a:gd name="T3" fmla="*/ 10 h 67"/>
                <a:gd name="T4" fmla="*/ 5 w 61"/>
                <a:gd name="T5" fmla="*/ 13 h 67"/>
                <a:gd name="T6" fmla="*/ 8 w 61"/>
                <a:gd name="T7" fmla="*/ 21 h 67"/>
                <a:gd name="T8" fmla="*/ 15 w 61"/>
                <a:gd name="T9" fmla="*/ 18 h 67"/>
                <a:gd name="T10" fmla="*/ 20 w 61"/>
                <a:gd name="T11" fmla="*/ 14 h 67"/>
                <a:gd name="T12" fmla="*/ 17 w 61"/>
                <a:gd name="T13" fmla="*/ 9 h 67"/>
                <a:gd name="T14" fmla="*/ 18 w 61"/>
                <a:gd name="T15" fmla="*/ 4 h 67"/>
                <a:gd name="T16" fmla="*/ 17 w 61"/>
                <a:gd name="T17" fmla="*/ 1 h 67"/>
                <a:gd name="T18" fmla="*/ 15 w 61"/>
                <a:gd name="T19" fmla="*/ 1 h 67"/>
                <a:gd name="T20" fmla="*/ 17 w 61"/>
                <a:gd name="T21" fmla="*/ 1 h 67"/>
                <a:gd name="T22" fmla="*/ 16 w 61"/>
                <a:gd name="T23" fmla="*/ 5 h 67"/>
                <a:gd name="T24" fmla="*/ 14 w 61"/>
                <a:gd name="T25" fmla="*/ 7 h 67"/>
                <a:gd name="T26" fmla="*/ 9 w 61"/>
                <a:gd name="T27" fmla="*/ 2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0160A7"/>
            </a:solidFill>
            <a:ln w="9525">
              <a:noFill/>
              <a:round/>
            </a:ln>
          </p:spPr>
          <p:txBody>
            <a:bodyPr/>
            <a:lstStyle/>
            <a:p>
              <a:endParaRPr lang="zh-CN" altLang="en-US"/>
            </a:p>
          </p:txBody>
        </p:sp>
        <p:sp>
          <p:nvSpPr>
            <p:cNvPr id="2113" name="Freeform 59"/>
            <p:cNvSpPr>
              <a:spLocks noChangeArrowheads="1"/>
            </p:cNvSpPr>
            <p:nvPr/>
          </p:nvSpPr>
          <p:spPr bwMode="auto">
            <a:xfrm>
              <a:off x="3434" y="1420"/>
              <a:ext cx="32" cy="27"/>
            </a:xfrm>
            <a:custGeom>
              <a:avLst/>
              <a:gdLst>
                <a:gd name="T0" fmla="*/ 7 w 43"/>
                <a:gd name="T1" fmla="*/ 2 h 36"/>
                <a:gd name="T2" fmla="*/ 1 w 43"/>
                <a:gd name="T3" fmla="*/ 2 h 36"/>
                <a:gd name="T4" fmla="*/ 10 w 43"/>
                <a:gd name="T5" fmla="*/ 11 h 36"/>
                <a:gd name="T6" fmla="*/ 13 w 43"/>
                <a:gd name="T7" fmla="*/ 10 h 36"/>
                <a:gd name="T8" fmla="*/ 7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0160A7"/>
            </a:solidFill>
            <a:ln w="9525">
              <a:noFill/>
              <a:round/>
            </a:ln>
          </p:spPr>
          <p:txBody>
            <a:bodyPr/>
            <a:lstStyle/>
            <a:p>
              <a:endParaRPr lang="zh-CN" altLang="en-US"/>
            </a:p>
          </p:txBody>
        </p:sp>
        <p:sp>
          <p:nvSpPr>
            <p:cNvPr id="2114" name="Freeform 60"/>
            <p:cNvSpPr>
              <a:spLocks noChangeArrowheads="1"/>
            </p:cNvSpPr>
            <p:nvPr/>
          </p:nvSpPr>
          <p:spPr bwMode="auto">
            <a:xfrm>
              <a:off x="3413" y="1391"/>
              <a:ext cx="24" cy="31"/>
            </a:xfrm>
            <a:custGeom>
              <a:avLst/>
              <a:gdLst>
                <a:gd name="T0" fmla="*/ 7 w 32"/>
                <a:gd name="T1" fmla="*/ 0 h 41"/>
                <a:gd name="T2" fmla="*/ 0 w 32"/>
                <a:gd name="T3" fmla="*/ 8 h 41"/>
                <a:gd name="T4" fmla="*/ 5 w 32"/>
                <a:gd name="T5" fmla="*/ 8 h 41"/>
                <a:gd name="T6" fmla="*/ 6 w 32"/>
                <a:gd name="T7" fmla="*/ 10 h 41"/>
                <a:gd name="T8" fmla="*/ 5 w 32"/>
                <a:gd name="T9" fmla="*/ 11 h 41"/>
                <a:gd name="T10" fmla="*/ 10 w 32"/>
                <a:gd name="T11" fmla="*/ 7 h 41"/>
                <a:gd name="T12" fmla="*/ 8 w 32"/>
                <a:gd name="T13" fmla="*/ 3 h 41"/>
                <a:gd name="T14" fmla="*/ 7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0160A7"/>
            </a:solidFill>
            <a:ln w="9525">
              <a:noFill/>
              <a:round/>
            </a:ln>
          </p:spPr>
          <p:txBody>
            <a:bodyPr/>
            <a:lstStyle/>
            <a:p>
              <a:endParaRPr lang="zh-CN" altLang="en-US"/>
            </a:p>
          </p:txBody>
        </p:sp>
        <p:sp>
          <p:nvSpPr>
            <p:cNvPr id="2115" name="Freeform 61"/>
            <p:cNvSpPr>
              <a:spLocks noChangeArrowheads="1"/>
            </p:cNvSpPr>
            <p:nvPr/>
          </p:nvSpPr>
          <p:spPr bwMode="auto">
            <a:xfrm>
              <a:off x="3447" y="1402"/>
              <a:ext cx="34" cy="24"/>
            </a:xfrm>
            <a:custGeom>
              <a:avLst/>
              <a:gdLst>
                <a:gd name="T0" fmla="*/ 7 w 45"/>
                <a:gd name="T1" fmla="*/ 0 h 32"/>
                <a:gd name="T2" fmla="*/ 0 w 45"/>
                <a:gd name="T3" fmla="*/ 2 h 32"/>
                <a:gd name="T4" fmla="*/ 8 w 45"/>
                <a:gd name="T5" fmla="*/ 10 h 32"/>
                <a:gd name="T6" fmla="*/ 15 w 45"/>
                <a:gd name="T7" fmla="*/ 8 h 32"/>
                <a:gd name="T8" fmla="*/ 8 w 45"/>
                <a:gd name="T9" fmla="*/ 4 h 32"/>
                <a:gd name="T10" fmla="*/ 7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0160A7"/>
            </a:solidFill>
            <a:ln w="9525">
              <a:noFill/>
              <a:round/>
            </a:ln>
          </p:spPr>
          <p:txBody>
            <a:bodyPr/>
            <a:lstStyle/>
            <a:p>
              <a:endParaRPr lang="zh-CN" altLang="en-US"/>
            </a:p>
          </p:txBody>
        </p:sp>
        <p:sp>
          <p:nvSpPr>
            <p:cNvPr id="2116" name="Freeform 62"/>
            <p:cNvSpPr>
              <a:spLocks noChangeArrowheads="1"/>
            </p:cNvSpPr>
            <p:nvPr/>
          </p:nvSpPr>
          <p:spPr bwMode="auto">
            <a:xfrm>
              <a:off x="3398" y="1070"/>
              <a:ext cx="27" cy="55"/>
            </a:xfrm>
            <a:custGeom>
              <a:avLst/>
              <a:gdLst>
                <a:gd name="T0" fmla="*/ 11 w 35"/>
                <a:gd name="T1" fmla="*/ 0 h 74"/>
                <a:gd name="T2" fmla="*/ 7 w 35"/>
                <a:gd name="T3" fmla="*/ 4 h 74"/>
                <a:gd name="T4" fmla="*/ 3 w 35"/>
                <a:gd name="T5" fmla="*/ 11 h 74"/>
                <a:gd name="T6" fmla="*/ 0 w 35"/>
                <a:gd name="T7" fmla="*/ 19 h 74"/>
                <a:gd name="T8" fmla="*/ 3 w 35"/>
                <a:gd name="T9" fmla="*/ 22 h 74"/>
                <a:gd name="T10" fmla="*/ 7 w 35"/>
                <a:gd name="T11" fmla="*/ 19 h 74"/>
                <a:gd name="T12" fmla="*/ 12 w 35"/>
                <a:gd name="T13" fmla="*/ 10 h 74"/>
                <a:gd name="T14" fmla="*/ 11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0160A7"/>
            </a:solidFill>
            <a:ln w="9525">
              <a:noFill/>
              <a:round/>
            </a:ln>
          </p:spPr>
          <p:txBody>
            <a:bodyPr/>
            <a:lstStyle/>
            <a:p>
              <a:endParaRPr lang="zh-CN" altLang="en-US"/>
            </a:p>
          </p:txBody>
        </p:sp>
        <p:sp>
          <p:nvSpPr>
            <p:cNvPr id="2117" name="Freeform 63"/>
            <p:cNvSpPr>
              <a:spLocks noChangeArrowheads="1"/>
            </p:cNvSpPr>
            <p:nvPr/>
          </p:nvSpPr>
          <p:spPr bwMode="auto">
            <a:xfrm>
              <a:off x="3449" y="1061"/>
              <a:ext cx="19" cy="55"/>
            </a:xfrm>
            <a:custGeom>
              <a:avLst/>
              <a:gdLst>
                <a:gd name="T0" fmla="*/ 5 w 25"/>
                <a:gd name="T1" fmla="*/ 2 h 73"/>
                <a:gd name="T2" fmla="*/ 2 w 25"/>
                <a:gd name="T3" fmla="*/ 3 h 73"/>
                <a:gd name="T4" fmla="*/ 0 w 25"/>
                <a:gd name="T5" fmla="*/ 8 h 73"/>
                <a:gd name="T6" fmla="*/ 5 w 25"/>
                <a:gd name="T7" fmla="*/ 13 h 73"/>
                <a:gd name="T8" fmla="*/ 8 w 25"/>
                <a:gd name="T9" fmla="*/ 18 h 73"/>
                <a:gd name="T10" fmla="*/ 5 w 25"/>
                <a:gd name="T11" fmla="*/ 6 h 73"/>
                <a:gd name="T12" fmla="*/ 5 w 25"/>
                <a:gd name="T13" fmla="*/ 2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0160A7"/>
            </a:solidFill>
            <a:ln w="9525">
              <a:noFill/>
              <a:round/>
            </a:ln>
          </p:spPr>
          <p:txBody>
            <a:bodyPr/>
            <a:lstStyle/>
            <a:p>
              <a:endParaRPr lang="zh-CN" altLang="en-US"/>
            </a:p>
          </p:txBody>
        </p:sp>
        <p:sp>
          <p:nvSpPr>
            <p:cNvPr id="2118" name="Freeform 64"/>
            <p:cNvSpPr>
              <a:spLocks noChangeArrowheads="1"/>
            </p:cNvSpPr>
            <p:nvPr/>
          </p:nvSpPr>
          <p:spPr bwMode="auto">
            <a:xfrm>
              <a:off x="3471" y="1044"/>
              <a:ext cx="10" cy="25"/>
            </a:xfrm>
            <a:custGeom>
              <a:avLst/>
              <a:gdLst>
                <a:gd name="T0" fmla="*/ 3 w 14"/>
                <a:gd name="T1" fmla="*/ 0 h 33"/>
                <a:gd name="T2" fmla="*/ 1 w 14"/>
                <a:gd name="T3" fmla="*/ 4 h 33"/>
                <a:gd name="T4" fmla="*/ 3 w 14"/>
                <a:gd name="T5" fmla="*/ 8 h 33"/>
                <a:gd name="T6" fmla="*/ 3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0160A7"/>
            </a:solidFill>
            <a:ln w="9525">
              <a:noFill/>
              <a:round/>
            </a:ln>
          </p:spPr>
          <p:txBody>
            <a:bodyPr/>
            <a:lstStyle/>
            <a:p>
              <a:endParaRPr lang="zh-CN" altLang="en-US"/>
            </a:p>
          </p:txBody>
        </p:sp>
        <p:sp>
          <p:nvSpPr>
            <p:cNvPr id="2119" name="Freeform 65"/>
            <p:cNvSpPr>
              <a:spLocks noChangeArrowheads="1"/>
            </p:cNvSpPr>
            <p:nvPr/>
          </p:nvSpPr>
          <p:spPr bwMode="auto">
            <a:xfrm>
              <a:off x="3481" y="1056"/>
              <a:ext cx="21" cy="48"/>
            </a:xfrm>
            <a:custGeom>
              <a:avLst/>
              <a:gdLst>
                <a:gd name="T0" fmla="*/ 2 w 28"/>
                <a:gd name="T1" fmla="*/ 0 h 64"/>
                <a:gd name="T2" fmla="*/ 4 w 28"/>
                <a:gd name="T3" fmla="*/ 5 h 64"/>
                <a:gd name="T4" fmla="*/ 6 w 28"/>
                <a:gd name="T5" fmla="*/ 7 h 64"/>
                <a:gd name="T6" fmla="*/ 3 w 28"/>
                <a:gd name="T7" fmla="*/ 13 h 64"/>
                <a:gd name="T8" fmla="*/ 0 w 28"/>
                <a:gd name="T9" fmla="*/ 18 h 64"/>
                <a:gd name="T10" fmla="*/ 4 w 28"/>
                <a:gd name="T11" fmla="*/ 18 h 64"/>
                <a:gd name="T12" fmla="*/ 8 w 28"/>
                <a:gd name="T13" fmla="*/ 8 h 64"/>
                <a:gd name="T14" fmla="*/ 2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0160A7"/>
            </a:solidFill>
            <a:ln w="9525">
              <a:noFill/>
              <a:round/>
            </a:ln>
          </p:spPr>
          <p:txBody>
            <a:bodyPr/>
            <a:lstStyle/>
            <a:p>
              <a:endParaRPr lang="zh-CN" altLang="en-US"/>
            </a:p>
          </p:txBody>
        </p:sp>
        <p:sp>
          <p:nvSpPr>
            <p:cNvPr id="2120" name="Freeform 66"/>
            <p:cNvSpPr>
              <a:spLocks noChangeArrowheads="1"/>
            </p:cNvSpPr>
            <p:nvPr/>
          </p:nvSpPr>
          <p:spPr bwMode="auto">
            <a:xfrm>
              <a:off x="3212" y="1125"/>
              <a:ext cx="12" cy="27"/>
            </a:xfrm>
            <a:custGeom>
              <a:avLst/>
              <a:gdLst>
                <a:gd name="T0" fmla="*/ 5 w 16"/>
                <a:gd name="T1" fmla="*/ 2 h 36"/>
                <a:gd name="T2" fmla="*/ 0 w 16"/>
                <a:gd name="T3" fmla="*/ 2 h 36"/>
                <a:gd name="T4" fmla="*/ 3 w 16"/>
                <a:gd name="T5" fmla="*/ 8 h 36"/>
                <a:gd name="T6" fmla="*/ 5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0160A7"/>
            </a:solidFill>
            <a:ln w="9525">
              <a:noFill/>
              <a:round/>
            </a:ln>
          </p:spPr>
          <p:txBody>
            <a:bodyPr/>
            <a:lstStyle/>
            <a:p>
              <a:endParaRPr lang="zh-CN" altLang="en-US"/>
            </a:p>
          </p:txBody>
        </p:sp>
        <p:sp>
          <p:nvSpPr>
            <p:cNvPr id="2121" name="Freeform 67"/>
            <p:cNvSpPr>
              <a:spLocks noChangeArrowheads="1"/>
            </p:cNvSpPr>
            <p:nvPr/>
          </p:nvSpPr>
          <p:spPr bwMode="auto">
            <a:xfrm>
              <a:off x="3202" y="1102"/>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22" name="Freeform 68"/>
            <p:cNvSpPr>
              <a:spLocks noChangeArrowheads="1"/>
            </p:cNvSpPr>
            <p:nvPr/>
          </p:nvSpPr>
          <p:spPr bwMode="auto">
            <a:xfrm>
              <a:off x="3198" y="1084"/>
              <a:ext cx="12" cy="14"/>
            </a:xfrm>
            <a:custGeom>
              <a:avLst/>
              <a:gdLst>
                <a:gd name="T0" fmla="*/ 4 w 16"/>
                <a:gd name="T1" fmla="*/ 1 h 19"/>
                <a:gd name="T2" fmla="*/ 0 w 16"/>
                <a:gd name="T3" fmla="*/ 3 h 19"/>
                <a:gd name="T4" fmla="*/ 4 w 16"/>
                <a:gd name="T5" fmla="*/ 5 h 19"/>
                <a:gd name="T6" fmla="*/ 4 w 16"/>
                <a:gd name="T7" fmla="*/ 1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0160A7"/>
            </a:solidFill>
            <a:ln w="9525">
              <a:noFill/>
              <a:round/>
            </a:ln>
          </p:spPr>
          <p:txBody>
            <a:bodyPr/>
            <a:lstStyle/>
            <a:p>
              <a:endParaRPr lang="zh-CN" altLang="en-US"/>
            </a:p>
          </p:txBody>
        </p:sp>
        <p:sp>
          <p:nvSpPr>
            <p:cNvPr id="2123" name="Freeform 69"/>
            <p:cNvSpPr>
              <a:spLocks noChangeArrowheads="1"/>
            </p:cNvSpPr>
            <p:nvPr/>
          </p:nvSpPr>
          <p:spPr bwMode="auto">
            <a:xfrm>
              <a:off x="3186" y="1044"/>
              <a:ext cx="11" cy="19"/>
            </a:xfrm>
            <a:custGeom>
              <a:avLst/>
              <a:gdLst>
                <a:gd name="T0" fmla="*/ 2 w 14"/>
                <a:gd name="T1" fmla="*/ 0 h 25"/>
                <a:gd name="T2" fmla="*/ 0 w 14"/>
                <a:gd name="T3" fmla="*/ 5 h 25"/>
                <a:gd name="T4" fmla="*/ 5 w 14"/>
                <a:gd name="T5" fmla="*/ 8 h 25"/>
                <a:gd name="T6" fmla="*/ 2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0160A7"/>
            </a:solidFill>
            <a:ln w="9525">
              <a:noFill/>
              <a:round/>
            </a:ln>
          </p:spPr>
          <p:txBody>
            <a:bodyPr/>
            <a:lstStyle/>
            <a:p>
              <a:endParaRPr lang="zh-CN" altLang="en-US"/>
            </a:p>
          </p:txBody>
        </p:sp>
        <p:sp>
          <p:nvSpPr>
            <p:cNvPr id="2124" name="Freeform 70"/>
            <p:cNvSpPr>
              <a:spLocks noChangeArrowheads="1"/>
            </p:cNvSpPr>
            <p:nvPr/>
          </p:nvSpPr>
          <p:spPr bwMode="auto">
            <a:xfrm>
              <a:off x="3188" y="1069"/>
              <a:ext cx="16" cy="13"/>
            </a:xfrm>
            <a:custGeom>
              <a:avLst/>
              <a:gdLst>
                <a:gd name="T0" fmla="*/ 4 w 22"/>
                <a:gd name="T1" fmla="*/ 0 h 18"/>
                <a:gd name="T2" fmla="*/ 5 w 22"/>
                <a:gd name="T3" fmla="*/ 5 h 18"/>
                <a:gd name="T4" fmla="*/ 4 w 22"/>
                <a:gd name="T5" fmla="*/ 1 h 18"/>
                <a:gd name="T6" fmla="*/ 4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0160A7"/>
            </a:solidFill>
            <a:ln w="9525">
              <a:noFill/>
              <a:round/>
            </a:ln>
          </p:spPr>
          <p:txBody>
            <a:bodyPr/>
            <a:lstStyle/>
            <a:p>
              <a:endParaRPr lang="zh-CN" altLang="en-US"/>
            </a:p>
          </p:txBody>
        </p:sp>
        <p:sp>
          <p:nvSpPr>
            <p:cNvPr id="2125" name="Freeform 71"/>
            <p:cNvSpPr>
              <a:spLocks noChangeArrowheads="1"/>
            </p:cNvSpPr>
            <p:nvPr/>
          </p:nvSpPr>
          <p:spPr bwMode="auto">
            <a:xfrm>
              <a:off x="4024" y="1692"/>
              <a:ext cx="45" cy="60"/>
            </a:xfrm>
            <a:custGeom>
              <a:avLst/>
              <a:gdLst>
                <a:gd name="T0" fmla="*/ 4 w 60"/>
                <a:gd name="T1" fmla="*/ 2 h 81"/>
                <a:gd name="T2" fmla="*/ 2 w 60"/>
                <a:gd name="T3" fmla="*/ 5 h 81"/>
                <a:gd name="T4" fmla="*/ 5 w 60"/>
                <a:gd name="T5" fmla="*/ 12 h 81"/>
                <a:gd name="T6" fmla="*/ 8 w 60"/>
                <a:gd name="T7" fmla="*/ 16 h 81"/>
                <a:gd name="T8" fmla="*/ 13 w 60"/>
                <a:gd name="T9" fmla="*/ 19 h 81"/>
                <a:gd name="T10" fmla="*/ 17 w 60"/>
                <a:gd name="T11" fmla="*/ 24 h 81"/>
                <a:gd name="T12" fmla="*/ 17 w 60"/>
                <a:gd name="T13" fmla="*/ 17 h 81"/>
                <a:gd name="T14" fmla="*/ 14 w 60"/>
                <a:gd name="T15" fmla="*/ 11 h 81"/>
                <a:gd name="T16" fmla="*/ 8 w 60"/>
                <a:gd name="T17" fmla="*/ 5 h 81"/>
                <a:gd name="T18" fmla="*/ 4 w 60"/>
                <a:gd name="T19" fmla="*/ 2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0160A7"/>
            </a:solidFill>
            <a:ln w="9525">
              <a:noFill/>
              <a:round/>
            </a:ln>
          </p:spPr>
          <p:txBody>
            <a:bodyPr/>
            <a:lstStyle/>
            <a:p>
              <a:endParaRPr lang="zh-CN" altLang="en-US"/>
            </a:p>
          </p:txBody>
        </p:sp>
        <p:sp>
          <p:nvSpPr>
            <p:cNvPr id="2126" name="Freeform 72"/>
            <p:cNvSpPr>
              <a:spLocks noChangeArrowheads="1"/>
            </p:cNvSpPr>
            <p:nvPr/>
          </p:nvSpPr>
          <p:spPr bwMode="auto">
            <a:xfrm>
              <a:off x="4255" y="1643"/>
              <a:ext cx="53" cy="46"/>
            </a:xfrm>
            <a:custGeom>
              <a:avLst/>
              <a:gdLst>
                <a:gd name="T0" fmla="*/ 9 w 71"/>
                <a:gd name="T1" fmla="*/ 8 h 61"/>
                <a:gd name="T2" fmla="*/ 4 w 71"/>
                <a:gd name="T3" fmla="*/ 11 h 61"/>
                <a:gd name="T4" fmla="*/ 1 w 71"/>
                <a:gd name="T5" fmla="*/ 14 h 61"/>
                <a:gd name="T6" fmla="*/ 4 w 71"/>
                <a:gd name="T7" fmla="*/ 19 h 61"/>
                <a:gd name="T8" fmla="*/ 9 w 71"/>
                <a:gd name="T9" fmla="*/ 14 h 61"/>
                <a:gd name="T10" fmla="*/ 12 w 71"/>
                <a:gd name="T11" fmla="*/ 8 h 61"/>
                <a:gd name="T12" fmla="*/ 17 w 71"/>
                <a:gd name="T13" fmla="*/ 0 h 61"/>
                <a:gd name="T14" fmla="*/ 22 w 71"/>
                <a:gd name="T15" fmla="*/ 4 h 61"/>
                <a:gd name="T16" fmla="*/ 10 w 71"/>
                <a:gd name="T17" fmla="*/ 8 h 61"/>
                <a:gd name="T18" fmla="*/ 9 w 71"/>
                <a:gd name="T19" fmla="*/ 8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0160A7"/>
            </a:solidFill>
            <a:ln w="9525">
              <a:noFill/>
              <a:round/>
            </a:ln>
          </p:spPr>
          <p:txBody>
            <a:bodyPr/>
            <a:lstStyle/>
            <a:p>
              <a:endParaRPr lang="zh-CN" altLang="en-US"/>
            </a:p>
          </p:txBody>
        </p:sp>
        <p:sp>
          <p:nvSpPr>
            <p:cNvPr id="2127" name="Freeform 73"/>
            <p:cNvSpPr>
              <a:spLocks noChangeArrowheads="1"/>
            </p:cNvSpPr>
            <p:nvPr/>
          </p:nvSpPr>
          <p:spPr bwMode="auto">
            <a:xfrm>
              <a:off x="4095" y="1618"/>
              <a:ext cx="17" cy="23"/>
            </a:xfrm>
            <a:custGeom>
              <a:avLst/>
              <a:gdLst>
                <a:gd name="T0" fmla="*/ 3 w 23"/>
                <a:gd name="T1" fmla="*/ 0 h 30"/>
                <a:gd name="T2" fmla="*/ 0 w 23"/>
                <a:gd name="T3" fmla="*/ 5 h 30"/>
                <a:gd name="T4" fmla="*/ 4 w 23"/>
                <a:gd name="T5" fmla="*/ 11 h 30"/>
                <a:gd name="T6" fmla="*/ 3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0160A7"/>
            </a:solidFill>
            <a:ln w="9525">
              <a:noFill/>
              <a:round/>
            </a:ln>
          </p:spPr>
          <p:txBody>
            <a:bodyPr/>
            <a:lstStyle/>
            <a:p>
              <a:endParaRPr lang="zh-CN" altLang="en-US"/>
            </a:p>
          </p:txBody>
        </p:sp>
        <p:sp>
          <p:nvSpPr>
            <p:cNvPr id="2128" name="Freeform 74"/>
            <p:cNvSpPr>
              <a:spLocks noChangeArrowheads="1"/>
            </p:cNvSpPr>
            <p:nvPr/>
          </p:nvSpPr>
          <p:spPr bwMode="auto">
            <a:xfrm>
              <a:off x="4087" y="1596"/>
              <a:ext cx="20" cy="17"/>
            </a:xfrm>
            <a:custGeom>
              <a:avLst/>
              <a:gdLst>
                <a:gd name="T0" fmla="*/ 7 w 26"/>
                <a:gd name="T1" fmla="*/ 0 h 23"/>
                <a:gd name="T2" fmla="*/ 0 w 26"/>
                <a:gd name="T3" fmla="*/ 4 h 23"/>
                <a:gd name="T4" fmla="*/ 7 w 26"/>
                <a:gd name="T5" fmla="*/ 6 h 23"/>
                <a:gd name="T6" fmla="*/ 7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0160A7"/>
            </a:solidFill>
            <a:ln w="9525">
              <a:noFill/>
              <a:round/>
            </a:ln>
          </p:spPr>
          <p:txBody>
            <a:bodyPr/>
            <a:lstStyle/>
            <a:p>
              <a:endParaRPr lang="zh-CN" altLang="en-US"/>
            </a:p>
          </p:txBody>
        </p:sp>
        <p:sp>
          <p:nvSpPr>
            <p:cNvPr id="2129" name="Freeform 75"/>
            <p:cNvSpPr>
              <a:spLocks noChangeArrowheads="1"/>
            </p:cNvSpPr>
            <p:nvPr/>
          </p:nvSpPr>
          <p:spPr bwMode="auto">
            <a:xfrm>
              <a:off x="3934" y="1402"/>
              <a:ext cx="24" cy="33"/>
            </a:xfrm>
            <a:custGeom>
              <a:avLst/>
              <a:gdLst>
                <a:gd name="T0" fmla="*/ 9 w 32"/>
                <a:gd name="T1" fmla="*/ 0 h 44"/>
                <a:gd name="T2" fmla="*/ 4 w 32"/>
                <a:gd name="T3" fmla="*/ 4 h 44"/>
                <a:gd name="T4" fmla="*/ 4 w 32"/>
                <a:gd name="T5" fmla="*/ 11 h 44"/>
                <a:gd name="T6" fmla="*/ 8 w 32"/>
                <a:gd name="T7" fmla="*/ 11 h 44"/>
                <a:gd name="T8" fmla="*/ 9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0160A7"/>
            </a:solidFill>
            <a:ln w="9525">
              <a:noFill/>
              <a:round/>
            </a:ln>
          </p:spPr>
          <p:txBody>
            <a:bodyPr/>
            <a:lstStyle/>
            <a:p>
              <a:endParaRPr lang="zh-CN" altLang="en-US"/>
            </a:p>
          </p:txBody>
        </p:sp>
        <p:sp>
          <p:nvSpPr>
            <p:cNvPr id="2130" name="Freeform 76"/>
            <p:cNvSpPr>
              <a:spLocks noChangeArrowheads="1"/>
            </p:cNvSpPr>
            <p:nvPr/>
          </p:nvSpPr>
          <p:spPr bwMode="auto">
            <a:xfrm>
              <a:off x="3968" y="1445"/>
              <a:ext cx="26" cy="33"/>
            </a:xfrm>
            <a:custGeom>
              <a:avLst/>
              <a:gdLst>
                <a:gd name="T0" fmla="*/ 11 w 34"/>
                <a:gd name="T1" fmla="*/ 0 h 44"/>
                <a:gd name="T2" fmla="*/ 4 w 34"/>
                <a:gd name="T3" fmla="*/ 3 h 44"/>
                <a:gd name="T4" fmla="*/ 5 w 34"/>
                <a:gd name="T5" fmla="*/ 11 h 44"/>
                <a:gd name="T6" fmla="*/ 8 w 34"/>
                <a:gd name="T7" fmla="*/ 11 h 44"/>
                <a:gd name="T8" fmla="*/ 11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0160A7"/>
            </a:solidFill>
            <a:ln w="9525">
              <a:noFill/>
              <a:round/>
            </a:ln>
          </p:spPr>
          <p:txBody>
            <a:bodyPr/>
            <a:lstStyle/>
            <a:p>
              <a:endParaRPr lang="zh-CN" altLang="en-US"/>
            </a:p>
          </p:txBody>
        </p:sp>
        <p:sp>
          <p:nvSpPr>
            <p:cNvPr id="2131" name="Freeform 77"/>
            <p:cNvSpPr>
              <a:spLocks noChangeArrowheads="1"/>
            </p:cNvSpPr>
            <p:nvPr/>
          </p:nvSpPr>
          <p:spPr bwMode="auto">
            <a:xfrm>
              <a:off x="3995" y="1508"/>
              <a:ext cx="28" cy="28"/>
            </a:xfrm>
            <a:custGeom>
              <a:avLst/>
              <a:gdLst>
                <a:gd name="T0" fmla="*/ 10 w 38"/>
                <a:gd name="T1" fmla="*/ 2 h 37"/>
                <a:gd name="T2" fmla="*/ 3 w 38"/>
                <a:gd name="T3" fmla="*/ 2 h 37"/>
                <a:gd name="T4" fmla="*/ 4 w 38"/>
                <a:gd name="T5" fmla="*/ 8 h 37"/>
                <a:gd name="T6" fmla="*/ 7 w 38"/>
                <a:gd name="T7" fmla="*/ 10 h 37"/>
                <a:gd name="T8" fmla="*/ 10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0160A7"/>
            </a:solidFill>
            <a:ln w="9525">
              <a:noFill/>
              <a:round/>
            </a:ln>
          </p:spPr>
          <p:txBody>
            <a:bodyPr/>
            <a:lstStyle/>
            <a:p>
              <a:endParaRPr lang="zh-CN" altLang="en-US"/>
            </a:p>
          </p:txBody>
        </p:sp>
        <p:sp>
          <p:nvSpPr>
            <p:cNvPr id="2132" name="Freeform 78"/>
            <p:cNvSpPr>
              <a:spLocks noChangeArrowheads="1"/>
            </p:cNvSpPr>
            <p:nvPr/>
          </p:nvSpPr>
          <p:spPr bwMode="auto">
            <a:xfrm>
              <a:off x="4029" y="1498"/>
              <a:ext cx="28" cy="26"/>
            </a:xfrm>
            <a:custGeom>
              <a:avLst/>
              <a:gdLst>
                <a:gd name="T0" fmla="*/ 10 w 38"/>
                <a:gd name="T1" fmla="*/ 2 h 34"/>
                <a:gd name="T2" fmla="*/ 3 w 38"/>
                <a:gd name="T3" fmla="*/ 2 h 34"/>
                <a:gd name="T4" fmla="*/ 5 w 38"/>
                <a:gd name="T5" fmla="*/ 8 h 34"/>
                <a:gd name="T6" fmla="*/ 8 w 38"/>
                <a:gd name="T7" fmla="*/ 8 h 34"/>
                <a:gd name="T8" fmla="*/ 10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0160A7"/>
            </a:solidFill>
            <a:ln w="9525">
              <a:noFill/>
              <a:round/>
            </a:ln>
          </p:spPr>
          <p:txBody>
            <a:bodyPr/>
            <a:lstStyle/>
            <a:p>
              <a:endParaRPr lang="zh-CN" altLang="en-US"/>
            </a:p>
          </p:txBody>
        </p:sp>
        <p:sp>
          <p:nvSpPr>
            <p:cNvPr id="2133" name="Freeform 79"/>
            <p:cNvSpPr>
              <a:spLocks noChangeArrowheads="1"/>
            </p:cNvSpPr>
            <p:nvPr/>
          </p:nvSpPr>
          <p:spPr bwMode="auto">
            <a:xfrm>
              <a:off x="4019" y="1462"/>
              <a:ext cx="26" cy="20"/>
            </a:xfrm>
            <a:custGeom>
              <a:avLst/>
              <a:gdLst>
                <a:gd name="T0" fmla="*/ 10 w 35"/>
                <a:gd name="T1" fmla="*/ 1 h 27"/>
                <a:gd name="T2" fmla="*/ 3 w 35"/>
                <a:gd name="T3" fmla="*/ 1 h 27"/>
                <a:gd name="T4" fmla="*/ 4 w 35"/>
                <a:gd name="T5" fmla="*/ 4 h 27"/>
                <a:gd name="T6" fmla="*/ 7 w 35"/>
                <a:gd name="T7" fmla="*/ 5 h 27"/>
                <a:gd name="T8" fmla="*/ 10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0160A7"/>
            </a:solidFill>
            <a:ln w="9525">
              <a:noFill/>
              <a:round/>
            </a:ln>
          </p:spPr>
          <p:txBody>
            <a:bodyPr/>
            <a:lstStyle/>
            <a:p>
              <a:endParaRPr lang="zh-CN" altLang="en-US"/>
            </a:p>
          </p:txBody>
        </p:sp>
        <p:sp>
          <p:nvSpPr>
            <p:cNvPr id="2134" name="Freeform 80"/>
            <p:cNvSpPr>
              <a:spLocks noChangeArrowheads="1"/>
            </p:cNvSpPr>
            <p:nvPr/>
          </p:nvSpPr>
          <p:spPr bwMode="auto">
            <a:xfrm>
              <a:off x="3993" y="1437"/>
              <a:ext cx="26" cy="35"/>
            </a:xfrm>
            <a:custGeom>
              <a:avLst/>
              <a:gdLst>
                <a:gd name="T0" fmla="*/ 9 w 35"/>
                <a:gd name="T1" fmla="*/ 5 h 47"/>
                <a:gd name="T2" fmla="*/ 5 w 35"/>
                <a:gd name="T3" fmla="*/ 1 h 47"/>
                <a:gd name="T4" fmla="*/ 3 w 35"/>
                <a:gd name="T5" fmla="*/ 7 h 47"/>
                <a:gd name="T6" fmla="*/ 5 w 35"/>
                <a:gd name="T7" fmla="*/ 10 h 47"/>
                <a:gd name="T8" fmla="*/ 8 w 35"/>
                <a:gd name="T9" fmla="*/ 9 h 47"/>
                <a:gd name="T10" fmla="*/ 9 w 35"/>
                <a:gd name="T11" fmla="*/ 5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0160A7"/>
            </a:solidFill>
            <a:ln w="9525">
              <a:noFill/>
              <a:round/>
            </a:ln>
          </p:spPr>
          <p:txBody>
            <a:bodyPr/>
            <a:lstStyle/>
            <a:p>
              <a:endParaRPr lang="zh-CN" altLang="en-US"/>
            </a:p>
          </p:txBody>
        </p:sp>
        <p:sp>
          <p:nvSpPr>
            <p:cNvPr id="2135" name="Freeform 81"/>
            <p:cNvSpPr>
              <a:spLocks noChangeArrowheads="1"/>
            </p:cNvSpPr>
            <p:nvPr/>
          </p:nvSpPr>
          <p:spPr bwMode="auto">
            <a:xfrm>
              <a:off x="3961" y="1421"/>
              <a:ext cx="24" cy="26"/>
            </a:xfrm>
            <a:custGeom>
              <a:avLst/>
              <a:gdLst>
                <a:gd name="T0" fmla="*/ 8 w 32"/>
                <a:gd name="T1" fmla="*/ 3 h 35"/>
                <a:gd name="T2" fmla="*/ 4 w 32"/>
                <a:gd name="T3" fmla="*/ 1 h 35"/>
                <a:gd name="T4" fmla="*/ 4 w 32"/>
                <a:gd name="T5" fmla="*/ 7 h 35"/>
                <a:gd name="T6" fmla="*/ 8 w 32"/>
                <a:gd name="T7" fmla="*/ 8 h 35"/>
                <a:gd name="T8" fmla="*/ 8 w 32"/>
                <a:gd name="T9" fmla="*/ 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0160A7"/>
            </a:solidFill>
            <a:ln w="9525">
              <a:noFill/>
              <a:round/>
            </a:ln>
          </p:spPr>
          <p:txBody>
            <a:bodyPr/>
            <a:lstStyle/>
            <a:p>
              <a:endParaRPr lang="zh-CN" altLang="en-US"/>
            </a:p>
          </p:txBody>
        </p:sp>
        <p:sp>
          <p:nvSpPr>
            <p:cNvPr id="2136" name="Freeform 82"/>
            <p:cNvSpPr>
              <a:spLocks noChangeArrowheads="1"/>
            </p:cNvSpPr>
            <p:nvPr/>
          </p:nvSpPr>
          <p:spPr bwMode="auto">
            <a:xfrm>
              <a:off x="4001" y="1474"/>
              <a:ext cx="24" cy="26"/>
            </a:xfrm>
            <a:custGeom>
              <a:avLst/>
              <a:gdLst>
                <a:gd name="T0" fmla="*/ 8 w 32"/>
                <a:gd name="T1" fmla="*/ 3 h 35"/>
                <a:gd name="T2" fmla="*/ 4 w 32"/>
                <a:gd name="T3" fmla="*/ 1 h 35"/>
                <a:gd name="T4" fmla="*/ 4 w 32"/>
                <a:gd name="T5" fmla="*/ 7 h 35"/>
                <a:gd name="T6" fmla="*/ 8 w 32"/>
                <a:gd name="T7" fmla="*/ 8 h 35"/>
                <a:gd name="T8" fmla="*/ 8 w 32"/>
                <a:gd name="T9" fmla="*/ 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0160A7"/>
            </a:solidFill>
            <a:ln w="9525">
              <a:noFill/>
              <a:round/>
            </a:ln>
          </p:spPr>
          <p:txBody>
            <a:bodyPr/>
            <a:lstStyle/>
            <a:p>
              <a:endParaRPr lang="zh-CN" altLang="en-US"/>
            </a:p>
          </p:txBody>
        </p:sp>
        <p:sp>
          <p:nvSpPr>
            <p:cNvPr id="2137" name="Freeform 83"/>
            <p:cNvSpPr>
              <a:spLocks noChangeArrowheads="1"/>
            </p:cNvSpPr>
            <p:nvPr/>
          </p:nvSpPr>
          <p:spPr bwMode="auto">
            <a:xfrm>
              <a:off x="1732" y="199"/>
              <a:ext cx="761" cy="542"/>
            </a:xfrm>
            <a:custGeom>
              <a:avLst/>
              <a:gdLst>
                <a:gd name="T0" fmla="*/ 32 w 1016"/>
                <a:gd name="T1" fmla="*/ 208 h 723"/>
                <a:gd name="T2" fmla="*/ 1 w 1016"/>
                <a:gd name="T3" fmla="*/ 208 h 723"/>
                <a:gd name="T4" fmla="*/ 7 w 1016"/>
                <a:gd name="T5" fmla="*/ 174 h 723"/>
                <a:gd name="T6" fmla="*/ 38 w 1016"/>
                <a:gd name="T7" fmla="*/ 167 h 723"/>
                <a:gd name="T8" fmla="*/ 37 w 1016"/>
                <a:gd name="T9" fmla="*/ 139 h 723"/>
                <a:gd name="T10" fmla="*/ 55 w 1016"/>
                <a:gd name="T11" fmla="*/ 128 h 723"/>
                <a:gd name="T12" fmla="*/ 87 w 1016"/>
                <a:gd name="T13" fmla="*/ 115 h 723"/>
                <a:gd name="T14" fmla="*/ 103 w 1016"/>
                <a:gd name="T15" fmla="*/ 91 h 723"/>
                <a:gd name="T16" fmla="*/ 115 w 1016"/>
                <a:gd name="T17" fmla="*/ 97 h 723"/>
                <a:gd name="T18" fmla="*/ 150 w 1016"/>
                <a:gd name="T19" fmla="*/ 100 h 723"/>
                <a:gd name="T20" fmla="*/ 170 w 1016"/>
                <a:gd name="T21" fmla="*/ 83 h 723"/>
                <a:gd name="T22" fmla="*/ 185 w 1016"/>
                <a:gd name="T23" fmla="*/ 75 h 723"/>
                <a:gd name="T24" fmla="*/ 181 w 1016"/>
                <a:gd name="T25" fmla="*/ 70 h 723"/>
                <a:gd name="T26" fmla="*/ 182 w 1016"/>
                <a:gd name="T27" fmla="*/ 38 h 723"/>
                <a:gd name="T28" fmla="*/ 160 w 1016"/>
                <a:gd name="T29" fmla="*/ 44 h 723"/>
                <a:gd name="T30" fmla="*/ 151 w 1016"/>
                <a:gd name="T31" fmla="*/ 76 h 723"/>
                <a:gd name="T32" fmla="*/ 127 w 1016"/>
                <a:gd name="T33" fmla="*/ 91 h 723"/>
                <a:gd name="T34" fmla="*/ 106 w 1016"/>
                <a:gd name="T35" fmla="*/ 82 h 723"/>
                <a:gd name="T36" fmla="*/ 94 w 1016"/>
                <a:gd name="T37" fmla="*/ 61 h 723"/>
                <a:gd name="T38" fmla="*/ 120 w 1016"/>
                <a:gd name="T39" fmla="*/ 37 h 723"/>
                <a:gd name="T40" fmla="*/ 148 w 1016"/>
                <a:gd name="T41" fmla="*/ 7 h 723"/>
                <a:gd name="T42" fmla="*/ 181 w 1016"/>
                <a:gd name="T43" fmla="*/ 1 h 723"/>
                <a:gd name="T44" fmla="*/ 204 w 1016"/>
                <a:gd name="T45" fmla="*/ 9 h 723"/>
                <a:gd name="T46" fmla="*/ 234 w 1016"/>
                <a:gd name="T47" fmla="*/ 13 h 723"/>
                <a:gd name="T48" fmla="*/ 252 w 1016"/>
                <a:gd name="T49" fmla="*/ 25 h 723"/>
                <a:gd name="T50" fmla="*/ 261 w 1016"/>
                <a:gd name="T51" fmla="*/ 28 h 723"/>
                <a:gd name="T52" fmla="*/ 276 w 1016"/>
                <a:gd name="T53" fmla="*/ 14 h 723"/>
                <a:gd name="T54" fmla="*/ 285 w 1016"/>
                <a:gd name="T55" fmla="*/ 15 h 723"/>
                <a:gd name="T56" fmla="*/ 318 w 1016"/>
                <a:gd name="T57" fmla="*/ 36 h 723"/>
                <a:gd name="T58" fmla="*/ 303 w 1016"/>
                <a:gd name="T59" fmla="*/ 211 h 723"/>
                <a:gd name="T60" fmla="*/ 263 w 1016"/>
                <a:gd name="T61" fmla="*/ 228 h 723"/>
                <a:gd name="T62" fmla="*/ 234 w 1016"/>
                <a:gd name="T63" fmla="*/ 210 h 723"/>
                <a:gd name="T64" fmla="*/ 207 w 1016"/>
                <a:gd name="T65" fmla="*/ 200 h 723"/>
                <a:gd name="T66" fmla="*/ 237 w 1016"/>
                <a:gd name="T67" fmla="*/ 172 h 723"/>
                <a:gd name="T68" fmla="*/ 264 w 1016"/>
                <a:gd name="T69" fmla="*/ 179 h 723"/>
                <a:gd name="T70" fmla="*/ 278 w 1016"/>
                <a:gd name="T71" fmla="*/ 167 h 723"/>
                <a:gd name="T72" fmla="*/ 269 w 1016"/>
                <a:gd name="T73" fmla="*/ 141 h 723"/>
                <a:gd name="T74" fmla="*/ 243 w 1016"/>
                <a:gd name="T75" fmla="*/ 165 h 723"/>
                <a:gd name="T76" fmla="*/ 213 w 1016"/>
                <a:gd name="T77" fmla="*/ 166 h 723"/>
                <a:gd name="T78" fmla="*/ 189 w 1016"/>
                <a:gd name="T79" fmla="*/ 182 h 723"/>
                <a:gd name="T80" fmla="*/ 187 w 1016"/>
                <a:gd name="T81" fmla="*/ 211 h 723"/>
                <a:gd name="T82" fmla="*/ 166 w 1016"/>
                <a:gd name="T83" fmla="*/ 187 h 723"/>
                <a:gd name="T84" fmla="*/ 138 w 1016"/>
                <a:gd name="T85" fmla="*/ 163 h 723"/>
                <a:gd name="T86" fmla="*/ 138 w 1016"/>
                <a:gd name="T87" fmla="*/ 176 h 723"/>
                <a:gd name="T88" fmla="*/ 160 w 1016"/>
                <a:gd name="T89" fmla="*/ 187 h 723"/>
                <a:gd name="T90" fmla="*/ 143 w 1016"/>
                <a:gd name="T91" fmla="*/ 192 h 723"/>
                <a:gd name="T92" fmla="*/ 114 w 1016"/>
                <a:gd name="T93" fmla="*/ 178 h 723"/>
                <a:gd name="T94" fmla="*/ 102 w 1016"/>
                <a:gd name="T95" fmla="*/ 194 h 723"/>
                <a:gd name="T96" fmla="*/ 102 w 1016"/>
                <a:gd name="T97" fmla="*/ 165 h 723"/>
                <a:gd name="T98" fmla="*/ 76 w 1016"/>
                <a:gd name="T99" fmla="*/ 169 h 723"/>
                <a:gd name="T100" fmla="*/ 61 w 1016"/>
                <a:gd name="T101" fmla="*/ 185 h 7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16" h="723">
                  <a:moveTo>
                    <a:pt x="214" y="612"/>
                  </a:moveTo>
                  <a:cubicBezTo>
                    <a:pt x="204" y="613"/>
                    <a:pt x="199" y="613"/>
                    <a:pt x="191" y="618"/>
                  </a:cubicBezTo>
                  <a:cubicBezTo>
                    <a:pt x="184" y="627"/>
                    <a:pt x="178" y="635"/>
                    <a:pt x="167" y="637"/>
                  </a:cubicBezTo>
                  <a:cubicBezTo>
                    <a:pt x="162" y="639"/>
                    <a:pt x="158" y="640"/>
                    <a:pt x="154" y="643"/>
                  </a:cubicBezTo>
                  <a:cubicBezTo>
                    <a:pt x="143" y="661"/>
                    <a:pt x="124" y="659"/>
                    <a:pt x="104" y="660"/>
                  </a:cubicBezTo>
                  <a:cubicBezTo>
                    <a:pt x="99" y="661"/>
                    <a:pt x="94" y="663"/>
                    <a:pt x="89" y="664"/>
                  </a:cubicBezTo>
                  <a:cubicBezTo>
                    <a:pt x="83" y="663"/>
                    <a:pt x="80" y="660"/>
                    <a:pt x="74" y="658"/>
                  </a:cubicBezTo>
                  <a:cubicBezTo>
                    <a:pt x="68" y="652"/>
                    <a:pt x="60" y="647"/>
                    <a:pt x="52" y="643"/>
                  </a:cubicBezTo>
                  <a:cubicBezTo>
                    <a:pt x="42" y="645"/>
                    <a:pt x="33" y="648"/>
                    <a:pt x="23" y="649"/>
                  </a:cubicBezTo>
                  <a:cubicBezTo>
                    <a:pt x="17" y="652"/>
                    <a:pt x="11" y="653"/>
                    <a:pt x="5" y="657"/>
                  </a:cubicBezTo>
                  <a:cubicBezTo>
                    <a:pt x="0" y="648"/>
                    <a:pt x="3" y="639"/>
                    <a:pt x="7" y="630"/>
                  </a:cubicBezTo>
                  <a:cubicBezTo>
                    <a:pt x="8" y="623"/>
                    <a:pt x="11" y="623"/>
                    <a:pt x="17" y="627"/>
                  </a:cubicBezTo>
                  <a:cubicBezTo>
                    <a:pt x="24" y="615"/>
                    <a:pt x="21" y="609"/>
                    <a:pt x="14" y="598"/>
                  </a:cubicBezTo>
                  <a:cubicBezTo>
                    <a:pt x="13" y="589"/>
                    <a:pt x="15" y="589"/>
                    <a:pt x="23" y="588"/>
                  </a:cubicBezTo>
                  <a:cubicBezTo>
                    <a:pt x="36" y="583"/>
                    <a:pt x="30" y="561"/>
                    <a:pt x="26" y="550"/>
                  </a:cubicBezTo>
                  <a:cubicBezTo>
                    <a:pt x="25" y="543"/>
                    <a:pt x="21" y="537"/>
                    <a:pt x="17" y="531"/>
                  </a:cubicBezTo>
                  <a:cubicBezTo>
                    <a:pt x="21" y="518"/>
                    <a:pt x="38" y="521"/>
                    <a:pt x="50" y="519"/>
                  </a:cubicBezTo>
                  <a:cubicBezTo>
                    <a:pt x="66" y="509"/>
                    <a:pt x="61" y="509"/>
                    <a:pt x="88" y="514"/>
                  </a:cubicBezTo>
                  <a:cubicBezTo>
                    <a:pt x="93" y="518"/>
                    <a:pt x="97" y="519"/>
                    <a:pt x="103" y="520"/>
                  </a:cubicBezTo>
                  <a:cubicBezTo>
                    <a:pt x="109" y="523"/>
                    <a:pt x="115" y="526"/>
                    <a:pt x="121" y="528"/>
                  </a:cubicBezTo>
                  <a:cubicBezTo>
                    <a:pt x="130" y="526"/>
                    <a:pt x="139" y="523"/>
                    <a:pt x="148" y="522"/>
                  </a:cubicBezTo>
                  <a:cubicBezTo>
                    <a:pt x="153" y="519"/>
                    <a:pt x="157" y="518"/>
                    <a:pt x="160" y="513"/>
                  </a:cubicBezTo>
                  <a:cubicBezTo>
                    <a:pt x="162" y="504"/>
                    <a:pt x="162" y="494"/>
                    <a:pt x="166" y="486"/>
                  </a:cubicBezTo>
                  <a:cubicBezTo>
                    <a:pt x="169" y="472"/>
                    <a:pt x="169" y="447"/>
                    <a:pt x="152" y="444"/>
                  </a:cubicBezTo>
                  <a:cubicBezTo>
                    <a:pt x="136" y="436"/>
                    <a:pt x="165" y="450"/>
                    <a:pt x="116" y="441"/>
                  </a:cubicBezTo>
                  <a:cubicBezTo>
                    <a:pt x="113" y="440"/>
                    <a:pt x="114" y="435"/>
                    <a:pt x="112" y="432"/>
                  </a:cubicBezTo>
                  <a:cubicBezTo>
                    <a:pt x="113" y="409"/>
                    <a:pt x="109" y="418"/>
                    <a:pt x="122" y="412"/>
                  </a:cubicBezTo>
                  <a:cubicBezTo>
                    <a:pt x="130" y="413"/>
                    <a:pt x="145" y="420"/>
                    <a:pt x="145" y="420"/>
                  </a:cubicBezTo>
                  <a:cubicBezTo>
                    <a:pt x="150" y="418"/>
                    <a:pt x="156" y="418"/>
                    <a:pt x="161" y="415"/>
                  </a:cubicBezTo>
                  <a:cubicBezTo>
                    <a:pt x="165" y="410"/>
                    <a:pt x="168" y="409"/>
                    <a:pt x="173" y="406"/>
                  </a:cubicBezTo>
                  <a:cubicBezTo>
                    <a:pt x="178" y="418"/>
                    <a:pt x="184" y="405"/>
                    <a:pt x="191" y="403"/>
                  </a:cubicBezTo>
                  <a:cubicBezTo>
                    <a:pt x="196" y="402"/>
                    <a:pt x="201" y="402"/>
                    <a:pt x="206" y="402"/>
                  </a:cubicBezTo>
                  <a:cubicBezTo>
                    <a:pt x="217" y="398"/>
                    <a:pt x="225" y="394"/>
                    <a:pt x="235" y="388"/>
                  </a:cubicBezTo>
                  <a:cubicBezTo>
                    <a:pt x="237" y="374"/>
                    <a:pt x="242" y="376"/>
                    <a:pt x="257" y="375"/>
                  </a:cubicBezTo>
                  <a:cubicBezTo>
                    <a:pt x="264" y="371"/>
                    <a:pt x="270" y="367"/>
                    <a:pt x="277" y="363"/>
                  </a:cubicBezTo>
                  <a:cubicBezTo>
                    <a:pt x="280" y="357"/>
                    <a:pt x="283" y="354"/>
                    <a:pt x="289" y="351"/>
                  </a:cubicBezTo>
                  <a:cubicBezTo>
                    <a:pt x="292" y="345"/>
                    <a:pt x="295" y="342"/>
                    <a:pt x="301" y="339"/>
                  </a:cubicBezTo>
                  <a:cubicBezTo>
                    <a:pt x="306" y="331"/>
                    <a:pt x="305" y="330"/>
                    <a:pt x="314" y="331"/>
                  </a:cubicBezTo>
                  <a:cubicBezTo>
                    <a:pt x="319" y="339"/>
                    <a:pt x="322" y="337"/>
                    <a:pt x="332" y="336"/>
                  </a:cubicBezTo>
                  <a:cubicBezTo>
                    <a:pt x="340" y="322"/>
                    <a:pt x="339" y="301"/>
                    <a:pt x="329" y="288"/>
                  </a:cubicBezTo>
                  <a:cubicBezTo>
                    <a:pt x="331" y="271"/>
                    <a:pt x="330" y="270"/>
                    <a:pt x="346" y="273"/>
                  </a:cubicBezTo>
                  <a:cubicBezTo>
                    <a:pt x="354" y="271"/>
                    <a:pt x="360" y="268"/>
                    <a:pt x="367" y="265"/>
                  </a:cubicBezTo>
                  <a:cubicBezTo>
                    <a:pt x="372" y="271"/>
                    <a:pt x="375" y="277"/>
                    <a:pt x="380" y="283"/>
                  </a:cubicBezTo>
                  <a:cubicBezTo>
                    <a:pt x="378" y="292"/>
                    <a:pt x="368" y="295"/>
                    <a:pt x="361" y="300"/>
                  </a:cubicBezTo>
                  <a:cubicBezTo>
                    <a:pt x="358" y="307"/>
                    <a:pt x="360" y="309"/>
                    <a:pt x="367" y="310"/>
                  </a:cubicBezTo>
                  <a:cubicBezTo>
                    <a:pt x="376" y="314"/>
                    <a:pt x="385" y="320"/>
                    <a:pt x="394" y="324"/>
                  </a:cubicBezTo>
                  <a:cubicBezTo>
                    <a:pt x="401" y="322"/>
                    <a:pt x="407" y="322"/>
                    <a:pt x="413" y="318"/>
                  </a:cubicBezTo>
                  <a:cubicBezTo>
                    <a:pt x="421" y="323"/>
                    <a:pt x="427" y="329"/>
                    <a:pt x="436" y="331"/>
                  </a:cubicBezTo>
                  <a:cubicBezTo>
                    <a:pt x="444" y="330"/>
                    <a:pt x="450" y="328"/>
                    <a:pt x="457" y="327"/>
                  </a:cubicBezTo>
                  <a:cubicBezTo>
                    <a:pt x="463" y="324"/>
                    <a:pt x="469" y="321"/>
                    <a:pt x="475" y="319"/>
                  </a:cubicBezTo>
                  <a:cubicBezTo>
                    <a:pt x="479" y="314"/>
                    <a:pt x="481" y="312"/>
                    <a:pt x="487" y="310"/>
                  </a:cubicBezTo>
                  <a:cubicBezTo>
                    <a:pt x="493" y="313"/>
                    <a:pt x="498" y="318"/>
                    <a:pt x="505" y="319"/>
                  </a:cubicBezTo>
                  <a:cubicBezTo>
                    <a:pt x="513" y="318"/>
                    <a:pt x="518" y="314"/>
                    <a:pt x="526" y="312"/>
                  </a:cubicBezTo>
                  <a:cubicBezTo>
                    <a:pt x="523" y="294"/>
                    <a:pt x="526" y="293"/>
                    <a:pt x="539" y="283"/>
                  </a:cubicBezTo>
                  <a:cubicBezTo>
                    <a:pt x="542" y="276"/>
                    <a:pt x="543" y="271"/>
                    <a:pt x="539" y="264"/>
                  </a:cubicBezTo>
                  <a:cubicBezTo>
                    <a:pt x="537" y="255"/>
                    <a:pt x="543" y="258"/>
                    <a:pt x="550" y="259"/>
                  </a:cubicBezTo>
                  <a:cubicBezTo>
                    <a:pt x="556" y="262"/>
                    <a:pt x="559" y="259"/>
                    <a:pt x="565" y="258"/>
                  </a:cubicBezTo>
                  <a:cubicBezTo>
                    <a:pt x="573" y="259"/>
                    <a:pt x="574" y="263"/>
                    <a:pt x="580" y="267"/>
                  </a:cubicBezTo>
                  <a:cubicBezTo>
                    <a:pt x="593" y="264"/>
                    <a:pt x="590" y="260"/>
                    <a:pt x="584" y="250"/>
                  </a:cubicBezTo>
                  <a:cubicBezTo>
                    <a:pt x="583" y="243"/>
                    <a:pt x="581" y="239"/>
                    <a:pt x="589" y="237"/>
                  </a:cubicBezTo>
                  <a:cubicBezTo>
                    <a:pt x="604" y="226"/>
                    <a:pt x="622" y="228"/>
                    <a:pt x="640" y="225"/>
                  </a:cubicBezTo>
                  <a:cubicBezTo>
                    <a:pt x="648" y="221"/>
                    <a:pt x="656" y="219"/>
                    <a:pt x="664" y="214"/>
                  </a:cubicBezTo>
                  <a:cubicBezTo>
                    <a:pt x="666" y="201"/>
                    <a:pt x="656" y="205"/>
                    <a:pt x="644" y="204"/>
                  </a:cubicBezTo>
                  <a:cubicBezTo>
                    <a:pt x="627" y="195"/>
                    <a:pt x="606" y="201"/>
                    <a:pt x="587" y="205"/>
                  </a:cubicBezTo>
                  <a:cubicBezTo>
                    <a:pt x="583" y="211"/>
                    <a:pt x="581" y="219"/>
                    <a:pt x="575" y="220"/>
                  </a:cubicBezTo>
                  <a:cubicBezTo>
                    <a:pt x="561" y="218"/>
                    <a:pt x="555" y="209"/>
                    <a:pt x="541" y="207"/>
                  </a:cubicBezTo>
                  <a:cubicBezTo>
                    <a:pt x="533" y="199"/>
                    <a:pt x="531" y="189"/>
                    <a:pt x="524" y="180"/>
                  </a:cubicBezTo>
                  <a:cubicBezTo>
                    <a:pt x="521" y="164"/>
                    <a:pt x="528" y="153"/>
                    <a:pt x="544" y="150"/>
                  </a:cubicBezTo>
                  <a:cubicBezTo>
                    <a:pt x="564" y="135"/>
                    <a:pt x="532" y="135"/>
                    <a:pt x="568" y="132"/>
                  </a:cubicBezTo>
                  <a:cubicBezTo>
                    <a:pt x="573" y="128"/>
                    <a:pt x="573" y="125"/>
                    <a:pt x="578" y="121"/>
                  </a:cubicBezTo>
                  <a:cubicBezTo>
                    <a:pt x="585" y="107"/>
                    <a:pt x="568" y="109"/>
                    <a:pt x="559" y="108"/>
                  </a:cubicBezTo>
                  <a:cubicBezTo>
                    <a:pt x="555" y="107"/>
                    <a:pt x="552" y="103"/>
                    <a:pt x="548" y="103"/>
                  </a:cubicBezTo>
                  <a:cubicBezTo>
                    <a:pt x="543" y="103"/>
                    <a:pt x="533" y="106"/>
                    <a:pt x="533" y="106"/>
                  </a:cubicBezTo>
                  <a:cubicBezTo>
                    <a:pt x="526" y="114"/>
                    <a:pt x="528" y="116"/>
                    <a:pt x="530" y="126"/>
                  </a:cubicBezTo>
                  <a:cubicBezTo>
                    <a:pt x="529" y="139"/>
                    <a:pt x="520" y="138"/>
                    <a:pt x="508" y="141"/>
                  </a:cubicBezTo>
                  <a:cubicBezTo>
                    <a:pt x="492" y="137"/>
                    <a:pt x="486" y="143"/>
                    <a:pt x="479" y="157"/>
                  </a:cubicBezTo>
                  <a:cubicBezTo>
                    <a:pt x="485" y="173"/>
                    <a:pt x="486" y="169"/>
                    <a:pt x="479" y="186"/>
                  </a:cubicBezTo>
                  <a:cubicBezTo>
                    <a:pt x="483" y="198"/>
                    <a:pt x="493" y="203"/>
                    <a:pt x="499" y="214"/>
                  </a:cubicBezTo>
                  <a:cubicBezTo>
                    <a:pt x="500" y="220"/>
                    <a:pt x="500" y="224"/>
                    <a:pt x="497" y="229"/>
                  </a:cubicBezTo>
                  <a:cubicBezTo>
                    <a:pt x="496" y="236"/>
                    <a:pt x="489" y="240"/>
                    <a:pt x="482" y="241"/>
                  </a:cubicBezTo>
                  <a:cubicBezTo>
                    <a:pt x="474" y="245"/>
                    <a:pt x="474" y="249"/>
                    <a:pt x="470" y="256"/>
                  </a:cubicBezTo>
                  <a:cubicBezTo>
                    <a:pt x="469" y="265"/>
                    <a:pt x="469" y="274"/>
                    <a:pt x="460" y="279"/>
                  </a:cubicBezTo>
                  <a:cubicBezTo>
                    <a:pt x="457" y="286"/>
                    <a:pt x="450" y="288"/>
                    <a:pt x="443" y="289"/>
                  </a:cubicBezTo>
                  <a:cubicBezTo>
                    <a:pt x="436" y="294"/>
                    <a:pt x="430" y="299"/>
                    <a:pt x="422" y="304"/>
                  </a:cubicBezTo>
                  <a:cubicBezTo>
                    <a:pt x="414" y="300"/>
                    <a:pt x="409" y="295"/>
                    <a:pt x="404" y="288"/>
                  </a:cubicBezTo>
                  <a:cubicBezTo>
                    <a:pt x="403" y="282"/>
                    <a:pt x="401" y="276"/>
                    <a:pt x="398" y="270"/>
                  </a:cubicBezTo>
                  <a:cubicBezTo>
                    <a:pt x="397" y="263"/>
                    <a:pt x="392" y="256"/>
                    <a:pt x="389" y="250"/>
                  </a:cubicBezTo>
                  <a:cubicBezTo>
                    <a:pt x="387" y="238"/>
                    <a:pt x="387" y="240"/>
                    <a:pt x="373" y="241"/>
                  </a:cubicBezTo>
                  <a:cubicBezTo>
                    <a:pt x="365" y="244"/>
                    <a:pt x="359" y="251"/>
                    <a:pt x="350" y="253"/>
                  </a:cubicBezTo>
                  <a:cubicBezTo>
                    <a:pt x="346" y="256"/>
                    <a:pt x="341" y="259"/>
                    <a:pt x="337" y="262"/>
                  </a:cubicBezTo>
                  <a:cubicBezTo>
                    <a:pt x="328" y="260"/>
                    <a:pt x="334" y="262"/>
                    <a:pt x="322" y="256"/>
                  </a:cubicBezTo>
                  <a:cubicBezTo>
                    <a:pt x="320" y="255"/>
                    <a:pt x="316" y="253"/>
                    <a:pt x="316" y="253"/>
                  </a:cubicBezTo>
                  <a:cubicBezTo>
                    <a:pt x="312" y="247"/>
                    <a:pt x="306" y="241"/>
                    <a:pt x="302" y="235"/>
                  </a:cubicBezTo>
                  <a:cubicBezTo>
                    <a:pt x="300" y="231"/>
                    <a:pt x="296" y="223"/>
                    <a:pt x="296" y="223"/>
                  </a:cubicBezTo>
                  <a:cubicBezTo>
                    <a:pt x="294" y="214"/>
                    <a:pt x="294" y="204"/>
                    <a:pt x="298" y="195"/>
                  </a:cubicBezTo>
                  <a:cubicBezTo>
                    <a:pt x="299" y="189"/>
                    <a:pt x="301" y="183"/>
                    <a:pt x="304" y="177"/>
                  </a:cubicBezTo>
                  <a:cubicBezTo>
                    <a:pt x="307" y="161"/>
                    <a:pt x="307" y="150"/>
                    <a:pt x="325" y="147"/>
                  </a:cubicBezTo>
                  <a:cubicBezTo>
                    <a:pt x="333" y="143"/>
                    <a:pt x="343" y="140"/>
                    <a:pt x="352" y="138"/>
                  </a:cubicBezTo>
                  <a:cubicBezTo>
                    <a:pt x="358" y="135"/>
                    <a:pt x="363" y="130"/>
                    <a:pt x="370" y="129"/>
                  </a:cubicBezTo>
                  <a:cubicBezTo>
                    <a:pt x="375" y="125"/>
                    <a:pt x="377" y="121"/>
                    <a:pt x="382" y="118"/>
                  </a:cubicBezTo>
                  <a:cubicBezTo>
                    <a:pt x="386" y="112"/>
                    <a:pt x="390" y="108"/>
                    <a:pt x="394" y="102"/>
                  </a:cubicBezTo>
                  <a:cubicBezTo>
                    <a:pt x="395" y="95"/>
                    <a:pt x="399" y="90"/>
                    <a:pt x="403" y="84"/>
                  </a:cubicBezTo>
                  <a:cubicBezTo>
                    <a:pt x="404" y="77"/>
                    <a:pt x="411" y="73"/>
                    <a:pt x="418" y="72"/>
                  </a:cubicBezTo>
                  <a:cubicBezTo>
                    <a:pt x="426" y="68"/>
                    <a:pt x="431" y="62"/>
                    <a:pt x="439" y="57"/>
                  </a:cubicBezTo>
                  <a:cubicBezTo>
                    <a:pt x="446" y="46"/>
                    <a:pt x="458" y="30"/>
                    <a:pt x="470" y="25"/>
                  </a:cubicBezTo>
                  <a:cubicBezTo>
                    <a:pt x="483" y="19"/>
                    <a:pt x="500" y="21"/>
                    <a:pt x="514" y="16"/>
                  </a:cubicBezTo>
                  <a:cubicBezTo>
                    <a:pt x="518" y="13"/>
                    <a:pt x="527" y="8"/>
                    <a:pt x="532" y="7"/>
                  </a:cubicBezTo>
                  <a:cubicBezTo>
                    <a:pt x="538" y="6"/>
                    <a:pt x="545" y="5"/>
                    <a:pt x="551" y="4"/>
                  </a:cubicBezTo>
                  <a:cubicBezTo>
                    <a:pt x="553" y="4"/>
                    <a:pt x="557" y="3"/>
                    <a:pt x="557" y="3"/>
                  </a:cubicBezTo>
                  <a:cubicBezTo>
                    <a:pt x="564" y="0"/>
                    <a:pt x="567" y="3"/>
                    <a:pt x="574" y="4"/>
                  </a:cubicBezTo>
                  <a:cubicBezTo>
                    <a:pt x="580" y="9"/>
                    <a:pt x="582" y="9"/>
                    <a:pt x="589" y="7"/>
                  </a:cubicBezTo>
                  <a:cubicBezTo>
                    <a:pt x="594" y="3"/>
                    <a:pt x="601" y="1"/>
                    <a:pt x="607" y="0"/>
                  </a:cubicBezTo>
                  <a:cubicBezTo>
                    <a:pt x="618" y="1"/>
                    <a:pt x="624" y="2"/>
                    <a:pt x="634" y="4"/>
                  </a:cubicBezTo>
                  <a:cubicBezTo>
                    <a:pt x="640" y="13"/>
                    <a:pt x="634" y="19"/>
                    <a:pt x="629" y="27"/>
                  </a:cubicBezTo>
                  <a:cubicBezTo>
                    <a:pt x="633" y="35"/>
                    <a:pt x="640" y="31"/>
                    <a:pt x="646" y="28"/>
                  </a:cubicBezTo>
                  <a:cubicBezTo>
                    <a:pt x="668" y="29"/>
                    <a:pt x="674" y="31"/>
                    <a:pt x="691" y="34"/>
                  </a:cubicBezTo>
                  <a:cubicBezTo>
                    <a:pt x="696" y="38"/>
                    <a:pt x="696" y="42"/>
                    <a:pt x="703" y="43"/>
                  </a:cubicBezTo>
                  <a:cubicBezTo>
                    <a:pt x="709" y="46"/>
                    <a:pt x="712" y="43"/>
                    <a:pt x="718" y="42"/>
                  </a:cubicBezTo>
                  <a:cubicBezTo>
                    <a:pt x="724" y="39"/>
                    <a:pt x="727" y="41"/>
                    <a:pt x="731" y="46"/>
                  </a:cubicBezTo>
                  <a:cubicBezTo>
                    <a:pt x="735" y="63"/>
                    <a:pt x="734" y="48"/>
                    <a:pt x="742" y="43"/>
                  </a:cubicBezTo>
                  <a:cubicBezTo>
                    <a:pt x="747" y="49"/>
                    <a:pt x="751" y="50"/>
                    <a:pt x="754" y="57"/>
                  </a:cubicBezTo>
                  <a:cubicBezTo>
                    <a:pt x="756" y="69"/>
                    <a:pt x="761" y="58"/>
                    <a:pt x="767" y="54"/>
                  </a:cubicBezTo>
                  <a:cubicBezTo>
                    <a:pt x="773" y="58"/>
                    <a:pt x="779" y="63"/>
                    <a:pt x="785" y="67"/>
                  </a:cubicBezTo>
                  <a:cubicBezTo>
                    <a:pt x="792" y="66"/>
                    <a:pt x="797" y="66"/>
                    <a:pt x="803" y="70"/>
                  </a:cubicBezTo>
                  <a:cubicBezTo>
                    <a:pt x="806" y="77"/>
                    <a:pt x="805" y="78"/>
                    <a:pt x="799" y="82"/>
                  </a:cubicBezTo>
                  <a:cubicBezTo>
                    <a:pt x="796" y="88"/>
                    <a:pt x="792" y="89"/>
                    <a:pt x="787" y="93"/>
                  </a:cubicBezTo>
                  <a:cubicBezTo>
                    <a:pt x="784" y="98"/>
                    <a:pt x="782" y="103"/>
                    <a:pt x="787" y="108"/>
                  </a:cubicBezTo>
                  <a:cubicBezTo>
                    <a:pt x="791" y="112"/>
                    <a:pt x="800" y="118"/>
                    <a:pt x="800" y="118"/>
                  </a:cubicBezTo>
                  <a:cubicBezTo>
                    <a:pt x="810" y="116"/>
                    <a:pt x="798" y="98"/>
                    <a:pt x="812" y="87"/>
                  </a:cubicBezTo>
                  <a:cubicBezTo>
                    <a:pt x="819" y="88"/>
                    <a:pt x="823" y="90"/>
                    <a:pt x="829" y="91"/>
                  </a:cubicBezTo>
                  <a:cubicBezTo>
                    <a:pt x="833" y="94"/>
                    <a:pt x="837" y="97"/>
                    <a:pt x="842" y="99"/>
                  </a:cubicBezTo>
                  <a:cubicBezTo>
                    <a:pt x="856" y="93"/>
                    <a:pt x="847" y="80"/>
                    <a:pt x="836" y="78"/>
                  </a:cubicBezTo>
                  <a:cubicBezTo>
                    <a:pt x="831" y="72"/>
                    <a:pt x="828" y="66"/>
                    <a:pt x="823" y="60"/>
                  </a:cubicBezTo>
                  <a:cubicBezTo>
                    <a:pt x="824" y="42"/>
                    <a:pt x="826" y="34"/>
                    <a:pt x="844" y="30"/>
                  </a:cubicBezTo>
                  <a:cubicBezTo>
                    <a:pt x="857" y="31"/>
                    <a:pt x="866" y="38"/>
                    <a:pt x="877" y="45"/>
                  </a:cubicBezTo>
                  <a:cubicBezTo>
                    <a:pt x="879" y="60"/>
                    <a:pt x="868" y="60"/>
                    <a:pt x="857" y="63"/>
                  </a:cubicBezTo>
                  <a:cubicBezTo>
                    <a:pt x="850" y="68"/>
                    <a:pt x="849" y="74"/>
                    <a:pt x="859" y="76"/>
                  </a:cubicBezTo>
                  <a:cubicBezTo>
                    <a:pt x="864" y="79"/>
                    <a:pt x="877" y="75"/>
                    <a:pt x="877" y="75"/>
                  </a:cubicBezTo>
                  <a:cubicBezTo>
                    <a:pt x="882" y="73"/>
                    <a:pt x="884" y="69"/>
                    <a:pt x="889" y="66"/>
                  </a:cubicBezTo>
                  <a:cubicBezTo>
                    <a:pt x="894" y="57"/>
                    <a:pt x="898" y="50"/>
                    <a:pt x="908" y="48"/>
                  </a:cubicBezTo>
                  <a:cubicBezTo>
                    <a:pt x="920" y="43"/>
                    <a:pt x="931" y="35"/>
                    <a:pt x="943" y="33"/>
                  </a:cubicBezTo>
                  <a:cubicBezTo>
                    <a:pt x="952" y="38"/>
                    <a:pt x="960" y="41"/>
                    <a:pt x="970" y="43"/>
                  </a:cubicBezTo>
                  <a:cubicBezTo>
                    <a:pt x="978" y="47"/>
                    <a:pt x="991" y="47"/>
                    <a:pt x="1000" y="48"/>
                  </a:cubicBezTo>
                  <a:cubicBezTo>
                    <a:pt x="1005" y="51"/>
                    <a:pt x="1009" y="53"/>
                    <a:pt x="1012" y="58"/>
                  </a:cubicBezTo>
                  <a:cubicBezTo>
                    <a:pt x="1016" y="76"/>
                    <a:pt x="1010" y="96"/>
                    <a:pt x="1009" y="115"/>
                  </a:cubicBezTo>
                  <a:cubicBezTo>
                    <a:pt x="1008" y="150"/>
                    <a:pt x="1012" y="215"/>
                    <a:pt x="1004" y="256"/>
                  </a:cubicBezTo>
                  <a:cubicBezTo>
                    <a:pt x="1002" y="273"/>
                    <a:pt x="1000" y="289"/>
                    <a:pt x="998" y="306"/>
                  </a:cubicBezTo>
                  <a:cubicBezTo>
                    <a:pt x="996" y="338"/>
                    <a:pt x="991" y="371"/>
                    <a:pt x="986" y="402"/>
                  </a:cubicBezTo>
                  <a:cubicBezTo>
                    <a:pt x="983" y="442"/>
                    <a:pt x="985" y="539"/>
                    <a:pt x="997" y="574"/>
                  </a:cubicBezTo>
                  <a:cubicBezTo>
                    <a:pt x="1001" y="624"/>
                    <a:pt x="1016" y="662"/>
                    <a:pt x="961" y="670"/>
                  </a:cubicBezTo>
                  <a:cubicBezTo>
                    <a:pt x="954" y="673"/>
                    <a:pt x="949" y="675"/>
                    <a:pt x="941" y="676"/>
                  </a:cubicBezTo>
                  <a:cubicBezTo>
                    <a:pt x="930" y="682"/>
                    <a:pt x="920" y="689"/>
                    <a:pt x="907" y="691"/>
                  </a:cubicBezTo>
                  <a:cubicBezTo>
                    <a:pt x="901" y="695"/>
                    <a:pt x="894" y="699"/>
                    <a:pt x="887" y="700"/>
                  </a:cubicBezTo>
                  <a:cubicBezTo>
                    <a:pt x="876" y="705"/>
                    <a:pt x="862" y="716"/>
                    <a:pt x="851" y="718"/>
                  </a:cubicBezTo>
                  <a:cubicBezTo>
                    <a:pt x="846" y="720"/>
                    <a:pt x="841" y="721"/>
                    <a:pt x="836" y="723"/>
                  </a:cubicBezTo>
                  <a:cubicBezTo>
                    <a:pt x="810" y="719"/>
                    <a:pt x="823" y="711"/>
                    <a:pt x="815" y="691"/>
                  </a:cubicBezTo>
                  <a:cubicBezTo>
                    <a:pt x="814" y="683"/>
                    <a:pt x="813" y="677"/>
                    <a:pt x="809" y="670"/>
                  </a:cubicBezTo>
                  <a:cubicBezTo>
                    <a:pt x="800" y="673"/>
                    <a:pt x="792" y="677"/>
                    <a:pt x="782" y="679"/>
                  </a:cubicBezTo>
                  <a:cubicBezTo>
                    <a:pt x="773" y="678"/>
                    <a:pt x="767" y="676"/>
                    <a:pt x="757" y="675"/>
                  </a:cubicBezTo>
                  <a:cubicBezTo>
                    <a:pt x="750" y="671"/>
                    <a:pt x="751" y="667"/>
                    <a:pt x="743" y="666"/>
                  </a:cubicBezTo>
                  <a:cubicBezTo>
                    <a:pt x="734" y="667"/>
                    <a:pt x="728" y="674"/>
                    <a:pt x="719" y="676"/>
                  </a:cubicBezTo>
                  <a:cubicBezTo>
                    <a:pt x="709" y="683"/>
                    <a:pt x="698" y="677"/>
                    <a:pt x="688" y="675"/>
                  </a:cubicBezTo>
                  <a:cubicBezTo>
                    <a:pt x="684" y="668"/>
                    <a:pt x="682" y="667"/>
                    <a:pt x="674" y="666"/>
                  </a:cubicBezTo>
                  <a:cubicBezTo>
                    <a:pt x="669" y="660"/>
                    <a:pt x="666" y="655"/>
                    <a:pt x="662" y="648"/>
                  </a:cubicBezTo>
                  <a:cubicBezTo>
                    <a:pt x="661" y="642"/>
                    <a:pt x="659" y="639"/>
                    <a:pt x="656" y="634"/>
                  </a:cubicBezTo>
                  <a:cubicBezTo>
                    <a:pt x="661" y="618"/>
                    <a:pt x="654" y="612"/>
                    <a:pt x="643" y="604"/>
                  </a:cubicBezTo>
                  <a:cubicBezTo>
                    <a:pt x="638" y="595"/>
                    <a:pt x="676" y="581"/>
                    <a:pt x="685" y="579"/>
                  </a:cubicBezTo>
                  <a:cubicBezTo>
                    <a:pt x="691" y="576"/>
                    <a:pt x="696" y="571"/>
                    <a:pt x="703" y="570"/>
                  </a:cubicBezTo>
                  <a:cubicBezTo>
                    <a:pt x="714" y="572"/>
                    <a:pt x="723" y="569"/>
                    <a:pt x="733" y="567"/>
                  </a:cubicBezTo>
                  <a:cubicBezTo>
                    <a:pt x="738" y="560"/>
                    <a:pt x="743" y="550"/>
                    <a:pt x="751" y="547"/>
                  </a:cubicBezTo>
                  <a:cubicBezTo>
                    <a:pt x="758" y="552"/>
                    <a:pt x="759" y="553"/>
                    <a:pt x="769" y="552"/>
                  </a:cubicBezTo>
                  <a:cubicBezTo>
                    <a:pt x="774" y="549"/>
                    <a:pt x="778" y="547"/>
                    <a:pt x="784" y="546"/>
                  </a:cubicBezTo>
                  <a:cubicBezTo>
                    <a:pt x="794" y="548"/>
                    <a:pt x="798" y="555"/>
                    <a:pt x="802" y="564"/>
                  </a:cubicBezTo>
                  <a:cubicBezTo>
                    <a:pt x="804" y="574"/>
                    <a:pt x="808" y="571"/>
                    <a:pt x="818" y="570"/>
                  </a:cubicBezTo>
                  <a:cubicBezTo>
                    <a:pt x="829" y="566"/>
                    <a:pt x="818" y="570"/>
                    <a:pt x="839" y="567"/>
                  </a:cubicBezTo>
                  <a:cubicBezTo>
                    <a:pt x="845" y="566"/>
                    <a:pt x="857" y="564"/>
                    <a:pt x="857" y="564"/>
                  </a:cubicBezTo>
                  <a:cubicBezTo>
                    <a:pt x="862" y="562"/>
                    <a:pt x="867" y="561"/>
                    <a:pt x="872" y="559"/>
                  </a:cubicBezTo>
                  <a:cubicBezTo>
                    <a:pt x="886" y="562"/>
                    <a:pt x="881" y="564"/>
                    <a:pt x="898" y="562"/>
                  </a:cubicBezTo>
                  <a:cubicBezTo>
                    <a:pt x="916" y="553"/>
                    <a:pt x="901" y="545"/>
                    <a:pt x="892" y="537"/>
                  </a:cubicBezTo>
                  <a:cubicBezTo>
                    <a:pt x="889" y="534"/>
                    <a:pt x="885" y="532"/>
                    <a:pt x="883" y="528"/>
                  </a:cubicBezTo>
                  <a:cubicBezTo>
                    <a:pt x="882" y="526"/>
                    <a:pt x="881" y="524"/>
                    <a:pt x="880" y="523"/>
                  </a:cubicBezTo>
                  <a:cubicBezTo>
                    <a:pt x="869" y="512"/>
                    <a:pt x="850" y="504"/>
                    <a:pt x="836" y="496"/>
                  </a:cubicBezTo>
                  <a:cubicBezTo>
                    <a:pt x="828" y="486"/>
                    <a:pt x="845" y="479"/>
                    <a:pt x="853" y="474"/>
                  </a:cubicBezTo>
                  <a:cubicBezTo>
                    <a:pt x="854" y="468"/>
                    <a:pt x="857" y="465"/>
                    <a:pt x="859" y="460"/>
                  </a:cubicBezTo>
                  <a:cubicBezTo>
                    <a:pt x="860" y="453"/>
                    <a:pt x="862" y="449"/>
                    <a:pt x="854" y="447"/>
                  </a:cubicBezTo>
                  <a:cubicBezTo>
                    <a:pt x="848" y="444"/>
                    <a:pt x="843" y="447"/>
                    <a:pt x="836" y="448"/>
                  </a:cubicBezTo>
                  <a:cubicBezTo>
                    <a:pt x="829" y="459"/>
                    <a:pt x="822" y="467"/>
                    <a:pt x="809" y="469"/>
                  </a:cubicBezTo>
                  <a:cubicBezTo>
                    <a:pt x="803" y="472"/>
                    <a:pt x="795" y="474"/>
                    <a:pt x="788" y="475"/>
                  </a:cubicBezTo>
                  <a:cubicBezTo>
                    <a:pt x="775" y="485"/>
                    <a:pt x="782" y="484"/>
                    <a:pt x="799" y="486"/>
                  </a:cubicBezTo>
                  <a:cubicBezTo>
                    <a:pt x="802" y="506"/>
                    <a:pt x="782" y="509"/>
                    <a:pt x="772" y="523"/>
                  </a:cubicBezTo>
                  <a:cubicBezTo>
                    <a:pt x="765" y="519"/>
                    <a:pt x="767" y="516"/>
                    <a:pt x="764" y="510"/>
                  </a:cubicBezTo>
                  <a:cubicBezTo>
                    <a:pt x="761" y="493"/>
                    <a:pt x="755" y="484"/>
                    <a:pt x="737" y="483"/>
                  </a:cubicBezTo>
                  <a:cubicBezTo>
                    <a:pt x="730" y="481"/>
                    <a:pt x="726" y="483"/>
                    <a:pt x="724" y="475"/>
                  </a:cubicBezTo>
                  <a:cubicBezTo>
                    <a:pt x="708" y="480"/>
                    <a:pt x="706" y="499"/>
                    <a:pt x="689" y="502"/>
                  </a:cubicBezTo>
                  <a:cubicBezTo>
                    <a:pt x="682" y="510"/>
                    <a:pt x="685" y="521"/>
                    <a:pt x="677" y="526"/>
                  </a:cubicBezTo>
                  <a:cubicBezTo>
                    <a:pt x="673" y="533"/>
                    <a:pt x="670" y="531"/>
                    <a:pt x="664" y="534"/>
                  </a:cubicBezTo>
                  <a:cubicBezTo>
                    <a:pt x="658" y="546"/>
                    <a:pt x="670" y="549"/>
                    <a:pt x="679" y="552"/>
                  </a:cubicBezTo>
                  <a:cubicBezTo>
                    <a:pt x="676" y="564"/>
                    <a:pt x="656" y="578"/>
                    <a:pt x="644" y="580"/>
                  </a:cubicBezTo>
                  <a:cubicBezTo>
                    <a:pt x="630" y="579"/>
                    <a:pt x="626" y="575"/>
                    <a:pt x="614" y="573"/>
                  </a:cubicBezTo>
                  <a:cubicBezTo>
                    <a:pt x="608" y="569"/>
                    <a:pt x="603" y="568"/>
                    <a:pt x="601" y="576"/>
                  </a:cubicBezTo>
                  <a:cubicBezTo>
                    <a:pt x="602" y="584"/>
                    <a:pt x="600" y="585"/>
                    <a:pt x="593" y="588"/>
                  </a:cubicBezTo>
                  <a:cubicBezTo>
                    <a:pt x="584" y="601"/>
                    <a:pt x="584" y="595"/>
                    <a:pt x="596" y="607"/>
                  </a:cubicBezTo>
                  <a:cubicBezTo>
                    <a:pt x="601" y="618"/>
                    <a:pt x="607" y="628"/>
                    <a:pt x="613" y="639"/>
                  </a:cubicBezTo>
                  <a:cubicBezTo>
                    <a:pt x="614" y="647"/>
                    <a:pt x="615" y="651"/>
                    <a:pt x="608" y="655"/>
                  </a:cubicBezTo>
                  <a:cubicBezTo>
                    <a:pt x="604" y="661"/>
                    <a:pt x="600" y="662"/>
                    <a:pt x="596" y="667"/>
                  </a:cubicBezTo>
                  <a:cubicBezTo>
                    <a:pt x="575" y="666"/>
                    <a:pt x="583" y="663"/>
                    <a:pt x="569" y="655"/>
                  </a:cubicBezTo>
                  <a:cubicBezTo>
                    <a:pt x="566" y="651"/>
                    <a:pt x="563" y="646"/>
                    <a:pt x="560" y="642"/>
                  </a:cubicBezTo>
                  <a:cubicBezTo>
                    <a:pt x="559" y="636"/>
                    <a:pt x="541" y="633"/>
                    <a:pt x="556" y="630"/>
                  </a:cubicBezTo>
                  <a:cubicBezTo>
                    <a:pt x="554" y="625"/>
                    <a:pt x="545" y="618"/>
                    <a:pt x="545" y="618"/>
                  </a:cubicBezTo>
                  <a:cubicBezTo>
                    <a:pt x="539" y="608"/>
                    <a:pt x="537" y="600"/>
                    <a:pt x="527" y="594"/>
                  </a:cubicBezTo>
                  <a:cubicBezTo>
                    <a:pt x="521" y="586"/>
                    <a:pt x="519" y="582"/>
                    <a:pt x="515" y="574"/>
                  </a:cubicBezTo>
                  <a:cubicBezTo>
                    <a:pt x="513" y="563"/>
                    <a:pt x="505" y="554"/>
                    <a:pt x="494" y="552"/>
                  </a:cubicBezTo>
                  <a:cubicBezTo>
                    <a:pt x="488" y="544"/>
                    <a:pt x="479" y="539"/>
                    <a:pt x="470" y="535"/>
                  </a:cubicBezTo>
                  <a:cubicBezTo>
                    <a:pt x="459" y="539"/>
                    <a:pt x="450" y="536"/>
                    <a:pt x="442" y="528"/>
                  </a:cubicBezTo>
                  <a:cubicBezTo>
                    <a:pt x="440" y="523"/>
                    <a:pt x="439" y="518"/>
                    <a:pt x="437" y="513"/>
                  </a:cubicBezTo>
                  <a:cubicBezTo>
                    <a:pt x="435" y="504"/>
                    <a:pt x="431" y="502"/>
                    <a:pt x="422" y="501"/>
                  </a:cubicBezTo>
                  <a:cubicBezTo>
                    <a:pt x="412" y="502"/>
                    <a:pt x="409" y="506"/>
                    <a:pt x="401" y="511"/>
                  </a:cubicBezTo>
                  <a:cubicBezTo>
                    <a:pt x="403" y="522"/>
                    <a:pt x="403" y="530"/>
                    <a:pt x="415" y="532"/>
                  </a:cubicBezTo>
                  <a:cubicBezTo>
                    <a:pt x="420" y="536"/>
                    <a:pt x="421" y="539"/>
                    <a:pt x="424" y="544"/>
                  </a:cubicBezTo>
                  <a:cubicBezTo>
                    <a:pt x="425" y="555"/>
                    <a:pt x="424" y="558"/>
                    <a:pt x="436" y="559"/>
                  </a:cubicBezTo>
                  <a:cubicBezTo>
                    <a:pt x="450" y="566"/>
                    <a:pt x="455" y="567"/>
                    <a:pt x="473" y="577"/>
                  </a:cubicBezTo>
                  <a:cubicBezTo>
                    <a:pt x="477" y="584"/>
                    <a:pt x="479" y="585"/>
                    <a:pt x="487" y="586"/>
                  </a:cubicBezTo>
                  <a:cubicBezTo>
                    <a:pt x="488" y="587"/>
                    <a:pt x="490" y="588"/>
                    <a:pt x="491" y="588"/>
                  </a:cubicBezTo>
                  <a:cubicBezTo>
                    <a:pt x="493" y="588"/>
                    <a:pt x="494" y="584"/>
                    <a:pt x="496" y="585"/>
                  </a:cubicBezTo>
                  <a:cubicBezTo>
                    <a:pt x="501" y="587"/>
                    <a:pt x="509" y="595"/>
                    <a:pt x="509" y="595"/>
                  </a:cubicBezTo>
                  <a:cubicBezTo>
                    <a:pt x="513" y="601"/>
                    <a:pt x="514" y="605"/>
                    <a:pt x="506" y="607"/>
                  </a:cubicBezTo>
                  <a:cubicBezTo>
                    <a:pt x="497" y="611"/>
                    <a:pt x="489" y="605"/>
                    <a:pt x="485" y="615"/>
                  </a:cubicBezTo>
                  <a:cubicBezTo>
                    <a:pt x="489" y="623"/>
                    <a:pt x="483" y="627"/>
                    <a:pt x="476" y="628"/>
                  </a:cubicBezTo>
                  <a:cubicBezTo>
                    <a:pt x="471" y="632"/>
                    <a:pt x="467" y="634"/>
                    <a:pt x="460" y="636"/>
                  </a:cubicBezTo>
                  <a:cubicBezTo>
                    <a:pt x="450" y="620"/>
                    <a:pt x="468" y="651"/>
                    <a:pt x="455" y="607"/>
                  </a:cubicBezTo>
                  <a:cubicBezTo>
                    <a:pt x="455" y="606"/>
                    <a:pt x="441" y="599"/>
                    <a:pt x="440" y="598"/>
                  </a:cubicBezTo>
                  <a:cubicBezTo>
                    <a:pt x="436" y="593"/>
                    <a:pt x="426" y="589"/>
                    <a:pt x="419" y="588"/>
                  </a:cubicBezTo>
                  <a:cubicBezTo>
                    <a:pt x="421" y="575"/>
                    <a:pt x="421" y="571"/>
                    <a:pt x="410" y="564"/>
                  </a:cubicBezTo>
                  <a:cubicBezTo>
                    <a:pt x="400" y="548"/>
                    <a:pt x="391" y="568"/>
                    <a:pt x="383" y="573"/>
                  </a:cubicBezTo>
                  <a:cubicBezTo>
                    <a:pt x="375" y="571"/>
                    <a:pt x="369" y="568"/>
                    <a:pt x="362" y="565"/>
                  </a:cubicBezTo>
                  <a:cubicBezTo>
                    <a:pt x="358" y="567"/>
                    <a:pt x="353" y="568"/>
                    <a:pt x="349" y="570"/>
                  </a:cubicBezTo>
                  <a:cubicBezTo>
                    <a:pt x="346" y="576"/>
                    <a:pt x="348" y="578"/>
                    <a:pt x="353" y="583"/>
                  </a:cubicBezTo>
                  <a:cubicBezTo>
                    <a:pt x="357" y="592"/>
                    <a:pt x="357" y="601"/>
                    <a:pt x="353" y="610"/>
                  </a:cubicBezTo>
                  <a:cubicBezTo>
                    <a:pt x="352" y="617"/>
                    <a:pt x="350" y="618"/>
                    <a:pt x="344" y="621"/>
                  </a:cubicBezTo>
                  <a:cubicBezTo>
                    <a:pt x="334" y="619"/>
                    <a:pt x="328" y="621"/>
                    <a:pt x="323" y="613"/>
                  </a:cubicBezTo>
                  <a:cubicBezTo>
                    <a:pt x="324" y="604"/>
                    <a:pt x="324" y="596"/>
                    <a:pt x="328" y="588"/>
                  </a:cubicBezTo>
                  <a:cubicBezTo>
                    <a:pt x="329" y="582"/>
                    <a:pt x="333" y="575"/>
                    <a:pt x="337" y="570"/>
                  </a:cubicBezTo>
                  <a:cubicBezTo>
                    <a:pt x="340" y="557"/>
                    <a:pt x="344" y="549"/>
                    <a:pt x="358" y="546"/>
                  </a:cubicBezTo>
                  <a:cubicBezTo>
                    <a:pt x="369" y="527"/>
                    <a:pt x="354" y="528"/>
                    <a:pt x="340" y="517"/>
                  </a:cubicBezTo>
                  <a:cubicBezTo>
                    <a:pt x="333" y="519"/>
                    <a:pt x="329" y="522"/>
                    <a:pt x="323" y="523"/>
                  </a:cubicBezTo>
                  <a:cubicBezTo>
                    <a:pt x="317" y="528"/>
                    <a:pt x="309" y="530"/>
                    <a:pt x="302" y="534"/>
                  </a:cubicBezTo>
                  <a:cubicBezTo>
                    <a:pt x="295" y="543"/>
                    <a:pt x="290" y="533"/>
                    <a:pt x="284" y="528"/>
                  </a:cubicBezTo>
                  <a:cubicBezTo>
                    <a:pt x="280" y="521"/>
                    <a:pt x="276" y="522"/>
                    <a:pt x="268" y="523"/>
                  </a:cubicBezTo>
                  <a:cubicBezTo>
                    <a:pt x="263" y="525"/>
                    <a:pt x="259" y="528"/>
                    <a:pt x="254" y="531"/>
                  </a:cubicBezTo>
                  <a:cubicBezTo>
                    <a:pt x="247" y="529"/>
                    <a:pt x="245" y="528"/>
                    <a:pt x="242" y="535"/>
                  </a:cubicBezTo>
                  <a:cubicBezTo>
                    <a:pt x="244" y="541"/>
                    <a:pt x="244" y="547"/>
                    <a:pt x="247" y="553"/>
                  </a:cubicBezTo>
                  <a:cubicBezTo>
                    <a:pt x="244" y="561"/>
                    <a:pt x="243" y="562"/>
                    <a:pt x="235" y="559"/>
                  </a:cubicBezTo>
                  <a:cubicBezTo>
                    <a:pt x="230" y="560"/>
                    <a:pt x="225" y="559"/>
                    <a:pt x="221" y="561"/>
                  </a:cubicBezTo>
                  <a:cubicBezTo>
                    <a:pt x="214" y="563"/>
                    <a:pt x="215" y="572"/>
                    <a:pt x="206" y="574"/>
                  </a:cubicBezTo>
                  <a:cubicBezTo>
                    <a:pt x="201" y="578"/>
                    <a:pt x="198" y="581"/>
                    <a:pt x="194" y="586"/>
                  </a:cubicBezTo>
                  <a:cubicBezTo>
                    <a:pt x="191" y="599"/>
                    <a:pt x="193" y="599"/>
                    <a:pt x="208" y="601"/>
                  </a:cubicBezTo>
                  <a:cubicBezTo>
                    <a:pt x="214" y="604"/>
                    <a:pt x="214" y="606"/>
                    <a:pt x="214" y="612"/>
                  </a:cubicBezTo>
                  <a:close/>
                </a:path>
              </a:pathLst>
            </a:custGeom>
            <a:solidFill>
              <a:srgbClr val="0160A7"/>
            </a:solidFill>
            <a:ln w="9525">
              <a:noFill/>
              <a:round/>
            </a:ln>
          </p:spPr>
          <p:txBody>
            <a:bodyPr/>
            <a:lstStyle/>
            <a:p>
              <a:endParaRPr lang="zh-CN" altLang="en-US"/>
            </a:p>
          </p:txBody>
        </p:sp>
        <p:sp>
          <p:nvSpPr>
            <p:cNvPr id="2138" name="Freeform 84"/>
            <p:cNvSpPr>
              <a:spLocks noChangeArrowheads="1"/>
            </p:cNvSpPr>
            <p:nvPr/>
          </p:nvSpPr>
          <p:spPr bwMode="auto">
            <a:xfrm>
              <a:off x="2438" y="91"/>
              <a:ext cx="1164" cy="618"/>
            </a:xfrm>
            <a:custGeom>
              <a:avLst/>
              <a:gdLst>
                <a:gd name="T0" fmla="*/ 230 w 1555"/>
                <a:gd name="T1" fmla="*/ 18 h 824"/>
                <a:gd name="T2" fmla="*/ 221 w 1555"/>
                <a:gd name="T3" fmla="*/ 24 h 824"/>
                <a:gd name="T4" fmla="*/ 208 w 1555"/>
                <a:gd name="T5" fmla="*/ 10 h 824"/>
                <a:gd name="T6" fmla="*/ 183 w 1555"/>
                <a:gd name="T7" fmla="*/ 5 h 824"/>
                <a:gd name="T8" fmla="*/ 174 w 1555"/>
                <a:gd name="T9" fmla="*/ 4 h 824"/>
                <a:gd name="T10" fmla="*/ 154 w 1555"/>
                <a:gd name="T11" fmla="*/ 3 h 824"/>
                <a:gd name="T12" fmla="*/ 135 w 1555"/>
                <a:gd name="T13" fmla="*/ 11 h 824"/>
                <a:gd name="T14" fmla="*/ 118 w 1555"/>
                <a:gd name="T15" fmla="*/ 15 h 824"/>
                <a:gd name="T16" fmla="*/ 115 w 1555"/>
                <a:gd name="T17" fmla="*/ 17 h 824"/>
                <a:gd name="T18" fmla="*/ 117 w 1555"/>
                <a:gd name="T19" fmla="*/ 28 h 824"/>
                <a:gd name="T20" fmla="*/ 106 w 1555"/>
                <a:gd name="T21" fmla="*/ 28 h 824"/>
                <a:gd name="T22" fmla="*/ 108 w 1555"/>
                <a:gd name="T23" fmla="*/ 37 h 824"/>
                <a:gd name="T24" fmla="*/ 114 w 1555"/>
                <a:gd name="T25" fmla="*/ 43 h 824"/>
                <a:gd name="T26" fmla="*/ 95 w 1555"/>
                <a:gd name="T27" fmla="*/ 37 h 824"/>
                <a:gd name="T28" fmla="*/ 81 w 1555"/>
                <a:gd name="T29" fmla="*/ 30 h 824"/>
                <a:gd name="T30" fmla="*/ 76 w 1555"/>
                <a:gd name="T31" fmla="*/ 35 h 824"/>
                <a:gd name="T32" fmla="*/ 94 w 1555"/>
                <a:gd name="T33" fmla="*/ 53 h 824"/>
                <a:gd name="T34" fmla="*/ 89 w 1555"/>
                <a:gd name="T35" fmla="*/ 70 h 824"/>
                <a:gd name="T36" fmla="*/ 77 w 1555"/>
                <a:gd name="T37" fmla="*/ 68 h 824"/>
                <a:gd name="T38" fmla="*/ 88 w 1555"/>
                <a:gd name="T39" fmla="*/ 62 h 824"/>
                <a:gd name="T40" fmla="*/ 72 w 1555"/>
                <a:gd name="T41" fmla="*/ 38 h 824"/>
                <a:gd name="T42" fmla="*/ 67 w 1555"/>
                <a:gd name="T43" fmla="*/ 32 h 824"/>
                <a:gd name="T44" fmla="*/ 55 w 1555"/>
                <a:gd name="T45" fmla="*/ 30 h 824"/>
                <a:gd name="T46" fmla="*/ 52 w 1555"/>
                <a:gd name="T47" fmla="*/ 38 h 824"/>
                <a:gd name="T48" fmla="*/ 64 w 1555"/>
                <a:gd name="T49" fmla="*/ 52 h 824"/>
                <a:gd name="T50" fmla="*/ 68 w 1555"/>
                <a:gd name="T51" fmla="*/ 60 h 824"/>
                <a:gd name="T52" fmla="*/ 50 w 1555"/>
                <a:gd name="T53" fmla="*/ 55 h 824"/>
                <a:gd name="T54" fmla="*/ 33 w 1555"/>
                <a:gd name="T55" fmla="*/ 59 h 824"/>
                <a:gd name="T56" fmla="*/ 23 w 1555"/>
                <a:gd name="T57" fmla="*/ 60 h 824"/>
                <a:gd name="T58" fmla="*/ 7 w 1555"/>
                <a:gd name="T59" fmla="*/ 80 h 824"/>
                <a:gd name="T60" fmla="*/ 5 w 1555"/>
                <a:gd name="T61" fmla="*/ 91 h 824"/>
                <a:gd name="T62" fmla="*/ 0 w 1555"/>
                <a:gd name="T63" fmla="*/ 146 h 824"/>
                <a:gd name="T64" fmla="*/ 7 w 1555"/>
                <a:gd name="T65" fmla="*/ 234 h 824"/>
                <a:gd name="T66" fmla="*/ 30 w 1555"/>
                <a:gd name="T67" fmla="*/ 260 h 824"/>
                <a:gd name="T68" fmla="*/ 62 w 1555"/>
                <a:gd name="T69" fmla="*/ 260 h 824"/>
                <a:gd name="T70" fmla="*/ 88 w 1555"/>
                <a:gd name="T71" fmla="*/ 254 h 824"/>
                <a:gd name="T72" fmla="*/ 124 w 1555"/>
                <a:gd name="T73" fmla="*/ 228 h 824"/>
                <a:gd name="T74" fmla="*/ 162 w 1555"/>
                <a:gd name="T75" fmla="*/ 200 h 824"/>
                <a:gd name="T76" fmla="*/ 204 w 1555"/>
                <a:gd name="T77" fmla="*/ 164 h 824"/>
                <a:gd name="T78" fmla="*/ 253 w 1555"/>
                <a:gd name="T79" fmla="*/ 136 h 824"/>
                <a:gd name="T80" fmla="*/ 284 w 1555"/>
                <a:gd name="T81" fmla="*/ 118 h 824"/>
                <a:gd name="T82" fmla="*/ 333 w 1555"/>
                <a:gd name="T83" fmla="*/ 89 h 824"/>
                <a:gd name="T84" fmla="*/ 369 w 1555"/>
                <a:gd name="T85" fmla="*/ 69 h 824"/>
                <a:gd name="T86" fmla="*/ 404 w 1555"/>
                <a:gd name="T87" fmla="*/ 45 h 824"/>
                <a:gd name="T88" fmla="*/ 448 w 1555"/>
                <a:gd name="T89" fmla="*/ 32 h 824"/>
                <a:gd name="T90" fmla="*/ 472 w 1555"/>
                <a:gd name="T91" fmla="*/ 10 h 824"/>
                <a:gd name="T92" fmla="*/ 487 w 1555"/>
                <a:gd name="T93" fmla="*/ 6 h 824"/>
                <a:gd name="T94" fmla="*/ 476 w 1555"/>
                <a:gd name="T95" fmla="*/ 0 h 824"/>
                <a:gd name="T96" fmla="*/ 438 w 1555"/>
                <a:gd name="T97" fmla="*/ 8 h 824"/>
                <a:gd name="T98" fmla="*/ 426 w 1555"/>
                <a:gd name="T99" fmla="*/ 19 h 824"/>
                <a:gd name="T100" fmla="*/ 417 w 1555"/>
                <a:gd name="T101" fmla="*/ 31 h 824"/>
                <a:gd name="T102" fmla="*/ 400 w 1555"/>
                <a:gd name="T103" fmla="*/ 25 h 824"/>
                <a:gd name="T104" fmla="*/ 376 w 1555"/>
                <a:gd name="T105" fmla="*/ 23 h 824"/>
                <a:gd name="T106" fmla="*/ 360 w 1555"/>
                <a:gd name="T107" fmla="*/ 24 h 824"/>
                <a:gd name="T108" fmla="*/ 339 w 1555"/>
                <a:gd name="T109" fmla="*/ 17 h 824"/>
                <a:gd name="T110" fmla="*/ 311 w 1555"/>
                <a:gd name="T111" fmla="*/ 29 h 824"/>
                <a:gd name="T112" fmla="*/ 301 w 1555"/>
                <a:gd name="T113" fmla="*/ 26 h 824"/>
                <a:gd name="T114" fmla="*/ 278 w 1555"/>
                <a:gd name="T115" fmla="*/ 17 h 824"/>
                <a:gd name="T116" fmla="*/ 251 w 1555"/>
                <a:gd name="T117" fmla="*/ 25 h 8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55" h="824">
                  <a:moveTo>
                    <a:pt x="760" y="58"/>
                  </a:moveTo>
                  <a:cubicBezTo>
                    <a:pt x="748" y="56"/>
                    <a:pt x="744" y="54"/>
                    <a:pt x="732" y="56"/>
                  </a:cubicBezTo>
                  <a:cubicBezTo>
                    <a:pt x="725" y="60"/>
                    <a:pt x="723" y="68"/>
                    <a:pt x="716" y="72"/>
                  </a:cubicBezTo>
                  <a:cubicBezTo>
                    <a:pt x="712" y="74"/>
                    <a:pt x="704" y="76"/>
                    <a:pt x="704" y="76"/>
                  </a:cubicBezTo>
                  <a:cubicBezTo>
                    <a:pt x="694" y="60"/>
                    <a:pt x="695" y="63"/>
                    <a:pt x="676" y="60"/>
                  </a:cubicBezTo>
                  <a:cubicBezTo>
                    <a:pt x="664" y="52"/>
                    <a:pt x="671" y="41"/>
                    <a:pt x="664" y="30"/>
                  </a:cubicBezTo>
                  <a:cubicBezTo>
                    <a:pt x="655" y="16"/>
                    <a:pt x="630" y="12"/>
                    <a:pt x="614" y="8"/>
                  </a:cubicBezTo>
                  <a:cubicBezTo>
                    <a:pt x="592" y="10"/>
                    <a:pt x="602" y="8"/>
                    <a:pt x="584" y="14"/>
                  </a:cubicBezTo>
                  <a:cubicBezTo>
                    <a:pt x="578" y="16"/>
                    <a:pt x="566" y="20"/>
                    <a:pt x="566" y="20"/>
                  </a:cubicBezTo>
                  <a:cubicBezTo>
                    <a:pt x="546" y="15"/>
                    <a:pt x="567" y="23"/>
                    <a:pt x="556" y="12"/>
                  </a:cubicBezTo>
                  <a:cubicBezTo>
                    <a:pt x="551" y="7"/>
                    <a:pt x="538" y="4"/>
                    <a:pt x="532" y="0"/>
                  </a:cubicBezTo>
                  <a:cubicBezTo>
                    <a:pt x="518" y="2"/>
                    <a:pt x="504" y="3"/>
                    <a:pt x="490" y="8"/>
                  </a:cubicBezTo>
                  <a:cubicBezTo>
                    <a:pt x="484" y="25"/>
                    <a:pt x="480" y="29"/>
                    <a:pt x="466" y="38"/>
                  </a:cubicBezTo>
                  <a:cubicBezTo>
                    <a:pt x="448" y="35"/>
                    <a:pt x="450" y="32"/>
                    <a:pt x="430" y="34"/>
                  </a:cubicBezTo>
                  <a:cubicBezTo>
                    <a:pt x="422" y="37"/>
                    <a:pt x="419" y="39"/>
                    <a:pt x="414" y="46"/>
                  </a:cubicBezTo>
                  <a:cubicBezTo>
                    <a:pt x="407" y="45"/>
                    <a:pt x="384" y="42"/>
                    <a:pt x="374" y="46"/>
                  </a:cubicBezTo>
                  <a:cubicBezTo>
                    <a:pt x="372" y="47"/>
                    <a:pt x="372" y="50"/>
                    <a:pt x="370" y="52"/>
                  </a:cubicBezTo>
                  <a:cubicBezTo>
                    <a:pt x="368" y="53"/>
                    <a:pt x="366" y="53"/>
                    <a:pt x="364" y="54"/>
                  </a:cubicBezTo>
                  <a:cubicBezTo>
                    <a:pt x="361" y="63"/>
                    <a:pt x="362" y="67"/>
                    <a:pt x="370" y="72"/>
                  </a:cubicBezTo>
                  <a:cubicBezTo>
                    <a:pt x="374" y="77"/>
                    <a:pt x="377" y="79"/>
                    <a:pt x="372" y="86"/>
                  </a:cubicBezTo>
                  <a:cubicBezTo>
                    <a:pt x="368" y="91"/>
                    <a:pt x="354" y="94"/>
                    <a:pt x="354" y="94"/>
                  </a:cubicBezTo>
                  <a:cubicBezTo>
                    <a:pt x="349" y="90"/>
                    <a:pt x="336" y="86"/>
                    <a:pt x="336" y="86"/>
                  </a:cubicBezTo>
                  <a:cubicBezTo>
                    <a:pt x="326" y="88"/>
                    <a:pt x="322" y="87"/>
                    <a:pt x="316" y="96"/>
                  </a:cubicBezTo>
                  <a:cubicBezTo>
                    <a:pt x="320" y="110"/>
                    <a:pt x="331" y="110"/>
                    <a:pt x="344" y="114"/>
                  </a:cubicBezTo>
                  <a:cubicBezTo>
                    <a:pt x="350" y="116"/>
                    <a:pt x="362" y="120"/>
                    <a:pt x="362" y="120"/>
                  </a:cubicBezTo>
                  <a:cubicBezTo>
                    <a:pt x="367" y="127"/>
                    <a:pt x="372" y="131"/>
                    <a:pt x="362" y="134"/>
                  </a:cubicBezTo>
                  <a:cubicBezTo>
                    <a:pt x="350" y="126"/>
                    <a:pt x="334" y="119"/>
                    <a:pt x="320" y="114"/>
                  </a:cubicBezTo>
                  <a:cubicBezTo>
                    <a:pt x="314" y="115"/>
                    <a:pt x="308" y="115"/>
                    <a:pt x="302" y="116"/>
                  </a:cubicBezTo>
                  <a:cubicBezTo>
                    <a:pt x="298" y="117"/>
                    <a:pt x="290" y="120"/>
                    <a:pt x="290" y="120"/>
                  </a:cubicBezTo>
                  <a:cubicBezTo>
                    <a:pt x="275" y="117"/>
                    <a:pt x="272" y="99"/>
                    <a:pt x="256" y="94"/>
                  </a:cubicBezTo>
                  <a:cubicBezTo>
                    <a:pt x="253" y="95"/>
                    <a:pt x="248" y="94"/>
                    <a:pt x="246" y="96"/>
                  </a:cubicBezTo>
                  <a:cubicBezTo>
                    <a:pt x="243" y="99"/>
                    <a:pt x="242" y="108"/>
                    <a:pt x="242" y="108"/>
                  </a:cubicBezTo>
                  <a:cubicBezTo>
                    <a:pt x="245" y="116"/>
                    <a:pt x="262" y="124"/>
                    <a:pt x="262" y="124"/>
                  </a:cubicBezTo>
                  <a:cubicBezTo>
                    <a:pt x="275" y="143"/>
                    <a:pt x="278" y="153"/>
                    <a:pt x="298" y="166"/>
                  </a:cubicBezTo>
                  <a:cubicBezTo>
                    <a:pt x="306" y="178"/>
                    <a:pt x="306" y="194"/>
                    <a:pt x="314" y="206"/>
                  </a:cubicBezTo>
                  <a:cubicBezTo>
                    <a:pt x="310" y="217"/>
                    <a:pt x="294" y="217"/>
                    <a:pt x="284" y="220"/>
                  </a:cubicBezTo>
                  <a:cubicBezTo>
                    <a:pt x="280" y="221"/>
                    <a:pt x="272" y="224"/>
                    <a:pt x="272" y="224"/>
                  </a:cubicBezTo>
                  <a:cubicBezTo>
                    <a:pt x="261" y="223"/>
                    <a:pt x="250" y="225"/>
                    <a:pt x="246" y="214"/>
                  </a:cubicBezTo>
                  <a:cubicBezTo>
                    <a:pt x="257" y="210"/>
                    <a:pt x="267" y="212"/>
                    <a:pt x="278" y="208"/>
                  </a:cubicBezTo>
                  <a:cubicBezTo>
                    <a:pt x="283" y="201"/>
                    <a:pt x="284" y="203"/>
                    <a:pt x="280" y="194"/>
                  </a:cubicBezTo>
                  <a:cubicBezTo>
                    <a:pt x="280" y="193"/>
                    <a:pt x="245" y="150"/>
                    <a:pt x="242" y="148"/>
                  </a:cubicBezTo>
                  <a:cubicBezTo>
                    <a:pt x="238" y="136"/>
                    <a:pt x="239" y="128"/>
                    <a:pt x="228" y="120"/>
                  </a:cubicBezTo>
                  <a:cubicBezTo>
                    <a:pt x="226" y="114"/>
                    <a:pt x="230" y="102"/>
                    <a:pt x="230" y="102"/>
                  </a:cubicBezTo>
                  <a:cubicBezTo>
                    <a:pt x="210" y="89"/>
                    <a:pt x="242" y="108"/>
                    <a:pt x="214" y="100"/>
                  </a:cubicBezTo>
                  <a:cubicBezTo>
                    <a:pt x="211" y="99"/>
                    <a:pt x="202" y="87"/>
                    <a:pt x="198" y="84"/>
                  </a:cubicBezTo>
                  <a:cubicBezTo>
                    <a:pt x="187" y="86"/>
                    <a:pt x="184" y="86"/>
                    <a:pt x="176" y="94"/>
                  </a:cubicBezTo>
                  <a:cubicBezTo>
                    <a:pt x="174" y="100"/>
                    <a:pt x="172" y="106"/>
                    <a:pt x="170" y="112"/>
                  </a:cubicBezTo>
                  <a:cubicBezTo>
                    <a:pt x="169" y="114"/>
                    <a:pt x="168" y="118"/>
                    <a:pt x="168" y="118"/>
                  </a:cubicBezTo>
                  <a:cubicBezTo>
                    <a:pt x="168" y="119"/>
                    <a:pt x="162" y="144"/>
                    <a:pt x="166" y="148"/>
                  </a:cubicBezTo>
                  <a:cubicBezTo>
                    <a:pt x="175" y="157"/>
                    <a:pt x="194" y="155"/>
                    <a:pt x="204" y="162"/>
                  </a:cubicBezTo>
                  <a:cubicBezTo>
                    <a:pt x="208" y="165"/>
                    <a:pt x="216" y="170"/>
                    <a:pt x="216" y="170"/>
                  </a:cubicBezTo>
                  <a:cubicBezTo>
                    <a:pt x="221" y="184"/>
                    <a:pt x="221" y="178"/>
                    <a:pt x="218" y="188"/>
                  </a:cubicBezTo>
                  <a:cubicBezTo>
                    <a:pt x="204" y="186"/>
                    <a:pt x="205" y="182"/>
                    <a:pt x="194" y="176"/>
                  </a:cubicBezTo>
                  <a:cubicBezTo>
                    <a:pt x="185" y="171"/>
                    <a:pt x="164" y="172"/>
                    <a:pt x="160" y="172"/>
                  </a:cubicBezTo>
                  <a:cubicBezTo>
                    <a:pt x="140" y="159"/>
                    <a:pt x="120" y="169"/>
                    <a:pt x="96" y="170"/>
                  </a:cubicBezTo>
                  <a:cubicBezTo>
                    <a:pt x="99" y="178"/>
                    <a:pt x="103" y="178"/>
                    <a:pt x="106" y="186"/>
                  </a:cubicBezTo>
                  <a:cubicBezTo>
                    <a:pt x="103" y="202"/>
                    <a:pt x="103" y="199"/>
                    <a:pt x="92" y="192"/>
                  </a:cubicBezTo>
                  <a:cubicBezTo>
                    <a:pt x="86" y="183"/>
                    <a:pt x="90" y="184"/>
                    <a:pt x="74" y="188"/>
                  </a:cubicBezTo>
                  <a:cubicBezTo>
                    <a:pt x="70" y="189"/>
                    <a:pt x="62" y="192"/>
                    <a:pt x="62" y="192"/>
                  </a:cubicBezTo>
                  <a:cubicBezTo>
                    <a:pt x="49" y="211"/>
                    <a:pt x="43" y="237"/>
                    <a:pt x="26" y="254"/>
                  </a:cubicBezTo>
                  <a:cubicBezTo>
                    <a:pt x="23" y="266"/>
                    <a:pt x="25" y="259"/>
                    <a:pt x="20" y="274"/>
                  </a:cubicBezTo>
                  <a:cubicBezTo>
                    <a:pt x="19" y="278"/>
                    <a:pt x="16" y="286"/>
                    <a:pt x="16" y="286"/>
                  </a:cubicBezTo>
                  <a:cubicBezTo>
                    <a:pt x="11" y="325"/>
                    <a:pt x="16" y="366"/>
                    <a:pt x="6" y="404"/>
                  </a:cubicBezTo>
                  <a:cubicBezTo>
                    <a:pt x="4" y="423"/>
                    <a:pt x="2" y="441"/>
                    <a:pt x="0" y="460"/>
                  </a:cubicBezTo>
                  <a:cubicBezTo>
                    <a:pt x="1" y="530"/>
                    <a:pt x="3" y="592"/>
                    <a:pt x="14" y="660"/>
                  </a:cubicBezTo>
                  <a:cubicBezTo>
                    <a:pt x="15" y="683"/>
                    <a:pt x="12" y="717"/>
                    <a:pt x="26" y="738"/>
                  </a:cubicBezTo>
                  <a:cubicBezTo>
                    <a:pt x="31" y="759"/>
                    <a:pt x="39" y="781"/>
                    <a:pt x="58" y="794"/>
                  </a:cubicBezTo>
                  <a:cubicBezTo>
                    <a:pt x="66" y="806"/>
                    <a:pt x="81" y="818"/>
                    <a:pt x="96" y="820"/>
                  </a:cubicBezTo>
                  <a:cubicBezTo>
                    <a:pt x="109" y="822"/>
                    <a:pt x="134" y="824"/>
                    <a:pt x="134" y="824"/>
                  </a:cubicBezTo>
                  <a:cubicBezTo>
                    <a:pt x="155" y="823"/>
                    <a:pt x="177" y="823"/>
                    <a:pt x="198" y="822"/>
                  </a:cubicBezTo>
                  <a:cubicBezTo>
                    <a:pt x="210" y="821"/>
                    <a:pt x="234" y="818"/>
                    <a:pt x="234" y="818"/>
                  </a:cubicBezTo>
                  <a:cubicBezTo>
                    <a:pt x="251" y="814"/>
                    <a:pt x="266" y="808"/>
                    <a:pt x="282" y="804"/>
                  </a:cubicBezTo>
                  <a:cubicBezTo>
                    <a:pt x="296" y="795"/>
                    <a:pt x="310" y="785"/>
                    <a:pt x="324" y="776"/>
                  </a:cubicBezTo>
                  <a:cubicBezTo>
                    <a:pt x="341" y="751"/>
                    <a:pt x="370" y="737"/>
                    <a:pt x="394" y="720"/>
                  </a:cubicBezTo>
                  <a:cubicBezTo>
                    <a:pt x="408" y="710"/>
                    <a:pt x="418" y="696"/>
                    <a:pt x="432" y="686"/>
                  </a:cubicBezTo>
                  <a:cubicBezTo>
                    <a:pt x="459" y="667"/>
                    <a:pt x="489" y="650"/>
                    <a:pt x="516" y="632"/>
                  </a:cubicBezTo>
                  <a:cubicBezTo>
                    <a:pt x="524" y="620"/>
                    <a:pt x="539" y="615"/>
                    <a:pt x="550" y="604"/>
                  </a:cubicBezTo>
                  <a:cubicBezTo>
                    <a:pt x="576" y="578"/>
                    <a:pt x="614" y="529"/>
                    <a:pt x="648" y="516"/>
                  </a:cubicBezTo>
                  <a:cubicBezTo>
                    <a:pt x="678" y="486"/>
                    <a:pt x="721" y="456"/>
                    <a:pt x="762" y="446"/>
                  </a:cubicBezTo>
                  <a:cubicBezTo>
                    <a:pt x="775" y="437"/>
                    <a:pt x="791" y="433"/>
                    <a:pt x="806" y="428"/>
                  </a:cubicBezTo>
                  <a:cubicBezTo>
                    <a:pt x="819" y="424"/>
                    <a:pt x="830" y="415"/>
                    <a:pt x="844" y="412"/>
                  </a:cubicBezTo>
                  <a:cubicBezTo>
                    <a:pt x="863" y="399"/>
                    <a:pt x="885" y="379"/>
                    <a:pt x="906" y="372"/>
                  </a:cubicBezTo>
                  <a:cubicBezTo>
                    <a:pt x="935" y="349"/>
                    <a:pt x="973" y="341"/>
                    <a:pt x="1002" y="318"/>
                  </a:cubicBezTo>
                  <a:cubicBezTo>
                    <a:pt x="1020" y="303"/>
                    <a:pt x="1042" y="294"/>
                    <a:pt x="1060" y="280"/>
                  </a:cubicBezTo>
                  <a:cubicBezTo>
                    <a:pt x="1071" y="272"/>
                    <a:pt x="1084" y="259"/>
                    <a:pt x="1098" y="254"/>
                  </a:cubicBezTo>
                  <a:cubicBezTo>
                    <a:pt x="1121" y="237"/>
                    <a:pt x="1149" y="230"/>
                    <a:pt x="1174" y="216"/>
                  </a:cubicBezTo>
                  <a:cubicBezTo>
                    <a:pt x="1193" y="205"/>
                    <a:pt x="1210" y="188"/>
                    <a:pt x="1230" y="180"/>
                  </a:cubicBezTo>
                  <a:cubicBezTo>
                    <a:pt x="1241" y="169"/>
                    <a:pt x="1272" y="146"/>
                    <a:pt x="1288" y="142"/>
                  </a:cubicBezTo>
                  <a:cubicBezTo>
                    <a:pt x="1306" y="130"/>
                    <a:pt x="1329" y="126"/>
                    <a:pt x="1350" y="120"/>
                  </a:cubicBezTo>
                  <a:cubicBezTo>
                    <a:pt x="1375" y="112"/>
                    <a:pt x="1400" y="104"/>
                    <a:pt x="1426" y="98"/>
                  </a:cubicBezTo>
                  <a:cubicBezTo>
                    <a:pt x="1436" y="88"/>
                    <a:pt x="1460" y="80"/>
                    <a:pt x="1474" y="76"/>
                  </a:cubicBezTo>
                  <a:cubicBezTo>
                    <a:pt x="1491" y="65"/>
                    <a:pt x="1485" y="41"/>
                    <a:pt x="1502" y="30"/>
                  </a:cubicBezTo>
                  <a:cubicBezTo>
                    <a:pt x="1506" y="23"/>
                    <a:pt x="1537" y="28"/>
                    <a:pt x="1544" y="26"/>
                  </a:cubicBezTo>
                  <a:cubicBezTo>
                    <a:pt x="1545" y="24"/>
                    <a:pt x="1546" y="22"/>
                    <a:pt x="1548" y="20"/>
                  </a:cubicBezTo>
                  <a:cubicBezTo>
                    <a:pt x="1550" y="19"/>
                    <a:pt x="1555" y="20"/>
                    <a:pt x="1554" y="18"/>
                  </a:cubicBezTo>
                  <a:cubicBezTo>
                    <a:pt x="1549" y="10"/>
                    <a:pt x="1527" y="3"/>
                    <a:pt x="1518" y="0"/>
                  </a:cubicBezTo>
                  <a:cubicBezTo>
                    <a:pt x="1483" y="3"/>
                    <a:pt x="1450" y="10"/>
                    <a:pt x="1414" y="12"/>
                  </a:cubicBezTo>
                  <a:cubicBezTo>
                    <a:pt x="1399" y="17"/>
                    <a:pt x="1405" y="13"/>
                    <a:pt x="1396" y="22"/>
                  </a:cubicBezTo>
                  <a:cubicBezTo>
                    <a:pt x="1394" y="28"/>
                    <a:pt x="1382" y="36"/>
                    <a:pt x="1382" y="36"/>
                  </a:cubicBezTo>
                  <a:cubicBezTo>
                    <a:pt x="1375" y="58"/>
                    <a:pt x="1394" y="54"/>
                    <a:pt x="1356" y="58"/>
                  </a:cubicBezTo>
                  <a:cubicBezTo>
                    <a:pt x="1351" y="66"/>
                    <a:pt x="1347" y="82"/>
                    <a:pt x="1340" y="88"/>
                  </a:cubicBezTo>
                  <a:cubicBezTo>
                    <a:pt x="1336" y="91"/>
                    <a:pt x="1328" y="96"/>
                    <a:pt x="1328" y="96"/>
                  </a:cubicBezTo>
                  <a:cubicBezTo>
                    <a:pt x="1321" y="94"/>
                    <a:pt x="1310" y="86"/>
                    <a:pt x="1310" y="86"/>
                  </a:cubicBezTo>
                  <a:cubicBezTo>
                    <a:pt x="1300" y="71"/>
                    <a:pt x="1296" y="76"/>
                    <a:pt x="1276" y="78"/>
                  </a:cubicBezTo>
                  <a:cubicBezTo>
                    <a:pt x="1261" y="83"/>
                    <a:pt x="1240" y="78"/>
                    <a:pt x="1224" y="76"/>
                  </a:cubicBezTo>
                  <a:cubicBezTo>
                    <a:pt x="1215" y="75"/>
                    <a:pt x="1196" y="72"/>
                    <a:pt x="1196" y="72"/>
                  </a:cubicBezTo>
                  <a:cubicBezTo>
                    <a:pt x="1178" y="66"/>
                    <a:pt x="1188" y="68"/>
                    <a:pt x="1166" y="70"/>
                  </a:cubicBezTo>
                  <a:cubicBezTo>
                    <a:pt x="1159" y="72"/>
                    <a:pt x="1146" y="76"/>
                    <a:pt x="1146" y="76"/>
                  </a:cubicBezTo>
                  <a:cubicBezTo>
                    <a:pt x="1130" y="71"/>
                    <a:pt x="1113" y="69"/>
                    <a:pt x="1096" y="68"/>
                  </a:cubicBezTo>
                  <a:cubicBezTo>
                    <a:pt x="1091" y="61"/>
                    <a:pt x="1088" y="57"/>
                    <a:pt x="1080" y="54"/>
                  </a:cubicBezTo>
                  <a:cubicBezTo>
                    <a:pt x="1061" y="56"/>
                    <a:pt x="1042" y="62"/>
                    <a:pt x="1024" y="68"/>
                  </a:cubicBezTo>
                  <a:cubicBezTo>
                    <a:pt x="1019" y="89"/>
                    <a:pt x="1007" y="87"/>
                    <a:pt x="988" y="90"/>
                  </a:cubicBezTo>
                  <a:cubicBezTo>
                    <a:pt x="985" y="100"/>
                    <a:pt x="985" y="103"/>
                    <a:pt x="974" y="100"/>
                  </a:cubicBezTo>
                  <a:cubicBezTo>
                    <a:pt x="966" y="92"/>
                    <a:pt x="968" y="83"/>
                    <a:pt x="958" y="80"/>
                  </a:cubicBezTo>
                  <a:cubicBezTo>
                    <a:pt x="944" y="85"/>
                    <a:pt x="950" y="82"/>
                    <a:pt x="940" y="88"/>
                  </a:cubicBezTo>
                  <a:cubicBezTo>
                    <a:pt x="921" y="75"/>
                    <a:pt x="908" y="61"/>
                    <a:pt x="886" y="54"/>
                  </a:cubicBezTo>
                  <a:cubicBezTo>
                    <a:pt x="863" y="56"/>
                    <a:pt x="843" y="60"/>
                    <a:pt x="820" y="62"/>
                  </a:cubicBezTo>
                  <a:cubicBezTo>
                    <a:pt x="806" y="67"/>
                    <a:pt x="811" y="74"/>
                    <a:pt x="800" y="78"/>
                  </a:cubicBezTo>
                  <a:cubicBezTo>
                    <a:pt x="782" y="75"/>
                    <a:pt x="773" y="71"/>
                    <a:pt x="760" y="58"/>
                  </a:cubicBezTo>
                  <a:close/>
                </a:path>
              </a:pathLst>
            </a:custGeom>
            <a:solidFill>
              <a:srgbClr val="0160A7"/>
            </a:solidFill>
            <a:ln w="9525">
              <a:noFill/>
              <a:round/>
            </a:ln>
          </p:spPr>
          <p:txBody>
            <a:bodyPr/>
            <a:lstStyle/>
            <a:p>
              <a:endParaRPr lang="zh-CN" altLang="en-US"/>
            </a:p>
          </p:txBody>
        </p:sp>
        <p:sp>
          <p:nvSpPr>
            <p:cNvPr id="2139" name="Freeform 85"/>
            <p:cNvSpPr>
              <a:spLocks noChangeArrowheads="1"/>
            </p:cNvSpPr>
            <p:nvPr/>
          </p:nvSpPr>
          <p:spPr bwMode="auto">
            <a:xfrm>
              <a:off x="2391" y="100"/>
              <a:ext cx="141" cy="108"/>
            </a:xfrm>
            <a:custGeom>
              <a:avLst/>
              <a:gdLst>
                <a:gd name="T0" fmla="*/ 53 w 189"/>
                <a:gd name="T1" fmla="*/ 2 h 144"/>
                <a:gd name="T2" fmla="*/ 57 w 189"/>
                <a:gd name="T3" fmla="*/ 2 h 144"/>
                <a:gd name="T4" fmla="*/ 58 w 189"/>
                <a:gd name="T5" fmla="*/ 5 h 144"/>
                <a:gd name="T6" fmla="*/ 58 w 189"/>
                <a:gd name="T7" fmla="*/ 8 h 144"/>
                <a:gd name="T8" fmla="*/ 40 w 189"/>
                <a:gd name="T9" fmla="*/ 14 h 144"/>
                <a:gd name="T10" fmla="*/ 34 w 189"/>
                <a:gd name="T11" fmla="*/ 19 h 144"/>
                <a:gd name="T12" fmla="*/ 30 w 189"/>
                <a:gd name="T13" fmla="*/ 20 h 144"/>
                <a:gd name="T14" fmla="*/ 22 w 189"/>
                <a:gd name="T15" fmla="*/ 26 h 144"/>
                <a:gd name="T16" fmla="*/ 23 w 189"/>
                <a:gd name="T17" fmla="*/ 29 h 144"/>
                <a:gd name="T18" fmla="*/ 25 w 189"/>
                <a:gd name="T19" fmla="*/ 37 h 144"/>
                <a:gd name="T20" fmla="*/ 34 w 189"/>
                <a:gd name="T21" fmla="*/ 40 h 144"/>
                <a:gd name="T22" fmla="*/ 28 w 189"/>
                <a:gd name="T23" fmla="*/ 44 h 144"/>
                <a:gd name="T24" fmla="*/ 25 w 189"/>
                <a:gd name="T25" fmla="*/ 42 h 144"/>
                <a:gd name="T26" fmla="*/ 22 w 189"/>
                <a:gd name="T27" fmla="*/ 43 h 144"/>
                <a:gd name="T28" fmla="*/ 7 w 189"/>
                <a:gd name="T29" fmla="*/ 39 h 144"/>
                <a:gd name="T30" fmla="*/ 5 w 189"/>
                <a:gd name="T31" fmla="*/ 34 h 144"/>
                <a:gd name="T32" fmla="*/ 14 w 189"/>
                <a:gd name="T33" fmla="*/ 29 h 144"/>
                <a:gd name="T34" fmla="*/ 16 w 189"/>
                <a:gd name="T35" fmla="*/ 24 h 144"/>
                <a:gd name="T36" fmla="*/ 14 w 189"/>
                <a:gd name="T37" fmla="*/ 20 h 144"/>
                <a:gd name="T38" fmla="*/ 22 w 189"/>
                <a:gd name="T39" fmla="*/ 15 h 144"/>
                <a:gd name="T40" fmla="*/ 30 w 189"/>
                <a:gd name="T41" fmla="*/ 11 h 144"/>
                <a:gd name="T42" fmla="*/ 35 w 189"/>
                <a:gd name="T43" fmla="*/ 8 h 144"/>
                <a:gd name="T44" fmla="*/ 53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0160A7"/>
            </a:solidFill>
            <a:ln w="9525">
              <a:noFill/>
              <a:round/>
            </a:ln>
          </p:spPr>
          <p:txBody>
            <a:bodyPr/>
            <a:lstStyle/>
            <a:p>
              <a:endParaRPr lang="zh-CN" altLang="en-US"/>
            </a:p>
          </p:txBody>
        </p:sp>
        <p:sp>
          <p:nvSpPr>
            <p:cNvPr id="2140" name="Freeform 86"/>
            <p:cNvSpPr>
              <a:spLocks noChangeArrowheads="1"/>
            </p:cNvSpPr>
            <p:nvPr/>
          </p:nvSpPr>
          <p:spPr bwMode="auto">
            <a:xfrm>
              <a:off x="2475" y="204"/>
              <a:ext cx="40" cy="12"/>
            </a:xfrm>
            <a:custGeom>
              <a:avLst/>
              <a:gdLst>
                <a:gd name="T0" fmla="*/ 8 w 53"/>
                <a:gd name="T1" fmla="*/ 0 h 17"/>
                <a:gd name="T2" fmla="*/ 4 w 53"/>
                <a:gd name="T3" fmla="*/ 1 h 17"/>
                <a:gd name="T4" fmla="*/ 11 w 53"/>
                <a:gd name="T5" fmla="*/ 4 h 17"/>
                <a:gd name="T6" fmla="*/ 14 w 53"/>
                <a:gd name="T7" fmla="*/ 4 h 17"/>
                <a:gd name="T8" fmla="*/ 8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0160A7"/>
            </a:solidFill>
            <a:ln w="9525">
              <a:noFill/>
              <a:round/>
            </a:ln>
          </p:spPr>
          <p:txBody>
            <a:bodyPr/>
            <a:lstStyle/>
            <a:p>
              <a:endParaRPr lang="zh-CN" altLang="en-US"/>
            </a:p>
          </p:txBody>
        </p:sp>
        <p:sp>
          <p:nvSpPr>
            <p:cNvPr id="2141" name="Freeform 87"/>
            <p:cNvSpPr>
              <a:spLocks noChangeArrowheads="1"/>
            </p:cNvSpPr>
            <p:nvPr/>
          </p:nvSpPr>
          <p:spPr bwMode="auto">
            <a:xfrm>
              <a:off x="2680" y="48"/>
              <a:ext cx="42" cy="28"/>
            </a:xfrm>
            <a:custGeom>
              <a:avLst/>
              <a:gdLst>
                <a:gd name="T0" fmla="*/ 17 w 57"/>
                <a:gd name="T1" fmla="*/ 2 h 37"/>
                <a:gd name="T2" fmla="*/ 7 w 57"/>
                <a:gd name="T3" fmla="*/ 8 h 37"/>
                <a:gd name="T4" fmla="*/ 3 w 57"/>
                <a:gd name="T5" fmla="*/ 11 h 37"/>
                <a:gd name="T6" fmla="*/ 3 w 57"/>
                <a:gd name="T7" fmla="*/ 2 h 37"/>
                <a:gd name="T8" fmla="*/ 6 w 57"/>
                <a:gd name="T9" fmla="*/ 0 h 37"/>
                <a:gd name="T10" fmla="*/ 17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0160A7"/>
            </a:solidFill>
            <a:ln w="9525">
              <a:noFill/>
              <a:round/>
            </a:ln>
          </p:spPr>
          <p:txBody>
            <a:bodyPr/>
            <a:lstStyle/>
            <a:p>
              <a:endParaRPr lang="zh-CN" altLang="en-US"/>
            </a:p>
          </p:txBody>
        </p:sp>
        <p:sp>
          <p:nvSpPr>
            <p:cNvPr id="2142" name="Freeform 88"/>
            <p:cNvSpPr>
              <a:spLocks noChangeArrowheads="1"/>
            </p:cNvSpPr>
            <p:nvPr/>
          </p:nvSpPr>
          <p:spPr bwMode="auto">
            <a:xfrm>
              <a:off x="2710" y="61"/>
              <a:ext cx="50" cy="20"/>
            </a:xfrm>
            <a:custGeom>
              <a:avLst/>
              <a:gdLst>
                <a:gd name="T0" fmla="*/ 8 w 68"/>
                <a:gd name="T1" fmla="*/ 0 h 26"/>
                <a:gd name="T2" fmla="*/ 3 w 68"/>
                <a:gd name="T3" fmla="*/ 2 h 26"/>
                <a:gd name="T4" fmla="*/ 17 w 68"/>
                <a:gd name="T5" fmla="*/ 9 h 26"/>
                <a:gd name="T6" fmla="*/ 18 w 68"/>
                <a:gd name="T7" fmla="*/ 8 h 26"/>
                <a:gd name="T8" fmla="*/ 8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0160A7"/>
            </a:solidFill>
            <a:ln w="9525">
              <a:noFill/>
              <a:round/>
            </a:ln>
          </p:spPr>
          <p:txBody>
            <a:bodyPr/>
            <a:lstStyle/>
            <a:p>
              <a:endParaRPr lang="zh-CN" altLang="en-US"/>
            </a:p>
          </p:txBody>
        </p:sp>
        <p:sp>
          <p:nvSpPr>
            <p:cNvPr id="2143" name="Freeform 89"/>
            <p:cNvSpPr>
              <a:spLocks noChangeArrowheads="1"/>
            </p:cNvSpPr>
            <p:nvPr/>
          </p:nvSpPr>
          <p:spPr bwMode="auto">
            <a:xfrm>
              <a:off x="2764" y="64"/>
              <a:ext cx="50" cy="32"/>
            </a:xfrm>
            <a:custGeom>
              <a:avLst/>
              <a:gdLst>
                <a:gd name="T0" fmla="*/ 17 w 66"/>
                <a:gd name="T1" fmla="*/ 3 h 43"/>
                <a:gd name="T2" fmla="*/ 8 w 66"/>
                <a:gd name="T3" fmla="*/ 3 h 43"/>
                <a:gd name="T4" fmla="*/ 4 w 66"/>
                <a:gd name="T5" fmla="*/ 3 h 43"/>
                <a:gd name="T6" fmla="*/ 3 w 66"/>
                <a:gd name="T7" fmla="*/ 10 h 43"/>
                <a:gd name="T8" fmla="*/ 11 w 66"/>
                <a:gd name="T9" fmla="*/ 13 h 43"/>
                <a:gd name="T10" fmla="*/ 20 w 66"/>
                <a:gd name="T11" fmla="*/ 8 h 43"/>
                <a:gd name="T12" fmla="*/ 17 w 66"/>
                <a:gd name="T13" fmla="*/ 3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0160A7"/>
            </a:solidFill>
            <a:ln w="9525">
              <a:noFill/>
              <a:round/>
            </a:ln>
          </p:spPr>
          <p:txBody>
            <a:bodyPr/>
            <a:lstStyle/>
            <a:p>
              <a:endParaRPr lang="zh-CN" altLang="en-US"/>
            </a:p>
          </p:txBody>
        </p:sp>
        <p:sp>
          <p:nvSpPr>
            <p:cNvPr id="2144" name="Freeform 90"/>
            <p:cNvSpPr>
              <a:spLocks noChangeArrowheads="1"/>
            </p:cNvSpPr>
            <p:nvPr/>
          </p:nvSpPr>
          <p:spPr bwMode="auto">
            <a:xfrm>
              <a:off x="3113" y="91"/>
              <a:ext cx="88" cy="31"/>
            </a:xfrm>
            <a:custGeom>
              <a:avLst/>
              <a:gdLst>
                <a:gd name="T0" fmla="*/ 5 w 117"/>
                <a:gd name="T1" fmla="*/ 0 h 41"/>
                <a:gd name="T2" fmla="*/ 3 w 117"/>
                <a:gd name="T3" fmla="*/ 5 h 41"/>
                <a:gd name="T4" fmla="*/ 17 w 117"/>
                <a:gd name="T5" fmla="*/ 10 h 41"/>
                <a:gd name="T6" fmla="*/ 24 w 117"/>
                <a:gd name="T7" fmla="*/ 11 h 41"/>
                <a:gd name="T8" fmla="*/ 35 w 117"/>
                <a:gd name="T9" fmla="*/ 8 h 41"/>
                <a:gd name="T10" fmla="*/ 25 w 117"/>
                <a:gd name="T11" fmla="*/ 2 h 41"/>
                <a:gd name="T12" fmla="*/ 5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0160A7"/>
            </a:solidFill>
            <a:ln w="9525">
              <a:noFill/>
              <a:round/>
            </a:ln>
          </p:spPr>
          <p:txBody>
            <a:bodyPr/>
            <a:lstStyle/>
            <a:p>
              <a:endParaRPr lang="zh-CN" altLang="en-US"/>
            </a:p>
          </p:txBody>
        </p:sp>
        <p:sp>
          <p:nvSpPr>
            <p:cNvPr id="2145" name="Freeform 91"/>
            <p:cNvSpPr>
              <a:spLocks noChangeArrowheads="1"/>
            </p:cNvSpPr>
            <p:nvPr/>
          </p:nvSpPr>
          <p:spPr bwMode="auto">
            <a:xfrm>
              <a:off x="3203" y="90"/>
              <a:ext cx="46" cy="24"/>
            </a:xfrm>
            <a:custGeom>
              <a:avLst/>
              <a:gdLst>
                <a:gd name="T0" fmla="*/ 10 w 62"/>
                <a:gd name="T1" fmla="*/ 2 h 32"/>
                <a:gd name="T2" fmla="*/ 19 w 62"/>
                <a:gd name="T3" fmla="*/ 4 h 32"/>
                <a:gd name="T4" fmla="*/ 9 w 62"/>
                <a:gd name="T5" fmla="*/ 11 h 32"/>
                <a:gd name="T6" fmla="*/ 1 w 62"/>
                <a:gd name="T7" fmla="*/ 8 h 32"/>
                <a:gd name="T8" fmla="*/ 10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0160A7"/>
            </a:solidFill>
            <a:ln w="9525">
              <a:noFill/>
              <a:round/>
            </a:ln>
          </p:spPr>
          <p:txBody>
            <a:bodyPr/>
            <a:lstStyle/>
            <a:p>
              <a:endParaRPr lang="zh-CN" altLang="en-US"/>
            </a:p>
          </p:txBody>
        </p:sp>
        <p:sp>
          <p:nvSpPr>
            <p:cNvPr id="2146" name="Freeform 92"/>
            <p:cNvSpPr>
              <a:spLocks noChangeArrowheads="1"/>
            </p:cNvSpPr>
            <p:nvPr/>
          </p:nvSpPr>
          <p:spPr bwMode="auto">
            <a:xfrm>
              <a:off x="3182" y="119"/>
              <a:ext cx="37" cy="17"/>
            </a:xfrm>
            <a:custGeom>
              <a:avLst/>
              <a:gdLst>
                <a:gd name="T0" fmla="*/ 6 w 49"/>
                <a:gd name="T1" fmla="*/ 1 h 23"/>
                <a:gd name="T2" fmla="*/ 2 w 49"/>
                <a:gd name="T3" fmla="*/ 1 h 23"/>
                <a:gd name="T4" fmla="*/ 13 w 49"/>
                <a:gd name="T5" fmla="*/ 7 h 23"/>
                <a:gd name="T6" fmla="*/ 6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0160A7"/>
            </a:solidFill>
            <a:ln w="9525">
              <a:noFill/>
              <a:round/>
            </a:ln>
          </p:spPr>
          <p:txBody>
            <a:bodyPr/>
            <a:lstStyle/>
            <a:p>
              <a:endParaRPr lang="zh-CN" altLang="en-US"/>
            </a:p>
          </p:txBody>
        </p:sp>
        <p:sp>
          <p:nvSpPr>
            <p:cNvPr id="2147" name="Freeform 93"/>
            <p:cNvSpPr>
              <a:spLocks noChangeArrowheads="1"/>
            </p:cNvSpPr>
            <p:nvPr/>
          </p:nvSpPr>
          <p:spPr bwMode="auto">
            <a:xfrm>
              <a:off x="3434" y="343"/>
              <a:ext cx="76" cy="114"/>
            </a:xfrm>
            <a:custGeom>
              <a:avLst/>
              <a:gdLst>
                <a:gd name="T0" fmla="*/ 1 w 102"/>
                <a:gd name="T1" fmla="*/ 0 h 152"/>
                <a:gd name="T2" fmla="*/ 0 w 102"/>
                <a:gd name="T3" fmla="*/ 6 h 152"/>
                <a:gd name="T4" fmla="*/ 4 w 102"/>
                <a:gd name="T5" fmla="*/ 14 h 152"/>
                <a:gd name="T6" fmla="*/ 10 w 102"/>
                <a:gd name="T7" fmla="*/ 23 h 152"/>
                <a:gd name="T8" fmla="*/ 11 w 102"/>
                <a:gd name="T9" fmla="*/ 33 h 152"/>
                <a:gd name="T10" fmla="*/ 25 w 102"/>
                <a:gd name="T11" fmla="*/ 49 h 152"/>
                <a:gd name="T12" fmla="*/ 27 w 102"/>
                <a:gd name="T13" fmla="*/ 40 h 152"/>
                <a:gd name="T14" fmla="*/ 23 w 102"/>
                <a:gd name="T15" fmla="*/ 33 h 152"/>
                <a:gd name="T16" fmla="*/ 19 w 102"/>
                <a:gd name="T17" fmla="*/ 29 h 152"/>
                <a:gd name="T18" fmla="*/ 16 w 102"/>
                <a:gd name="T19" fmla="*/ 24 h 152"/>
                <a:gd name="T20" fmla="*/ 13 w 102"/>
                <a:gd name="T21" fmla="*/ 14 h 152"/>
                <a:gd name="T22" fmla="*/ 1 w 102"/>
                <a:gd name="T23" fmla="*/ 4 h 152"/>
                <a:gd name="T24" fmla="*/ 1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0160A7"/>
            </a:solidFill>
            <a:ln w="9525">
              <a:noFill/>
              <a:round/>
            </a:ln>
          </p:spPr>
          <p:txBody>
            <a:bodyPr/>
            <a:lstStyle/>
            <a:p>
              <a:endParaRPr lang="zh-CN" altLang="en-US"/>
            </a:p>
          </p:txBody>
        </p:sp>
        <p:sp>
          <p:nvSpPr>
            <p:cNvPr id="2148" name="Freeform 94"/>
            <p:cNvSpPr>
              <a:spLocks noChangeArrowheads="1"/>
            </p:cNvSpPr>
            <p:nvPr/>
          </p:nvSpPr>
          <p:spPr bwMode="auto">
            <a:xfrm>
              <a:off x="3495" y="461"/>
              <a:ext cx="55" cy="78"/>
            </a:xfrm>
            <a:custGeom>
              <a:avLst/>
              <a:gdLst>
                <a:gd name="T0" fmla="*/ 20 w 74"/>
                <a:gd name="T1" fmla="*/ 8 h 103"/>
                <a:gd name="T2" fmla="*/ 22 w 74"/>
                <a:gd name="T3" fmla="*/ 13 h 103"/>
                <a:gd name="T4" fmla="*/ 9 w 74"/>
                <a:gd name="T5" fmla="*/ 27 h 103"/>
                <a:gd name="T6" fmla="*/ 10 w 74"/>
                <a:gd name="T7" fmla="*/ 33 h 103"/>
                <a:gd name="T8" fmla="*/ 6 w 74"/>
                <a:gd name="T9" fmla="*/ 31 h 103"/>
                <a:gd name="T10" fmla="*/ 1 w 74"/>
                <a:gd name="T11" fmla="*/ 27 h 103"/>
                <a:gd name="T12" fmla="*/ 0 w 74"/>
                <a:gd name="T13" fmla="*/ 27 h 103"/>
                <a:gd name="T14" fmla="*/ 3 w 74"/>
                <a:gd name="T15" fmla="*/ 19 h 103"/>
                <a:gd name="T16" fmla="*/ 4 w 74"/>
                <a:gd name="T17" fmla="*/ 17 h 103"/>
                <a:gd name="T18" fmla="*/ 1 w 74"/>
                <a:gd name="T19" fmla="*/ 8 h 103"/>
                <a:gd name="T20" fmla="*/ 1 w 74"/>
                <a:gd name="T21" fmla="*/ 5 h 103"/>
                <a:gd name="T22" fmla="*/ 7 w 74"/>
                <a:gd name="T23" fmla="*/ 8 h 103"/>
                <a:gd name="T24" fmla="*/ 11 w 74"/>
                <a:gd name="T25" fmla="*/ 11 h 103"/>
                <a:gd name="T26" fmla="*/ 20 w 74"/>
                <a:gd name="T27" fmla="*/ 8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0160A7"/>
            </a:solidFill>
            <a:ln w="9525">
              <a:noFill/>
              <a:round/>
            </a:ln>
          </p:spPr>
          <p:txBody>
            <a:bodyPr/>
            <a:lstStyle/>
            <a:p>
              <a:endParaRPr lang="zh-CN" altLang="en-US"/>
            </a:p>
          </p:txBody>
        </p:sp>
        <p:sp>
          <p:nvSpPr>
            <p:cNvPr id="2149" name="Freeform 95"/>
            <p:cNvSpPr>
              <a:spLocks noChangeArrowheads="1"/>
            </p:cNvSpPr>
            <p:nvPr/>
          </p:nvSpPr>
          <p:spPr bwMode="auto">
            <a:xfrm>
              <a:off x="3459" y="541"/>
              <a:ext cx="109" cy="189"/>
            </a:xfrm>
            <a:custGeom>
              <a:avLst/>
              <a:gdLst>
                <a:gd name="T0" fmla="*/ 25 w 146"/>
                <a:gd name="T1" fmla="*/ 32 h 252"/>
                <a:gd name="T2" fmla="*/ 21 w 146"/>
                <a:gd name="T3" fmla="*/ 34 h 252"/>
                <a:gd name="T4" fmla="*/ 20 w 146"/>
                <a:gd name="T5" fmla="*/ 42 h 252"/>
                <a:gd name="T6" fmla="*/ 7 w 146"/>
                <a:gd name="T7" fmla="*/ 47 h 252"/>
                <a:gd name="T8" fmla="*/ 2 w 146"/>
                <a:gd name="T9" fmla="*/ 53 h 252"/>
                <a:gd name="T10" fmla="*/ 6 w 146"/>
                <a:gd name="T11" fmla="*/ 58 h 252"/>
                <a:gd name="T12" fmla="*/ 2 w 146"/>
                <a:gd name="T13" fmla="*/ 63 h 252"/>
                <a:gd name="T14" fmla="*/ 7 w 146"/>
                <a:gd name="T15" fmla="*/ 80 h 252"/>
                <a:gd name="T16" fmla="*/ 9 w 146"/>
                <a:gd name="T17" fmla="*/ 68 h 252"/>
                <a:gd name="T18" fmla="*/ 7 w 146"/>
                <a:gd name="T19" fmla="*/ 61 h 252"/>
                <a:gd name="T20" fmla="*/ 13 w 146"/>
                <a:gd name="T21" fmla="*/ 56 h 252"/>
                <a:gd name="T22" fmla="*/ 16 w 146"/>
                <a:gd name="T23" fmla="*/ 50 h 252"/>
                <a:gd name="T24" fmla="*/ 21 w 146"/>
                <a:gd name="T25" fmla="*/ 56 h 252"/>
                <a:gd name="T26" fmla="*/ 14 w 146"/>
                <a:gd name="T27" fmla="*/ 60 h 252"/>
                <a:gd name="T28" fmla="*/ 17 w 146"/>
                <a:gd name="T29" fmla="*/ 64 h 252"/>
                <a:gd name="T30" fmla="*/ 21 w 146"/>
                <a:gd name="T31" fmla="*/ 57 h 252"/>
                <a:gd name="T32" fmla="*/ 26 w 146"/>
                <a:gd name="T33" fmla="*/ 59 h 252"/>
                <a:gd name="T34" fmla="*/ 32 w 146"/>
                <a:gd name="T35" fmla="*/ 47 h 252"/>
                <a:gd name="T36" fmla="*/ 35 w 146"/>
                <a:gd name="T37" fmla="*/ 50 h 252"/>
                <a:gd name="T38" fmla="*/ 43 w 146"/>
                <a:gd name="T39" fmla="*/ 47 h 252"/>
                <a:gd name="T40" fmla="*/ 45 w 146"/>
                <a:gd name="T41" fmla="*/ 42 h 252"/>
                <a:gd name="T42" fmla="*/ 44 w 146"/>
                <a:gd name="T43" fmla="*/ 35 h 252"/>
                <a:gd name="T44" fmla="*/ 42 w 146"/>
                <a:gd name="T45" fmla="*/ 32 h 252"/>
                <a:gd name="T46" fmla="*/ 38 w 146"/>
                <a:gd name="T47" fmla="*/ 13 h 252"/>
                <a:gd name="T48" fmla="*/ 29 w 146"/>
                <a:gd name="T49" fmla="*/ 0 h 252"/>
                <a:gd name="T50" fmla="*/ 24 w 146"/>
                <a:gd name="T51" fmla="*/ 4 h 252"/>
                <a:gd name="T52" fmla="*/ 30 w 146"/>
                <a:gd name="T53" fmla="*/ 11 h 252"/>
                <a:gd name="T54" fmla="*/ 30 w 146"/>
                <a:gd name="T55" fmla="*/ 20 h 252"/>
                <a:gd name="T56" fmla="*/ 25 w 146"/>
                <a:gd name="T57" fmla="*/ 32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0160A7"/>
            </a:solidFill>
            <a:ln w="9525">
              <a:noFill/>
              <a:round/>
            </a:ln>
          </p:spPr>
          <p:txBody>
            <a:bodyPr/>
            <a:lstStyle/>
            <a:p>
              <a:endParaRPr lang="zh-CN" altLang="en-US"/>
            </a:p>
          </p:txBody>
        </p:sp>
        <p:sp>
          <p:nvSpPr>
            <p:cNvPr id="2150" name="Freeform 96"/>
            <p:cNvSpPr>
              <a:spLocks noChangeArrowheads="1"/>
            </p:cNvSpPr>
            <p:nvPr/>
          </p:nvSpPr>
          <p:spPr bwMode="auto">
            <a:xfrm>
              <a:off x="2398" y="37"/>
              <a:ext cx="52" cy="30"/>
            </a:xfrm>
            <a:custGeom>
              <a:avLst/>
              <a:gdLst>
                <a:gd name="T0" fmla="*/ 19 w 70"/>
                <a:gd name="T1" fmla="*/ 0 h 40"/>
                <a:gd name="T2" fmla="*/ 20 w 70"/>
                <a:gd name="T3" fmla="*/ 6 h 40"/>
                <a:gd name="T4" fmla="*/ 12 w 70"/>
                <a:gd name="T5" fmla="*/ 8 h 40"/>
                <a:gd name="T6" fmla="*/ 10 w 70"/>
                <a:gd name="T7" fmla="*/ 13 h 40"/>
                <a:gd name="T8" fmla="*/ 2 w 70"/>
                <a:gd name="T9" fmla="*/ 13 h 40"/>
                <a:gd name="T10" fmla="*/ 1 w 70"/>
                <a:gd name="T11" fmla="*/ 11 h 40"/>
                <a:gd name="T12" fmla="*/ 10 w 70"/>
                <a:gd name="T13" fmla="*/ 6 h 40"/>
                <a:gd name="T14" fmla="*/ 19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0160A7"/>
            </a:solidFill>
            <a:ln w="9525">
              <a:noFill/>
              <a:round/>
            </a:ln>
          </p:spPr>
          <p:txBody>
            <a:bodyPr/>
            <a:lstStyle/>
            <a:p>
              <a:endParaRPr lang="zh-CN" altLang="en-US"/>
            </a:p>
          </p:txBody>
        </p:sp>
        <p:sp>
          <p:nvSpPr>
            <p:cNvPr id="2151" name="Freeform 97"/>
            <p:cNvSpPr>
              <a:spLocks noChangeArrowheads="1"/>
            </p:cNvSpPr>
            <p:nvPr/>
          </p:nvSpPr>
          <p:spPr bwMode="auto">
            <a:xfrm>
              <a:off x="2291" y="46"/>
              <a:ext cx="19" cy="22"/>
            </a:xfrm>
            <a:custGeom>
              <a:avLst/>
              <a:gdLst>
                <a:gd name="T0" fmla="*/ 5 w 26"/>
                <a:gd name="T1" fmla="*/ 0 h 29"/>
                <a:gd name="T2" fmla="*/ 0 w 26"/>
                <a:gd name="T3" fmla="*/ 6 h 29"/>
                <a:gd name="T4" fmla="*/ 5 w 26"/>
                <a:gd name="T5" fmla="*/ 8 h 29"/>
                <a:gd name="T6" fmla="*/ 5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0160A7"/>
            </a:solidFill>
            <a:ln w="9525">
              <a:noFill/>
              <a:round/>
            </a:ln>
          </p:spPr>
          <p:txBody>
            <a:bodyPr/>
            <a:lstStyle/>
            <a:p>
              <a:endParaRPr lang="zh-CN" altLang="en-US"/>
            </a:p>
          </p:txBody>
        </p:sp>
        <p:sp>
          <p:nvSpPr>
            <p:cNvPr id="2152" name="Freeform 98"/>
            <p:cNvSpPr>
              <a:spLocks noChangeArrowheads="1"/>
            </p:cNvSpPr>
            <p:nvPr/>
          </p:nvSpPr>
          <p:spPr bwMode="auto">
            <a:xfrm>
              <a:off x="2315" y="45"/>
              <a:ext cx="37" cy="27"/>
            </a:xfrm>
            <a:custGeom>
              <a:avLst/>
              <a:gdLst>
                <a:gd name="T0" fmla="*/ 5 w 49"/>
                <a:gd name="T1" fmla="*/ 2 h 36"/>
                <a:gd name="T2" fmla="*/ 0 w 49"/>
                <a:gd name="T3" fmla="*/ 6 h 36"/>
                <a:gd name="T4" fmla="*/ 2 w 49"/>
                <a:gd name="T5" fmla="*/ 11 h 36"/>
                <a:gd name="T6" fmla="*/ 6 w 49"/>
                <a:gd name="T7" fmla="*/ 11 h 36"/>
                <a:gd name="T8" fmla="*/ 13 w 49"/>
                <a:gd name="T9" fmla="*/ 8 h 36"/>
                <a:gd name="T10" fmla="*/ 5 w 49"/>
                <a:gd name="T11" fmla="*/ 2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0160A7"/>
            </a:solidFill>
            <a:ln w="9525">
              <a:noFill/>
              <a:round/>
            </a:ln>
          </p:spPr>
          <p:txBody>
            <a:bodyPr/>
            <a:lstStyle/>
            <a:p>
              <a:endParaRPr lang="zh-CN" altLang="en-US"/>
            </a:p>
          </p:txBody>
        </p:sp>
        <p:sp>
          <p:nvSpPr>
            <p:cNvPr id="2153" name="Freeform 99"/>
            <p:cNvSpPr>
              <a:spLocks noChangeArrowheads="1"/>
            </p:cNvSpPr>
            <p:nvPr/>
          </p:nvSpPr>
          <p:spPr bwMode="auto">
            <a:xfrm>
              <a:off x="2376" y="36"/>
              <a:ext cx="20" cy="16"/>
            </a:xfrm>
            <a:custGeom>
              <a:avLst/>
              <a:gdLst>
                <a:gd name="T0" fmla="*/ 3 w 27"/>
                <a:gd name="T1" fmla="*/ 0 h 22"/>
                <a:gd name="T2" fmla="*/ 1 w 27"/>
                <a:gd name="T3" fmla="*/ 4 h 22"/>
                <a:gd name="T4" fmla="*/ 5 w 27"/>
                <a:gd name="T5" fmla="*/ 7 h 22"/>
                <a:gd name="T6" fmla="*/ 3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0160A7"/>
            </a:solidFill>
            <a:ln w="9525">
              <a:noFill/>
              <a:round/>
            </a:ln>
          </p:spPr>
          <p:txBody>
            <a:bodyPr/>
            <a:lstStyle/>
            <a:p>
              <a:endParaRPr lang="zh-CN" altLang="en-US"/>
            </a:p>
          </p:txBody>
        </p:sp>
        <p:sp>
          <p:nvSpPr>
            <p:cNvPr id="2154" name="Freeform 100"/>
            <p:cNvSpPr>
              <a:spLocks noChangeArrowheads="1"/>
            </p:cNvSpPr>
            <p:nvPr/>
          </p:nvSpPr>
          <p:spPr bwMode="auto">
            <a:xfrm>
              <a:off x="2358" y="54"/>
              <a:ext cx="15" cy="13"/>
            </a:xfrm>
            <a:custGeom>
              <a:avLst/>
              <a:gdLst>
                <a:gd name="T0" fmla="*/ 4 w 20"/>
                <a:gd name="T1" fmla="*/ 0 h 18"/>
                <a:gd name="T2" fmla="*/ 3 w 20"/>
                <a:gd name="T3" fmla="*/ 5 h 18"/>
                <a:gd name="T4" fmla="*/ 4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0160A7"/>
            </a:solidFill>
            <a:ln w="9525">
              <a:noFill/>
              <a:round/>
            </a:ln>
          </p:spPr>
          <p:txBody>
            <a:bodyPr/>
            <a:lstStyle/>
            <a:p>
              <a:endParaRPr lang="zh-CN" altLang="en-US"/>
            </a:p>
          </p:txBody>
        </p:sp>
        <p:sp>
          <p:nvSpPr>
            <p:cNvPr id="2155" name="Freeform 101"/>
            <p:cNvSpPr>
              <a:spLocks noChangeArrowheads="1"/>
            </p:cNvSpPr>
            <p:nvPr/>
          </p:nvSpPr>
          <p:spPr bwMode="auto">
            <a:xfrm>
              <a:off x="3498" y="70"/>
              <a:ext cx="18" cy="33"/>
            </a:xfrm>
            <a:custGeom>
              <a:avLst/>
              <a:gdLst>
                <a:gd name="T0" fmla="*/ 8 w 24"/>
                <a:gd name="T1" fmla="*/ 0 h 44"/>
                <a:gd name="T2" fmla="*/ 3 w 24"/>
                <a:gd name="T3" fmla="*/ 5 h 44"/>
                <a:gd name="T4" fmla="*/ 0 w 24"/>
                <a:gd name="T5" fmla="*/ 11 h 44"/>
                <a:gd name="T6" fmla="*/ 5 w 24"/>
                <a:gd name="T7" fmla="*/ 13 h 44"/>
                <a:gd name="T8" fmla="*/ 8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0160A7"/>
            </a:solidFill>
            <a:ln w="9525">
              <a:noFill/>
              <a:round/>
            </a:ln>
          </p:spPr>
          <p:txBody>
            <a:bodyPr/>
            <a:lstStyle/>
            <a:p>
              <a:endParaRPr lang="zh-CN" altLang="en-US"/>
            </a:p>
          </p:txBody>
        </p:sp>
        <p:sp>
          <p:nvSpPr>
            <p:cNvPr id="2156" name="Freeform 102"/>
            <p:cNvSpPr>
              <a:spLocks noChangeArrowheads="1"/>
            </p:cNvSpPr>
            <p:nvPr/>
          </p:nvSpPr>
          <p:spPr bwMode="auto">
            <a:xfrm>
              <a:off x="2614" y="1522"/>
              <a:ext cx="31" cy="18"/>
            </a:xfrm>
            <a:custGeom>
              <a:avLst/>
              <a:gdLst>
                <a:gd name="T0" fmla="*/ 10 w 41"/>
                <a:gd name="T1" fmla="*/ 0 h 24"/>
                <a:gd name="T2" fmla="*/ 8 w 41"/>
                <a:gd name="T3" fmla="*/ 8 h 24"/>
                <a:gd name="T4" fmla="*/ 10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0160A7"/>
            </a:solidFill>
            <a:ln w="9525">
              <a:noFill/>
              <a:round/>
            </a:ln>
          </p:spPr>
          <p:txBody>
            <a:bodyPr/>
            <a:lstStyle/>
            <a:p>
              <a:endParaRPr lang="zh-CN" altLang="en-US"/>
            </a:p>
          </p:txBody>
        </p:sp>
        <p:sp>
          <p:nvSpPr>
            <p:cNvPr id="2157" name="Freeform 103"/>
            <p:cNvSpPr>
              <a:spLocks noChangeArrowheads="1"/>
            </p:cNvSpPr>
            <p:nvPr/>
          </p:nvSpPr>
          <p:spPr bwMode="auto">
            <a:xfrm>
              <a:off x="2654" y="1515"/>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58" name="Freeform 104"/>
            <p:cNvSpPr>
              <a:spLocks noChangeArrowheads="1"/>
            </p:cNvSpPr>
            <p:nvPr/>
          </p:nvSpPr>
          <p:spPr bwMode="auto">
            <a:xfrm>
              <a:off x="2587" y="1361"/>
              <a:ext cx="9" cy="15"/>
            </a:xfrm>
            <a:custGeom>
              <a:avLst/>
              <a:gdLst>
                <a:gd name="T0" fmla="*/ 2 w 13"/>
                <a:gd name="T1" fmla="*/ 2 h 20"/>
                <a:gd name="T2" fmla="*/ 1 w 13"/>
                <a:gd name="T3" fmla="*/ 4 h 20"/>
                <a:gd name="T4" fmla="*/ 2 w 13"/>
                <a:gd name="T5" fmla="*/ 6 h 20"/>
                <a:gd name="T6" fmla="*/ 2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59" name="Freeform 105"/>
            <p:cNvSpPr>
              <a:spLocks noChangeArrowheads="1"/>
            </p:cNvSpPr>
            <p:nvPr/>
          </p:nvSpPr>
          <p:spPr bwMode="auto">
            <a:xfrm>
              <a:off x="2647" y="1288"/>
              <a:ext cx="11" cy="19"/>
            </a:xfrm>
            <a:custGeom>
              <a:avLst/>
              <a:gdLst>
                <a:gd name="T0" fmla="*/ 2 w 14"/>
                <a:gd name="T1" fmla="*/ 0 h 25"/>
                <a:gd name="T2" fmla="*/ 0 w 14"/>
                <a:gd name="T3" fmla="*/ 5 h 25"/>
                <a:gd name="T4" fmla="*/ 5 w 14"/>
                <a:gd name="T5" fmla="*/ 8 h 25"/>
                <a:gd name="T6" fmla="*/ 2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0160A7"/>
            </a:solidFill>
            <a:ln w="9525">
              <a:noFill/>
              <a:round/>
            </a:ln>
          </p:spPr>
          <p:txBody>
            <a:bodyPr/>
            <a:lstStyle/>
            <a:p>
              <a:endParaRPr lang="zh-CN" altLang="en-US"/>
            </a:p>
          </p:txBody>
        </p:sp>
        <p:sp>
          <p:nvSpPr>
            <p:cNvPr id="2160" name="Freeform 106"/>
            <p:cNvSpPr>
              <a:spLocks noChangeArrowheads="1"/>
            </p:cNvSpPr>
            <p:nvPr/>
          </p:nvSpPr>
          <p:spPr bwMode="auto">
            <a:xfrm>
              <a:off x="2623" y="1287"/>
              <a:ext cx="11" cy="19"/>
            </a:xfrm>
            <a:custGeom>
              <a:avLst/>
              <a:gdLst>
                <a:gd name="T0" fmla="*/ 2 w 14"/>
                <a:gd name="T1" fmla="*/ 0 h 25"/>
                <a:gd name="T2" fmla="*/ 0 w 14"/>
                <a:gd name="T3" fmla="*/ 5 h 25"/>
                <a:gd name="T4" fmla="*/ 5 w 14"/>
                <a:gd name="T5" fmla="*/ 8 h 25"/>
                <a:gd name="T6" fmla="*/ 2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0160A7"/>
            </a:solidFill>
            <a:ln w="9525">
              <a:noFill/>
              <a:round/>
            </a:ln>
          </p:spPr>
          <p:txBody>
            <a:bodyPr/>
            <a:lstStyle/>
            <a:p>
              <a:endParaRPr lang="zh-CN" altLang="en-US"/>
            </a:p>
          </p:txBody>
        </p:sp>
        <p:sp>
          <p:nvSpPr>
            <p:cNvPr id="2161" name="Freeform 107"/>
            <p:cNvSpPr>
              <a:spLocks noChangeArrowheads="1"/>
            </p:cNvSpPr>
            <p:nvPr/>
          </p:nvSpPr>
          <p:spPr bwMode="auto">
            <a:xfrm>
              <a:off x="2612" y="1309"/>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62" name="Freeform 108"/>
            <p:cNvSpPr>
              <a:spLocks noChangeArrowheads="1"/>
            </p:cNvSpPr>
            <p:nvPr/>
          </p:nvSpPr>
          <p:spPr bwMode="auto">
            <a:xfrm>
              <a:off x="2587" y="1343"/>
              <a:ext cx="9" cy="15"/>
            </a:xfrm>
            <a:custGeom>
              <a:avLst/>
              <a:gdLst>
                <a:gd name="T0" fmla="*/ 2 w 13"/>
                <a:gd name="T1" fmla="*/ 2 h 20"/>
                <a:gd name="T2" fmla="*/ 1 w 13"/>
                <a:gd name="T3" fmla="*/ 4 h 20"/>
                <a:gd name="T4" fmla="*/ 2 w 13"/>
                <a:gd name="T5" fmla="*/ 6 h 20"/>
                <a:gd name="T6" fmla="*/ 2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63" name="Freeform 109"/>
            <p:cNvSpPr>
              <a:spLocks noChangeArrowheads="1"/>
            </p:cNvSpPr>
            <p:nvPr/>
          </p:nvSpPr>
          <p:spPr bwMode="auto">
            <a:xfrm>
              <a:off x="2606" y="1330"/>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64" name="Freeform 110"/>
            <p:cNvSpPr>
              <a:spLocks noChangeArrowheads="1"/>
            </p:cNvSpPr>
            <p:nvPr/>
          </p:nvSpPr>
          <p:spPr bwMode="auto">
            <a:xfrm>
              <a:off x="1873" y="342"/>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65" name="Freeform 111"/>
            <p:cNvSpPr>
              <a:spLocks noChangeArrowheads="1"/>
            </p:cNvSpPr>
            <p:nvPr/>
          </p:nvSpPr>
          <p:spPr bwMode="auto">
            <a:xfrm>
              <a:off x="1812" y="308"/>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2166" name="Freeform 112"/>
            <p:cNvSpPr>
              <a:spLocks noChangeArrowheads="1"/>
            </p:cNvSpPr>
            <p:nvPr/>
          </p:nvSpPr>
          <p:spPr bwMode="auto">
            <a:xfrm>
              <a:off x="1593" y="88"/>
              <a:ext cx="2053" cy="1635"/>
            </a:xfrm>
            <a:custGeom>
              <a:avLst/>
              <a:gdLst>
                <a:gd name="T0" fmla="*/ 228 w 2742"/>
                <a:gd name="T1" fmla="*/ 286 h 2182"/>
                <a:gd name="T2" fmla="*/ 174 w 2742"/>
                <a:gd name="T3" fmla="*/ 271 h 2182"/>
                <a:gd name="T4" fmla="*/ 139 w 2742"/>
                <a:gd name="T5" fmla="*/ 252 h 2182"/>
                <a:gd name="T6" fmla="*/ 73 w 2742"/>
                <a:gd name="T7" fmla="*/ 262 h 2182"/>
                <a:gd name="T8" fmla="*/ 55 w 2742"/>
                <a:gd name="T9" fmla="*/ 283 h 2182"/>
                <a:gd name="T10" fmla="*/ 19 w 2742"/>
                <a:gd name="T11" fmla="*/ 320 h 2182"/>
                <a:gd name="T12" fmla="*/ 7 w 2742"/>
                <a:gd name="T13" fmla="*/ 360 h 2182"/>
                <a:gd name="T14" fmla="*/ 24 w 2742"/>
                <a:gd name="T15" fmla="*/ 421 h 2182"/>
                <a:gd name="T16" fmla="*/ 61 w 2742"/>
                <a:gd name="T17" fmla="*/ 445 h 2182"/>
                <a:gd name="T18" fmla="*/ 100 w 2742"/>
                <a:gd name="T19" fmla="*/ 441 h 2182"/>
                <a:gd name="T20" fmla="*/ 143 w 2742"/>
                <a:gd name="T21" fmla="*/ 449 h 2182"/>
                <a:gd name="T22" fmla="*/ 165 w 2742"/>
                <a:gd name="T23" fmla="*/ 478 h 2182"/>
                <a:gd name="T24" fmla="*/ 180 w 2742"/>
                <a:gd name="T25" fmla="*/ 573 h 2182"/>
                <a:gd name="T26" fmla="*/ 195 w 2742"/>
                <a:gd name="T27" fmla="*/ 637 h 2182"/>
                <a:gd name="T28" fmla="*/ 207 w 2742"/>
                <a:gd name="T29" fmla="*/ 682 h 2182"/>
                <a:gd name="T30" fmla="*/ 273 w 2742"/>
                <a:gd name="T31" fmla="*/ 676 h 2182"/>
                <a:gd name="T32" fmla="*/ 315 w 2742"/>
                <a:gd name="T33" fmla="*/ 626 h 2182"/>
                <a:gd name="T34" fmla="*/ 341 w 2742"/>
                <a:gd name="T35" fmla="*/ 578 h 2182"/>
                <a:gd name="T36" fmla="*/ 347 w 2742"/>
                <a:gd name="T37" fmla="*/ 531 h 2182"/>
                <a:gd name="T38" fmla="*/ 389 w 2742"/>
                <a:gd name="T39" fmla="*/ 459 h 2182"/>
                <a:gd name="T40" fmla="*/ 417 w 2742"/>
                <a:gd name="T41" fmla="*/ 420 h 2182"/>
                <a:gd name="T42" fmla="*/ 353 w 2742"/>
                <a:gd name="T43" fmla="*/ 392 h 2182"/>
                <a:gd name="T44" fmla="*/ 305 w 2742"/>
                <a:gd name="T45" fmla="*/ 306 h 2182"/>
                <a:gd name="T46" fmla="*/ 341 w 2742"/>
                <a:gd name="T47" fmla="*/ 345 h 2182"/>
                <a:gd name="T48" fmla="*/ 380 w 2742"/>
                <a:gd name="T49" fmla="*/ 402 h 2182"/>
                <a:gd name="T50" fmla="*/ 446 w 2742"/>
                <a:gd name="T51" fmla="*/ 374 h 2182"/>
                <a:gd name="T52" fmla="*/ 458 w 2742"/>
                <a:gd name="T53" fmla="*/ 334 h 2182"/>
                <a:gd name="T54" fmla="*/ 439 w 2742"/>
                <a:gd name="T55" fmla="*/ 327 h 2182"/>
                <a:gd name="T56" fmla="*/ 419 w 2742"/>
                <a:gd name="T57" fmla="*/ 328 h 2182"/>
                <a:gd name="T58" fmla="*/ 389 w 2742"/>
                <a:gd name="T59" fmla="*/ 303 h 2182"/>
                <a:gd name="T60" fmla="*/ 442 w 2742"/>
                <a:gd name="T61" fmla="*/ 310 h 2182"/>
                <a:gd name="T62" fmla="*/ 493 w 2742"/>
                <a:gd name="T63" fmla="*/ 323 h 2182"/>
                <a:gd name="T64" fmla="*/ 541 w 2742"/>
                <a:gd name="T65" fmla="*/ 359 h 2182"/>
                <a:gd name="T66" fmla="*/ 551 w 2742"/>
                <a:gd name="T67" fmla="*/ 371 h 2182"/>
                <a:gd name="T68" fmla="*/ 595 w 2742"/>
                <a:gd name="T69" fmla="*/ 404 h 2182"/>
                <a:gd name="T70" fmla="*/ 672 w 2742"/>
                <a:gd name="T71" fmla="*/ 357 h 2182"/>
                <a:gd name="T72" fmla="*/ 700 w 2742"/>
                <a:gd name="T73" fmla="*/ 410 h 2182"/>
                <a:gd name="T74" fmla="*/ 726 w 2742"/>
                <a:gd name="T75" fmla="*/ 408 h 2182"/>
                <a:gd name="T76" fmla="*/ 714 w 2742"/>
                <a:gd name="T77" fmla="*/ 369 h 2182"/>
                <a:gd name="T78" fmla="*/ 724 w 2742"/>
                <a:gd name="T79" fmla="*/ 348 h 2182"/>
                <a:gd name="T80" fmla="*/ 755 w 2742"/>
                <a:gd name="T81" fmla="*/ 277 h 2182"/>
                <a:gd name="T82" fmla="*/ 746 w 2742"/>
                <a:gd name="T83" fmla="*/ 231 h 2182"/>
                <a:gd name="T84" fmla="*/ 747 w 2742"/>
                <a:gd name="T85" fmla="*/ 212 h 2182"/>
                <a:gd name="T86" fmla="*/ 764 w 2742"/>
                <a:gd name="T87" fmla="*/ 250 h 2182"/>
                <a:gd name="T88" fmla="*/ 770 w 2742"/>
                <a:gd name="T89" fmla="*/ 182 h 2182"/>
                <a:gd name="T90" fmla="*/ 763 w 2742"/>
                <a:gd name="T91" fmla="*/ 119 h 2182"/>
                <a:gd name="T92" fmla="*/ 774 w 2742"/>
                <a:gd name="T93" fmla="*/ 72 h 2182"/>
                <a:gd name="T94" fmla="*/ 794 w 2742"/>
                <a:gd name="T95" fmla="*/ 49 h 2182"/>
                <a:gd name="T96" fmla="*/ 801 w 2742"/>
                <a:gd name="T97" fmla="*/ 78 h 2182"/>
                <a:gd name="T98" fmla="*/ 842 w 2742"/>
                <a:gd name="T99" fmla="*/ 95 h 2182"/>
                <a:gd name="T100" fmla="*/ 812 w 2742"/>
                <a:gd name="T101" fmla="*/ 57 h 2182"/>
                <a:gd name="T102" fmla="*/ 838 w 2742"/>
                <a:gd name="T103" fmla="*/ 29 h 2182"/>
                <a:gd name="T104" fmla="*/ 838 w 2742"/>
                <a:gd name="T105" fmla="*/ 13 h 2182"/>
                <a:gd name="T106" fmla="*/ 854 w 2742"/>
                <a:gd name="T107" fmla="*/ 0 h 21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42" h="2182">
                  <a:moveTo>
                    <a:pt x="926" y="908"/>
                  </a:moveTo>
                  <a:cubicBezTo>
                    <a:pt x="877" y="906"/>
                    <a:pt x="867" y="898"/>
                    <a:pt x="822" y="896"/>
                  </a:cubicBezTo>
                  <a:cubicBezTo>
                    <a:pt x="806" y="893"/>
                    <a:pt x="790" y="887"/>
                    <a:pt x="774" y="884"/>
                  </a:cubicBezTo>
                  <a:cubicBezTo>
                    <a:pt x="768" y="880"/>
                    <a:pt x="756" y="872"/>
                    <a:pt x="756" y="872"/>
                  </a:cubicBezTo>
                  <a:cubicBezTo>
                    <a:pt x="733" y="875"/>
                    <a:pt x="741" y="879"/>
                    <a:pt x="726" y="884"/>
                  </a:cubicBezTo>
                  <a:cubicBezTo>
                    <a:pt x="718" y="895"/>
                    <a:pt x="721" y="897"/>
                    <a:pt x="726" y="908"/>
                  </a:cubicBezTo>
                  <a:cubicBezTo>
                    <a:pt x="728" y="912"/>
                    <a:pt x="730" y="920"/>
                    <a:pt x="730" y="920"/>
                  </a:cubicBezTo>
                  <a:cubicBezTo>
                    <a:pt x="700" y="930"/>
                    <a:pt x="674" y="909"/>
                    <a:pt x="648" y="900"/>
                  </a:cubicBezTo>
                  <a:cubicBezTo>
                    <a:pt x="640" y="876"/>
                    <a:pt x="628" y="879"/>
                    <a:pt x="602" y="876"/>
                  </a:cubicBezTo>
                  <a:cubicBezTo>
                    <a:pt x="593" y="870"/>
                    <a:pt x="591" y="870"/>
                    <a:pt x="580" y="872"/>
                  </a:cubicBezTo>
                  <a:cubicBezTo>
                    <a:pt x="569" y="868"/>
                    <a:pt x="576" y="871"/>
                    <a:pt x="562" y="862"/>
                  </a:cubicBezTo>
                  <a:cubicBezTo>
                    <a:pt x="560" y="861"/>
                    <a:pt x="556" y="858"/>
                    <a:pt x="556" y="858"/>
                  </a:cubicBezTo>
                  <a:cubicBezTo>
                    <a:pt x="554" y="856"/>
                    <a:pt x="550" y="850"/>
                    <a:pt x="550" y="846"/>
                  </a:cubicBezTo>
                  <a:cubicBezTo>
                    <a:pt x="551" y="840"/>
                    <a:pt x="556" y="828"/>
                    <a:pt x="556" y="828"/>
                  </a:cubicBezTo>
                  <a:cubicBezTo>
                    <a:pt x="554" y="796"/>
                    <a:pt x="560" y="791"/>
                    <a:pt x="530" y="794"/>
                  </a:cubicBezTo>
                  <a:cubicBezTo>
                    <a:pt x="519" y="805"/>
                    <a:pt x="518" y="800"/>
                    <a:pt x="506" y="796"/>
                  </a:cubicBezTo>
                  <a:cubicBezTo>
                    <a:pt x="491" y="797"/>
                    <a:pt x="479" y="800"/>
                    <a:pt x="464" y="802"/>
                  </a:cubicBezTo>
                  <a:cubicBezTo>
                    <a:pt x="457" y="801"/>
                    <a:pt x="449" y="802"/>
                    <a:pt x="442" y="800"/>
                  </a:cubicBezTo>
                  <a:cubicBezTo>
                    <a:pt x="440" y="799"/>
                    <a:pt x="438" y="796"/>
                    <a:pt x="436" y="796"/>
                  </a:cubicBezTo>
                  <a:cubicBezTo>
                    <a:pt x="417" y="794"/>
                    <a:pt x="394" y="803"/>
                    <a:pt x="376" y="808"/>
                  </a:cubicBezTo>
                  <a:cubicBezTo>
                    <a:pt x="366" y="811"/>
                    <a:pt x="356" y="815"/>
                    <a:pt x="346" y="818"/>
                  </a:cubicBezTo>
                  <a:cubicBezTo>
                    <a:pt x="340" y="820"/>
                    <a:pt x="328" y="824"/>
                    <a:pt x="328" y="824"/>
                  </a:cubicBezTo>
                  <a:cubicBezTo>
                    <a:pt x="302" y="821"/>
                    <a:pt x="278" y="820"/>
                    <a:pt x="252" y="822"/>
                  </a:cubicBezTo>
                  <a:cubicBezTo>
                    <a:pt x="245" y="824"/>
                    <a:pt x="239" y="826"/>
                    <a:pt x="232" y="830"/>
                  </a:cubicBezTo>
                  <a:cubicBezTo>
                    <a:pt x="231" y="832"/>
                    <a:pt x="231" y="834"/>
                    <a:pt x="230" y="836"/>
                  </a:cubicBezTo>
                  <a:cubicBezTo>
                    <a:pt x="228" y="838"/>
                    <a:pt x="225" y="838"/>
                    <a:pt x="224" y="840"/>
                  </a:cubicBezTo>
                  <a:cubicBezTo>
                    <a:pt x="217" y="852"/>
                    <a:pt x="222" y="860"/>
                    <a:pt x="210" y="866"/>
                  </a:cubicBezTo>
                  <a:cubicBezTo>
                    <a:pt x="204" y="870"/>
                    <a:pt x="198" y="874"/>
                    <a:pt x="192" y="878"/>
                  </a:cubicBezTo>
                  <a:cubicBezTo>
                    <a:pt x="188" y="881"/>
                    <a:pt x="180" y="886"/>
                    <a:pt x="180" y="886"/>
                  </a:cubicBezTo>
                  <a:cubicBezTo>
                    <a:pt x="178" y="891"/>
                    <a:pt x="173" y="893"/>
                    <a:pt x="172" y="898"/>
                  </a:cubicBezTo>
                  <a:cubicBezTo>
                    <a:pt x="170" y="907"/>
                    <a:pt x="174" y="927"/>
                    <a:pt x="164" y="936"/>
                  </a:cubicBezTo>
                  <a:cubicBezTo>
                    <a:pt x="156" y="943"/>
                    <a:pt x="144" y="950"/>
                    <a:pt x="134" y="954"/>
                  </a:cubicBezTo>
                  <a:cubicBezTo>
                    <a:pt x="134" y="954"/>
                    <a:pt x="119" y="959"/>
                    <a:pt x="116" y="960"/>
                  </a:cubicBezTo>
                  <a:cubicBezTo>
                    <a:pt x="114" y="961"/>
                    <a:pt x="110" y="962"/>
                    <a:pt x="110" y="962"/>
                  </a:cubicBezTo>
                  <a:cubicBezTo>
                    <a:pt x="101" y="971"/>
                    <a:pt x="91" y="981"/>
                    <a:pt x="80" y="988"/>
                  </a:cubicBezTo>
                  <a:cubicBezTo>
                    <a:pt x="74" y="998"/>
                    <a:pt x="71" y="1010"/>
                    <a:pt x="62" y="1016"/>
                  </a:cubicBezTo>
                  <a:cubicBezTo>
                    <a:pt x="57" y="1024"/>
                    <a:pt x="49" y="1028"/>
                    <a:pt x="42" y="1036"/>
                  </a:cubicBezTo>
                  <a:cubicBezTo>
                    <a:pt x="35" y="1044"/>
                    <a:pt x="33" y="1056"/>
                    <a:pt x="30" y="1066"/>
                  </a:cubicBezTo>
                  <a:cubicBezTo>
                    <a:pt x="27" y="1074"/>
                    <a:pt x="25" y="1082"/>
                    <a:pt x="22" y="1090"/>
                  </a:cubicBezTo>
                  <a:cubicBezTo>
                    <a:pt x="21" y="1094"/>
                    <a:pt x="18" y="1102"/>
                    <a:pt x="18" y="1102"/>
                  </a:cubicBezTo>
                  <a:cubicBezTo>
                    <a:pt x="21" y="1111"/>
                    <a:pt x="36" y="1126"/>
                    <a:pt x="36" y="1126"/>
                  </a:cubicBezTo>
                  <a:cubicBezTo>
                    <a:pt x="34" y="1133"/>
                    <a:pt x="22" y="1142"/>
                    <a:pt x="22" y="1142"/>
                  </a:cubicBezTo>
                  <a:cubicBezTo>
                    <a:pt x="19" y="1152"/>
                    <a:pt x="23" y="1158"/>
                    <a:pt x="32" y="1164"/>
                  </a:cubicBezTo>
                  <a:cubicBezTo>
                    <a:pt x="38" y="1181"/>
                    <a:pt x="22" y="1205"/>
                    <a:pt x="8" y="1214"/>
                  </a:cubicBezTo>
                  <a:cubicBezTo>
                    <a:pt x="0" y="1238"/>
                    <a:pt x="6" y="1237"/>
                    <a:pt x="16" y="1256"/>
                  </a:cubicBezTo>
                  <a:cubicBezTo>
                    <a:pt x="31" y="1285"/>
                    <a:pt x="40" y="1292"/>
                    <a:pt x="70" y="1302"/>
                  </a:cubicBezTo>
                  <a:cubicBezTo>
                    <a:pt x="80" y="1316"/>
                    <a:pt x="75" y="1311"/>
                    <a:pt x="84" y="1320"/>
                  </a:cubicBezTo>
                  <a:cubicBezTo>
                    <a:pt x="83" y="1326"/>
                    <a:pt x="79" y="1330"/>
                    <a:pt x="78" y="1336"/>
                  </a:cubicBezTo>
                  <a:cubicBezTo>
                    <a:pt x="77" y="1346"/>
                    <a:pt x="93" y="1361"/>
                    <a:pt x="98" y="1368"/>
                  </a:cubicBezTo>
                  <a:cubicBezTo>
                    <a:pt x="103" y="1376"/>
                    <a:pt x="122" y="1382"/>
                    <a:pt x="122" y="1382"/>
                  </a:cubicBezTo>
                  <a:cubicBezTo>
                    <a:pt x="125" y="1381"/>
                    <a:pt x="128" y="1382"/>
                    <a:pt x="130" y="1380"/>
                  </a:cubicBezTo>
                  <a:cubicBezTo>
                    <a:pt x="132" y="1379"/>
                    <a:pt x="130" y="1375"/>
                    <a:pt x="132" y="1374"/>
                  </a:cubicBezTo>
                  <a:cubicBezTo>
                    <a:pt x="134" y="1373"/>
                    <a:pt x="143" y="1384"/>
                    <a:pt x="144" y="1384"/>
                  </a:cubicBezTo>
                  <a:cubicBezTo>
                    <a:pt x="158" y="1396"/>
                    <a:pt x="177" y="1406"/>
                    <a:pt x="194" y="1412"/>
                  </a:cubicBezTo>
                  <a:cubicBezTo>
                    <a:pt x="197" y="1422"/>
                    <a:pt x="202" y="1420"/>
                    <a:pt x="212" y="1418"/>
                  </a:cubicBezTo>
                  <a:cubicBezTo>
                    <a:pt x="216" y="1415"/>
                    <a:pt x="220" y="1413"/>
                    <a:pt x="224" y="1410"/>
                  </a:cubicBezTo>
                  <a:cubicBezTo>
                    <a:pt x="228" y="1408"/>
                    <a:pt x="236" y="1406"/>
                    <a:pt x="236" y="1406"/>
                  </a:cubicBezTo>
                  <a:cubicBezTo>
                    <a:pt x="256" y="1413"/>
                    <a:pt x="278" y="1414"/>
                    <a:pt x="298" y="1416"/>
                  </a:cubicBezTo>
                  <a:cubicBezTo>
                    <a:pt x="307" y="1422"/>
                    <a:pt x="304" y="1427"/>
                    <a:pt x="316" y="1424"/>
                  </a:cubicBezTo>
                  <a:cubicBezTo>
                    <a:pt x="317" y="1416"/>
                    <a:pt x="316" y="1408"/>
                    <a:pt x="318" y="1400"/>
                  </a:cubicBezTo>
                  <a:cubicBezTo>
                    <a:pt x="322" y="1387"/>
                    <a:pt x="342" y="1413"/>
                    <a:pt x="346" y="1414"/>
                  </a:cubicBezTo>
                  <a:cubicBezTo>
                    <a:pt x="355" y="1400"/>
                    <a:pt x="370" y="1401"/>
                    <a:pt x="386" y="1400"/>
                  </a:cubicBezTo>
                  <a:cubicBezTo>
                    <a:pt x="395" y="1397"/>
                    <a:pt x="401" y="1391"/>
                    <a:pt x="410" y="1388"/>
                  </a:cubicBezTo>
                  <a:cubicBezTo>
                    <a:pt x="424" y="1390"/>
                    <a:pt x="438" y="1393"/>
                    <a:pt x="452" y="1398"/>
                  </a:cubicBezTo>
                  <a:cubicBezTo>
                    <a:pt x="454" y="1400"/>
                    <a:pt x="458" y="1406"/>
                    <a:pt x="458" y="1410"/>
                  </a:cubicBezTo>
                  <a:cubicBezTo>
                    <a:pt x="458" y="1414"/>
                    <a:pt x="454" y="1422"/>
                    <a:pt x="454" y="1422"/>
                  </a:cubicBezTo>
                  <a:cubicBezTo>
                    <a:pt x="462" y="1427"/>
                    <a:pt x="471" y="1429"/>
                    <a:pt x="480" y="1432"/>
                  </a:cubicBezTo>
                  <a:cubicBezTo>
                    <a:pt x="482" y="1433"/>
                    <a:pt x="486" y="1434"/>
                    <a:pt x="486" y="1434"/>
                  </a:cubicBezTo>
                  <a:cubicBezTo>
                    <a:pt x="498" y="1430"/>
                    <a:pt x="511" y="1431"/>
                    <a:pt x="522" y="1438"/>
                  </a:cubicBezTo>
                  <a:cubicBezTo>
                    <a:pt x="526" y="1444"/>
                    <a:pt x="530" y="1450"/>
                    <a:pt x="534" y="1456"/>
                  </a:cubicBezTo>
                  <a:cubicBezTo>
                    <a:pt x="537" y="1460"/>
                    <a:pt x="542" y="1468"/>
                    <a:pt x="542" y="1468"/>
                  </a:cubicBezTo>
                  <a:cubicBezTo>
                    <a:pt x="537" y="1484"/>
                    <a:pt x="531" y="1500"/>
                    <a:pt x="526" y="1516"/>
                  </a:cubicBezTo>
                  <a:cubicBezTo>
                    <a:pt x="522" y="1527"/>
                    <a:pt x="525" y="1520"/>
                    <a:pt x="516" y="1534"/>
                  </a:cubicBezTo>
                  <a:cubicBezTo>
                    <a:pt x="515" y="1536"/>
                    <a:pt x="512" y="1540"/>
                    <a:pt x="512" y="1540"/>
                  </a:cubicBezTo>
                  <a:cubicBezTo>
                    <a:pt x="516" y="1577"/>
                    <a:pt x="528" y="1570"/>
                    <a:pt x="546" y="1594"/>
                  </a:cubicBezTo>
                  <a:cubicBezTo>
                    <a:pt x="568" y="1622"/>
                    <a:pt x="585" y="1649"/>
                    <a:pt x="594" y="1684"/>
                  </a:cubicBezTo>
                  <a:cubicBezTo>
                    <a:pt x="593" y="1702"/>
                    <a:pt x="601" y="1747"/>
                    <a:pt x="578" y="1762"/>
                  </a:cubicBezTo>
                  <a:cubicBezTo>
                    <a:pt x="569" y="1790"/>
                    <a:pt x="576" y="1763"/>
                    <a:pt x="572" y="1818"/>
                  </a:cubicBezTo>
                  <a:cubicBezTo>
                    <a:pt x="571" y="1829"/>
                    <a:pt x="560" y="1837"/>
                    <a:pt x="556" y="1848"/>
                  </a:cubicBezTo>
                  <a:cubicBezTo>
                    <a:pt x="560" y="1877"/>
                    <a:pt x="572" y="1890"/>
                    <a:pt x="592" y="1910"/>
                  </a:cubicBezTo>
                  <a:cubicBezTo>
                    <a:pt x="596" y="1914"/>
                    <a:pt x="600" y="1917"/>
                    <a:pt x="602" y="1922"/>
                  </a:cubicBezTo>
                  <a:cubicBezTo>
                    <a:pt x="604" y="1926"/>
                    <a:pt x="606" y="1934"/>
                    <a:pt x="606" y="1934"/>
                  </a:cubicBezTo>
                  <a:cubicBezTo>
                    <a:pt x="608" y="1959"/>
                    <a:pt x="609" y="1976"/>
                    <a:pt x="612" y="1998"/>
                  </a:cubicBezTo>
                  <a:cubicBezTo>
                    <a:pt x="614" y="2012"/>
                    <a:pt x="613" y="2008"/>
                    <a:pt x="618" y="2022"/>
                  </a:cubicBezTo>
                  <a:cubicBezTo>
                    <a:pt x="619" y="2024"/>
                    <a:pt x="620" y="2028"/>
                    <a:pt x="620" y="2028"/>
                  </a:cubicBezTo>
                  <a:cubicBezTo>
                    <a:pt x="622" y="2048"/>
                    <a:pt x="623" y="2060"/>
                    <a:pt x="640" y="2072"/>
                  </a:cubicBezTo>
                  <a:cubicBezTo>
                    <a:pt x="645" y="2079"/>
                    <a:pt x="649" y="2083"/>
                    <a:pt x="656" y="2088"/>
                  </a:cubicBezTo>
                  <a:cubicBezTo>
                    <a:pt x="661" y="2104"/>
                    <a:pt x="669" y="2120"/>
                    <a:pt x="674" y="2136"/>
                  </a:cubicBezTo>
                  <a:cubicBezTo>
                    <a:pt x="673" y="2142"/>
                    <a:pt x="675" y="2149"/>
                    <a:pt x="672" y="2154"/>
                  </a:cubicBezTo>
                  <a:cubicBezTo>
                    <a:pt x="670" y="2158"/>
                    <a:pt x="660" y="2162"/>
                    <a:pt x="660" y="2162"/>
                  </a:cubicBezTo>
                  <a:cubicBezTo>
                    <a:pt x="649" y="2179"/>
                    <a:pt x="678" y="2181"/>
                    <a:pt x="688" y="2182"/>
                  </a:cubicBezTo>
                  <a:cubicBezTo>
                    <a:pt x="716" y="2176"/>
                    <a:pt x="741" y="2170"/>
                    <a:pt x="770" y="2168"/>
                  </a:cubicBezTo>
                  <a:cubicBezTo>
                    <a:pt x="794" y="2164"/>
                    <a:pt x="816" y="2159"/>
                    <a:pt x="840" y="2156"/>
                  </a:cubicBezTo>
                  <a:cubicBezTo>
                    <a:pt x="844" y="2155"/>
                    <a:pt x="848" y="2154"/>
                    <a:pt x="852" y="2152"/>
                  </a:cubicBezTo>
                  <a:cubicBezTo>
                    <a:pt x="854" y="2151"/>
                    <a:pt x="856" y="2149"/>
                    <a:pt x="858" y="2148"/>
                  </a:cubicBezTo>
                  <a:cubicBezTo>
                    <a:pt x="862" y="2146"/>
                    <a:pt x="870" y="2144"/>
                    <a:pt x="870" y="2144"/>
                  </a:cubicBezTo>
                  <a:cubicBezTo>
                    <a:pt x="877" y="2137"/>
                    <a:pt x="884" y="2129"/>
                    <a:pt x="892" y="2124"/>
                  </a:cubicBezTo>
                  <a:cubicBezTo>
                    <a:pt x="897" y="2117"/>
                    <a:pt x="901" y="2113"/>
                    <a:pt x="908" y="2108"/>
                  </a:cubicBezTo>
                  <a:cubicBezTo>
                    <a:pt x="914" y="2099"/>
                    <a:pt x="926" y="2093"/>
                    <a:pt x="936" y="2090"/>
                  </a:cubicBezTo>
                  <a:cubicBezTo>
                    <a:pt x="951" y="2075"/>
                    <a:pt x="965" y="2059"/>
                    <a:pt x="972" y="2038"/>
                  </a:cubicBezTo>
                  <a:cubicBezTo>
                    <a:pt x="971" y="2034"/>
                    <a:pt x="970" y="2030"/>
                    <a:pt x="970" y="2026"/>
                  </a:cubicBezTo>
                  <a:cubicBezTo>
                    <a:pt x="970" y="1985"/>
                    <a:pt x="979" y="1999"/>
                    <a:pt x="1002" y="1984"/>
                  </a:cubicBezTo>
                  <a:cubicBezTo>
                    <a:pt x="1008" y="1976"/>
                    <a:pt x="1013" y="1969"/>
                    <a:pt x="1016" y="1960"/>
                  </a:cubicBezTo>
                  <a:cubicBezTo>
                    <a:pt x="1015" y="1938"/>
                    <a:pt x="1017" y="1912"/>
                    <a:pt x="1004" y="1892"/>
                  </a:cubicBezTo>
                  <a:cubicBezTo>
                    <a:pt x="1009" y="1878"/>
                    <a:pt x="1025" y="1886"/>
                    <a:pt x="1036" y="1890"/>
                  </a:cubicBezTo>
                  <a:cubicBezTo>
                    <a:pt x="1040" y="1896"/>
                    <a:pt x="1040" y="1907"/>
                    <a:pt x="1044" y="1896"/>
                  </a:cubicBezTo>
                  <a:cubicBezTo>
                    <a:pt x="1045" y="1882"/>
                    <a:pt x="1045" y="1868"/>
                    <a:pt x="1046" y="1854"/>
                  </a:cubicBezTo>
                  <a:cubicBezTo>
                    <a:pt x="1047" y="1843"/>
                    <a:pt x="1077" y="1840"/>
                    <a:pt x="1086" y="1834"/>
                  </a:cubicBezTo>
                  <a:cubicBezTo>
                    <a:pt x="1092" y="1825"/>
                    <a:pt x="1105" y="1818"/>
                    <a:pt x="1114" y="1812"/>
                  </a:cubicBezTo>
                  <a:cubicBezTo>
                    <a:pt x="1118" y="1809"/>
                    <a:pt x="1126" y="1804"/>
                    <a:pt x="1126" y="1804"/>
                  </a:cubicBezTo>
                  <a:cubicBezTo>
                    <a:pt x="1137" y="1788"/>
                    <a:pt x="1125" y="1773"/>
                    <a:pt x="1122" y="1756"/>
                  </a:cubicBezTo>
                  <a:cubicBezTo>
                    <a:pt x="1124" y="1742"/>
                    <a:pt x="1126" y="1740"/>
                    <a:pt x="1130" y="1728"/>
                  </a:cubicBezTo>
                  <a:cubicBezTo>
                    <a:pt x="1127" y="1713"/>
                    <a:pt x="1120" y="1712"/>
                    <a:pt x="1110" y="1702"/>
                  </a:cubicBezTo>
                  <a:cubicBezTo>
                    <a:pt x="1108" y="1696"/>
                    <a:pt x="1104" y="1684"/>
                    <a:pt x="1104" y="1684"/>
                  </a:cubicBezTo>
                  <a:cubicBezTo>
                    <a:pt x="1105" y="1664"/>
                    <a:pt x="1105" y="1644"/>
                    <a:pt x="1106" y="1624"/>
                  </a:cubicBezTo>
                  <a:cubicBezTo>
                    <a:pt x="1108" y="1587"/>
                    <a:pt x="1144" y="1574"/>
                    <a:pt x="1166" y="1552"/>
                  </a:cubicBezTo>
                  <a:cubicBezTo>
                    <a:pt x="1169" y="1544"/>
                    <a:pt x="1175" y="1544"/>
                    <a:pt x="1178" y="1536"/>
                  </a:cubicBezTo>
                  <a:cubicBezTo>
                    <a:pt x="1183" y="1524"/>
                    <a:pt x="1181" y="1521"/>
                    <a:pt x="1190" y="1512"/>
                  </a:cubicBezTo>
                  <a:cubicBezTo>
                    <a:pt x="1194" y="1501"/>
                    <a:pt x="1204" y="1484"/>
                    <a:pt x="1216" y="1480"/>
                  </a:cubicBezTo>
                  <a:cubicBezTo>
                    <a:pt x="1222" y="1471"/>
                    <a:pt x="1229" y="1464"/>
                    <a:pt x="1238" y="1458"/>
                  </a:cubicBezTo>
                  <a:cubicBezTo>
                    <a:pt x="1243" y="1451"/>
                    <a:pt x="1247" y="1451"/>
                    <a:pt x="1254" y="1446"/>
                  </a:cubicBezTo>
                  <a:cubicBezTo>
                    <a:pt x="1259" y="1439"/>
                    <a:pt x="1262" y="1437"/>
                    <a:pt x="1270" y="1434"/>
                  </a:cubicBezTo>
                  <a:cubicBezTo>
                    <a:pt x="1279" y="1420"/>
                    <a:pt x="1274" y="1425"/>
                    <a:pt x="1284" y="1418"/>
                  </a:cubicBezTo>
                  <a:cubicBezTo>
                    <a:pt x="1292" y="1406"/>
                    <a:pt x="1300" y="1394"/>
                    <a:pt x="1308" y="1382"/>
                  </a:cubicBezTo>
                  <a:cubicBezTo>
                    <a:pt x="1313" y="1374"/>
                    <a:pt x="1315" y="1359"/>
                    <a:pt x="1318" y="1350"/>
                  </a:cubicBezTo>
                  <a:cubicBezTo>
                    <a:pt x="1322" y="1339"/>
                    <a:pt x="1319" y="1346"/>
                    <a:pt x="1328" y="1332"/>
                  </a:cubicBezTo>
                  <a:cubicBezTo>
                    <a:pt x="1333" y="1324"/>
                    <a:pt x="1333" y="1313"/>
                    <a:pt x="1336" y="1304"/>
                  </a:cubicBezTo>
                  <a:cubicBezTo>
                    <a:pt x="1333" y="1289"/>
                    <a:pt x="1329" y="1295"/>
                    <a:pt x="1316" y="1298"/>
                  </a:cubicBezTo>
                  <a:cubicBezTo>
                    <a:pt x="1290" y="1315"/>
                    <a:pt x="1252" y="1311"/>
                    <a:pt x="1224" y="1312"/>
                  </a:cubicBezTo>
                  <a:cubicBezTo>
                    <a:pt x="1186" y="1309"/>
                    <a:pt x="1190" y="1304"/>
                    <a:pt x="1168" y="1282"/>
                  </a:cubicBezTo>
                  <a:cubicBezTo>
                    <a:pt x="1163" y="1266"/>
                    <a:pt x="1153" y="1259"/>
                    <a:pt x="1140" y="1250"/>
                  </a:cubicBezTo>
                  <a:cubicBezTo>
                    <a:pt x="1135" y="1246"/>
                    <a:pt x="1122" y="1242"/>
                    <a:pt x="1122" y="1242"/>
                  </a:cubicBezTo>
                  <a:cubicBezTo>
                    <a:pt x="1113" y="1215"/>
                    <a:pt x="1102" y="1190"/>
                    <a:pt x="1086" y="1166"/>
                  </a:cubicBezTo>
                  <a:cubicBezTo>
                    <a:pt x="1079" y="1156"/>
                    <a:pt x="1084" y="1161"/>
                    <a:pt x="1070" y="1152"/>
                  </a:cubicBezTo>
                  <a:cubicBezTo>
                    <a:pt x="1066" y="1149"/>
                    <a:pt x="1058" y="1144"/>
                    <a:pt x="1058" y="1144"/>
                  </a:cubicBezTo>
                  <a:cubicBezTo>
                    <a:pt x="1046" y="1126"/>
                    <a:pt x="1056" y="1104"/>
                    <a:pt x="1044" y="1086"/>
                  </a:cubicBezTo>
                  <a:cubicBezTo>
                    <a:pt x="1029" y="1063"/>
                    <a:pt x="1009" y="1033"/>
                    <a:pt x="990" y="1014"/>
                  </a:cubicBezTo>
                  <a:cubicBezTo>
                    <a:pt x="986" y="996"/>
                    <a:pt x="980" y="985"/>
                    <a:pt x="970" y="970"/>
                  </a:cubicBezTo>
                  <a:cubicBezTo>
                    <a:pt x="966" y="965"/>
                    <a:pt x="962" y="952"/>
                    <a:pt x="962" y="952"/>
                  </a:cubicBezTo>
                  <a:cubicBezTo>
                    <a:pt x="985" y="944"/>
                    <a:pt x="1006" y="982"/>
                    <a:pt x="1020" y="996"/>
                  </a:cubicBezTo>
                  <a:cubicBezTo>
                    <a:pt x="1026" y="1015"/>
                    <a:pt x="1026" y="1017"/>
                    <a:pt x="1046" y="1024"/>
                  </a:cubicBezTo>
                  <a:cubicBezTo>
                    <a:pt x="1053" y="1026"/>
                    <a:pt x="1064" y="1036"/>
                    <a:pt x="1064" y="1036"/>
                  </a:cubicBezTo>
                  <a:cubicBezTo>
                    <a:pt x="1069" y="1044"/>
                    <a:pt x="1075" y="1050"/>
                    <a:pt x="1080" y="1058"/>
                  </a:cubicBezTo>
                  <a:cubicBezTo>
                    <a:pt x="1081" y="1075"/>
                    <a:pt x="1082" y="1082"/>
                    <a:pt x="1086" y="1096"/>
                  </a:cubicBezTo>
                  <a:cubicBezTo>
                    <a:pt x="1089" y="1125"/>
                    <a:pt x="1091" y="1124"/>
                    <a:pt x="1116" y="1132"/>
                  </a:cubicBezTo>
                  <a:cubicBezTo>
                    <a:pt x="1122" y="1138"/>
                    <a:pt x="1126" y="1144"/>
                    <a:pt x="1132" y="1150"/>
                  </a:cubicBezTo>
                  <a:cubicBezTo>
                    <a:pt x="1133" y="1152"/>
                    <a:pt x="1134" y="1154"/>
                    <a:pt x="1134" y="1156"/>
                  </a:cubicBezTo>
                  <a:cubicBezTo>
                    <a:pt x="1135" y="1161"/>
                    <a:pt x="1135" y="1167"/>
                    <a:pt x="1136" y="1172"/>
                  </a:cubicBezTo>
                  <a:cubicBezTo>
                    <a:pt x="1139" y="1182"/>
                    <a:pt x="1157" y="1187"/>
                    <a:pt x="1164" y="1194"/>
                  </a:cubicBezTo>
                  <a:cubicBezTo>
                    <a:pt x="1179" y="1238"/>
                    <a:pt x="1157" y="1261"/>
                    <a:pt x="1210" y="1274"/>
                  </a:cubicBezTo>
                  <a:cubicBezTo>
                    <a:pt x="1225" y="1272"/>
                    <a:pt x="1231" y="1274"/>
                    <a:pt x="1242" y="1266"/>
                  </a:cubicBezTo>
                  <a:cubicBezTo>
                    <a:pt x="1248" y="1257"/>
                    <a:pt x="1255" y="1255"/>
                    <a:pt x="1264" y="1250"/>
                  </a:cubicBezTo>
                  <a:cubicBezTo>
                    <a:pt x="1292" y="1234"/>
                    <a:pt x="1301" y="1229"/>
                    <a:pt x="1334" y="1222"/>
                  </a:cubicBezTo>
                  <a:cubicBezTo>
                    <a:pt x="1343" y="1220"/>
                    <a:pt x="1353" y="1217"/>
                    <a:pt x="1362" y="1214"/>
                  </a:cubicBezTo>
                  <a:cubicBezTo>
                    <a:pt x="1371" y="1211"/>
                    <a:pt x="1377" y="1201"/>
                    <a:pt x="1386" y="1198"/>
                  </a:cubicBezTo>
                  <a:cubicBezTo>
                    <a:pt x="1398" y="1194"/>
                    <a:pt x="1410" y="1193"/>
                    <a:pt x="1420" y="1186"/>
                  </a:cubicBezTo>
                  <a:cubicBezTo>
                    <a:pt x="1426" y="1177"/>
                    <a:pt x="1435" y="1171"/>
                    <a:pt x="1440" y="1162"/>
                  </a:cubicBezTo>
                  <a:cubicBezTo>
                    <a:pt x="1446" y="1150"/>
                    <a:pt x="1448" y="1136"/>
                    <a:pt x="1460" y="1128"/>
                  </a:cubicBezTo>
                  <a:cubicBezTo>
                    <a:pt x="1467" y="1117"/>
                    <a:pt x="1470" y="1104"/>
                    <a:pt x="1474" y="1092"/>
                  </a:cubicBezTo>
                  <a:cubicBezTo>
                    <a:pt x="1476" y="1085"/>
                    <a:pt x="1482" y="1081"/>
                    <a:pt x="1484" y="1074"/>
                  </a:cubicBezTo>
                  <a:cubicBezTo>
                    <a:pt x="1475" y="1071"/>
                    <a:pt x="1475" y="1077"/>
                    <a:pt x="1466" y="1080"/>
                  </a:cubicBezTo>
                  <a:cubicBezTo>
                    <a:pt x="1461" y="1073"/>
                    <a:pt x="1467" y="1065"/>
                    <a:pt x="1460" y="1060"/>
                  </a:cubicBezTo>
                  <a:cubicBezTo>
                    <a:pt x="1455" y="1057"/>
                    <a:pt x="1442" y="1054"/>
                    <a:pt x="1442" y="1054"/>
                  </a:cubicBezTo>
                  <a:cubicBezTo>
                    <a:pt x="1432" y="1044"/>
                    <a:pt x="1430" y="1047"/>
                    <a:pt x="1418" y="1052"/>
                  </a:cubicBezTo>
                  <a:cubicBezTo>
                    <a:pt x="1414" y="1054"/>
                    <a:pt x="1406" y="1056"/>
                    <a:pt x="1406" y="1056"/>
                  </a:cubicBezTo>
                  <a:cubicBezTo>
                    <a:pt x="1402" y="1055"/>
                    <a:pt x="1397" y="1057"/>
                    <a:pt x="1394" y="1054"/>
                  </a:cubicBezTo>
                  <a:cubicBezTo>
                    <a:pt x="1391" y="1051"/>
                    <a:pt x="1390" y="1042"/>
                    <a:pt x="1390" y="1042"/>
                  </a:cubicBezTo>
                  <a:cubicBezTo>
                    <a:pt x="1392" y="1041"/>
                    <a:pt x="1394" y="1039"/>
                    <a:pt x="1396" y="1038"/>
                  </a:cubicBezTo>
                  <a:cubicBezTo>
                    <a:pt x="1410" y="1034"/>
                    <a:pt x="1419" y="1042"/>
                    <a:pt x="1410" y="1022"/>
                  </a:cubicBezTo>
                  <a:cubicBezTo>
                    <a:pt x="1409" y="1020"/>
                    <a:pt x="1406" y="1019"/>
                    <a:pt x="1404" y="1018"/>
                  </a:cubicBezTo>
                  <a:cubicBezTo>
                    <a:pt x="1400" y="1019"/>
                    <a:pt x="1394" y="1018"/>
                    <a:pt x="1392" y="1022"/>
                  </a:cubicBezTo>
                  <a:cubicBezTo>
                    <a:pt x="1391" y="1024"/>
                    <a:pt x="1390" y="1026"/>
                    <a:pt x="1388" y="1028"/>
                  </a:cubicBezTo>
                  <a:cubicBezTo>
                    <a:pt x="1377" y="1037"/>
                    <a:pt x="1363" y="1040"/>
                    <a:pt x="1350" y="1044"/>
                  </a:cubicBezTo>
                  <a:cubicBezTo>
                    <a:pt x="1345" y="1043"/>
                    <a:pt x="1339" y="1041"/>
                    <a:pt x="1334" y="1040"/>
                  </a:cubicBezTo>
                  <a:cubicBezTo>
                    <a:pt x="1331" y="1039"/>
                    <a:pt x="1326" y="1038"/>
                    <a:pt x="1326" y="1038"/>
                  </a:cubicBezTo>
                  <a:cubicBezTo>
                    <a:pt x="1314" y="1020"/>
                    <a:pt x="1311" y="1018"/>
                    <a:pt x="1290" y="1014"/>
                  </a:cubicBezTo>
                  <a:cubicBezTo>
                    <a:pt x="1291" y="1008"/>
                    <a:pt x="1294" y="1000"/>
                    <a:pt x="1290" y="994"/>
                  </a:cubicBezTo>
                  <a:cubicBezTo>
                    <a:pt x="1288" y="991"/>
                    <a:pt x="1276" y="986"/>
                    <a:pt x="1272" y="984"/>
                  </a:cubicBezTo>
                  <a:cubicBezTo>
                    <a:pt x="1268" y="982"/>
                    <a:pt x="1260" y="980"/>
                    <a:pt x="1260" y="980"/>
                  </a:cubicBezTo>
                  <a:cubicBezTo>
                    <a:pt x="1252" y="972"/>
                    <a:pt x="1244" y="968"/>
                    <a:pt x="1236" y="960"/>
                  </a:cubicBezTo>
                  <a:cubicBezTo>
                    <a:pt x="1238" y="947"/>
                    <a:pt x="1239" y="938"/>
                    <a:pt x="1252" y="934"/>
                  </a:cubicBezTo>
                  <a:cubicBezTo>
                    <a:pt x="1270" y="936"/>
                    <a:pt x="1286" y="940"/>
                    <a:pt x="1304" y="944"/>
                  </a:cubicBezTo>
                  <a:cubicBezTo>
                    <a:pt x="1311" y="954"/>
                    <a:pt x="1314" y="959"/>
                    <a:pt x="1324" y="966"/>
                  </a:cubicBezTo>
                  <a:cubicBezTo>
                    <a:pt x="1335" y="983"/>
                    <a:pt x="1346" y="985"/>
                    <a:pt x="1362" y="996"/>
                  </a:cubicBezTo>
                  <a:cubicBezTo>
                    <a:pt x="1374" y="995"/>
                    <a:pt x="1389" y="1000"/>
                    <a:pt x="1398" y="992"/>
                  </a:cubicBezTo>
                  <a:cubicBezTo>
                    <a:pt x="1411" y="982"/>
                    <a:pt x="1393" y="989"/>
                    <a:pt x="1408" y="984"/>
                  </a:cubicBezTo>
                  <a:cubicBezTo>
                    <a:pt x="1414" y="988"/>
                    <a:pt x="1420" y="990"/>
                    <a:pt x="1426" y="994"/>
                  </a:cubicBezTo>
                  <a:cubicBezTo>
                    <a:pt x="1435" y="1007"/>
                    <a:pt x="1454" y="1005"/>
                    <a:pt x="1468" y="1008"/>
                  </a:cubicBezTo>
                  <a:cubicBezTo>
                    <a:pt x="1491" y="1023"/>
                    <a:pt x="1475" y="1016"/>
                    <a:pt x="1518" y="1018"/>
                  </a:cubicBezTo>
                  <a:cubicBezTo>
                    <a:pt x="1531" y="1022"/>
                    <a:pt x="1538" y="1026"/>
                    <a:pt x="1546" y="1038"/>
                  </a:cubicBezTo>
                  <a:cubicBezTo>
                    <a:pt x="1542" y="1053"/>
                    <a:pt x="1552" y="1045"/>
                    <a:pt x="1560" y="1040"/>
                  </a:cubicBezTo>
                  <a:cubicBezTo>
                    <a:pt x="1563" y="1032"/>
                    <a:pt x="1567" y="1032"/>
                    <a:pt x="1570" y="1024"/>
                  </a:cubicBezTo>
                  <a:cubicBezTo>
                    <a:pt x="1583" y="1028"/>
                    <a:pt x="1580" y="1034"/>
                    <a:pt x="1578" y="1048"/>
                  </a:cubicBezTo>
                  <a:cubicBezTo>
                    <a:pt x="1590" y="1056"/>
                    <a:pt x="1603" y="1052"/>
                    <a:pt x="1616" y="1056"/>
                  </a:cubicBezTo>
                  <a:cubicBezTo>
                    <a:pt x="1625" y="1059"/>
                    <a:pt x="1631" y="1067"/>
                    <a:pt x="1640" y="1070"/>
                  </a:cubicBezTo>
                  <a:cubicBezTo>
                    <a:pt x="1655" y="1075"/>
                    <a:pt x="1670" y="1080"/>
                    <a:pt x="1682" y="1092"/>
                  </a:cubicBezTo>
                  <a:cubicBezTo>
                    <a:pt x="1686" y="1105"/>
                    <a:pt x="1692" y="1112"/>
                    <a:pt x="1704" y="1116"/>
                  </a:cubicBezTo>
                  <a:cubicBezTo>
                    <a:pt x="1710" y="1125"/>
                    <a:pt x="1713" y="1132"/>
                    <a:pt x="1722" y="1138"/>
                  </a:cubicBezTo>
                  <a:cubicBezTo>
                    <a:pt x="1740" y="1135"/>
                    <a:pt x="1732" y="1137"/>
                    <a:pt x="1748" y="1132"/>
                  </a:cubicBezTo>
                  <a:cubicBezTo>
                    <a:pt x="1750" y="1131"/>
                    <a:pt x="1754" y="1130"/>
                    <a:pt x="1754" y="1130"/>
                  </a:cubicBezTo>
                  <a:cubicBezTo>
                    <a:pt x="1767" y="1139"/>
                    <a:pt x="1757" y="1126"/>
                    <a:pt x="1754" y="1122"/>
                  </a:cubicBezTo>
                  <a:cubicBezTo>
                    <a:pt x="1750" y="1128"/>
                    <a:pt x="1744" y="1133"/>
                    <a:pt x="1742" y="1140"/>
                  </a:cubicBezTo>
                  <a:cubicBezTo>
                    <a:pt x="1741" y="1144"/>
                    <a:pt x="1738" y="1152"/>
                    <a:pt x="1738" y="1152"/>
                  </a:cubicBezTo>
                  <a:cubicBezTo>
                    <a:pt x="1739" y="1161"/>
                    <a:pt x="1741" y="1176"/>
                    <a:pt x="1754" y="1176"/>
                  </a:cubicBezTo>
                  <a:lnTo>
                    <a:pt x="1756" y="1222"/>
                  </a:lnTo>
                  <a:lnTo>
                    <a:pt x="1794" y="1340"/>
                  </a:lnTo>
                  <a:lnTo>
                    <a:pt x="1826" y="1378"/>
                  </a:lnTo>
                  <a:lnTo>
                    <a:pt x="1884" y="1326"/>
                  </a:lnTo>
                  <a:lnTo>
                    <a:pt x="1880" y="1290"/>
                  </a:lnTo>
                  <a:lnTo>
                    <a:pt x="1894" y="1280"/>
                  </a:lnTo>
                  <a:lnTo>
                    <a:pt x="1892" y="1236"/>
                  </a:lnTo>
                  <a:lnTo>
                    <a:pt x="1930" y="1222"/>
                  </a:lnTo>
                  <a:lnTo>
                    <a:pt x="2022" y="1142"/>
                  </a:lnTo>
                  <a:lnTo>
                    <a:pt x="2038" y="1122"/>
                  </a:lnTo>
                  <a:lnTo>
                    <a:pt x="2112" y="1102"/>
                  </a:lnTo>
                  <a:lnTo>
                    <a:pt x="2138" y="1132"/>
                  </a:lnTo>
                  <a:lnTo>
                    <a:pt x="2130" y="1146"/>
                  </a:lnTo>
                  <a:lnTo>
                    <a:pt x="2154" y="1170"/>
                  </a:lnTo>
                  <a:lnTo>
                    <a:pt x="2160" y="1200"/>
                  </a:lnTo>
                  <a:lnTo>
                    <a:pt x="2182" y="1210"/>
                  </a:lnTo>
                  <a:lnTo>
                    <a:pt x="2230" y="1192"/>
                  </a:lnTo>
                  <a:lnTo>
                    <a:pt x="2228" y="1300"/>
                  </a:lnTo>
                  <a:lnTo>
                    <a:pt x="2240" y="1276"/>
                  </a:lnTo>
                  <a:lnTo>
                    <a:pt x="2270" y="1334"/>
                  </a:lnTo>
                  <a:lnTo>
                    <a:pt x="2266" y="1374"/>
                  </a:lnTo>
                  <a:lnTo>
                    <a:pt x="2286" y="1350"/>
                  </a:lnTo>
                  <a:lnTo>
                    <a:pt x="2290" y="1330"/>
                  </a:lnTo>
                  <a:lnTo>
                    <a:pt x="2312" y="1296"/>
                  </a:lnTo>
                  <a:lnTo>
                    <a:pt x="2298" y="1278"/>
                  </a:lnTo>
                  <a:lnTo>
                    <a:pt x="2310" y="1258"/>
                  </a:lnTo>
                  <a:lnTo>
                    <a:pt x="2294" y="1218"/>
                  </a:lnTo>
                  <a:lnTo>
                    <a:pt x="2304" y="1188"/>
                  </a:lnTo>
                  <a:lnTo>
                    <a:pt x="2280" y="1196"/>
                  </a:lnTo>
                  <a:lnTo>
                    <a:pt x="2270" y="1168"/>
                  </a:lnTo>
                  <a:lnTo>
                    <a:pt x="2262" y="1128"/>
                  </a:lnTo>
                  <a:lnTo>
                    <a:pt x="2278" y="1090"/>
                  </a:lnTo>
                  <a:lnTo>
                    <a:pt x="2298" y="1116"/>
                  </a:lnTo>
                  <a:lnTo>
                    <a:pt x="2290" y="1176"/>
                  </a:lnTo>
                  <a:lnTo>
                    <a:pt x="2312" y="1134"/>
                  </a:lnTo>
                  <a:lnTo>
                    <a:pt x="2304" y="1102"/>
                  </a:lnTo>
                  <a:lnTo>
                    <a:pt x="2330" y="1080"/>
                  </a:lnTo>
                  <a:lnTo>
                    <a:pt x="2330" y="1066"/>
                  </a:lnTo>
                  <a:lnTo>
                    <a:pt x="2338" y="1070"/>
                  </a:lnTo>
                  <a:lnTo>
                    <a:pt x="2388" y="1012"/>
                  </a:lnTo>
                  <a:lnTo>
                    <a:pt x="2400" y="918"/>
                  </a:lnTo>
                  <a:lnTo>
                    <a:pt x="2406" y="880"/>
                  </a:lnTo>
                  <a:lnTo>
                    <a:pt x="2386" y="892"/>
                  </a:lnTo>
                  <a:lnTo>
                    <a:pt x="2378" y="878"/>
                  </a:lnTo>
                  <a:lnTo>
                    <a:pt x="2394" y="856"/>
                  </a:lnTo>
                  <a:lnTo>
                    <a:pt x="2362" y="796"/>
                  </a:lnTo>
                  <a:lnTo>
                    <a:pt x="2344" y="780"/>
                  </a:lnTo>
                  <a:lnTo>
                    <a:pt x="2372" y="732"/>
                  </a:lnTo>
                  <a:lnTo>
                    <a:pt x="2342" y="726"/>
                  </a:lnTo>
                  <a:lnTo>
                    <a:pt x="2318" y="716"/>
                  </a:lnTo>
                  <a:lnTo>
                    <a:pt x="2328" y="680"/>
                  </a:lnTo>
                  <a:lnTo>
                    <a:pt x="2344" y="658"/>
                  </a:lnTo>
                  <a:lnTo>
                    <a:pt x="2348" y="700"/>
                  </a:lnTo>
                  <a:lnTo>
                    <a:pt x="2378" y="674"/>
                  </a:lnTo>
                  <a:lnTo>
                    <a:pt x="2400" y="672"/>
                  </a:lnTo>
                  <a:lnTo>
                    <a:pt x="2390" y="700"/>
                  </a:lnTo>
                  <a:lnTo>
                    <a:pt x="2424" y="712"/>
                  </a:lnTo>
                  <a:lnTo>
                    <a:pt x="2414" y="734"/>
                  </a:lnTo>
                  <a:lnTo>
                    <a:pt x="2434" y="754"/>
                  </a:lnTo>
                  <a:lnTo>
                    <a:pt x="2434" y="790"/>
                  </a:lnTo>
                  <a:lnTo>
                    <a:pt x="2474" y="754"/>
                  </a:lnTo>
                  <a:lnTo>
                    <a:pt x="2460" y="716"/>
                  </a:lnTo>
                  <a:lnTo>
                    <a:pt x="2420" y="660"/>
                  </a:lnTo>
                  <a:lnTo>
                    <a:pt x="2434" y="640"/>
                  </a:lnTo>
                  <a:lnTo>
                    <a:pt x="2426" y="608"/>
                  </a:lnTo>
                  <a:lnTo>
                    <a:pt x="2452" y="578"/>
                  </a:lnTo>
                  <a:lnTo>
                    <a:pt x="2484" y="564"/>
                  </a:lnTo>
                  <a:lnTo>
                    <a:pt x="2482" y="500"/>
                  </a:lnTo>
                  <a:lnTo>
                    <a:pt x="2480" y="454"/>
                  </a:lnTo>
                  <a:lnTo>
                    <a:pt x="2470" y="414"/>
                  </a:lnTo>
                  <a:lnTo>
                    <a:pt x="2434" y="344"/>
                  </a:lnTo>
                  <a:lnTo>
                    <a:pt x="2428" y="378"/>
                  </a:lnTo>
                  <a:lnTo>
                    <a:pt x="2402" y="356"/>
                  </a:lnTo>
                  <a:lnTo>
                    <a:pt x="2380" y="366"/>
                  </a:lnTo>
                  <a:lnTo>
                    <a:pt x="2400" y="314"/>
                  </a:lnTo>
                  <a:lnTo>
                    <a:pt x="2420" y="270"/>
                  </a:lnTo>
                  <a:lnTo>
                    <a:pt x="2460" y="250"/>
                  </a:lnTo>
                  <a:lnTo>
                    <a:pt x="2464" y="228"/>
                  </a:lnTo>
                  <a:lnTo>
                    <a:pt x="2490" y="220"/>
                  </a:lnTo>
                  <a:lnTo>
                    <a:pt x="2490" y="240"/>
                  </a:lnTo>
                  <a:lnTo>
                    <a:pt x="2522" y="208"/>
                  </a:lnTo>
                  <a:lnTo>
                    <a:pt x="2504" y="200"/>
                  </a:lnTo>
                  <a:lnTo>
                    <a:pt x="2504" y="174"/>
                  </a:lnTo>
                  <a:lnTo>
                    <a:pt x="2526" y="158"/>
                  </a:lnTo>
                  <a:lnTo>
                    <a:pt x="2534" y="178"/>
                  </a:lnTo>
                  <a:lnTo>
                    <a:pt x="2564" y="148"/>
                  </a:lnTo>
                  <a:lnTo>
                    <a:pt x="2560" y="174"/>
                  </a:lnTo>
                  <a:lnTo>
                    <a:pt x="2562" y="196"/>
                  </a:lnTo>
                  <a:lnTo>
                    <a:pt x="2560" y="224"/>
                  </a:lnTo>
                  <a:lnTo>
                    <a:pt x="2550" y="248"/>
                  </a:lnTo>
                  <a:lnTo>
                    <a:pt x="2570" y="276"/>
                  </a:lnTo>
                  <a:lnTo>
                    <a:pt x="2578" y="296"/>
                  </a:lnTo>
                  <a:lnTo>
                    <a:pt x="2590" y="292"/>
                  </a:lnTo>
                  <a:lnTo>
                    <a:pt x="2650" y="354"/>
                  </a:lnTo>
                  <a:lnTo>
                    <a:pt x="2662" y="324"/>
                  </a:lnTo>
                  <a:lnTo>
                    <a:pt x="2678" y="300"/>
                  </a:lnTo>
                  <a:lnTo>
                    <a:pt x="2652" y="286"/>
                  </a:lnTo>
                  <a:lnTo>
                    <a:pt x="2658" y="260"/>
                  </a:lnTo>
                  <a:lnTo>
                    <a:pt x="2658" y="242"/>
                  </a:lnTo>
                  <a:lnTo>
                    <a:pt x="2630" y="214"/>
                  </a:lnTo>
                  <a:lnTo>
                    <a:pt x="2606" y="210"/>
                  </a:lnTo>
                  <a:lnTo>
                    <a:pt x="2584" y="180"/>
                  </a:lnTo>
                  <a:lnTo>
                    <a:pt x="2614" y="172"/>
                  </a:lnTo>
                  <a:lnTo>
                    <a:pt x="2628" y="148"/>
                  </a:lnTo>
                  <a:lnTo>
                    <a:pt x="2648" y="156"/>
                  </a:lnTo>
                  <a:lnTo>
                    <a:pt x="2666" y="146"/>
                  </a:lnTo>
                  <a:lnTo>
                    <a:pt x="2654" y="118"/>
                  </a:lnTo>
                  <a:lnTo>
                    <a:pt x="2666" y="92"/>
                  </a:lnTo>
                  <a:lnTo>
                    <a:pt x="2694" y="84"/>
                  </a:lnTo>
                  <a:lnTo>
                    <a:pt x="2668" y="74"/>
                  </a:lnTo>
                  <a:lnTo>
                    <a:pt x="2630" y="66"/>
                  </a:lnTo>
                  <a:lnTo>
                    <a:pt x="2650" y="46"/>
                  </a:lnTo>
                  <a:lnTo>
                    <a:pt x="2646" y="30"/>
                  </a:lnTo>
                  <a:lnTo>
                    <a:pt x="2666" y="42"/>
                  </a:lnTo>
                  <a:lnTo>
                    <a:pt x="2674" y="30"/>
                  </a:lnTo>
                  <a:lnTo>
                    <a:pt x="2696" y="30"/>
                  </a:lnTo>
                  <a:lnTo>
                    <a:pt x="2714" y="50"/>
                  </a:lnTo>
                  <a:lnTo>
                    <a:pt x="2742" y="34"/>
                  </a:lnTo>
                  <a:lnTo>
                    <a:pt x="2720" y="18"/>
                  </a:lnTo>
                  <a:lnTo>
                    <a:pt x="2716" y="0"/>
                  </a:lnTo>
                  <a:lnTo>
                    <a:pt x="2692" y="2"/>
                  </a:lnTo>
                  <a:lnTo>
                    <a:pt x="2668" y="10"/>
                  </a:lnTo>
                  <a:lnTo>
                    <a:pt x="926" y="908"/>
                  </a:lnTo>
                  <a:close/>
                </a:path>
              </a:pathLst>
            </a:custGeom>
            <a:solidFill>
              <a:srgbClr val="0160A7"/>
            </a:solidFill>
            <a:ln w="9525">
              <a:noFill/>
              <a:round/>
            </a:ln>
          </p:spPr>
          <p:txBody>
            <a:bodyPr/>
            <a:lstStyle/>
            <a:p>
              <a:endParaRPr lang="zh-CN" altLang="en-US"/>
            </a:p>
          </p:txBody>
        </p:sp>
      </p:grpSp>
      <p:sp>
        <p:nvSpPr>
          <p:cNvPr id="2053" name="矩形 5"/>
          <p:cNvSpPr>
            <a:spLocks noChangeArrowheads="1"/>
          </p:cNvSpPr>
          <p:nvPr/>
        </p:nvSpPr>
        <p:spPr bwMode="auto">
          <a:xfrm>
            <a:off x="-36513" y="1844675"/>
            <a:ext cx="9180513" cy="2879725"/>
          </a:xfrm>
          <a:prstGeom prst="rect">
            <a:avLst/>
          </a:prstGeom>
          <a:solidFill>
            <a:srgbClr val="0160A7">
              <a:alpha val="87057"/>
            </a:srgbClr>
          </a:solidFill>
          <a:ln w="9525">
            <a:noFill/>
            <a:miter lim="800000"/>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55" name="TextBox 6"/>
          <p:cNvSpPr>
            <a:spLocks noChangeArrowheads="1"/>
          </p:cNvSpPr>
          <p:nvPr/>
        </p:nvSpPr>
        <p:spPr bwMode="auto">
          <a:xfrm>
            <a:off x="842645" y="2060575"/>
            <a:ext cx="7740650" cy="1568450"/>
          </a:xfrm>
          <a:prstGeom prst="rect">
            <a:avLst/>
          </a:prstGeom>
          <a:noFill/>
          <a:ln w="9525">
            <a:noFill/>
            <a:miter lim="800000"/>
          </a:ln>
        </p:spPr>
        <p:txBody>
          <a:bodyPr wrap="square">
            <a:spAutoFit/>
          </a:bodyPr>
          <a:lstStyle/>
          <a:p>
            <a:pPr algn="ctr" eaLnBrk="1" hangingPunct="1">
              <a:buFont typeface="Arial" panose="020B0604020202020204" pitchFamily="34" charset="0"/>
              <a:buNone/>
            </a:pPr>
            <a:r>
              <a:rPr lang="zh-CN" sz="4800" dirty="0" smtClean="0">
                <a:solidFill>
                  <a:schemeClr val="bg1"/>
                </a:solidFill>
                <a:latin typeface="黑体" panose="02010609060101010101" pitchFamily="49" charset="-122"/>
                <a:ea typeface="黑体" panose="02010609060101010101" pitchFamily="49" charset="-122"/>
                <a:sym typeface="黑体" panose="02010609060101010101" pitchFamily="49" charset="-122"/>
              </a:rPr>
              <a:t>艺术产品及版权区块链应用项目介绍</a:t>
            </a:r>
            <a:endParaRPr lang="zh-CN" dirty="0">
              <a:latin typeface="Times New Roman" panose="02020603050405020304" pitchFamily="18" charset="0"/>
              <a:sym typeface="宋体" panose="02010600030101010101" pitchFamily="2" charset="-122"/>
            </a:endParaRPr>
          </a:p>
        </p:txBody>
      </p:sp>
      <p:sp>
        <p:nvSpPr>
          <p:cNvPr id="2056" name="TextBox 121"/>
          <p:cNvSpPr>
            <a:spLocks noChangeArrowheads="1"/>
          </p:cNvSpPr>
          <p:nvPr/>
        </p:nvSpPr>
        <p:spPr bwMode="auto">
          <a:xfrm>
            <a:off x="3492500" y="4868863"/>
            <a:ext cx="2303463" cy="398780"/>
          </a:xfrm>
          <a:prstGeom prst="rect">
            <a:avLst/>
          </a:prstGeom>
          <a:noFill/>
          <a:ln w="9525">
            <a:noFill/>
            <a:miter lim="800000"/>
          </a:ln>
        </p:spPr>
        <p:txBody>
          <a:bodyPr>
            <a:spAutoFit/>
          </a:bodyPr>
          <a:lstStyle/>
          <a:p>
            <a:pPr eaLnBrk="1" hangingPunct="1">
              <a:buFont typeface="Arial" panose="020B0604020202020204" pitchFamily="34" charset="0"/>
              <a:buNone/>
            </a:pPr>
            <a:r>
              <a:rPr lang="zh-CN" altLang="en-US" sz="2000" b="1" dirty="0">
                <a:solidFill>
                  <a:srgbClr val="0160A7"/>
                </a:solidFill>
                <a:ea typeface="黑体" panose="02010609060101010101" pitchFamily="49" charset="-122"/>
                <a:sym typeface="Arial" panose="020B0604020202020204" pitchFamily="34" charset="0"/>
              </a:rPr>
              <a:t>二○</a:t>
            </a:r>
            <a:r>
              <a:rPr lang="zh-CN" altLang="en-US" sz="2000" b="1" dirty="0" smtClean="0">
                <a:solidFill>
                  <a:srgbClr val="0160A7"/>
                </a:solidFill>
                <a:ea typeface="黑体" panose="02010609060101010101" pitchFamily="49" charset="-122"/>
                <a:sym typeface="Arial" panose="020B0604020202020204" pitchFamily="34" charset="0"/>
              </a:rPr>
              <a:t>一八年五月</a:t>
            </a:r>
            <a:endParaRPr lang="zh-CN" altLang="en-US" sz="2000" b="1" dirty="0">
              <a:solidFill>
                <a:srgbClr val="0160A7"/>
              </a:solidFill>
              <a:ea typeface="黑体" panose="02010609060101010101" pitchFamily="49" charset="-122"/>
              <a:sym typeface="Arial" panose="020B0604020202020204" pitchFamily="34" charset="0"/>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4766310" y="1052830"/>
            <a:ext cx="3910965" cy="1161415"/>
          </a:xfrm>
          <a:prstGeom prst="rect">
            <a:avLst/>
          </a:prstGeom>
          <a:solidFill>
            <a:schemeClr val="bg1"/>
          </a:solidFill>
          <a:ln w="19050" cmpd="sng">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4767580" y="2448560"/>
            <a:ext cx="3919220" cy="3323590"/>
          </a:xfrm>
          <a:prstGeom prst="rect">
            <a:avLst/>
          </a:prstGeom>
          <a:solidFill>
            <a:schemeClr val="bg1"/>
          </a:solidFill>
          <a:ln w="28575" cmpd="sng">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854075" y="3118485"/>
            <a:ext cx="3047365" cy="2438400"/>
          </a:xfrm>
          <a:prstGeom prst="rect">
            <a:avLst/>
          </a:prstGeom>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242" name="标题 24577"/>
          <p:cNvSpPr>
            <a:spLocks noGrp="1" noChangeArrowheads="1"/>
          </p:cNvSpPr>
          <p:nvPr/>
        </p:nvSpPr>
        <p:spPr bwMode="auto">
          <a:xfrm>
            <a:off x="457200" y="203200"/>
            <a:ext cx="8220075" cy="490538"/>
          </a:xfrm>
          <a:prstGeom prst="rect">
            <a:avLst/>
          </a:prstGeom>
          <a:noFill/>
          <a:ln w="9525">
            <a:noFill/>
            <a:miter lim="800000"/>
          </a:ln>
        </p:spPr>
        <p:txBody>
          <a:bodyPr anchor="ctr"/>
          <a:lstStyle/>
          <a:p>
            <a:pPr>
              <a:buFont typeface="Arial" panose="020B0604020202020204" pitchFamily="34" charset="0"/>
              <a:buNone/>
            </a:pPr>
            <a:r>
              <a:rPr lang="zh-CN" altLang="en-US" sz="2800" b="1">
                <a:solidFill>
                  <a:srgbClr val="002060"/>
                </a:solidFill>
                <a:latin typeface="楷体" panose="02010609060101010101" pitchFamily="49" charset="-122"/>
                <a:ea typeface="楷体" panose="02010609060101010101" pitchFamily="49" charset="-122"/>
                <a:sym typeface="Arial" panose="020B0604020202020204" pitchFamily="34" charset="0"/>
              </a:rPr>
              <a:t>模式图示</a:t>
            </a:r>
            <a:endPar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endParaRPr>
          </a:p>
        </p:txBody>
      </p:sp>
      <p:sp>
        <p:nvSpPr>
          <p:cNvPr id="10243" name="直接连接符 5"/>
          <p:cNvSpPr>
            <a:spLocks noChangeShapeType="1"/>
          </p:cNvSpPr>
          <p:nvPr/>
        </p:nvSpPr>
        <p:spPr bwMode="auto">
          <a:xfrm>
            <a:off x="468313" y="765175"/>
            <a:ext cx="8243887" cy="0"/>
          </a:xfrm>
          <a:prstGeom prst="line">
            <a:avLst/>
          </a:prstGeom>
          <a:noFill/>
          <a:ln w="28575">
            <a:solidFill>
              <a:srgbClr val="0160A7"/>
            </a:solidFill>
            <a:round/>
          </a:ln>
        </p:spPr>
        <p:txBody>
          <a:bodyPr/>
          <a:lstStyle/>
          <a:p>
            <a:endParaRPr lang="zh-CN" altLang="en-US"/>
          </a:p>
        </p:txBody>
      </p:sp>
      <p:sp>
        <p:nvSpPr>
          <p:cNvPr id="10245" name="直接连接符 6"/>
          <p:cNvSpPr>
            <a:spLocks noChangeShapeType="1"/>
          </p:cNvSpPr>
          <p:nvPr/>
        </p:nvSpPr>
        <p:spPr bwMode="auto">
          <a:xfrm>
            <a:off x="442913" y="6165850"/>
            <a:ext cx="8243887" cy="0"/>
          </a:xfrm>
          <a:prstGeom prst="line">
            <a:avLst/>
          </a:prstGeom>
          <a:noFill/>
          <a:ln w="28575">
            <a:solidFill>
              <a:srgbClr val="0160A7"/>
            </a:solidFill>
            <a:round/>
          </a:ln>
        </p:spPr>
        <p:txBody>
          <a:bodyPr/>
          <a:lstStyle/>
          <a:p>
            <a:endParaRPr lang="zh-CN" altLang="en-US"/>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
        <p:nvSpPr>
          <p:cNvPr id="2" name="矩形 1"/>
          <p:cNvSpPr/>
          <p:nvPr/>
        </p:nvSpPr>
        <p:spPr>
          <a:xfrm>
            <a:off x="777240" y="1782445"/>
            <a:ext cx="928370" cy="432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800">
                <a:solidFill>
                  <a:schemeClr val="tx1"/>
                </a:solidFill>
                <a:sym typeface="+mn-ea"/>
              </a:rPr>
              <a:t>版权（IP）权益</a:t>
            </a:r>
            <a:endParaRPr lang="zh-CN" altLang="en-US" sz="800">
              <a:solidFill>
                <a:schemeClr val="tx1"/>
              </a:solidFill>
              <a:sym typeface="+mn-ea"/>
            </a:endParaRPr>
          </a:p>
        </p:txBody>
      </p:sp>
      <p:sp>
        <p:nvSpPr>
          <p:cNvPr id="3" name="矩形 2"/>
          <p:cNvSpPr/>
          <p:nvPr/>
        </p:nvSpPr>
        <p:spPr>
          <a:xfrm>
            <a:off x="788035" y="1165225"/>
            <a:ext cx="917575" cy="432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艺术产品</a:t>
            </a:r>
            <a:endParaRPr lang="zh-CN" altLang="en-US" sz="800">
              <a:solidFill>
                <a:schemeClr val="tx1"/>
              </a:solidFill>
            </a:endParaRPr>
          </a:p>
          <a:p>
            <a:pPr algn="ctr"/>
            <a:r>
              <a:rPr lang="zh-CN" altLang="en-US" sz="800">
                <a:solidFill>
                  <a:schemeClr val="tx1"/>
                </a:solidFill>
              </a:rPr>
              <a:t>（限量、独家）</a:t>
            </a:r>
            <a:endParaRPr lang="zh-CN" altLang="en-US" sz="800">
              <a:solidFill>
                <a:schemeClr val="tx1"/>
              </a:solidFill>
            </a:endParaRPr>
          </a:p>
        </p:txBody>
      </p:sp>
      <p:sp>
        <p:nvSpPr>
          <p:cNvPr id="10" name="矩形 9"/>
          <p:cNvSpPr/>
          <p:nvPr/>
        </p:nvSpPr>
        <p:spPr>
          <a:xfrm>
            <a:off x="1906270" y="3215005"/>
            <a:ext cx="751840"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区块链</a:t>
            </a:r>
            <a:endParaRPr lang="zh-CN" altLang="en-US" sz="800">
              <a:solidFill>
                <a:schemeClr val="tx1"/>
              </a:solidFill>
            </a:endParaRPr>
          </a:p>
        </p:txBody>
      </p:sp>
      <p:cxnSp>
        <p:nvCxnSpPr>
          <p:cNvPr id="14" name="肘形连接符 13"/>
          <p:cNvCxnSpPr/>
          <p:nvPr/>
        </p:nvCxnSpPr>
        <p:spPr>
          <a:xfrm rot="10800000" flipH="1" flipV="1">
            <a:off x="800735" y="1377950"/>
            <a:ext cx="53340" cy="2961640"/>
          </a:xfrm>
          <a:prstGeom prst="bentConnector3">
            <a:avLst>
              <a:gd name="adj1" fmla="val -44642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rot="10800000" flipH="1" flipV="1">
            <a:off x="800735" y="1991995"/>
            <a:ext cx="36195" cy="2347595"/>
          </a:xfrm>
          <a:prstGeom prst="bentConnector3">
            <a:avLst>
              <a:gd name="adj1" fmla="val -657895"/>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16" name="矩形 15"/>
          <p:cNvSpPr/>
          <p:nvPr/>
        </p:nvSpPr>
        <p:spPr>
          <a:xfrm>
            <a:off x="1905635" y="3872230"/>
            <a:ext cx="753110"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00">
                <a:solidFill>
                  <a:schemeClr val="tx1"/>
                </a:solidFill>
              </a:rPr>
              <a:t>ERC721</a:t>
            </a:r>
            <a:endParaRPr lang="en-US" altLang="zh-CN" sz="1000">
              <a:solidFill>
                <a:schemeClr val="tx1"/>
              </a:solidFill>
            </a:endParaRPr>
          </a:p>
        </p:txBody>
      </p:sp>
      <p:sp>
        <p:nvSpPr>
          <p:cNvPr id="18" name="矩形 17"/>
          <p:cNvSpPr/>
          <p:nvPr/>
        </p:nvSpPr>
        <p:spPr>
          <a:xfrm>
            <a:off x="972185" y="4524375"/>
            <a:ext cx="647700" cy="356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溯源认证</a:t>
            </a:r>
            <a:endParaRPr lang="zh-CN" altLang="en-US" sz="800">
              <a:solidFill>
                <a:schemeClr val="tx1"/>
              </a:solidFill>
            </a:endParaRPr>
          </a:p>
        </p:txBody>
      </p:sp>
      <p:sp>
        <p:nvSpPr>
          <p:cNvPr id="20" name="矩形 19"/>
          <p:cNvSpPr/>
          <p:nvPr/>
        </p:nvSpPr>
        <p:spPr>
          <a:xfrm>
            <a:off x="1905635" y="4524375"/>
            <a:ext cx="653415" cy="356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估值</a:t>
            </a:r>
            <a:endParaRPr lang="zh-CN" altLang="en-US" sz="800">
              <a:solidFill>
                <a:schemeClr val="tx1"/>
              </a:solidFill>
            </a:endParaRPr>
          </a:p>
        </p:txBody>
      </p:sp>
      <p:sp>
        <p:nvSpPr>
          <p:cNvPr id="21" name="矩形 20"/>
          <p:cNvSpPr/>
          <p:nvPr/>
        </p:nvSpPr>
        <p:spPr>
          <a:xfrm>
            <a:off x="2828925" y="4524375"/>
            <a:ext cx="598170" cy="356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智能合约</a:t>
            </a:r>
            <a:endParaRPr lang="zh-CN" altLang="en-US" sz="800">
              <a:solidFill>
                <a:schemeClr val="tx1"/>
              </a:solidFill>
            </a:endParaRPr>
          </a:p>
        </p:txBody>
      </p:sp>
      <p:sp>
        <p:nvSpPr>
          <p:cNvPr id="22" name="矩形 21"/>
          <p:cNvSpPr/>
          <p:nvPr/>
        </p:nvSpPr>
        <p:spPr>
          <a:xfrm>
            <a:off x="1332230" y="4961890"/>
            <a:ext cx="739140" cy="356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自动分账</a:t>
            </a:r>
            <a:endParaRPr lang="zh-CN" altLang="en-US" sz="800">
              <a:solidFill>
                <a:schemeClr val="tx1"/>
              </a:solidFill>
            </a:endParaRPr>
          </a:p>
        </p:txBody>
      </p:sp>
      <p:sp>
        <p:nvSpPr>
          <p:cNvPr id="25" name="矩形 24"/>
          <p:cNvSpPr/>
          <p:nvPr/>
        </p:nvSpPr>
        <p:spPr>
          <a:xfrm>
            <a:off x="1546860" y="2474595"/>
            <a:ext cx="1519555" cy="431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800">
                <a:solidFill>
                  <a:schemeClr val="tx1"/>
                </a:solidFill>
              </a:rPr>
              <a:t>版权管理部门、权威检测机构</a:t>
            </a:r>
            <a:endParaRPr lang="zh-CN" altLang="en-US" sz="800">
              <a:solidFill>
                <a:schemeClr val="tx1"/>
              </a:solidFill>
            </a:endParaRPr>
          </a:p>
        </p:txBody>
      </p:sp>
      <p:cxnSp>
        <p:nvCxnSpPr>
          <p:cNvPr id="26" name="直接箭头连接符 25"/>
          <p:cNvCxnSpPr/>
          <p:nvPr/>
        </p:nvCxnSpPr>
        <p:spPr>
          <a:xfrm flipH="1">
            <a:off x="580390" y="2708275"/>
            <a:ext cx="1040130" cy="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27" name="矩形 26"/>
          <p:cNvSpPr/>
          <p:nvPr/>
        </p:nvSpPr>
        <p:spPr>
          <a:xfrm>
            <a:off x="800735" y="2402840"/>
            <a:ext cx="655320" cy="25082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r>
              <a:rPr lang="zh-CN" altLang="en-US" sz="800"/>
              <a:t>权威备案</a:t>
            </a:r>
            <a:endParaRPr lang="zh-CN" altLang="en-US" sz="800"/>
          </a:p>
        </p:txBody>
      </p:sp>
      <p:sp>
        <p:nvSpPr>
          <p:cNvPr id="30" name="矩形 29"/>
          <p:cNvSpPr/>
          <p:nvPr/>
        </p:nvSpPr>
        <p:spPr>
          <a:xfrm>
            <a:off x="4906645" y="3441065"/>
            <a:ext cx="811530"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solidFill>
                  <a:schemeClr val="tx1"/>
                </a:solidFill>
              </a:rPr>
              <a:t>一级商城</a:t>
            </a:r>
            <a:endParaRPr lang="zh-CN" altLang="en-US" sz="1000">
              <a:solidFill>
                <a:schemeClr val="tx1"/>
              </a:solidFill>
            </a:endParaRPr>
          </a:p>
        </p:txBody>
      </p:sp>
      <p:cxnSp>
        <p:nvCxnSpPr>
          <p:cNvPr id="31" name="直接箭头连接符 30"/>
          <p:cNvCxnSpPr/>
          <p:nvPr/>
        </p:nvCxnSpPr>
        <p:spPr>
          <a:xfrm>
            <a:off x="3913505" y="3644265"/>
            <a:ext cx="874395" cy="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32" name="矩形 31"/>
          <p:cNvSpPr/>
          <p:nvPr/>
        </p:nvSpPr>
        <p:spPr>
          <a:xfrm>
            <a:off x="3901440" y="4196080"/>
            <a:ext cx="971550" cy="25082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sz="800"/>
          </a:p>
          <a:p>
            <a:pPr algn="ctr"/>
            <a:r>
              <a:rPr lang="zh-CN" altLang="en-US" sz="800"/>
              <a:t>其他网络渠道</a:t>
            </a:r>
            <a:endParaRPr lang="zh-CN" altLang="en-US" sz="800"/>
          </a:p>
        </p:txBody>
      </p:sp>
      <p:cxnSp>
        <p:nvCxnSpPr>
          <p:cNvPr id="33" name="直接箭头连接符 32"/>
          <p:cNvCxnSpPr/>
          <p:nvPr/>
        </p:nvCxnSpPr>
        <p:spPr>
          <a:xfrm>
            <a:off x="5718175" y="3639820"/>
            <a:ext cx="379095" cy="444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34" name="矩形 33"/>
          <p:cNvSpPr/>
          <p:nvPr/>
        </p:nvSpPr>
        <p:spPr>
          <a:xfrm>
            <a:off x="6105525" y="3430270"/>
            <a:ext cx="811530"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solidFill>
                  <a:schemeClr val="tx1"/>
                </a:solidFill>
              </a:rPr>
              <a:t>二级市场</a:t>
            </a:r>
            <a:endParaRPr lang="zh-CN" altLang="en-US" sz="1000">
              <a:solidFill>
                <a:schemeClr val="tx1"/>
              </a:solidFill>
            </a:endParaRPr>
          </a:p>
        </p:txBody>
      </p:sp>
      <p:sp>
        <p:nvSpPr>
          <p:cNvPr id="35" name="矩形 34"/>
          <p:cNvSpPr/>
          <p:nvPr/>
        </p:nvSpPr>
        <p:spPr>
          <a:xfrm>
            <a:off x="7328535" y="3434715"/>
            <a:ext cx="1156335"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solidFill>
                  <a:schemeClr val="tx1"/>
                </a:solidFill>
              </a:rPr>
              <a:t>交割后场外流通</a:t>
            </a:r>
            <a:endParaRPr lang="zh-CN" altLang="en-US" sz="1000">
              <a:solidFill>
                <a:schemeClr val="tx1"/>
              </a:solidFill>
            </a:endParaRPr>
          </a:p>
        </p:txBody>
      </p:sp>
      <p:cxnSp>
        <p:nvCxnSpPr>
          <p:cNvPr id="36" name="直接箭头连接符 35"/>
          <p:cNvCxnSpPr/>
          <p:nvPr/>
        </p:nvCxnSpPr>
        <p:spPr>
          <a:xfrm>
            <a:off x="6949440" y="3635375"/>
            <a:ext cx="379095" cy="444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37" name="矩形 36"/>
          <p:cNvSpPr/>
          <p:nvPr/>
        </p:nvSpPr>
        <p:spPr>
          <a:xfrm>
            <a:off x="2464435" y="4961890"/>
            <a:ext cx="739140" cy="356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800">
                <a:solidFill>
                  <a:schemeClr val="tx1"/>
                </a:solidFill>
              </a:rPr>
              <a:t>侵权检测</a:t>
            </a:r>
            <a:endParaRPr lang="zh-CN" altLang="en-US" sz="800">
              <a:solidFill>
                <a:schemeClr val="tx1"/>
              </a:solidFill>
            </a:endParaRPr>
          </a:p>
        </p:txBody>
      </p:sp>
      <p:sp>
        <p:nvSpPr>
          <p:cNvPr id="39" name="矩形 38"/>
          <p:cNvSpPr/>
          <p:nvPr/>
        </p:nvSpPr>
        <p:spPr>
          <a:xfrm>
            <a:off x="3934460" y="3083560"/>
            <a:ext cx="925830" cy="25082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sz="800"/>
          </a:p>
          <a:p>
            <a:pPr algn="ctr"/>
            <a:r>
              <a:rPr lang="zh-CN" altLang="en-US" sz="800"/>
              <a:t>文化产权交易所</a:t>
            </a:r>
            <a:endParaRPr lang="zh-CN" altLang="en-US" sz="800"/>
          </a:p>
        </p:txBody>
      </p:sp>
      <p:sp>
        <p:nvSpPr>
          <p:cNvPr id="40" name="矩形 39"/>
          <p:cNvSpPr/>
          <p:nvPr/>
        </p:nvSpPr>
        <p:spPr>
          <a:xfrm>
            <a:off x="4906645" y="4888865"/>
            <a:ext cx="811530"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solidFill>
                  <a:schemeClr val="tx1"/>
                </a:solidFill>
              </a:rPr>
              <a:t>微店、小程序等</a:t>
            </a:r>
            <a:endParaRPr lang="zh-CN" altLang="en-US" sz="1000">
              <a:solidFill>
                <a:schemeClr val="tx1"/>
              </a:solidFill>
            </a:endParaRPr>
          </a:p>
        </p:txBody>
      </p:sp>
      <p:cxnSp>
        <p:nvCxnSpPr>
          <p:cNvPr id="41" name="直接箭头连接符 40"/>
          <p:cNvCxnSpPr/>
          <p:nvPr/>
        </p:nvCxnSpPr>
        <p:spPr>
          <a:xfrm>
            <a:off x="5726430" y="5093970"/>
            <a:ext cx="379095" cy="444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42" name="矩形 41"/>
          <p:cNvSpPr/>
          <p:nvPr/>
        </p:nvSpPr>
        <p:spPr>
          <a:xfrm>
            <a:off x="6137910" y="4817110"/>
            <a:ext cx="811530"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solidFill>
                  <a:schemeClr val="tx1"/>
                </a:solidFill>
              </a:rPr>
              <a:t>网络社区</a:t>
            </a:r>
            <a:endParaRPr lang="zh-CN" altLang="en-US" sz="1000">
              <a:solidFill>
                <a:schemeClr val="tx1"/>
              </a:solidFill>
            </a:endParaRPr>
          </a:p>
        </p:txBody>
      </p:sp>
      <p:cxnSp>
        <p:nvCxnSpPr>
          <p:cNvPr id="43" name="直接箭头连接符 42"/>
          <p:cNvCxnSpPr/>
          <p:nvPr/>
        </p:nvCxnSpPr>
        <p:spPr>
          <a:xfrm>
            <a:off x="6949440" y="5017770"/>
            <a:ext cx="379095" cy="444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44" name="矩形 43"/>
          <p:cNvSpPr/>
          <p:nvPr/>
        </p:nvSpPr>
        <p:spPr>
          <a:xfrm>
            <a:off x="7328535" y="4812665"/>
            <a:ext cx="1156335" cy="414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00">
                <a:solidFill>
                  <a:schemeClr val="tx1"/>
                </a:solidFill>
              </a:rPr>
              <a:t>艺术电商平台</a:t>
            </a:r>
            <a:endParaRPr lang="zh-CN" altLang="en-US" sz="1000">
              <a:solidFill>
                <a:schemeClr val="tx1"/>
              </a:solidFill>
            </a:endParaRPr>
          </a:p>
        </p:txBody>
      </p:sp>
      <p:cxnSp>
        <p:nvCxnSpPr>
          <p:cNvPr id="45" name="直接箭头连接符 44"/>
          <p:cNvCxnSpPr>
            <a:stCxn id="35" idx="2"/>
            <a:endCxn id="44" idx="0"/>
          </p:cNvCxnSpPr>
          <p:nvPr/>
        </p:nvCxnSpPr>
        <p:spPr>
          <a:xfrm>
            <a:off x="7907020" y="3849370"/>
            <a:ext cx="0" cy="963295"/>
          </a:xfrm>
          <a:prstGeom prst="straightConnector1">
            <a:avLst/>
          </a:prstGeom>
          <a:ln>
            <a:headEnd type="arrow" w="med" len="med"/>
            <a:tailEnd type="arrow" w="med" len="med"/>
          </a:ln>
        </p:spPr>
        <p:style>
          <a:lnRef idx="1">
            <a:schemeClr val="accent5"/>
          </a:lnRef>
          <a:fillRef idx="0">
            <a:schemeClr val="accent5"/>
          </a:fillRef>
          <a:effectRef idx="0">
            <a:schemeClr val="accent5"/>
          </a:effectRef>
          <a:fontRef idx="minor">
            <a:schemeClr val="tx1"/>
          </a:fontRef>
        </p:style>
      </p:cxnSp>
      <p:sp>
        <p:nvSpPr>
          <p:cNvPr id="47" name="矩形 46"/>
          <p:cNvSpPr/>
          <p:nvPr/>
        </p:nvSpPr>
        <p:spPr>
          <a:xfrm>
            <a:off x="5926455" y="2574925"/>
            <a:ext cx="1170305" cy="432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tx1"/>
                </a:solidFill>
              </a:rPr>
              <a:t>应用场景</a:t>
            </a:r>
            <a:endParaRPr lang="zh-CN" altLang="en-US" sz="1000">
              <a:solidFill>
                <a:schemeClr val="tx1"/>
              </a:solidFill>
            </a:endParaRPr>
          </a:p>
        </p:txBody>
      </p:sp>
      <p:sp>
        <p:nvSpPr>
          <p:cNvPr id="50" name="矩形 49"/>
          <p:cNvSpPr/>
          <p:nvPr/>
        </p:nvSpPr>
        <p:spPr>
          <a:xfrm>
            <a:off x="3450590" y="2402840"/>
            <a:ext cx="742315" cy="25082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r>
              <a:rPr lang="zh-CN" altLang="en-US" sz="800"/>
              <a:t>侵权维权</a:t>
            </a:r>
            <a:endParaRPr lang="zh-CN" altLang="en-US" sz="800"/>
          </a:p>
        </p:txBody>
      </p:sp>
      <p:cxnSp>
        <p:nvCxnSpPr>
          <p:cNvPr id="51" name="直接箭头连接符 50"/>
          <p:cNvCxnSpPr/>
          <p:nvPr/>
        </p:nvCxnSpPr>
        <p:spPr>
          <a:xfrm>
            <a:off x="3896995" y="5134610"/>
            <a:ext cx="874395" cy="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52" name="矩形 51"/>
          <p:cNvSpPr/>
          <p:nvPr/>
        </p:nvSpPr>
        <p:spPr>
          <a:xfrm>
            <a:off x="683895" y="1052830"/>
            <a:ext cx="1800225" cy="1296035"/>
          </a:xfrm>
          <a:prstGeom prst="rect">
            <a:avLst/>
          </a:prstGeom>
          <a:noFill/>
          <a:ln w="15875" cmpd="sng">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1798955" y="1457960"/>
            <a:ext cx="665480" cy="324485"/>
          </a:xfrm>
          <a:prstGeom prst="rect">
            <a:avLst/>
          </a:prstGeom>
          <a:noFill/>
          <a:ln w="15875"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tx1"/>
                </a:solidFill>
              </a:rPr>
              <a:t>标的物</a:t>
            </a:r>
            <a:endParaRPr lang="zh-CN" altLang="en-US" sz="1000">
              <a:solidFill>
                <a:schemeClr val="tx1"/>
              </a:solidFill>
            </a:endParaRPr>
          </a:p>
        </p:txBody>
      </p:sp>
      <p:sp>
        <p:nvSpPr>
          <p:cNvPr id="55" name="矩形 54"/>
          <p:cNvSpPr/>
          <p:nvPr/>
        </p:nvSpPr>
        <p:spPr>
          <a:xfrm>
            <a:off x="5054600" y="1308735"/>
            <a:ext cx="791845" cy="431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艺术家</a:t>
            </a:r>
            <a:endParaRPr lang="zh-CN" altLang="en-US" sz="1000"/>
          </a:p>
        </p:txBody>
      </p:sp>
      <p:sp>
        <p:nvSpPr>
          <p:cNvPr id="56" name="矩形 55"/>
          <p:cNvSpPr/>
          <p:nvPr/>
        </p:nvSpPr>
        <p:spPr>
          <a:xfrm>
            <a:off x="6228080" y="1308735"/>
            <a:ext cx="791845" cy="431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投资人</a:t>
            </a:r>
            <a:endParaRPr lang="zh-CN" altLang="en-US" sz="1000"/>
          </a:p>
        </p:txBody>
      </p:sp>
      <p:sp>
        <p:nvSpPr>
          <p:cNvPr id="57" name="矩形 56"/>
          <p:cNvSpPr/>
          <p:nvPr/>
        </p:nvSpPr>
        <p:spPr>
          <a:xfrm>
            <a:off x="7312025" y="1309370"/>
            <a:ext cx="958215" cy="431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生产研发机构</a:t>
            </a:r>
            <a:endParaRPr lang="zh-CN" altLang="en-US" sz="1000"/>
          </a:p>
        </p:txBody>
      </p:sp>
      <p:cxnSp>
        <p:nvCxnSpPr>
          <p:cNvPr id="60" name="直接箭头连接符 59"/>
          <p:cNvCxnSpPr>
            <a:stCxn id="58" idx="1"/>
            <a:endCxn id="53" idx="3"/>
          </p:cNvCxnSpPr>
          <p:nvPr/>
        </p:nvCxnSpPr>
        <p:spPr>
          <a:xfrm flipH="1" flipV="1">
            <a:off x="2464435" y="1620520"/>
            <a:ext cx="2301875" cy="13335"/>
          </a:xfrm>
          <a:prstGeom prst="straightConnector1">
            <a:avLst/>
          </a:prstGeom>
          <a:ln w="15875">
            <a:solidFill>
              <a:schemeClr val="bg2">
                <a:lumMod val="50000"/>
              </a:schemeClr>
            </a:solidFill>
            <a:tailEnd type="arrow" w="med" len="med"/>
          </a:ln>
        </p:spPr>
        <p:style>
          <a:lnRef idx="1">
            <a:schemeClr val="accent5"/>
          </a:lnRef>
          <a:fillRef idx="0">
            <a:schemeClr val="accent5"/>
          </a:fillRef>
          <a:effectRef idx="0">
            <a:schemeClr val="accent5"/>
          </a:effectRef>
          <a:fontRef idx="minor">
            <a:schemeClr val="tx1"/>
          </a:fontRef>
        </p:style>
      </p:cxnSp>
      <p:cxnSp>
        <p:nvCxnSpPr>
          <p:cNvPr id="61" name="直接箭头连接符 60"/>
          <p:cNvCxnSpPr>
            <a:stCxn id="25" idx="3"/>
          </p:cNvCxnSpPr>
          <p:nvPr/>
        </p:nvCxnSpPr>
        <p:spPr>
          <a:xfrm>
            <a:off x="3066415" y="2690495"/>
            <a:ext cx="1721485" cy="1841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62" name="矩形 61"/>
          <p:cNvSpPr/>
          <p:nvPr/>
        </p:nvSpPr>
        <p:spPr>
          <a:xfrm>
            <a:off x="3244215" y="1346835"/>
            <a:ext cx="742315" cy="250825"/>
          </a:xfrm>
          <a:prstGeom prst="rect">
            <a:avLst/>
          </a:prstGeom>
        </p:spPr>
        <p:style>
          <a:lnRef idx="2">
            <a:schemeClr val="accent3"/>
          </a:lnRef>
          <a:fillRef idx="1">
            <a:schemeClr val="lt1"/>
          </a:fillRef>
          <a:effectRef idx="0">
            <a:schemeClr val="accent3"/>
          </a:effectRef>
          <a:fontRef idx="minor">
            <a:schemeClr val="dk1"/>
          </a:fontRef>
        </p:style>
        <p:txBody>
          <a:bodyPr rtlCol="0" anchor="ctr"/>
          <a:p>
            <a:pPr algn="ctr"/>
            <a:r>
              <a:rPr lang="en-US" altLang="zh-CN" sz="800"/>
              <a:t>t</a:t>
            </a:r>
            <a:r>
              <a:rPr lang="zh-CN" altLang="en-US" sz="800"/>
              <a:t>投入</a:t>
            </a:r>
            <a:endParaRPr lang="zh-CN" altLang="en-US" sz="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nvSpPr>
        <p:spPr bwMode="auto">
          <a:xfrm>
            <a:off x="592138" y="3214688"/>
            <a:ext cx="2455862" cy="252412"/>
          </a:xfrm>
          <a:prstGeom prst="rect">
            <a:avLst/>
          </a:prstGeom>
          <a:noFill/>
          <a:ln w="9525">
            <a:noFill/>
            <a:miter lim="800000"/>
          </a:ln>
        </p:spPr>
        <p:txBody>
          <a:bodyPr anchor="ctr"/>
          <a:lstStyle/>
          <a:p>
            <a:pPr algn="ctr" eaLnBrk="1" hangingPunct="1">
              <a:buFont typeface="Arial" panose="020B0604020202020204" pitchFamily="34" charset="0"/>
              <a:buNone/>
            </a:pPr>
            <a:r>
              <a:rPr lang="en-US" altLang="zh-CN">
                <a:solidFill>
                  <a:srgbClr val="0160A7"/>
                </a:solidFill>
                <a:ea typeface="黑体" panose="02010609060101010101" pitchFamily="49" charset="-122"/>
                <a:sym typeface="Arial" panose="020B0604020202020204" pitchFamily="34" charset="0"/>
              </a:rPr>
              <a:t>BUSINESS</a:t>
            </a:r>
            <a:r>
              <a:rPr lang="zh-CN" altLang="en-US">
                <a:solidFill>
                  <a:srgbClr val="0160A7"/>
                </a:solidFill>
                <a:ea typeface="黑体" panose="02010609060101010101" pitchFamily="49" charset="-122"/>
                <a:sym typeface="Arial" panose="020B0604020202020204" pitchFamily="34" charset="0"/>
              </a:rPr>
              <a:t> REPORT</a:t>
            </a:r>
            <a:endParaRPr lang="zh-CN" altLang="en-US">
              <a:latin typeface="Times New Roman" panose="02020603050405020304" pitchFamily="18" charset="0"/>
              <a:sym typeface="宋体" panose="02010600030101010101" pitchFamily="2" charset="-122"/>
            </a:endParaRPr>
          </a:p>
        </p:txBody>
      </p:sp>
      <p:sp>
        <p:nvSpPr>
          <p:cNvPr id="32771" name="Rectangle 4"/>
          <p:cNvSpPr>
            <a:spLocks noGrp="1" noChangeArrowheads="1"/>
          </p:cNvSpPr>
          <p:nvPr/>
        </p:nvSpPr>
        <p:spPr bwMode="auto">
          <a:xfrm>
            <a:off x="592138" y="3465513"/>
            <a:ext cx="2293937" cy="273050"/>
          </a:xfrm>
          <a:prstGeom prst="rect">
            <a:avLst/>
          </a:prstGeom>
          <a:noFill/>
          <a:ln w="9525">
            <a:noFill/>
            <a:miter lim="800000"/>
          </a:ln>
        </p:spPr>
        <p:txBody>
          <a:bodyPr/>
          <a:lstStyle/>
          <a:p>
            <a:pPr algn="ctr" eaLnBrk="1" hangingPunct="1">
              <a:spcBef>
                <a:spcPct val="20000"/>
              </a:spcBef>
              <a:buFont typeface="Arial" panose="020B0604020202020204" pitchFamily="34" charset="0"/>
              <a:buNone/>
            </a:pPr>
            <a:r>
              <a:rPr lang="zh-CN" altLang="en-US" sz="800">
                <a:solidFill>
                  <a:srgbClr val="0160A7"/>
                </a:solidFill>
                <a:ea typeface="黑体" panose="02010609060101010101" pitchFamily="49" charset="-122"/>
                <a:sym typeface="Arial" panose="020B0604020202020204" pitchFamily="34" charset="0"/>
              </a:rPr>
              <a:t>WE WILL DO A GREAT JOB!</a:t>
            </a:r>
            <a:endParaRPr lang="zh-CN" altLang="en-US">
              <a:latin typeface="Times New Roman" panose="02020603050405020304" pitchFamily="18" charset="0"/>
              <a:sym typeface="宋体" panose="02010600030101010101" pitchFamily="2" charset="-122"/>
            </a:endParaRPr>
          </a:p>
        </p:txBody>
      </p:sp>
      <p:sp>
        <p:nvSpPr>
          <p:cNvPr id="32772" name="Line 5"/>
          <p:cNvSpPr>
            <a:spLocks noChangeShapeType="1"/>
          </p:cNvSpPr>
          <p:nvPr/>
        </p:nvSpPr>
        <p:spPr bwMode="auto">
          <a:xfrm>
            <a:off x="731838" y="3216275"/>
            <a:ext cx="7872412" cy="0"/>
          </a:xfrm>
          <a:prstGeom prst="line">
            <a:avLst/>
          </a:prstGeom>
          <a:noFill/>
          <a:ln w="9525">
            <a:solidFill>
              <a:srgbClr val="0160A7"/>
            </a:solidFill>
            <a:round/>
          </a:ln>
        </p:spPr>
        <p:txBody>
          <a:bodyPr/>
          <a:lstStyle/>
          <a:p>
            <a:endParaRPr lang="zh-CN" altLang="en-US"/>
          </a:p>
        </p:txBody>
      </p:sp>
      <p:sp>
        <p:nvSpPr>
          <p:cNvPr id="32773" name="Text Box 6"/>
          <p:cNvSpPr>
            <a:spLocks noChangeArrowheads="1"/>
          </p:cNvSpPr>
          <p:nvPr/>
        </p:nvSpPr>
        <p:spPr bwMode="auto">
          <a:xfrm>
            <a:off x="7516813" y="2209800"/>
            <a:ext cx="1087437" cy="1014413"/>
          </a:xfrm>
          <a:prstGeom prst="rect">
            <a:avLst/>
          </a:prstGeom>
          <a:noFill/>
          <a:ln w="9525">
            <a:solidFill>
              <a:srgbClr val="0160A7"/>
            </a:solidFill>
            <a:miter lim="800000"/>
          </a:ln>
        </p:spPr>
        <p:txBody>
          <a:bodyPr>
            <a:spAutoFit/>
          </a:bodyPr>
          <a:lstStyle/>
          <a:p>
            <a:pPr eaLnBrk="1" hangingPunct="1">
              <a:buFont typeface="Arial" panose="020B0604020202020204" pitchFamily="34" charset="0"/>
              <a:buNone/>
            </a:pPr>
            <a:r>
              <a:rPr lang="en-US" altLang="zh-CN" sz="6000">
                <a:solidFill>
                  <a:srgbClr val="0160A7"/>
                </a:solidFill>
                <a:sym typeface="Arial" panose="020B0604020202020204" pitchFamily="34" charset="0"/>
              </a:rPr>
              <a:t>0</a:t>
            </a:r>
            <a:r>
              <a:rPr lang="zh-CN" altLang="en-US" sz="6000">
                <a:solidFill>
                  <a:srgbClr val="0160A7"/>
                </a:solidFill>
                <a:sym typeface="Arial" panose="020B0604020202020204" pitchFamily="34" charset="0"/>
              </a:rPr>
              <a:t>4</a:t>
            </a:r>
            <a:endParaRPr lang="zh-CN" altLang="en-US" sz="6000">
              <a:solidFill>
                <a:srgbClr val="0160A7"/>
              </a:solidFill>
              <a:sym typeface="Arial" panose="020B0604020202020204" pitchFamily="34" charset="0"/>
            </a:endParaRPr>
          </a:p>
        </p:txBody>
      </p:sp>
      <p:sp>
        <p:nvSpPr>
          <p:cNvPr id="32774" name="Text Box 7"/>
          <p:cNvSpPr>
            <a:spLocks noChangeArrowheads="1"/>
          </p:cNvSpPr>
          <p:nvPr/>
        </p:nvSpPr>
        <p:spPr bwMode="auto">
          <a:xfrm>
            <a:off x="4140200" y="3222625"/>
            <a:ext cx="4521200" cy="914400"/>
          </a:xfrm>
          <a:prstGeom prst="rect">
            <a:avLst/>
          </a:prstGeom>
          <a:noFill/>
          <a:ln w="9525">
            <a:noFill/>
            <a:miter lim="800000"/>
          </a:ln>
        </p:spPr>
        <p:txBody>
          <a:bodyPr lIns="90170" tIns="46990" rIns="90170" bIns="46990" anchor="ctr"/>
          <a:lstStyle/>
          <a:p>
            <a:pPr algn="r" eaLnBrk="1" hangingPunct="1">
              <a:buFont typeface="Arial" panose="020B0604020202020204" pitchFamily="34" charset="0"/>
              <a:buNone/>
            </a:pPr>
            <a:r>
              <a:rPr lang="zh-CN" altLang="en-US" sz="2800" b="1">
                <a:solidFill>
                  <a:srgbClr val="0160A7"/>
                </a:solidFill>
                <a:latin typeface="宋体" panose="02010600030101010101" pitchFamily="2" charset="-122"/>
                <a:sym typeface="宋体" panose="02010600030101010101" pitchFamily="2" charset="-122"/>
              </a:rPr>
              <a:t>时间轴</a:t>
            </a:r>
            <a:endParaRPr lang="zh-CN" altLang="en-US" sz="2800" b="1">
              <a:solidFill>
                <a:srgbClr val="0160A7"/>
              </a:solidFill>
              <a:latin typeface="宋体" panose="02010600030101010101" pitchFamily="2" charset="-122"/>
              <a:sym typeface="宋体" panose="02010600030101010101" pitchFamily="2" charset="-122"/>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4577"/>
          <p:cNvSpPr>
            <a:spLocks noGrp="1" noChangeArrowheads="1"/>
          </p:cNvSpPr>
          <p:nvPr/>
        </p:nvSpPr>
        <p:spPr bwMode="auto">
          <a:xfrm>
            <a:off x="457200" y="203200"/>
            <a:ext cx="8220075" cy="490538"/>
          </a:xfrm>
          <a:prstGeom prst="rect">
            <a:avLst/>
          </a:prstGeom>
          <a:noFill/>
          <a:ln w="9525">
            <a:noFill/>
            <a:miter lim="800000"/>
          </a:ln>
        </p:spPr>
        <p:txBody>
          <a:bodyPr anchor="ctr"/>
          <a:lstStyle/>
          <a:p>
            <a:pPr>
              <a:buFont typeface="Arial" panose="020B0604020202020204" pitchFamily="34" charset="0"/>
              <a:buNone/>
            </a:pPr>
            <a:r>
              <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rPr>
              <a:t>时间轴</a:t>
            </a:r>
            <a:endPar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endParaRPr>
          </a:p>
        </p:txBody>
      </p:sp>
      <p:sp>
        <p:nvSpPr>
          <p:cNvPr id="10243" name="直接连接符 5"/>
          <p:cNvSpPr>
            <a:spLocks noChangeShapeType="1"/>
          </p:cNvSpPr>
          <p:nvPr/>
        </p:nvSpPr>
        <p:spPr bwMode="auto">
          <a:xfrm>
            <a:off x="468313" y="765175"/>
            <a:ext cx="8243887" cy="0"/>
          </a:xfrm>
          <a:prstGeom prst="line">
            <a:avLst/>
          </a:prstGeom>
          <a:noFill/>
          <a:ln w="28575">
            <a:solidFill>
              <a:srgbClr val="0160A7"/>
            </a:solidFill>
            <a:round/>
          </a:ln>
        </p:spPr>
        <p:txBody>
          <a:bodyPr/>
          <a:lstStyle/>
          <a:p>
            <a:endParaRPr lang="zh-CN" altLang="en-US"/>
          </a:p>
        </p:txBody>
      </p:sp>
      <p:sp>
        <p:nvSpPr>
          <p:cNvPr id="10245" name="直接连接符 6"/>
          <p:cNvSpPr>
            <a:spLocks noChangeShapeType="1"/>
          </p:cNvSpPr>
          <p:nvPr/>
        </p:nvSpPr>
        <p:spPr bwMode="auto">
          <a:xfrm>
            <a:off x="442913" y="6165850"/>
            <a:ext cx="8243887" cy="0"/>
          </a:xfrm>
          <a:prstGeom prst="line">
            <a:avLst/>
          </a:prstGeom>
          <a:noFill/>
          <a:ln w="28575">
            <a:solidFill>
              <a:srgbClr val="0160A7"/>
            </a:solidFill>
            <a:round/>
          </a:ln>
        </p:spPr>
        <p:txBody>
          <a:bodyPr/>
          <a:lstStyle/>
          <a:p>
            <a:endParaRPr lang="zh-CN" altLang="en-US"/>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graphicFrame>
        <p:nvGraphicFramePr>
          <p:cNvPr id="4" name="图示 3"/>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对象 120"/>
          <p:cNvPicPr>
            <a:picLocks noChangeAspect="1" noChangeArrowheads="1"/>
          </p:cNvPicPr>
          <p:nvPr/>
        </p:nvPicPr>
        <p:blipFill>
          <a:blip r:embed="rId1"/>
          <a:srcRect/>
          <a:stretch>
            <a:fillRect/>
          </a:stretch>
        </p:blipFill>
        <p:spPr bwMode="auto">
          <a:xfrm>
            <a:off x="0" y="0"/>
            <a:ext cx="158750" cy="158750"/>
          </a:xfrm>
          <a:prstGeom prst="rect">
            <a:avLst/>
          </a:prstGeom>
          <a:noFill/>
          <a:ln w="9525">
            <a:noFill/>
            <a:miter lim="800000"/>
            <a:headEnd/>
            <a:tailEnd/>
          </a:ln>
        </p:spPr>
      </p:pic>
      <p:grpSp>
        <p:nvGrpSpPr>
          <p:cNvPr id="35843" name="Group 2"/>
          <p:cNvGrpSpPr/>
          <p:nvPr/>
        </p:nvGrpSpPr>
        <p:grpSpPr bwMode="auto">
          <a:xfrm>
            <a:off x="771525" y="2060575"/>
            <a:ext cx="7908925" cy="2663825"/>
            <a:chOff x="0" y="0"/>
            <a:chExt cx="4308" cy="2120"/>
          </a:xfrm>
        </p:grpSpPr>
        <p:sp>
          <p:nvSpPr>
            <p:cNvPr id="35849" name="Freeform 3"/>
            <p:cNvSpPr>
              <a:spLocks noChangeArrowheads="1"/>
            </p:cNvSpPr>
            <p:nvPr/>
          </p:nvSpPr>
          <p:spPr bwMode="auto">
            <a:xfrm>
              <a:off x="79" y="94"/>
              <a:ext cx="1267" cy="1938"/>
            </a:xfrm>
            <a:custGeom>
              <a:avLst/>
              <a:gdLst>
                <a:gd name="T0" fmla="*/ 37 w 1692"/>
                <a:gd name="T1" fmla="*/ 82 h 2586"/>
                <a:gd name="T2" fmla="*/ 101 w 1692"/>
                <a:gd name="T3" fmla="*/ 66 h 2586"/>
                <a:gd name="T4" fmla="*/ 136 w 1692"/>
                <a:gd name="T5" fmla="*/ 76 h 2586"/>
                <a:gd name="T6" fmla="*/ 131 w 1692"/>
                <a:gd name="T7" fmla="*/ 140 h 2586"/>
                <a:gd name="T8" fmla="*/ 86 w 1692"/>
                <a:gd name="T9" fmla="*/ 184 h 2586"/>
                <a:gd name="T10" fmla="*/ 68 w 1692"/>
                <a:gd name="T11" fmla="*/ 226 h 2586"/>
                <a:gd name="T12" fmla="*/ 89 w 1692"/>
                <a:gd name="T13" fmla="*/ 304 h 2586"/>
                <a:gd name="T14" fmla="*/ 100 w 1692"/>
                <a:gd name="T15" fmla="*/ 303 h 2586"/>
                <a:gd name="T16" fmla="*/ 103 w 1692"/>
                <a:gd name="T17" fmla="*/ 286 h 2586"/>
                <a:gd name="T18" fmla="*/ 151 w 1692"/>
                <a:gd name="T19" fmla="*/ 364 h 2586"/>
                <a:gd name="T20" fmla="*/ 204 w 1692"/>
                <a:gd name="T21" fmla="*/ 378 h 2586"/>
                <a:gd name="T22" fmla="*/ 250 w 1692"/>
                <a:gd name="T23" fmla="*/ 426 h 2586"/>
                <a:gd name="T24" fmla="*/ 268 w 1692"/>
                <a:gd name="T25" fmla="*/ 449 h 2586"/>
                <a:gd name="T26" fmla="*/ 242 w 1692"/>
                <a:gd name="T27" fmla="*/ 507 h 2586"/>
                <a:gd name="T28" fmla="*/ 288 w 1692"/>
                <a:gd name="T29" fmla="*/ 561 h 2586"/>
                <a:gd name="T30" fmla="*/ 325 w 1692"/>
                <a:gd name="T31" fmla="*/ 638 h 2586"/>
                <a:gd name="T32" fmla="*/ 344 w 1692"/>
                <a:gd name="T33" fmla="*/ 728 h 2586"/>
                <a:gd name="T34" fmla="*/ 375 w 1692"/>
                <a:gd name="T35" fmla="*/ 801 h 2586"/>
                <a:gd name="T36" fmla="*/ 402 w 1692"/>
                <a:gd name="T37" fmla="*/ 795 h 2586"/>
                <a:gd name="T38" fmla="*/ 392 w 1692"/>
                <a:gd name="T39" fmla="*/ 755 h 2586"/>
                <a:gd name="T40" fmla="*/ 405 w 1692"/>
                <a:gd name="T41" fmla="*/ 727 h 2586"/>
                <a:gd name="T42" fmla="*/ 430 w 1692"/>
                <a:gd name="T43" fmla="*/ 703 h 2586"/>
                <a:gd name="T44" fmla="*/ 455 w 1692"/>
                <a:gd name="T45" fmla="*/ 655 h 2586"/>
                <a:gd name="T46" fmla="*/ 493 w 1692"/>
                <a:gd name="T47" fmla="*/ 615 h 2586"/>
                <a:gd name="T48" fmla="*/ 510 w 1692"/>
                <a:gd name="T49" fmla="*/ 550 h 2586"/>
                <a:gd name="T50" fmla="*/ 487 w 1692"/>
                <a:gd name="T51" fmla="*/ 485 h 2586"/>
                <a:gd name="T52" fmla="*/ 432 w 1692"/>
                <a:gd name="T53" fmla="*/ 445 h 2586"/>
                <a:gd name="T54" fmla="*/ 347 w 1692"/>
                <a:gd name="T55" fmla="*/ 404 h 2586"/>
                <a:gd name="T56" fmla="*/ 306 w 1692"/>
                <a:gd name="T57" fmla="*/ 397 h 2586"/>
                <a:gd name="T58" fmla="*/ 285 w 1692"/>
                <a:gd name="T59" fmla="*/ 400 h 2586"/>
                <a:gd name="T60" fmla="*/ 250 w 1692"/>
                <a:gd name="T61" fmla="*/ 412 h 2586"/>
                <a:gd name="T62" fmla="*/ 238 w 1692"/>
                <a:gd name="T63" fmla="*/ 370 h 2586"/>
                <a:gd name="T64" fmla="*/ 231 w 1692"/>
                <a:gd name="T65" fmla="*/ 335 h 2586"/>
                <a:gd name="T66" fmla="*/ 198 w 1692"/>
                <a:gd name="T67" fmla="*/ 348 h 2586"/>
                <a:gd name="T68" fmla="*/ 178 w 1692"/>
                <a:gd name="T69" fmla="*/ 300 h 2586"/>
                <a:gd name="T70" fmla="*/ 233 w 1692"/>
                <a:gd name="T71" fmla="*/ 288 h 2586"/>
                <a:gd name="T72" fmla="*/ 265 w 1692"/>
                <a:gd name="T73" fmla="*/ 286 h 2586"/>
                <a:gd name="T74" fmla="*/ 282 w 1692"/>
                <a:gd name="T75" fmla="*/ 283 h 2586"/>
                <a:gd name="T76" fmla="*/ 332 w 1692"/>
                <a:gd name="T77" fmla="*/ 237 h 2586"/>
                <a:gd name="T78" fmla="*/ 372 w 1692"/>
                <a:gd name="T79" fmla="*/ 214 h 2586"/>
                <a:gd name="T80" fmla="*/ 402 w 1692"/>
                <a:gd name="T81" fmla="*/ 201 h 2586"/>
                <a:gd name="T82" fmla="*/ 421 w 1692"/>
                <a:gd name="T83" fmla="*/ 169 h 2586"/>
                <a:gd name="T84" fmla="*/ 405 w 1692"/>
                <a:gd name="T85" fmla="*/ 162 h 2586"/>
                <a:gd name="T86" fmla="*/ 480 w 1692"/>
                <a:gd name="T87" fmla="*/ 144 h 2586"/>
                <a:gd name="T88" fmla="*/ 443 w 1692"/>
                <a:gd name="T89" fmla="*/ 108 h 2586"/>
                <a:gd name="T90" fmla="*/ 417 w 1692"/>
                <a:gd name="T91" fmla="*/ 83 h 2586"/>
                <a:gd name="T92" fmla="*/ 384 w 1692"/>
                <a:gd name="T93" fmla="*/ 115 h 2586"/>
                <a:gd name="T94" fmla="*/ 349 w 1692"/>
                <a:gd name="T95" fmla="*/ 140 h 2586"/>
                <a:gd name="T96" fmla="*/ 321 w 1692"/>
                <a:gd name="T97" fmla="*/ 96 h 2586"/>
                <a:gd name="T98" fmla="*/ 381 w 1692"/>
                <a:gd name="T99" fmla="*/ 76 h 2586"/>
                <a:gd name="T100" fmla="*/ 398 w 1692"/>
                <a:gd name="T101" fmla="*/ 62 h 2586"/>
                <a:gd name="T102" fmla="*/ 417 w 1692"/>
                <a:gd name="T103" fmla="*/ 55 h 2586"/>
                <a:gd name="T104" fmla="*/ 404 w 1692"/>
                <a:gd name="T105" fmla="*/ 46 h 2586"/>
                <a:gd name="T106" fmla="*/ 397 w 1692"/>
                <a:gd name="T107" fmla="*/ 37 h 2586"/>
                <a:gd name="T108" fmla="*/ 378 w 1692"/>
                <a:gd name="T109" fmla="*/ 32 h 2586"/>
                <a:gd name="T110" fmla="*/ 347 w 1692"/>
                <a:gd name="T111" fmla="*/ 43 h 2586"/>
                <a:gd name="T112" fmla="*/ 298 w 1692"/>
                <a:gd name="T113" fmla="*/ 37 h 2586"/>
                <a:gd name="T114" fmla="*/ 173 w 1692"/>
                <a:gd name="T115" fmla="*/ 0 h 2586"/>
                <a:gd name="T116" fmla="*/ 109 w 1692"/>
                <a:gd name="T117" fmla="*/ 10 h 2586"/>
                <a:gd name="T118" fmla="*/ 91 w 1692"/>
                <a:gd name="T119" fmla="*/ 32 h 2586"/>
                <a:gd name="T120" fmla="*/ 40 w 1692"/>
                <a:gd name="T121" fmla="*/ 55 h 2586"/>
                <a:gd name="T122" fmla="*/ 40 w 1692"/>
                <a:gd name="T123" fmla="*/ 68 h 2586"/>
                <a:gd name="T124" fmla="*/ 1 w 1692"/>
                <a:gd name="T125" fmla="*/ 79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0160A7"/>
            </a:solidFill>
            <a:ln w="9525">
              <a:noFill/>
              <a:round/>
            </a:ln>
          </p:spPr>
          <p:txBody>
            <a:bodyPr/>
            <a:lstStyle/>
            <a:p>
              <a:endParaRPr lang="zh-CN" altLang="en-US"/>
            </a:p>
          </p:txBody>
        </p:sp>
        <p:sp>
          <p:nvSpPr>
            <p:cNvPr id="35850" name="Freeform 4"/>
            <p:cNvSpPr>
              <a:spLocks noChangeArrowheads="1"/>
            </p:cNvSpPr>
            <p:nvPr/>
          </p:nvSpPr>
          <p:spPr bwMode="auto">
            <a:xfrm>
              <a:off x="39" y="279"/>
              <a:ext cx="34" cy="28"/>
            </a:xfrm>
            <a:custGeom>
              <a:avLst/>
              <a:gdLst>
                <a:gd name="T0" fmla="*/ 5 w 46"/>
                <a:gd name="T1" fmla="*/ 1 h 38"/>
                <a:gd name="T2" fmla="*/ 0 w 46"/>
                <a:gd name="T3" fmla="*/ 7 h 38"/>
                <a:gd name="T4" fmla="*/ 7 w 46"/>
                <a:gd name="T5" fmla="*/ 11 h 38"/>
                <a:gd name="T6" fmla="*/ 13 w 46"/>
                <a:gd name="T7" fmla="*/ 7 h 38"/>
                <a:gd name="T8" fmla="*/ 9 w 46"/>
                <a:gd name="T9" fmla="*/ 0 h 38"/>
                <a:gd name="T10" fmla="*/ 5 w 46"/>
                <a:gd name="T11" fmla="*/ 1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0160A7"/>
            </a:solidFill>
            <a:ln w="9525">
              <a:noFill/>
              <a:round/>
            </a:ln>
          </p:spPr>
          <p:txBody>
            <a:bodyPr/>
            <a:lstStyle/>
            <a:p>
              <a:endParaRPr lang="zh-CN" altLang="en-US"/>
            </a:p>
          </p:txBody>
        </p:sp>
        <p:sp>
          <p:nvSpPr>
            <p:cNvPr id="35851" name="Freeform 5"/>
            <p:cNvSpPr>
              <a:spLocks noChangeArrowheads="1"/>
            </p:cNvSpPr>
            <p:nvPr/>
          </p:nvSpPr>
          <p:spPr bwMode="auto">
            <a:xfrm>
              <a:off x="346" y="402"/>
              <a:ext cx="39" cy="32"/>
            </a:xfrm>
            <a:custGeom>
              <a:avLst/>
              <a:gdLst>
                <a:gd name="T0" fmla="*/ 4 w 52"/>
                <a:gd name="T1" fmla="*/ 0 h 44"/>
                <a:gd name="T2" fmla="*/ 8 w 52"/>
                <a:gd name="T3" fmla="*/ 12 h 44"/>
                <a:gd name="T4" fmla="*/ 14 w 52"/>
                <a:gd name="T5" fmla="*/ 12 h 44"/>
                <a:gd name="T6" fmla="*/ 13 w 52"/>
                <a:gd name="T7" fmla="*/ 5 h 44"/>
                <a:gd name="T8" fmla="*/ 8 w 52"/>
                <a:gd name="T9" fmla="*/ 1 h 44"/>
                <a:gd name="T10" fmla="*/ 4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0160A7"/>
            </a:solidFill>
            <a:ln w="9525">
              <a:noFill/>
              <a:round/>
            </a:ln>
          </p:spPr>
          <p:txBody>
            <a:bodyPr/>
            <a:lstStyle/>
            <a:p>
              <a:endParaRPr lang="zh-CN" altLang="en-US"/>
            </a:p>
          </p:txBody>
        </p:sp>
        <p:sp>
          <p:nvSpPr>
            <p:cNvPr id="35852" name="Freeform 6"/>
            <p:cNvSpPr>
              <a:spLocks noChangeArrowheads="1"/>
            </p:cNvSpPr>
            <p:nvPr/>
          </p:nvSpPr>
          <p:spPr bwMode="auto">
            <a:xfrm>
              <a:off x="1128" y="458"/>
              <a:ext cx="98" cy="74"/>
            </a:xfrm>
            <a:custGeom>
              <a:avLst/>
              <a:gdLst>
                <a:gd name="T0" fmla="*/ 31 w 131"/>
                <a:gd name="T1" fmla="*/ 0 h 98"/>
                <a:gd name="T2" fmla="*/ 25 w 131"/>
                <a:gd name="T3" fmla="*/ 3 h 98"/>
                <a:gd name="T4" fmla="*/ 16 w 131"/>
                <a:gd name="T5" fmla="*/ 8 h 98"/>
                <a:gd name="T6" fmla="*/ 12 w 131"/>
                <a:gd name="T7" fmla="*/ 13 h 98"/>
                <a:gd name="T8" fmla="*/ 7 w 131"/>
                <a:gd name="T9" fmla="*/ 17 h 98"/>
                <a:gd name="T10" fmla="*/ 19 w 131"/>
                <a:gd name="T11" fmla="*/ 26 h 98"/>
                <a:gd name="T12" fmla="*/ 25 w 131"/>
                <a:gd name="T13" fmla="*/ 31 h 98"/>
                <a:gd name="T14" fmla="*/ 27 w 131"/>
                <a:gd name="T15" fmla="*/ 29 h 98"/>
                <a:gd name="T16" fmla="*/ 28 w 131"/>
                <a:gd name="T17" fmla="*/ 28 h 98"/>
                <a:gd name="T18" fmla="*/ 31 w 131"/>
                <a:gd name="T19" fmla="*/ 32 h 98"/>
                <a:gd name="T20" fmla="*/ 39 w 131"/>
                <a:gd name="T21" fmla="*/ 28 h 98"/>
                <a:gd name="T22" fmla="*/ 41 w 131"/>
                <a:gd name="T23" fmla="*/ 24 h 98"/>
                <a:gd name="T24" fmla="*/ 32 w 131"/>
                <a:gd name="T25" fmla="*/ 13 h 98"/>
                <a:gd name="T26" fmla="*/ 36 w 131"/>
                <a:gd name="T27" fmla="*/ 8 h 98"/>
                <a:gd name="T28" fmla="*/ 34 w 131"/>
                <a:gd name="T29" fmla="*/ 2 h 98"/>
                <a:gd name="T30" fmla="*/ 31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0160A7"/>
            </a:solidFill>
            <a:ln w="9525">
              <a:noFill/>
              <a:round/>
            </a:ln>
          </p:spPr>
          <p:txBody>
            <a:bodyPr/>
            <a:lstStyle/>
            <a:p>
              <a:endParaRPr lang="zh-CN" altLang="en-US"/>
            </a:p>
          </p:txBody>
        </p:sp>
        <p:sp>
          <p:nvSpPr>
            <p:cNvPr id="35853" name="Freeform 7"/>
            <p:cNvSpPr>
              <a:spLocks noChangeArrowheads="1"/>
            </p:cNvSpPr>
            <p:nvPr/>
          </p:nvSpPr>
          <p:spPr bwMode="auto">
            <a:xfrm>
              <a:off x="654" y="842"/>
              <a:ext cx="158" cy="84"/>
            </a:xfrm>
            <a:custGeom>
              <a:avLst/>
              <a:gdLst>
                <a:gd name="T0" fmla="*/ 14 w 212"/>
                <a:gd name="T1" fmla="*/ 4 h 112"/>
                <a:gd name="T2" fmla="*/ 5 w 212"/>
                <a:gd name="T3" fmla="*/ 4 h 112"/>
                <a:gd name="T4" fmla="*/ 1 w 212"/>
                <a:gd name="T5" fmla="*/ 5 h 112"/>
                <a:gd name="T6" fmla="*/ 7 w 212"/>
                <a:gd name="T7" fmla="*/ 17 h 112"/>
                <a:gd name="T8" fmla="*/ 16 w 212"/>
                <a:gd name="T9" fmla="*/ 14 h 112"/>
                <a:gd name="T10" fmla="*/ 28 w 212"/>
                <a:gd name="T11" fmla="*/ 17 h 112"/>
                <a:gd name="T12" fmla="*/ 34 w 212"/>
                <a:gd name="T13" fmla="*/ 20 h 112"/>
                <a:gd name="T14" fmla="*/ 41 w 212"/>
                <a:gd name="T15" fmla="*/ 29 h 112"/>
                <a:gd name="T16" fmla="*/ 43 w 212"/>
                <a:gd name="T17" fmla="*/ 35 h 112"/>
                <a:gd name="T18" fmla="*/ 48 w 212"/>
                <a:gd name="T19" fmla="*/ 32 h 112"/>
                <a:gd name="T20" fmla="*/ 52 w 212"/>
                <a:gd name="T21" fmla="*/ 31 h 112"/>
                <a:gd name="T22" fmla="*/ 58 w 212"/>
                <a:gd name="T23" fmla="*/ 33 h 112"/>
                <a:gd name="T24" fmla="*/ 60 w 212"/>
                <a:gd name="T25" fmla="*/ 26 h 112"/>
                <a:gd name="T26" fmla="*/ 47 w 212"/>
                <a:gd name="T27" fmla="*/ 17 h 112"/>
                <a:gd name="T28" fmla="*/ 32 w 212"/>
                <a:gd name="T29" fmla="*/ 6 h 112"/>
                <a:gd name="T30" fmla="*/ 16 w 212"/>
                <a:gd name="T31" fmla="*/ 8 h 112"/>
                <a:gd name="T32" fmla="*/ 14 w 212"/>
                <a:gd name="T33" fmla="*/ 4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0160A7"/>
            </a:solidFill>
            <a:ln w="9525">
              <a:noFill/>
              <a:round/>
            </a:ln>
          </p:spPr>
          <p:txBody>
            <a:bodyPr/>
            <a:lstStyle/>
            <a:p>
              <a:endParaRPr lang="zh-CN" altLang="en-US"/>
            </a:p>
          </p:txBody>
        </p:sp>
        <p:sp>
          <p:nvSpPr>
            <p:cNvPr id="35854" name="Freeform 8"/>
            <p:cNvSpPr>
              <a:spLocks noChangeArrowheads="1"/>
            </p:cNvSpPr>
            <p:nvPr/>
          </p:nvSpPr>
          <p:spPr bwMode="auto">
            <a:xfrm>
              <a:off x="784" y="906"/>
              <a:ext cx="99" cy="41"/>
            </a:xfrm>
            <a:custGeom>
              <a:avLst/>
              <a:gdLst>
                <a:gd name="T0" fmla="*/ 17 w 133"/>
                <a:gd name="T1" fmla="*/ 0 h 54"/>
                <a:gd name="T2" fmla="*/ 13 w 133"/>
                <a:gd name="T3" fmla="*/ 2 h 54"/>
                <a:gd name="T4" fmla="*/ 10 w 133"/>
                <a:gd name="T5" fmla="*/ 10 h 54"/>
                <a:gd name="T6" fmla="*/ 4 w 133"/>
                <a:gd name="T7" fmla="*/ 11 h 54"/>
                <a:gd name="T8" fmla="*/ 1 w 133"/>
                <a:gd name="T9" fmla="*/ 14 h 54"/>
                <a:gd name="T10" fmla="*/ 4 w 133"/>
                <a:gd name="T11" fmla="*/ 18 h 54"/>
                <a:gd name="T12" fmla="*/ 41 w 133"/>
                <a:gd name="T13" fmla="*/ 11 h 54"/>
                <a:gd name="T14" fmla="*/ 38 w 133"/>
                <a:gd name="T15" fmla="*/ 5 h 54"/>
                <a:gd name="T16" fmla="*/ 32 w 133"/>
                <a:gd name="T17" fmla="*/ 3 h 54"/>
                <a:gd name="T18" fmla="*/ 31 w 133"/>
                <a:gd name="T19" fmla="*/ 8 h 54"/>
                <a:gd name="T20" fmla="*/ 27 w 133"/>
                <a:gd name="T21" fmla="*/ 6 h 54"/>
                <a:gd name="T22" fmla="*/ 21 w 133"/>
                <a:gd name="T23" fmla="*/ 5 h 54"/>
                <a:gd name="T24" fmla="*/ 17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0160A7"/>
            </a:solidFill>
            <a:ln w="9525">
              <a:noFill/>
              <a:round/>
            </a:ln>
          </p:spPr>
          <p:txBody>
            <a:bodyPr/>
            <a:lstStyle/>
            <a:p>
              <a:endParaRPr lang="zh-CN" altLang="en-US"/>
            </a:p>
          </p:txBody>
        </p:sp>
        <p:sp>
          <p:nvSpPr>
            <p:cNvPr id="35855" name="Freeform 9"/>
            <p:cNvSpPr>
              <a:spLocks noChangeArrowheads="1"/>
            </p:cNvSpPr>
            <p:nvPr/>
          </p:nvSpPr>
          <p:spPr bwMode="auto">
            <a:xfrm>
              <a:off x="889" y="932"/>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35856" name="Freeform 10"/>
            <p:cNvSpPr>
              <a:spLocks noChangeArrowheads="1"/>
            </p:cNvSpPr>
            <p:nvPr/>
          </p:nvSpPr>
          <p:spPr bwMode="auto">
            <a:xfrm>
              <a:off x="945" y="935"/>
              <a:ext cx="12" cy="25"/>
            </a:xfrm>
            <a:custGeom>
              <a:avLst/>
              <a:gdLst>
                <a:gd name="T0" fmla="*/ 5 w 16"/>
                <a:gd name="T1" fmla="*/ 0 h 34"/>
                <a:gd name="T2" fmla="*/ 0 w 16"/>
                <a:gd name="T3" fmla="*/ 4 h 34"/>
                <a:gd name="T4" fmla="*/ 5 w 16"/>
                <a:gd name="T5" fmla="*/ 10 h 34"/>
                <a:gd name="T6" fmla="*/ 4 w 16"/>
                <a:gd name="T7" fmla="*/ 5 h 34"/>
                <a:gd name="T8" fmla="*/ 5 w 16"/>
                <a:gd name="T9" fmla="*/ 1 h 34"/>
                <a:gd name="T10" fmla="*/ 5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0160A7"/>
            </a:solidFill>
            <a:ln w="9525">
              <a:noFill/>
              <a:round/>
            </a:ln>
          </p:spPr>
          <p:txBody>
            <a:bodyPr/>
            <a:lstStyle/>
            <a:p>
              <a:endParaRPr lang="zh-CN" altLang="en-US"/>
            </a:p>
          </p:txBody>
        </p:sp>
        <p:sp>
          <p:nvSpPr>
            <p:cNvPr id="35857" name="Freeform 11"/>
            <p:cNvSpPr>
              <a:spLocks noChangeArrowheads="1"/>
            </p:cNvSpPr>
            <p:nvPr/>
          </p:nvSpPr>
          <p:spPr bwMode="auto">
            <a:xfrm>
              <a:off x="762" y="89"/>
              <a:ext cx="180" cy="88"/>
            </a:xfrm>
            <a:custGeom>
              <a:avLst/>
              <a:gdLst>
                <a:gd name="T0" fmla="*/ 20 w 240"/>
                <a:gd name="T1" fmla="*/ 1 h 117"/>
                <a:gd name="T2" fmla="*/ 8 w 240"/>
                <a:gd name="T3" fmla="*/ 10 h 117"/>
                <a:gd name="T4" fmla="*/ 2 w 240"/>
                <a:gd name="T5" fmla="*/ 12 h 117"/>
                <a:gd name="T6" fmla="*/ 0 w 240"/>
                <a:gd name="T7" fmla="*/ 13 h 117"/>
                <a:gd name="T8" fmla="*/ 8 w 240"/>
                <a:gd name="T9" fmla="*/ 19 h 117"/>
                <a:gd name="T10" fmla="*/ 13 w 240"/>
                <a:gd name="T11" fmla="*/ 20 h 117"/>
                <a:gd name="T12" fmla="*/ 22 w 240"/>
                <a:gd name="T13" fmla="*/ 15 h 117"/>
                <a:gd name="T14" fmla="*/ 26 w 240"/>
                <a:gd name="T15" fmla="*/ 14 h 117"/>
                <a:gd name="T16" fmla="*/ 26 w 240"/>
                <a:gd name="T17" fmla="*/ 17 h 117"/>
                <a:gd name="T18" fmla="*/ 20 w 240"/>
                <a:gd name="T19" fmla="*/ 20 h 117"/>
                <a:gd name="T20" fmla="*/ 23 w 240"/>
                <a:gd name="T21" fmla="*/ 23 h 117"/>
                <a:gd name="T22" fmla="*/ 13 w 240"/>
                <a:gd name="T23" fmla="*/ 28 h 117"/>
                <a:gd name="T24" fmla="*/ 23 w 240"/>
                <a:gd name="T25" fmla="*/ 35 h 117"/>
                <a:gd name="T26" fmla="*/ 26 w 240"/>
                <a:gd name="T27" fmla="*/ 36 h 117"/>
                <a:gd name="T28" fmla="*/ 38 w 240"/>
                <a:gd name="T29" fmla="*/ 33 h 117"/>
                <a:gd name="T30" fmla="*/ 48 w 240"/>
                <a:gd name="T31" fmla="*/ 33 h 117"/>
                <a:gd name="T32" fmla="*/ 53 w 240"/>
                <a:gd name="T33" fmla="*/ 38 h 117"/>
                <a:gd name="T34" fmla="*/ 65 w 240"/>
                <a:gd name="T35" fmla="*/ 35 h 117"/>
                <a:gd name="T36" fmla="*/ 71 w 240"/>
                <a:gd name="T37" fmla="*/ 33 h 117"/>
                <a:gd name="T38" fmla="*/ 71 w 240"/>
                <a:gd name="T39" fmla="*/ 25 h 117"/>
                <a:gd name="T40" fmla="*/ 74 w 240"/>
                <a:gd name="T41" fmla="*/ 22 h 117"/>
                <a:gd name="T42" fmla="*/ 76 w 240"/>
                <a:gd name="T43" fmla="*/ 15 h 117"/>
                <a:gd name="T44" fmla="*/ 67 w 240"/>
                <a:gd name="T45" fmla="*/ 18 h 117"/>
                <a:gd name="T46" fmla="*/ 64 w 240"/>
                <a:gd name="T47" fmla="*/ 14 h 117"/>
                <a:gd name="T48" fmla="*/ 55 w 240"/>
                <a:gd name="T49" fmla="*/ 15 h 117"/>
                <a:gd name="T50" fmla="*/ 43 w 240"/>
                <a:gd name="T51" fmla="*/ 3 h 117"/>
                <a:gd name="T52" fmla="*/ 30 w 240"/>
                <a:gd name="T53" fmla="*/ 4 h 117"/>
                <a:gd name="T54" fmla="*/ 26 w 240"/>
                <a:gd name="T55" fmla="*/ 1 h 117"/>
                <a:gd name="T56" fmla="*/ 20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0160A7"/>
            </a:solidFill>
            <a:ln w="9525">
              <a:noFill/>
              <a:round/>
            </a:ln>
          </p:spPr>
          <p:txBody>
            <a:bodyPr/>
            <a:lstStyle/>
            <a:p>
              <a:endParaRPr lang="zh-CN" altLang="en-US"/>
            </a:p>
          </p:txBody>
        </p:sp>
        <p:sp>
          <p:nvSpPr>
            <p:cNvPr id="35858" name="Freeform 12"/>
            <p:cNvSpPr>
              <a:spLocks noChangeArrowheads="1"/>
            </p:cNvSpPr>
            <p:nvPr/>
          </p:nvSpPr>
          <p:spPr bwMode="auto">
            <a:xfrm>
              <a:off x="842" y="48"/>
              <a:ext cx="146" cy="60"/>
            </a:xfrm>
            <a:custGeom>
              <a:avLst/>
              <a:gdLst>
                <a:gd name="T0" fmla="*/ 31 w 194"/>
                <a:gd name="T1" fmla="*/ 4 h 80"/>
                <a:gd name="T2" fmla="*/ 5 w 194"/>
                <a:gd name="T3" fmla="*/ 8 h 80"/>
                <a:gd name="T4" fmla="*/ 3 w 194"/>
                <a:gd name="T5" fmla="*/ 11 h 80"/>
                <a:gd name="T6" fmla="*/ 18 w 194"/>
                <a:gd name="T7" fmla="*/ 17 h 80"/>
                <a:gd name="T8" fmla="*/ 44 w 194"/>
                <a:gd name="T9" fmla="*/ 24 h 80"/>
                <a:gd name="T10" fmla="*/ 56 w 194"/>
                <a:gd name="T11" fmla="*/ 22 h 80"/>
                <a:gd name="T12" fmla="*/ 60 w 194"/>
                <a:gd name="T13" fmla="*/ 20 h 80"/>
                <a:gd name="T14" fmla="*/ 56 w 194"/>
                <a:gd name="T15" fmla="*/ 14 h 80"/>
                <a:gd name="T16" fmla="*/ 53 w 194"/>
                <a:gd name="T17" fmla="*/ 11 h 80"/>
                <a:gd name="T18" fmla="*/ 41 w 194"/>
                <a:gd name="T19" fmla="*/ 8 h 80"/>
                <a:gd name="T20" fmla="*/ 31 w 194"/>
                <a:gd name="T21" fmla="*/ 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0160A7"/>
            </a:solidFill>
            <a:ln w="9525">
              <a:noFill/>
              <a:round/>
            </a:ln>
          </p:spPr>
          <p:txBody>
            <a:bodyPr/>
            <a:lstStyle/>
            <a:p>
              <a:endParaRPr lang="zh-CN" altLang="en-US"/>
            </a:p>
          </p:txBody>
        </p:sp>
        <p:sp>
          <p:nvSpPr>
            <p:cNvPr id="35859" name="Freeform 13"/>
            <p:cNvSpPr>
              <a:spLocks noChangeArrowheads="1"/>
            </p:cNvSpPr>
            <p:nvPr/>
          </p:nvSpPr>
          <p:spPr bwMode="auto">
            <a:xfrm>
              <a:off x="1047" y="118"/>
              <a:ext cx="233" cy="190"/>
            </a:xfrm>
            <a:custGeom>
              <a:avLst/>
              <a:gdLst>
                <a:gd name="T0" fmla="*/ 22 w 310"/>
                <a:gd name="T1" fmla="*/ 3 h 254"/>
                <a:gd name="T2" fmla="*/ 17 w 310"/>
                <a:gd name="T3" fmla="*/ 7 h 254"/>
                <a:gd name="T4" fmla="*/ 7 w 310"/>
                <a:gd name="T5" fmla="*/ 12 h 254"/>
                <a:gd name="T6" fmla="*/ 17 w 310"/>
                <a:gd name="T7" fmla="*/ 24 h 254"/>
                <a:gd name="T8" fmla="*/ 25 w 310"/>
                <a:gd name="T9" fmla="*/ 27 h 254"/>
                <a:gd name="T10" fmla="*/ 33 w 310"/>
                <a:gd name="T11" fmla="*/ 31 h 254"/>
                <a:gd name="T12" fmla="*/ 40 w 310"/>
                <a:gd name="T13" fmla="*/ 27 h 254"/>
                <a:gd name="T14" fmla="*/ 45 w 310"/>
                <a:gd name="T15" fmla="*/ 32 h 254"/>
                <a:gd name="T16" fmla="*/ 47 w 310"/>
                <a:gd name="T17" fmla="*/ 40 h 254"/>
                <a:gd name="T18" fmla="*/ 37 w 310"/>
                <a:gd name="T19" fmla="*/ 48 h 254"/>
                <a:gd name="T20" fmla="*/ 29 w 310"/>
                <a:gd name="T21" fmla="*/ 54 h 254"/>
                <a:gd name="T22" fmla="*/ 22 w 310"/>
                <a:gd name="T23" fmla="*/ 52 h 254"/>
                <a:gd name="T24" fmla="*/ 18 w 310"/>
                <a:gd name="T25" fmla="*/ 52 h 254"/>
                <a:gd name="T26" fmla="*/ 14 w 310"/>
                <a:gd name="T27" fmla="*/ 59 h 254"/>
                <a:gd name="T28" fmla="*/ 13 w 310"/>
                <a:gd name="T29" fmla="*/ 62 h 254"/>
                <a:gd name="T30" fmla="*/ 23 w 310"/>
                <a:gd name="T31" fmla="*/ 64 h 254"/>
                <a:gd name="T32" fmla="*/ 30 w 310"/>
                <a:gd name="T33" fmla="*/ 64 h 254"/>
                <a:gd name="T34" fmla="*/ 37 w 310"/>
                <a:gd name="T35" fmla="*/ 72 h 254"/>
                <a:gd name="T36" fmla="*/ 40 w 310"/>
                <a:gd name="T37" fmla="*/ 74 h 254"/>
                <a:gd name="T38" fmla="*/ 44 w 310"/>
                <a:gd name="T39" fmla="*/ 75 h 254"/>
                <a:gd name="T40" fmla="*/ 50 w 310"/>
                <a:gd name="T41" fmla="*/ 79 h 254"/>
                <a:gd name="T42" fmla="*/ 58 w 310"/>
                <a:gd name="T43" fmla="*/ 74 h 254"/>
                <a:gd name="T44" fmla="*/ 65 w 310"/>
                <a:gd name="T45" fmla="*/ 74 h 254"/>
                <a:gd name="T46" fmla="*/ 73 w 310"/>
                <a:gd name="T47" fmla="*/ 67 h 254"/>
                <a:gd name="T48" fmla="*/ 71 w 310"/>
                <a:gd name="T49" fmla="*/ 58 h 254"/>
                <a:gd name="T50" fmla="*/ 69 w 310"/>
                <a:gd name="T51" fmla="*/ 54 h 254"/>
                <a:gd name="T52" fmla="*/ 74 w 310"/>
                <a:gd name="T53" fmla="*/ 52 h 254"/>
                <a:gd name="T54" fmla="*/ 78 w 310"/>
                <a:gd name="T55" fmla="*/ 57 h 254"/>
                <a:gd name="T56" fmla="*/ 79 w 310"/>
                <a:gd name="T57" fmla="*/ 61 h 254"/>
                <a:gd name="T58" fmla="*/ 83 w 310"/>
                <a:gd name="T59" fmla="*/ 61 h 254"/>
                <a:gd name="T60" fmla="*/ 97 w 310"/>
                <a:gd name="T61" fmla="*/ 52 h 254"/>
                <a:gd name="T62" fmla="*/ 93 w 310"/>
                <a:gd name="T63" fmla="*/ 46 h 254"/>
                <a:gd name="T64" fmla="*/ 83 w 310"/>
                <a:gd name="T65" fmla="*/ 39 h 254"/>
                <a:gd name="T66" fmla="*/ 85 w 310"/>
                <a:gd name="T67" fmla="*/ 34 h 254"/>
                <a:gd name="T68" fmla="*/ 88 w 310"/>
                <a:gd name="T69" fmla="*/ 32 h 254"/>
                <a:gd name="T70" fmla="*/ 80 w 310"/>
                <a:gd name="T71" fmla="*/ 19 h 254"/>
                <a:gd name="T72" fmla="*/ 74 w 310"/>
                <a:gd name="T73" fmla="*/ 19 h 254"/>
                <a:gd name="T74" fmla="*/ 71 w 310"/>
                <a:gd name="T75" fmla="*/ 17 h 254"/>
                <a:gd name="T76" fmla="*/ 64 w 310"/>
                <a:gd name="T77" fmla="*/ 10 h 254"/>
                <a:gd name="T78" fmla="*/ 50 w 310"/>
                <a:gd name="T79" fmla="*/ 14 h 254"/>
                <a:gd name="T80" fmla="*/ 53 w 310"/>
                <a:gd name="T81" fmla="*/ 7 h 254"/>
                <a:gd name="T82" fmla="*/ 44 w 310"/>
                <a:gd name="T83" fmla="*/ 5 h 254"/>
                <a:gd name="T84" fmla="*/ 38 w 310"/>
                <a:gd name="T85" fmla="*/ 5 h 254"/>
                <a:gd name="T86" fmla="*/ 22 w 310"/>
                <a:gd name="T87" fmla="*/ 3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0160A7"/>
            </a:solidFill>
            <a:ln w="9525">
              <a:noFill/>
              <a:round/>
            </a:ln>
          </p:spPr>
          <p:txBody>
            <a:bodyPr/>
            <a:lstStyle/>
            <a:p>
              <a:endParaRPr lang="zh-CN" altLang="en-US"/>
            </a:p>
          </p:txBody>
        </p:sp>
        <p:sp>
          <p:nvSpPr>
            <p:cNvPr id="35860" name="Freeform 14"/>
            <p:cNvSpPr>
              <a:spLocks noChangeArrowheads="1"/>
            </p:cNvSpPr>
            <p:nvPr/>
          </p:nvSpPr>
          <p:spPr bwMode="auto">
            <a:xfrm>
              <a:off x="1045" y="36"/>
              <a:ext cx="44" cy="37"/>
            </a:xfrm>
            <a:custGeom>
              <a:avLst/>
              <a:gdLst>
                <a:gd name="T0" fmla="*/ 7 w 59"/>
                <a:gd name="T1" fmla="*/ 0 h 50"/>
                <a:gd name="T2" fmla="*/ 0 w 59"/>
                <a:gd name="T3" fmla="*/ 3 h 50"/>
                <a:gd name="T4" fmla="*/ 9 w 59"/>
                <a:gd name="T5" fmla="*/ 12 h 50"/>
                <a:gd name="T6" fmla="*/ 15 w 59"/>
                <a:gd name="T7" fmla="*/ 15 h 50"/>
                <a:gd name="T8" fmla="*/ 18 w 59"/>
                <a:gd name="T9" fmla="*/ 9 h 50"/>
                <a:gd name="T10" fmla="*/ 14 w 59"/>
                <a:gd name="T11" fmla="*/ 2 h 50"/>
                <a:gd name="T12" fmla="*/ 7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0160A7"/>
            </a:solidFill>
            <a:ln w="9525">
              <a:noFill/>
              <a:round/>
            </a:ln>
          </p:spPr>
          <p:txBody>
            <a:bodyPr/>
            <a:lstStyle/>
            <a:p>
              <a:endParaRPr lang="zh-CN" altLang="en-US"/>
            </a:p>
          </p:txBody>
        </p:sp>
        <p:sp>
          <p:nvSpPr>
            <p:cNvPr id="35861" name="Freeform 15"/>
            <p:cNvSpPr>
              <a:spLocks noChangeArrowheads="1"/>
            </p:cNvSpPr>
            <p:nvPr/>
          </p:nvSpPr>
          <p:spPr bwMode="auto">
            <a:xfrm>
              <a:off x="961" y="106"/>
              <a:ext cx="65" cy="42"/>
            </a:xfrm>
            <a:custGeom>
              <a:avLst/>
              <a:gdLst>
                <a:gd name="T0" fmla="*/ 14 w 86"/>
                <a:gd name="T1" fmla="*/ 2 h 57"/>
                <a:gd name="T2" fmla="*/ 8 w 86"/>
                <a:gd name="T3" fmla="*/ 7 h 57"/>
                <a:gd name="T4" fmla="*/ 2 w 86"/>
                <a:gd name="T5" fmla="*/ 8 h 57"/>
                <a:gd name="T6" fmla="*/ 5 w 86"/>
                <a:gd name="T7" fmla="*/ 17 h 57"/>
                <a:gd name="T8" fmla="*/ 24 w 86"/>
                <a:gd name="T9" fmla="*/ 10 h 57"/>
                <a:gd name="T10" fmla="*/ 28 w 86"/>
                <a:gd name="T11" fmla="*/ 5 h 57"/>
                <a:gd name="T12" fmla="*/ 18 w 86"/>
                <a:gd name="T13" fmla="*/ 2 h 57"/>
                <a:gd name="T14" fmla="*/ 14 w 86"/>
                <a:gd name="T15" fmla="*/ 2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0160A7"/>
            </a:solidFill>
            <a:ln w="9525">
              <a:noFill/>
              <a:round/>
            </a:ln>
          </p:spPr>
          <p:txBody>
            <a:bodyPr/>
            <a:lstStyle/>
            <a:p>
              <a:endParaRPr lang="zh-CN" altLang="en-US"/>
            </a:p>
          </p:txBody>
        </p:sp>
        <p:sp>
          <p:nvSpPr>
            <p:cNvPr id="35862" name="Freeform 16"/>
            <p:cNvSpPr>
              <a:spLocks noChangeArrowheads="1"/>
            </p:cNvSpPr>
            <p:nvPr/>
          </p:nvSpPr>
          <p:spPr bwMode="auto">
            <a:xfrm>
              <a:off x="1029" y="114"/>
              <a:ext cx="54" cy="25"/>
            </a:xfrm>
            <a:custGeom>
              <a:avLst/>
              <a:gdLst>
                <a:gd name="T0" fmla="*/ 12 w 73"/>
                <a:gd name="T1" fmla="*/ 0 h 34"/>
                <a:gd name="T2" fmla="*/ 3 w 73"/>
                <a:gd name="T3" fmla="*/ 5 h 34"/>
                <a:gd name="T4" fmla="*/ 7 w 73"/>
                <a:gd name="T5" fmla="*/ 10 h 34"/>
                <a:gd name="T6" fmla="*/ 16 w 73"/>
                <a:gd name="T7" fmla="*/ 8 h 34"/>
                <a:gd name="T8" fmla="*/ 19 w 73"/>
                <a:gd name="T9" fmla="*/ 6 h 34"/>
                <a:gd name="T10" fmla="*/ 1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0160A7"/>
            </a:solidFill>
            <a:ln w="9525">
              <a:noFill/>
              <a:round/>
            </a:ln>
          </p:spPr>
          <p:txBody>
            <a:bodyPr/>
            <a:lstStyle/>
            <a:p>
              <a:endParaRPr lang="zh-CN" altLang="en-US"/>
            </a:p>
          </p:txBody>
        </p:sp>
        <p:sp>
          <p:nvSpPr>
            <p:cNvPr id="35863" name="Freeform 17"/>
            <p:cNvSpPr>
              <a:spLocks noChangeArrowheads="1"/>
            </p:cNvSpPr>
            <p:nvPr/>
          </p:nvSpPr>
          <p:spPr bwMode="auto">
            <a:xfrm>
              <a:off x="1000" y="78"/>
              <a:ext cx="64" cy="34"/>
            </a:xfrm>
            <a:custGeom>
              <a:avLst/>
              <a:gdLst>
                <a:gd name="T0" fmla="*/ 19 w 85"/>
                <a:gd name="T1" fmla="*/ 4 h 45"/>
                <a:gd name="T2" fmla="*/ 9 w 85"/>
                <a:gd name="T3" fmla="*/ 2 h 45"/>
                <a:gd name="T4" fmla="*/ 0 w 85"/>
                <a:gd name="T5" fmla="*/ 6 h 45"/>
                <a:gd name="T6" fmla="*/ 13 w 85"/>
                <a:gd name="T7" fmla="*/ 11 h 45"/>
                <a:gd name="T8" fmla="*/ 20 w 85"/>
                <a:gd name="T9" fmla="*/ 13 h 45"/>
                <a:gd name="T10" fmla="*/ 26 w 85"/>
                <a:gd name="T11" fmla="*/ 6 h 45"/>
                <a:gd name="T12" fmla="*/ 26 w 85"/>
                <a:gd name="T13" fmla="*/ 2 h 45"/>
                <a:gd name="T14" fmla="*/ 20 w 85"/>
                <a:gd name="T15" fmla="*/ 0 h 45"/>
                <a:gd name="T16" fmla="*/ 19 w 85"/>
                <a:gd name="T17" fmla="*/ 4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0160A7"/>
            </a:solidFill>
            <a:ln w="9525">
              <a:noFill/>
              <a:round/>
            </a:ln>
          </p:spPr>
          <p:txBody>
            <a:bodyPr/>
            <a:lstStyle/>
            <a:p>
              <a:endParaRPr lang="zh-CN" altLang="en-US"/>
            </a:p>
          </p:txBody>
        </p:sp>
        <p:sp>
          <p:nvSpPr>
            <p:cNvPr id="35864" name="Freeform 18"/>
            <p:cNvSpPr>
              <a:spLocks noChangeArrowheads="1"/>
            </p:cNvSpPr>
            <p:nvPr/>
          </p:nvSpPr>
          <p:spPr bwMode="auto">
            <a:xfrm>
              <a:off x="973" y="46"/>
              <a:ext cx="44" cy="24"/>
            </a:xfrm>
            <a:custGeom>
              <a:avLst/>
              <a:gdLst>
                <a:gd name="T0" fmla="*/ 5 w 58"/>
                <a:gd name="T1" fmla="*/ 2 h 31"/>
                <a:gd name="T2" fmla="*/ 0 w 58"/>
                <a:gd name="T3" fmla="*/ 7 h 31"/>
                <a:gd name="T4" fmla="*/ 6 w 58"/>
                <a:gd name="T5" fmla="*/ 10 h 31"/>
                <a:gd name="T6" fmla="*/ 9 w 58"/>
                <a:gd name="T7" fmla="*/ 7 h 31"/>
                <a:gd name="T8" fmla="*/ 17 w 58"/>
                <a:gd name="T9" fmla="*/ 4 h 31"/>
                <a:gd name="T10" fmla="*/ 14 w 58"/>
                <a:gd name="T11" fmla="*/ 0 h 31"/>
                <a:gd name="T12" fmla="*/ 5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0160A7"/>
            </a:solidFill>
            <a:ln w="9525">
              <a:noFill/>
              <a:round/>
            </a:ln>
          </p:spPr>
          <p:txBody>
            <a:bodyPr/>
            <a:lstStyle/>
            <a:p>
              <a:endParaRPr lang="zh-CN" altLang="en-US"/>
            </a:p>
          </p:txBody>
        </p:sp>
        <p:sp>
          <p:nvSpPr>
            <p:cNvPr id="35865" name="Freeform 19"/>
            <p:cNvSpPr>
              <a:spLocks noChangeArrowheads="1"/>
            </p:cNvSpPr>
            <p:nvPr/>
          </p:nvSpPr>
          <p:spPr bwMode="auto">
            <a:xfrm>
              <a:off x="1087" y="49"/>
              <a:ext cx="114" cy="77"/>
            </a:xfrm>
            <a:custGeom>
              <a:avLst/>
              <a:gdLst>
                <a:gd name="T0" fmla="*/ 13 w 152"/>
                <a:gd name="T1" fmla="*/ 0 h 102"/>
                <a:gd name="T2" fmla="*/ 5 w 152"/>
                <a:gd name="T3" fmla="*/ 2 h 102"/>
                <a:gd name="T4" fmla="*/ 2 w 152"/>
                <a:gd name="T5" fmla="*/ 13 h 102"/>
                <a:gd name="T6" fmla="*/ 4 w 152"/>
                <a:gd name="T7" fmla="*/ 18 h 102"/>
                <a:gd name="T8" fmla="*/ 0 w 152"/>
                <a:gd name="T9" fmla="*/ 23 h 102"/>
                <a:gd name="T10" fmla="*/ 18 w 152"/>
                <a:gd name="T11" fmla="*/ 28 h 102"/>
                <a:gd name="T12" fmla="*/ 26 w 152"/>
                <a:gd name="T13" fmla="*/ 29 h 102"/>
                <a:gd name="T14" fmla="*/ 49 w 152"/>
                <a:gd name="T15" fmla="*/ 28 h 102"/>
                <a:gd name="T16" fmla="*/ 24 w 152"/>
                <a:gd name="T17" fmla="*/ 23 h 102"/>
                <a:gd name="T18" fmla="*/ 17 w 152"/>
                <a:gd name="T19" fmla="*/ 20 h 102"/>
                <a:gd name="T20" fmla="*/ 14 w 152"/>
                <a:gd name="T21" fmla="*/ 17 h 102"/>
                <a:gd name="T22" fmla="*/ 17 w 152"/>
                <a:gd name="T23" fmla="*/ 11 h 102"/>
                <a:gd name="T24" fmla="*/ 13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0160A7"/>
            </a:solidFill>
            <a:ln w="9525">
              <a:noFill/>
              <a:round/>
            </a:ln>
          </p:spPr>
          <p:txBody>
            <a:bodyPr/>
            <a:lstStyle/>
            <a:p>
              <a:endParaRPr lang="zh-CN" altLang="en-US"/>
            </a:p>
          </p:txBody>
        </p:sp>
        <p:sp>
          <p:nvSpPr>
            <p:cNvPr id="35866" name="Freeform 20"/>
            <p:cNvSpPr>
              <a:spLocks noChangeArrowheads="1"/>
            </p:cNvSpPr>
            <p:nvPr/>
          </p:nvSpPr>
          <p:spPr bwMode="auto">
            <a:xfrm>
              <a:off x="0" y="294"/>
              <a:ext cx="25" cy="15"/>
            </a:xfrm>
            <a:custGeom>
              <a:avLst/>
              <a:gdLst>
                <a:gd name="T0" fmla="*/ 10 w 34"/>
                <a:gd name="T1" fmla="*/ 0 h 20"/>
                <a:gd name="T2" fmla="*/ 7 w 34"/>
                <a:gd name="T3" fmla="*/ 6 h 20"/>
                <a:gd name="T4" fmla="*/ 1 w 34"/>
                <a:gd name="T5" fmla="*/ 6 h 20"/>
                <a:gd name="T6" fmla="*/ 1 w 34"/>
                <a:gd name="T7" fmla="*/ 2 h 20"/>
                <a:gd name="T8" fmla="*/ 10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0160A7"/>
            </a:solidFill>
            <a:ln w="9525">
              <a:noFill/>
              <a:round/>
            </a:ln>
          </p:spPr>
          <p:txBody>
            <a:bodyPr/>
            <a:lstStyle/>
            <a:p>
              <a:endParaRPr lang="zh-CN" altLang="en-US"/>
            </a:p>
          </p:txBody>
        </p:sp>
        <p:sp>
          <p:nvSpPr>
            <p:cNvPr id="35867" name="Freeform 21"/>
            <p:cNvSpPr>
              <a:spLocks noChangeArrowheads="1"/>
            </p:cNvSpPr>
            <p:nvPr/>
          </p:nvSpPr>
          <p:spPr bwMode="auto">
            <a:xfrm>
              <a:off x="757" y="805"/>
              <a:ext cx="16" cy="12"/>
            </a:xfrm>
            <a:custGeom>
              <a:avLst/>
              <a:gdLst>
                <a:gd name="T0" fmla="*/ 2 w 21"/>
                <a:gd name="T1" fmla="*/ 0 h 16"/>
                <a:gd name="T2" fmla="*/ 5 w 21"/>
                <a:gd name="T3" fmla="*/ 5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0160A7"/>
            </a:solidFill>
            <a:ln w="9525">
              <a:noFill/>
              <a:round/>
            </a:ln>
          </p:spPr>
          <p:txBody>
            <a:bodyPr/>
            <a:lstStyle/>
            <a:p>
              <a:endParaRPr lang="zh-CN" altLang="en-US"/>
            </a:p>
          </p:txBody>
        </p:sp>
        <p:sp>
          <p:nvSpPr>
            <p:cNvPr id="35868" name="Freeform 22"/>
            <p:cNvSpPr>
              <a:spLocks noChangeArrowheads="1"/>
            </p:cNvSpPr>
            <p:nvPr/>
          </p:nvSpPr>
          <p:spPr bwMode="auto">
            <a:xfrm>
              <a:off x="760" y="830"/>
              <a:ext cx="16" cy="12"/>
            </a:xfrm>
            <a:custGeom>
              <a:avLst/>
              <a:gdLst>
                <a:gd name="T0" fmla="*/ 2 w 21"/>
                <a:gd name="T1" fmla="*/ 0 h 16"/>
                <a:gd name="T2" fmla="*/ 5 w 21"/>
                <a:gd name="T3" fmla="*/ 5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0160A7"/>
            </a:solidFill>
            <a:ln w="9525">
              <a:noFill/>
              <a:round/>
            </a:ln>
          </p:spPr>
          <p:txBody>
            <a:bodyPr/>
            <a:lstStyle/>
            <a:p>
              <a:endParaRPr lang="zh-CN" altLang="en-US"/>
            </a:p>
          </p:txBody>
        </p:sp>
        <p:sp>
          <p:nvSpPr>
            <p:cNvPr id="35869" name="Freeform 23"/>
            <p:cNvSpPr>
              <a:spLocks noChangeArrowheads="1"/>
            </p:cNvSpPr>
            <p:nvPr/>
          </p:nvSpPr>
          <p:spPr bwMode="auto">
            <a:xfrm>
              <a:off x="964" y="962"/>
              <a:ext cx="15" cy="12"/>
            </a:xfrm>
            <a:custGeom>
              <a:avLst/>
              <a:gdLst>
                <a:gd name="T0" fmla="*/ 1 w 21"/>
                <a:gd name="T1" fmla="*/ 0 h 16"/>
                <a:gd name="T2" fmla="*/ 3 w 21"/>
                <a:gd name="T3" fmla="*/ 5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0160A7"/>
            </a:solidFill>
            <a:ln w="9525">
              <a:noFill/>
              <a:round/>
            </a:ln>
          </p:spPr>
          <p:txBody>
            <a:bodyPr/>
            <a:lstStyle/>
            <a:p>
              <a:endParaRPr lang="zh-CN" altLang="en-US"/>
            </a:p>
          </p:txBody>
        </p:sp>
        <p:sp>
          <p:nvSpPr>
            <p:cNvPr id="35870" name="Freeform 24"/>
            <p:cNvSpPr>
              <a:spLocks noChangeArrowheads="1"/>
            </p:cNvSpPr>
            <p:nvPr/>
          </p:nvSpPr>
          <p:spPr bwMode="auto">
            <a:xfrm>
              <a:off x="1088" y="478"/>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35871" name="Freeform 25"/>
            <p:cNvSpPr>
              <a:spLocks noChangeArrowheads="1"/>
            </p:cNvSpPr>
            <p:nvPr/>
          </p:nvSpPr>
          <p:spPr bwMode="auto">
            <a:xfrm>
              <a:off x="988" y="273"/>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35872" name="Freeform 26"/>
            <p:cNvSpPr>
              <a:spLocks noChangeArrowheads="1"/>
            </p:cNvSpPr>
            <p:nvPr/>
          </p:nvSpPr>
          <p:spPr bwMode="auto">
            <a:xfrm>
              <a:off x="1053" y="94"/>
              <a:ext cx="39" cy="18"/>
            </a:xfrm>
            <a:custGeom>
              <a:avLst/>
              <a:gdLst>
                <a:gd name="T0" fmla="*/ 5 w 51"/>
                <a:gd name="T1" fmla="*/ 0 h 24"/>
                <a:gd name="T2" fmla="*/ 2 w 51"/>
                <a:gd name="T3" fmla="*/ 6 h 24"/>
                <a:gd name="T4" fmla="*/ 9 w 51"/>
                <a:gd name="T5" fmla="*/ 8 h 24"/>
                <a:gd name="T6" fmla="*/ 11 w 51"/>
                <a:gd name="T7" fmla="*/ 2 h 24"/>
                <a:gd name="T8" fmla="*/ 5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35873" name="Freeform 27"/>
            <p:cNvSpPr>
              <a:spLocks noChangeArrowheads="1"/>
            </p:cNvSpPr>
            <p:nvPr/>
          </p:nvSpPr>
          <p:spPr bwMode="auto">
            <a:xfrm>
              <a:off x="1116" y="202"/>
              <a:ext cx="38" cy="18"/>
            </a:xfrm>
            <a:custGeom>
              <a:avLst/>
              <a:gdLst>
                <a:gd name="T0" fmla="*/ 4 w 51"/>
                <a:gd name="T1" fmla="*/ 0 h 24"/>
                <a:gd name="T2" fmla="*/ 2 w 51"/>
                <a:gd name="T3" fmla="*/ 6 h 24"/>
                <a:gd name="T4" fmla="*/ 8 w 51"/>
                <a:gd name="T5" fmla="*/ 8 h 24"/>
                <a:gd name="T6" fmla="*/ 10 w 51"/>
                <a:gd name="T7" fmla="*/ 2 h 24"/>
                <a:gd name="T8" fmla="*/ 4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0160A7"/>
            </a:solidFill>
            <a:ln w="9525">
              <a:noFill/>
              <a:round/>
            </a:ln>
          </p:spPr>
          <p:txBody>
            <a:bodyPr/>
            <a:lstStyle/>
            <a:p>
              <a:endParaRPr lang="zh-CN" altLang="en-US"/>
            </a:p>
          </p:txBody>
        </p:sp>
        <p:sp>
          <p:nvSpPr>
            <p:cNvPr id="35874" name="Freeform 28"/>
            <p:cNvSpPr>
              <a:spLocks noChangeArrowheads="1"/>
            </p:cNvSpPr>
            <p:nvPr/>
          </p:nvSpPr>
          <p:spPr bwMode="auto">
            <a:xfrm>
              <a:off x="1132" y="0"/>
              <a:ext cx="696" cy="346"/>
            </a:xfrm>
            <a:custGeom>
              <a:avLst/>
              <a:gdLst>
                <a:gd name="T0" fmla="*/ 9 w 929"/>
                <a:gd name="T1" fmla="*/ 17 h 462"/>
                <a:gd name="T2" fmla="*/ 1 w 929"/>
                <a:gd name="T3" fmla="*/ 29 h 462"/>
                <a:gd name="T4" fmla="*/ 11 w 929"/>
                <a:gd name="T5" fmla="*/ 31 h 462"/>
                <a:gd name="T6" fmla="*/ 5 w 929"/>
                <a:gd name="T7" fmla="*/ 37 h 462"/>
                <a:gd name="T8" fmla="*/ 32 w 929"/>
                <a:gd name="T9" fmla="*/ 43 h 462"/>
                <a:gd name="T10" fmla="*/ 44 w 929"/>
                <a:gd name="T11" fmla="*/ 41 h 462"/>
                <a:gd name="T12" fmla="*/ 79 w 929"/>
                <a:gd name="T13" fmla="*/ 24 h 462"/>
                <a:gd name="T14" fmla="*/ 95 w 929"/>
                <a:gd name="T15" fmla="*/ 21 h 462"/>
                <a:gd name="T16" fmla="*/ 102 w 929"/>
                <a:gd name="T17" fmla="*/ 25 h 462"/>
                <a:gd name="T18" fmla="*/ 86 w 929"/>
                <a:gd name="T19" fmla="*/ 28 h 462"/>
                <a:gd name="T20" fmla="*/ 76 w 929"/>
                <a:gd name="T21" fmla="*/ 35 h 462"/>
                <a:gd name="T22" fmla="*/ 79 w 929"/>
                <a:gd name="T23" fmla="*/ 37 h 462"/>
                <a:gd name="T24" fmla="*/ 82 w 929"/>
                <a:gd name="T25" fmla="*/ 49 h 462"/>
                <a:gd name="T26" fmla="*/ 110 w 929"/>
                <a:gd name="T27" fmla="*/ 61 h 462"/>
                <a:gd name="T28" fmla="*/ 106 w 929"/>
                <a:gd name="T29" fmla="*/ 66 h 462"/>
                <a:gd name="T30" fmla="*/ 116 w 929"/>
                <a:gd name="T31" fmla="*/ 77 h 462"/>
                <a:gd name="T32" fmla="*/ 110 w 929"/>
                <a:gd name="T33" fmla="*/ 84 h 462"/>
                <a:gd name="T34" fmla="*/ 102 w 929"/>
                <a:gd name="T35" fmla="*/ 93 h 462"/>
                <a:gd name="T36" fmla="*/ 93 w 929"/>
                <a:gd name="T37" fmla="*/ 102 h 462"/>
                <a:gd name="T38" fmla="*/ 92 w 929"/>
                <a:gd name="T39" fmla="*/ 133 h 462"/>
                <a:gd name="T40" fmla="*/ 105 w 929"/>
                <a:gd name="T41" fmla="*/ 140 h 462"/>
                <a:gd name="T42" fmla="*/ 122 w 929"/>
                <a:gd name="T43" fmla="*/ 142 h 462"/>
                <a:gd name="T44" fmla="*/ 130 w 929"/>
                <a:gd name="T45" fmla="*/ 133 h 462"/>
                <a:gd name="T46" fmla="*/ 160 w 929"/>
                <a:gd name="T47" fmla="*/ 112 h 462"/>
                <a:gd name="T48" fmla="*/ 180 w 929"/>
                <a:gd name="T49" fmla="*/ 105 h 462"/>
                <a:gd name="T50" fmla="*/ 204 w 929"/>
                <a:gd name="T51" fmla="*/ 97 h 462"/>
                <a:gd name="T52" fmla="*/ 227 w 929"/>
                <a:gd name="T53" fmla="*/ 91 h 462"/>
                <a:gd name="T54" fmla="*/ 240 w 929"/>
                <a:gd name="T55" fmla="*/ 82 h 462"/>
                <a:gd name="T56" fmla="*/ 252 w 929"/>
                <a:gd name="T57" fmla="*/ 63 h 462"/>
                <a:gd name="T58" fmla="*/ 252 w 929"/>
                <a:gd name="T59" fmla="*/ 48 h 462"/>
                <a:gd name="T60" fmla="*/ 252 w 929"/>
                <a:gd name="T61" fmla="*/ 39 h 462"/>
                <a:gd name="T62" fmla="*/ 262 w 929"/>
                <a:gd name="T63" fmla="*/ 28 h 462"/>
                <a:gd name="T64" fmla="*/ 276 w 929"/>
                <a:gd name="T65" fmla="*/ 29 h 462"/>
                <a:gd name="T66" fmla="*/ 291 w 929"/>
                <a:gd name="T67" fmla="*/ 16 h 462"/>
                <a:gd name="T68" fmla="*/ 279 w 929"/>
                <a:gd name="T69" fmla="*/ 17 h 462"/>
                <a:gd name="T70" fmla="*/ 267 w 929"/>
                <a:gd name="T71" fmla="*/ 14 h 462"/>
                <a:gd name="T72" fmla="*/ 250 w 929"/>
                <a:gd name="T73" fmla="*/ 7 h 462"/>
                <a:gd name="T74" fmla="*/ 202 w 929"/>
                <a:gd name="T75" fmla="*/ 7 h 462"/>
                <a:gd name="T76" fmla="*/ 184 w 929"/>
                <a:gd name="T77" fmla="*/ 12 h 462"/>
                <a:gd name="T78" fmla="*/ 175 w 929"/>
                <a:gd name="T79" fmla="*/ 12 h 462"/>
                <a:gd name="T80" fmla="*/ 163 w 929"/>
                <a:gd name="T81" fmla="*/ 16 h 462"/>
                <a:gd name="T82" fmla="*/ 151 w 929"/>
                <a:gd name="T83" fmla="*/ 9 h 462"/>
                <a:gd name="T84" fmla="*/ 136 w 929"/>
                <a:gd name="T85" fmla="*/ 12 h 462"/>
                <a:gd name="T86" fmla="*/ 115 w 929"/>
                <a:gd name="T87" fmla="*/ 16 h 462"/>
                <a:gd name="T88" fmla="*/ 129 w 929"/>
                <a:gd name="T89" fmla="*/ 12 h 462"/>
                <a:gd name="T90" fmla="*/ 111 w 929"/>
                <a:gd name="T91" fmla="*/ 2 h 462"/>
                <a:gd name="T92" fmla="*/ 105 w 929"/>
                <a:gd name="T93" fmla="*/ 1 h 462"/>
                <a:gd name="T94" fmla="*/ 99 w 929"/>
                <a:gd name="T95" fmla="*/ 2 h 462"/>
                <a:gd name="T96" fmla="*/ 76 w 929"/>
                <a:gd name="T97" fmla="*/ 5 h 462"/>
                <a:gd name="T98" fmla="*/ 50 w 929"/>
                <a:gd name="T99" fmla="*/ 9 h 462"/>
                <a:gd name="T100" fmla="*/ 34 w 929"/>
                <a:gd name="T101" fmla="*/ 7 h 462"/>
                <a:gd name="T102" fmla="*/ 36 w 929"/>
                <a:gd name="T103" fmla="*/ 21 h 462"/>
                <a:gd name="T104" fmla="*/ 32 w 929"/>
                <a:gd name="T105" fmla="*/ 16 h 462"/>
                <a:gd name="T106" fmla="*/ 19 w 929"/>
                <a:gd name="T107" fmla="*/ 1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0160A7"/>
            </a:solidFill>
            <a:ln w="9525">
              <a:noFill/>
              <a:round/>
            </a:ln>
          </p:spPr>
          <p:txBody>
            <a:bodyPr/>
            <a:lstStyle/>
            <a:p>
              <a:endParaRPr lang="zh-CN" altLang="en-US"/>
            </a:p>
          </p:txBody>
        </p:sp>
        <p:sp>
          <p:nvSpPr>
            <p:cNvPr id="35875" name="Freeform 29"/>
            <p:cNvSpPr>
              <a:spLocks noChangeArrowheads="1"/>
            </p:cNvSpPr>
            <p:nvPr/>
          </p:nvSpPr>
          <p:spPr bwMode="auto">
            <a:xfrm>
              <a:off x="1345" y="184"/>
              <a:ext cx="39" cy="24"/>
            </a:xfrm>
            <a:custGeom>
              <a:avLst/>
              <a:gdLst>
                <a:gd name="T0" fmla="*/ 11 w 52"/>
                <a:gd name="T1" fmla="*/ 0 h 32"/>
                <a:gd name="T2" fmla="*/ 3 w 52"/>
                <a:gd name="T3" fmla="*/ 6 h 32"/>
                <a:gd name="T4" fmla="*/ 8 w 52"/>
                <a:gd name="T5" fmla="*/ 11 h 32"/>
                <a:gd name="T6" fmla="*/ 14 w 52"/>
                <a:gd name="T7" fmla="*/ 10 h 32"/>
                <a:gd name="T8" fmla="*/ 11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0160A7"/>
            </a:solidFill>
            <a:ln w="9525">
              <a:noFill/>
              <a:round/>
            </a:ln>
          </p:spPr>
          <p:txBody>
            <a:bodyPr/>
            <a:lstStyle/>
            <a:p>
              <a:endParaRPr lang="zh-CN" altLang="en-US"/>
            </a:p>
          </p:txBody>
        </p:sp>
        <p:sp>
          <p:nvSpPr>
            <p:cNvPr id="35876" name="Freeform 30"/>
            <p:cNvSpPr>
              <a:spLocks noChangeArrowheads="1"/>
            </p:cNvSpPr>
            <p:nvPr/>
          </p:nvSpPr>
          <p:spPr bwMode="auto">
            <a:xfrm>
              <a:off x="1628" y="250"/>
              <a:ext cx="128" cy="54"/>
            </a:xfrm>
            <a:custGeom>
              <a:avLst/>
              <a:gdLst>
                <a:gd name="T0" fmla="*/ 31 w 172"/>
                <a:gd name="T1" fmla="*/ 3 h 72"/>
                <a:gd name="T2" fmla="*/ 20 w 172"/>
                <a:gd name="T3" fmla="*/ 2 h 72"/>
                <a:gd name="T4" fmla="*/ 16 w 172"/>
                <a:gd name="T5" fmla="*/ 0 h 72"/>
                <a:gd name="T6" fmla="*/ 0 w 172"/>
                <a:gd name="T7" fmla="*/ 9 h 72"/>
                <a:gd name="T8" fmla="*/ 9 w 172"/>
                <a:gd name="T9" fmla="*/ 13 h 72"/>
                <a:gd name="T10" fmla="*/ 13 w 172"/>
                <a:gd name="T11" fmla="*/ 20 h 72"/>
                <a:gd name="T12" fmla="*/ 20 w 172"/>
                <a:gd name="T13" fmla="*/ 22 h 72"/>
                <a:gd name="T14" fmla="*/ 24 w 172"/>
                <a:gd name="T15" fmla="*/ 23 h 72"/>
                <a:gd name="T16" fmla="*/ 40 w 172"/>
                <a:gd name="T17" fmla="*/ 20 h 72"/>
                <a:gd name="T18" fmla="*/ 53 w 172"/>
                <a:gd name="T19" fmla="*/ 14 h 72"/>
                <a:gd name="T20" fmla="*/ 45 w 172"/>
                <a:gd name="T21" fmla="*/ 6 h 72"/>
                <a:gd name="T22" fmla="*/ 42 w 172"/>
                <a:gd name="T23" fmla="*/ 2 h 72"/>
                <a:gd name="T24" fmla="*/ 31 w 172"/>
                <a:gd name="T25" fmla="*/ 3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0160A7"/>
            </a:solidFill>
            <a:ln w="9525">
              <a:noFill/>
              <a:round/>
            </a:ln>
          </p:spPr>
          <p:txBody>
            <a:bodyPr/>
            <a:lstStyle/>
            <a:p>
              <a:endParaRPr lang="zh-CN" altLang="en-US"/>
            </a:p>
          </p:txBody>
        </p:sp>
        <p:sp>
          <p:nvSpPr>
            <p:cNvPr id="35877" name="Freeform 31"/>
            <p:cNvSpPr>
              <a:spLocks noChangeArrowheads="1"/>
            </p:cNvSpPr>
            <p:nvPr/>
          </p:nvSpPr>
          <p:spPr bwMode="auto">
            <a:xfrm>
              <a:off x="1729" y="87"/>
              <a:ext cx="39" cy="24"/>
            </a:xfrm>
            <a:custGeom>
              <a:avLst/>
              <a:gdLst>
                <a:gd name="T0" fmla="*/ 11 w 52"/>
                <a:gd name="T1" fmla="*/ 0 h 32"/>
                <a:gd name="T2" fmla="*/ 3 w 52"/>
                <a:gd name="T3" fmla="*/ 6 h 32"/>
                <a:gd name="T4" fmla="*/ 8 w 52"/>
                <a:gd name="T5" fmla="*/ 11 h 32"/>
                <a:gd name="T6" fmla="*/ 14 w 52"/>
                <a:gd name="T7" fmla="*/ 10 h 32"/>
                <a:gd name="T8" fmla="*/ 11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0160A7"/>
            </a:solidFill>
            <a:ln w="9525">
              <a:noFill/>
              <a:round/>
            </a:ln>
          </p:spPr>
          <p:txBody>
            <a:bodyPr/>
            <a:lstStyle/>
            <a:p>
              <a:endParaRPr lang="zh-CN" altLang="en-US"/>
            </a:p>
          </p:txBody>
        </p:sp>
        <p:sp>
          <p:nvSpPr>
            <p:cNvPr id="35878" name="Freeform 32"/>
            <p:cNvSpPr>
              <a:spLocks noChangeArrowheads="1"/>
            </p:cNvSpPr>
            <p:nvPr/>
          </p:nvSpPr>
          <p:spPr bwMode="auto">
            <a:xfrm>
              <a:off x="1998" y="55"/>
              <a:ext cx="155" cy="63"/>
            </a:xfrm>
            <a:custGeom>
              <a:avLst/>
              <a:gdLst>
                <a:gd name="T0" fmla="*/ 61 w 206"/>
                <a:gd name="T1" fmla="*/ 2 h 85"/>
                <a:gd name="T2" fmla="*/ 33 w 206"/>
                <a:gd name="T3" fmla="*/ 3 h 85"/>
                <a:gd name="T4" fmla="*/ 35 w 206"/>
                <a:gd name="T5" fmla="*/ 7 h 85"/>
                <a:gd name="T6" fmla="*/ 35 w 206"/>
                <a:gd name="T7" fmla="*/ 10 h 85"/>
                <a:gd name="T8" fmla="*/ 29 w 206"/>
                <a:gd name="T9" fmla="*/ 8 h 85"/>
                <a:gd name="T10" fmla="*/ 25 w 206"/>
                <a:gd name="T11" fmla="*/ 5 h 85"/>
                <a:gd name="T12" fmla="*/ 8 w 206"/>
                <a:gd name="T13" fmla="*/ 8 h 85"/>
                <a:gd name="T14" fmla="*/ 10 w 206"/>
                <a:gd name="T15" fmla="*/ 15 h 85"/>
                <a:gd name="T16" fmla="*/ 17 w 206"/>
                <a:gd name="T17" fmla="*/ 16 h 85"/>
                <a:gd name="T18" fmla="*/ 24 w 206"/>
                <a:gd name="T19" fmla="*/ 22 h 85"/>
                <a:gd name="T20" fmla="*/ 29 w 206"/>
                <a:gd name="T21" fmla="*/ 26 h 85"/>
                <a:gd name="T22" fmla="*/ 35 w 206"/>
                <a:gd name="T23" fmla="*/ 20 h 85"/>
                <a:gd name="T24" fmla="*/ 38 w 206"/>
                <a:gd name="T25" fmla="*/ 18 h 85"/>
                <a:gd name="T26" fmla="*/ 41 w 206"/>
                <a:gd name="T27" fmla="*/ 14 h 85"/>
                <a:gd name="T28" fmla="*/ 53 w 206"/>
                <a:gd name="T29" fmla="*/ 10 h 85"/>
                <a:gd name="T30" fmla="*/ 60 w 206"/>
                <a:gd name="T31" fmla="*/ 10 h 85"/>
                <a:gd name="T32" fmla="*/ 64 w 206"/>
                <a:gd name="T33" fmla="*/ 8 h 85"/>
                <a:gd name="T34" fmla="*/ 61 w 206"/>
                <a:gd name="T35" fmla="*/ 2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0160A7"/>
            </a:solidFill>
            <a:ln w="9525">
              <a:noFill/>
              <a:round/>
            </a:ln>
          </p:spPr>
          <p:txBody>
            <a:bodyPr/>
            <a:lstStyle/>
            <a:p>
              <a:endParaRPr lang="zh-CN" altLang="en-US"/>
            </a:p>
          </p:txBody>
        </p:sp>
        <p:sp>
          <p:nvSpPr>
            <p:cNvPr id="35879" name="Freeform 33"/>
            <p:cNvSpPr>
              <a:spLocks noChangeArrowheads="1"/>
            </p:cNvSpPr>
            <p:nvPr/>
          </p:nvSpPr>
          <p:spPr bwMode="auto">
            <a:xfrm>
              <a:off x="2095" y="88"/>
              <a:ext cx="48" cy="21"/>
            </a:xfrm>
            <a:custGeom>
              <a:avLst/>
              <a:gdLst>
                <a:gd name="T0" fmla="*/ 11 w 64"/>
                <a:gd name="T1" fmla="*/ 2 h 28"/>
                <a:gd name="T2" fmla="*/ 3 w 64"/>
                <a:gd name="T3" fmla="*/ 2 h 28"/>
                <a:gd name="T4" fmla="*/ 8 w 64"/>
                <a:gd name="T5" fmla="*/ 9 h 28"/>
                <a:gd name="T6" fmla="*/ 17 w 64"/>
                <a:gd name="T7" fmla="*/ 5 h 28"/>
                <a:gd name="T8" fmla="*/ 11 w 64"/>
                <a:gd name="T9" fmla="*/ 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0160A7"/>
            </a:solidFill>
            <a:ln w="9525">
              <a:noFill/>
              <a:round/>
            </a:ln>
          </p:spPr>
          <p:txBody>
            <a:bodyPr/>
            <a:lstStyle/>
            <a:p>
              <a:endParaRPr lang="zh-CN" altLang="en-US"/>
            </a:p>
          </p:txBody>
        </p:sp>
        <p:sp>
          <p:nvSpPr>
            <p:cNvPr id="35880" name="Freeform 34"/>
            <p:cNvSpPr>
              <a:spLocks noChangeArrowheads="1"/>
            </p:cNvSpPr>
            <p:nvPr/>
          </p:nvSpPr>
          <p:spPr bwMode="auto">
            <a:xfrm>
              <a:off x="1803" y="360"/>
              <a:ext cx="109" cy="132"/>
            </a:xfrm>
            <a:custGeom>
              <a:avLst/>
              <a:gdLst>
                <a:gd name="T0" fmla="*/ 7 w 146"/>
                <a:gd name="T1" fmla="*/ 6 h 176"/>
                <a:gd name="T2" fmla="*/ 0 w 146"/>
                <a:gd name="T3" fmla="*/ 8 h 176"/>
                <a:gd name="T4" fmla="*/ 4 w 146"/>
                <a:gd name="T5" fmla="*/ 14 h 176"/>
                <a:gd name="T6" fmla="*/ 10 w 146"/>
                <a:gd name="T7" fmla="*/ 28 h 176"/>
                <a:gd name="T8" fmla="*/ 16 w 146"/>
                <a:gd name="T9" fmla="*/ 29 h 176"/>
                <a:gd name="T10" fmla="*/ 16 w 146"/>
                <a:gd name="T11" fmla="*/ 34 h 176"/>
                <a:gd name="T12" fmla="*/ 9 w 146"/>
                <a:gd name="T13" fmla="*/ 36 h 176"/>
                <a:gd name="T14" fmla="*/ 5 w 146"/>
                <a:gd name="T15" fmla="*/ 42 h 176"/>
                <a:gd name="T16" fmla="*/ 5 w 146"/>
                <a:gd name="T17" fmla="*/ 44 h 176"/>
                <a:gd name="T18" fmla="*/ 9 w 146"/>
                <a:gd name="T19" fmla="*/ 45 h 176"/>
                <a:gd name="T20" fmla="*/ 5 w 146"/>
                <a:gd name="T21" fmla="*/ 53 h 176"/>
                <a:gd name="T22" fmla="*/ 6 w 146"/>
                <a:gd name="T23" fmla="*/ 56 h 176"/>
                <a:gd name="T24" fmla="*/ 10 w 146"/>
                <a:gd name="T25" fmla="*/ 54 h 176"/>
                <a:gd name="T26" fmla="*/ 18 w 146"/>
                <a:gd name="T27" fmla="*/ 53 h 176"/>
                <a:gd name="T28" fmla="*/ 29 w 146"/>
                <a:gd name="T29" fmla="*/ 54 h 176"/>
                <a:gd name="T30" fmla="*/ 34 w 146"/>
                <a:gd name="T31" fmla="*/ 53 h 176"/>
                <a:gd name="T32" fmla="*/ 38 w 146"/>
                <a:gd name="T33" fmla="*/ 53 h 176"/>
                <a:gd name="T34" fmla="*/ 40 w 146"/>
                <a:gd name="T35" fmla="*/ 45 h 176"/>
                <a:gd name="T36" fmla="*/ 45 w 146"/>
                <a:gd name="T37" fmla="*/ 42 h 176"/>
                <a:gd name="T38" fmla="*/ 34 w 146"/>
                <a:gd name="T39" fmla="*/ 35 h 176"/>
                <a:gd name="T40" fmla="*/ 28 w 146"/>
                <a:gd name="T41" fmla="*/ 26 h 176"/>
                <a:gd name="T42" fmla="*/ 25 w 146"/>
                <a:gd name="T43" fmla="*/ 22 h 176"/>
                <a:gd name="T44" fmla="*/ 20 w 146"/>
                <a:gd name="T45" fmla="*/ 20 h 176"/>
                <a:gd name="T46" fmla="*/ 27 w 146"/>
                <a:gd name="T47" fmla="*/ 15 h 176"/>
                <a:gd name="T48" fmla="*/ 20 w 146"/>
                <a:gd name="T49" fmla="*/ 10 h 176"/>
                <a:gd name="T50" fmla="*/ 22 w 146"/>
                <a:gd name="T51" fmla="*/ 5 h 176"/>
                <a:gd name="T52" fmla="*/ 14 w 146"/>
                <a:gd name="T53" fmla="*/ 1 h 176"/>
                <a:gd name="T54" fmla="*/ 9 w 146"/>
                <a:gd name="T55" fmla="*/ 3 h 176"/>
                <a:gd name="T56" fmla="*/ 7 w 146"/>
                <a:gd name="T57" fmla="*/ 6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0160A7"/>
            </a:solidFill>
            <a:ln w="9525">
              <a:noFill/>
              <a:round/>
            </a:ln>
          </p:spPr>
          <p:txBody>
            <a:bodyPr/>
            <a:lstStyle/>
            <a:p>
              <a:endParaRPr lang="zh-CN" altLang="en-US"/>
            </a:p>
          </p:txBody>
        </p:sp>
        <p:sp>
          <p:nvSpPr>
            <p:cNvPr id="35881" name="Freeform 35"/>
            <p:cNvSpPr>
              <a:spLocks noChangeArrowheads="1"/>
            </p:cNvSpPr>
            <p:nvPr/>
          </p:nvSpPr>
          <p:spPr bwMode="auto">
            <a:xfrm>
              <a:off x="1749" y="408"/>
              <a:ext cx="69" cy="68"/>
            </a:xfrm>
            <a:custGeom>
              <a:avLst/>
              <a:gdLst>
                <a:gd name="T0" fmla="*/ 19 w 92"/>
                <a:gd name="T1" fmla="*/ 1 h 92"/>
                <a:gd name="T2" fmla="*/ 26 w 92"/>
                <a:gd name="T3" fmla="*/ 2 h 92"/>
                <a:gd name="T4" fmla="*/ 29 w 92"/>
                <a:gd name="T5" fmla="*/ 7 h 92"/>
                <a:gd name="T6" fmla="*/ 25 w 92"/>
                <a:gd name="T7" fmla="*/ 14 h 92"/>
                <a:gd name="T8" fmla="*/ 15 w 92"/>
                <a:gd name="T9" fmla="*/ 22 h 92"/>
                <a:gd name="T10" fmla="*/ 6 w 92"/>
                <a:gd name="T11" fmla="*/ 27 h 92"/>
                <a:gd name="T12" fmla="*/ 3 w 92"/>
                <a:gd name="T13" fmla="*/ 21 h 92"/>
                <a:gd name="T14" fmla="*/ 6 w 92"/>
                <a:gd name="T15" fmla="*/ 19 h 92"/>
                <a:gd name="T16" fmla="*/ 5 w 92"/>
                <a:gd name="T17" fmla="*/ 13 h 92"/>
                <a:gd name="T18" fmla="*/ 13 w 92"/>
                <a:gd name="T19" fmla="*/ 9 h 92"/>
                <a:gd name="T20" fmla="*/ 19 w 9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0160A7"/>
            </a:solidFill>
            <a:ln w="9525">
              <a:noFill/>
              <a:round/>
            </a:ln>
          </p:spPr>
          <p:txBody>
            <a:bodyPr/>
            <a:lstStyle/>
            <a:p>
              <a:endParaRPr lang="zh-CN" altLang="en-US"/>
            </a:p>
          </p:txBody>
        </p:sp>
        <p:sp>
          <p:nvSpPr>
            <p:cNvPr id="35882" name="Freeform 36"/>
            <p:cNvSpPr>
              <a:spLocks noChangeArrowheads="1"/>
            </p:cNvSpPr>
            <p:nvPr/>
          </p:nvSpPr>
          <p:spPr bwMode="auto">
            <a:xfrm>
              <a:off x="3435" y="1551"/>
              <a:ext cx="474" cy="495"/>
            </a:xfrm>
            <a:custGeom>
              <a:avLst/>
              <a:gdLst>
                <a:gd name="T0" fmla="*/ 67 w 633"/>
                <a:gd name="T1" fmla="*/ 4 h 660"/>
                <a:gd name="T2" fmla="*/ 55 w 633"/>
                <a:gd name="T3" fmla="*/ 6 h 660"/>
                <a:gd name="T4" fmla="*/ 46 w 633"/>
                <a:gd name="T5" fmla="*/ 17 h 660"/>
                <a:gd name="T6" fmla="*/ 32 w 633"/>
                <a:gd name="T7" fmla="*/ 19 h 660"/>
                <a:gd name="T8" fmla="*/ 26 w 633"/>
                <a:gd name="T9" fmla="*/ 24 h 660"/>
                <a:gd name="T10" fmla="*/ 21 w 633"/>
                <a:gd name="T11" fmla="*/ 37 h 660"/>
                <a:gd name="T12" fmla="*/ 11 w 633"/>
                <a:gd name="T13" fmla="*/ 53 h 660"/>
                <a:gd name="T14" fmla="*/ 0 w 633"/>
                <a:gd name="T15" fmla="*/ 57 h 660"/>
                <a:gd name="T16" fmla="*/ 22 w 633"/>
                <a:gd name="T17" fmla="*/ 103 h 660"/>
                <a:gd name="T18" fmla="*/ 37 w 633"/>
                <a:gd name="T19" fmla="*/ 135 h 660"/>
                <a:gd name="T20" fmla="*/ 46 w 633"/>
                <a:gd name="T21" fmla="*/ 140 h 660"/>
                <a:gd name="T22" fmla="*/ 52 w 633"/>
                <a:gd name="T23" fmla="*/ 143 h 660"/>
                <a:gd name="T24" fmla="*/ 72 w 633"/>
                <a:gd name="T25" fmla="*/ 137 h 660"/>
                <a:gd name="T26" fmla="*/ 79 w 633"/>
                <a:gd name="T27" fmla="*/ 134 h 660"/>
                <a:gd name="T28" fmla="*/ 94 w 633"/>
                <a:gd name="T29" fmla="*/ 143 h 660"/>
                <a:gd name="T30" fmla="*/ 102 w 633"/>
                <a:gd name="T31" fmla="*/ 167 h 660"/>
                <a:gd name="T32" fmla="*/ 106 w 633"/>
                <a:gd name="T33" fmla="*/ 166 h 660"/>
                <a:gd name="T34" fmla="*/ 109 w 633"/>
                <a:gd name="T35" fmla="*/ 161 h 660"/>
                <a:gd name="T36" fmla="*/ 116 w 633"/>
                <a:gd name="T37" fmla="*/ 173 h 660"/>
                <a:gd name="T38" fmla="*/ 127 w 633"/>
                <a:gd name="T39" fmla="*/ 181 h 660"/>
                <a:gd name="T40" fmla="*/ 137 w 633"/>
                <a:gd name="T41" fmla="*/ 191 h 660"/>
                <a:gd name="T42" fmla="*/ 139 w 633"/>
                <a:gd name="T43" fmla="*/ 195 h 660"/>
                <a:gd name="T44" fmla="*/ 143 w 633"/>
                <a:gd name="T45" fmla="*/ 197 h 660"/>
                <a:gd name="T46" fmla="*/ 152 w 633"/>
                <a:gd name="T47" fmla="*/ 207 h 660"/>
                <a:gd name="T48" fmla="*/ 155 w 633"/>
                <a:gd name="T49" fmla="*/ 200 h 660"/>
                <a:gd name="T50" fmla="*/ 170 w 633"/>
                <a:gd name="T51" fmla="*/ 209 h 660"/>
                <a:gd name="T52" fmla="*/ 184 w 633"/>
                <a:gd name="T53" fmla="*/ 207 h 660"/>
                <a:gd name="T54" fmla="*/ 193 w 633"/>
                <a:gd name="T55" fmla="*/ 168 h 660"/>
                <a:gd name="T56" fmla="*/ 198 w 633"/>
                <a:gd name="T57" fmla="*/ 146 h 660"/>
                <a:gd name="T58" fmla="*/ 195 w 633"/>
                <a:gd name="T59" fmla="*/ 116 h 660"/>
                <a:gd name="T60" fmla="*/ 168 w 633"/>
                <a:gd name="T61" fmla="*/ 86 h 660"/>
                <a:gd name="T62" fmla="*/ 166 w 633"/>
                <a:gd name="T63" fmla="*/ 74 h 660"/>
                <a:gd name="T64" fmla="*/ 145 w 633"/>
                <a:gd name="T65" fmla="*/ 57 h 660"/>
                <a:gd name="T66" fmla="*/ 148 w 633"/>
                <a:gd name="T67" fmla="*/ 49 h 660"/>
                <a:gd name="T68" fmla="*/ 143 w 633"/>
                <a:gd name="T69" fmla="*/ 42 h 660"/>
                <a:gd name="T70" fmla="*/ 131 w 633"/>
                <a:gd name="T71" fmla="*/ 25 h 660"/>
                <a:gd name="T72" fmla="*/ 124 w 633"/>
                <a:gd name="T73" fmla="*/ 10 h 660"/>
                <a:gd name="T74" fmla="*/ 122 w 633"/>
                <a:gd name="T75" fmla="*/ 6 h 660"/>
                <a:gd name="T76" fmla="*/ 115 w 633"/>
                <a:gd name="T77" fmla="*/ 48 h 660"/>
                <a:gd name="T78" fmla="*/ 102 w 633"/>
                <a:gd name="T79" fmla="*/ 37 h 660"/>
                <a:gd name="T80" fmla="*/ 92 w 633"/>
                <a:gd name="T81" fmla="*/ 35 h 660"/>
                <a:gd name="T82" fmla="*/ 86 w 633"/>
                <a:gd name="T83" fmla="*/ 28 h 660"/>
                <a:gd name="T84" fmla="*/ 83 w 633"/>
                <a:gd name="T85" fmla="*/ 20 h 660"/>
                <a:gd name="T86" fmla="*/ 87 w 633"/>
                <a:gd name="T87" fmla="*/ 17 h 660"/>
                <a:gd name="T88" fmla="*/ 76 w 633"/>
                <a:gd name="T89" fmla="*/ 6 h 660"/>
                <a:gd name="T90" fmla="*/ 68 w 633"/>
                <a:gd name="T91" fmla="*/ 4 h 660"/>
                <a:gd name="T92" fmla="*/ 64 w 633"/>
                <a:gd name="T93" fmla="*/ 2 h 660"/>
                <a:gd name="T94" fmla="*/ 67 w 633"/>
                <a:gd name="T95" fmla="*/ 4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0160A7"/>
            </a:solidFill>
            <a:ln w="9525">
              <a:noFill/>
              <a:round/>
            </a:ln>
          </p:spPr>
          <p:txBody>
            <a:bodyPr/>
            <a:lstStyle/>
            <a:p>
              <a:endParaRPr lang="zh-CN" altLang="en-US"/>
            </a:p>
          </p:txBody>
        </p:sp>
        <p:sp>
          <p:nvSpPr>
            <p:cNvPr id="35883" name="Freeform 37"/>
            <p:cNvSpPr>
              <a:spLocks noChangeArrowheads="1"/>
            </p:cNvSpPr>
            <p:nvPr/>
          </p:nvSpPr>
          <p:spPr bwMode="auto">
            <a:xfrm>
              <a:off x="3582" y="1290"/>
              <a:ext cx="319" cy="210"/>
            </a:xfrm>
            <a:custGeom>
              <a:avLst/>
              <a:gdLst>
                <a:gd name="T0" fmla="*/ 26 w 426"/>
                <a:gd name="T1" fmla="*/ 20 h 280"/>
                <a:gd name="T2" fmla="*/ 21 w 426"/>
                <a:gd name="T3" fmla="*/ 11 h 280"/>
                <a:gd name="T4" fmla="*/ 20 w 426"/>
                <a:gd name="T5" fmla="*/ 5 h 280"/>
                <a:gd name="T6" fmla="*/ 16 w 426"/>
                <a:gd name="T7" fmla="*/ 4 h 280"/>
                <a:gd name="T8" fmla="*/ 5 w 426"/>
                <a:gd name="T9" fmla="*/ 5 h 280"/>
                <a:gd name="T10" fmla="*/ 14 w 426"/>
                <a:gd name="T11" fmla="*/ 13 h 280"/>
                <a:gd name="T12" fmla="*/ 15 w 426"/>
                <a:gd name="T13" fmla="*/ 17 h 280"/>
                <a:gd name="T14" fmla="*/ 7 w 426"/>
                <a:gd name="T15" fmla="*/ 22 h 280"/>
                <a:gd name="T16" fmla="*/ 28 w 426"/>
                <a:gd name="T17" fmla="*/ 29 h 280"/>
                <a:gd name="T18" fmla="*/ 39 w 426"/>
                <a:gd name="T19" fmla="*/ 35 h 280"/>
                <a:gd name="T20" fmla="*/ 40 w 426"/>
                <a:gd name="T21" fmla="*/ 40 h 280"/>
                <a:gd name="T22" fmla="*/ 44 w 426"/>
                <a:gd name="T23" fmla="*/ 42 h 280"/>
                <a:gd name="T24" fmla="*/ 46 w 426"/>
                <a:gd name="T25" fmla="*/ 50 h 280"/>
                <a:gd name="T26" fmla="*/ 41 w 426"/>
                <a:gd name="T27" fmla="*/ 62 h 280"/>
                <a:gd name="T28" fmla="*/ 57 w 426"/>
                <a:gd name="T29" fmla="*/ 60 h 280"/>
                <a:gd name="T30" fmla="*/ 61 w 426"/>
                <a:gd name="T31" fmla="*/ 69 h 280"/>
                <a:gd name="T32" fmla="*/ 68 w 426"/>
                <a:gd name="T33" fmla="*/ 71 h 280"/>
                <a:gd name="T34" fmla="*/ 72 w 426"/>
                <a:gd name="T35" fmla="*/ 72 h 280"/>
                <a:gd name="T36" fmla="*/ 79 w 426"/>
                <a:gd name="T37" fmla="*/ 71 h 280"/>
                <a:gd name="T38" fmla="*/ 87 w 426"/>
                <a:gd name="T39" fmla="*/ 62 h 280"/>
                <a:gd name="T40" fmla="*/ 106 w 426"/>
                <a:gd name="T41" fmla="*/ 80 h 280"/>
                <a:gd name="T42" fmla="*/ 115 w 426"/>
                <a:gd name="T43" fmla="*/ 89 h 280"/>
                <a:gd name="T44" fmla="*/ 113 w 426"/>
                <a:gd name="T45" fmla="*/ 71 h 280"/>
                <a:gd name="T46" fmla="*/ 106 w 426"/>
                <a:gd name="T47" fmla="*/ 64 h 280"/>
                <a:gd name="T48" fmla="*/ 118 w 426"/>
                <a:gd name="T49" fmla="*/ 53 h 280"/>
                <a:gd name="T50" fmla="*/ 128 w 426"/>
                <a:gd name="T51" fmla="*/ 50 h 280"/>
                <a:gd name="T52" fmla="*/ 133 w 426"/>
                <a:gd name="T53" fmla="*/ 49 h 280"/>
                <a:gd name="T54" fmla="*/ 133 w 426"/>
                <a:gd name="T55" fmla="*/ 44 h 280"/>
                <a:gd name="T56" fmla="*/ 112 w 426"/>
                <a:gd name="T57" fmla="*/ 47 h 280"/>
                <a:gd name="T58" fmla="*/ 96 w 426"/>
                <a:gd name="T59" fmla="*/ 44 h 280"/>
                <a:gd name="T60" fmla="*/ 94 w 426"/>
                <a:gd name="T61" fmla="*/ 41 h 280"/>
                <a:gd name="T62" fmla="*/ 92 w 426"/>
                <a:gd name="T63" fmla="*/ 37 h 280"/>
                <a:gd name="T64" fmla="*/ 70 w 426"/>
                <a:gd name="T65" fmla="*/ 26 h 280"/>
                <a:gd name="T66" fmla="*/ 50 w 426"/>
                <a:gd name="T67" fmla="*/ 20 h 280"/>
                <a:gd name="T68" fmla="*/ 43 w 426"/>
                <a:gd name="T69" fmla="*/ 17 h 280"/>
                <a:gd name="T70" fmla="*/ 25 w 426"/>
                <a:gd name="T71" fmla="*/ 17 h 280"/>
                <a:gd name="T72" fmla="*/ 21 w 426"/>
                <a:gd name="T73" fmla="*/ 11 h 280"/>
                <a:gd name="T74" fmla="*/ 21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0160A7"/>
            </a:solidFill>
            <a:ln w="9525">
              <a:noFill/>
              <a:round/>
            </a:ln>
          </p:spPr>
          <p:txBody>
            <a:bodyPr/>
            <a:lstStyle/>
            <a:p>
              <a:endParaRPr lang="zh-CN" altLang="en-US"/>
            </a:p>
          </p:txBody>
        </p:sp>
        <p:sp>
          <p:nvSpPr>
            <p:cNvPr id="35884" name="Freeform 38"/>
            <p:cNvSpPr>
              <a:spLocks noChangeArrowheads="1"/>
            </p:cNvSpPr>
            <p:nvPr/>
          </p:nvSpPr>
          <p:spPr bwMode="auto">
            <a:xfrm>
              <a:off x="3591" y="1292"/>
              <a:ext cx="311" cy="211"/>
            </a:xfrm>
            <a:custGeom>
              <a:avLst/>
              <a:gdLst>
                <a:gd name="T0" fmla="*/ 0 w 416"/>
                <a:gd name="T1" fmla="*/ 1 h 282"/>
                <a:gd name="T2" fmla="*/ 6 w 416"/>
                <a:gd name="T3" fmla="*/ 12 h 282"/>
                <a:gd name="T4" fmla="*/ 9 w 416"/>
                <a:gd name="T5" fmla="*/ 16 h 282"/>
                <a:gd name="T6" fmla="*/ 26 w 416"/>
                <a:gd name="T7" fmla="*/ 28 h 282"/>
                <a:gd name="T8" fmla="*/ 37 w 416"/>
                <a:gd name="T9" fmla="*/ 36 h 282"/>
                <a:gd name="T10" fmla="*/ 41 w 416"/>
                <a:gd name="T11" fmla="*/ 38 h 282"/>
                <a:gd name="T12" fmla="*/ 43 w 416"/>
                <a:gd name="T13" fmla="*/ 52 h 282"/>
                <a:gd name="T14" fmla="*/ 37 w 416"/>
                <a:gd name="T15" fmla="*/ 63 h 282"/>
                <a:gd name="T16" fmla="*/ 43 w 416"/>
                <a:gd name="T17" fmla="*/ 61 h 282"/>
                <a:gd name="T18" fmla="*/ 46 w 416"/>
                <a:gd name="T19" fmla="*/ 59 h 282"/>
                <a:gd name="T20" fmla="*/ 50 w 416"/>
                <a:gd name="T21" fmla="*/ 63 h 282"/>
                <a:gd name="T22" fmla="*/ 58 w 416"/>
                <a:gd name="T23" fmla="*/ 68 h 282"/>
                <a:gd name="T24" fmla="*/ 65 w 416"/>
                <a:gd name="T25" fmla="*/ 73 h 282"/>
                <a:gd name="T26" fmla="*/ 75 w 416"/>
                <a:gd name="T27" fmla="*/ 69 h 282"/>
                <a:gd name="T28" fmla="*/ 77 w 416"/>
                <a:gd name="T29" fmla="*/ 61 h 282"/>
                <a:gd name="T30" fmla="*/ 84 w 416"/>
                <a:gd name="T31" fmla="*/ 63 h 282"/>
                <a:gd name="T32" fmla="*/ 91 w 416"/>
                <a:gd name="T33" fmla="*/ 66 h 282"/>
                <a:gd name="T34" fmla="*/ 106 w 416"/>
                <a:gd name="T35" fmla="*/ 88 h 282"/>
                <a:gd name="T36" fmla="*/ 111 w 416"/>
                <a:gd name="T37" fmla="*/ 87 h 282"/>
                <a:gd name="T38" fmla="*/ 110 w 416"/>
                <a:gd name="T39" fmla="*/ 79 h 282"/>
                <a:gd name="T40" fmla="*/ 99 w 416"/>
                <a:gd name="T41" fmla="*/ 61 h 282"/>
                <a:gd name="T42" fmla="*/ 112 w 416"/>
                <a:gd name="T43" fmla="*/ 55 h 282"/>
                <a:gd name="T44" fmla="*/ 127 w 416"/>
                <a:gd name="T45" fmla="*/ 46 h 282"/>
                <a:gd name="T46" fmla="*/ 128 w 416"/>
                <a:gd name="T47" fmla="*/ 37 h 282"/>
                <a:gd name="T48" fmla="*/ 114 w 416"/>
                <a:gd name="T49" fmla="*/ 43 h 282"/>
                <a:gd name="T50" fmla="*/ 96 w 416"/>
                <a:gd name="T51" fmla="*/ 43 h 282"/>
                <a:gd name="T52" fmla="*/ 82 w 416"/>
                <a:gd name="T53" fmla="*/ 31 h 282"/>
                <a:gd name="T54" fmla="*/ 57 w 416"/>
                <a:gd name="T55" fmla="*/ 19 h 282"/>
                <a:gd name="T56" fmla="*/ 41 w 416"/>
                <a:gd name="T57" fmla="*/ 10 h 282"/>
                <a:gd name="T58" fmla="*/ 29 w 416"/>
                <a:gd name="T59" fmla="*/ 13 h 282"/>
                <a:gd name="T60" fmla="*/ 24 w 416"/>
                <a:gd name="T61" fmla="*/ 18 h 282"/>
                <a:gd name="T62" fmla="*/ 17 w 416"/>
                <a:gd name="T63" fmla="*/ 5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0160A7"/>
            </a:solidFill>
            <a:ln w="9525">
              <a:noFill/>
              <a:round/>
            </a:ln>
          </p:spPr>
          <p:txBody>
            <a:bodyPr/>
            <a:lstStyle/>
            <a:p>
              <a:endParaRPr lang="zh-CN" altLang="en-US"/>
            </a:p>
          </p:txBody>
        </p:sp>
        <p:sp>
          <p:nvSpPr>
            <p:cNvPr id="35885" name="Freeform 39"/>
            <p:cNvSpPr>
              <a:spLocks noChangeArrowheads="1"/>
            </p:cNvSpPr>
            <p:nvPr/>
          </p:nvSpPr>
          <p:spPr bwMode="auto">
            <a:xfrm>
              <a:off x="3821" y="2062"/>
              <a:ext cx="45" cy="58"/>
            </a:xfrm>
            <a:custGeom>
              <a:avLst/>
              <a:gdLst>
                <a:gd name="T0" fmla="*/ 11 w 60"/>
                <a:gd name="T1" fmla="*/ 5 h 78"/>
                <a:gd name="T2" fmla="*/ 0 w 60"/>
                <a:gd name="T3" fmla="*/ 5 h 78"/>
                <a:gd name="T4" fmla="*/ 6 w 60"/>
                <a:gd name="T5" fmla="*/ 13 h 78"/>
                <a:gd name="T6" fmla="*/ 9 w 60"/>
                <a:gd name="T7" fmla="*/ 20 h 78"/>
                <a:gd name="T8" fmla="*/ 11 w 60"/>
                <a:gd name="T9" fmla="*/ 24 h 78"/>
                <a:gd name="T10" fmla="*/ 20 w 60"/>
                <a:gd name="T11" fmla="*/ 16 h 78"/>
                <a:gd name="T12" fmla="*/ 11 w 60"/>
                <a:gd name="T13" fmla="*/ 5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0160A7"/>
            </a:solidFill>
            <a:ln w="9525">
              <a:noFill/>
              <a:round/>
            </a:ln>
          </p:spPr>
          <p:txBody>
            <a:bodyPr/>
            <a:lstStyle/>
            <a:p>
              <a:endParaRPr lang="zh-CN" altLang="en-US"/>
            </a:p>
          </p:txBody>
        </p:sp>
        <p:sp>
          <p:nvSpPr>
            <p:cNvPr id="35886" name="Freeform 40"/>
            <p:cNvSpPr>
              <a:spLocks noChangeArrowheads="1"/>
            </p:cNvSpPr>
            <p:nvPr/>
          </p:nvSpPr>
          <p:spPr bwMode="auto">
            <a:xfrm>
              <a:off x="3957" y="1972"/>
              <a:ext cx="164" cy="85"/>
            </a:xfrm>
            <a:custGeom>
              <a:avLst/>
              <a:gdLst>
                <a:gd name="T0" fmla="*/ 14 w 219"/>
                <a:gd name="T1" fmla="*/ 23 h 113"/>
                <a:gd name="T2" fmla="*/ 12 w 219"/>
                <a:gd name="T3" fmla="*/ 20 h 113"/>
                <a:gd name="T4" fmla="*/ 4 w 219"/>
                <a:gd name="T5" fmla="*/ 22 h 113"/>
                <a:gd name="T6" fmla="*/ 12 w 219"/>
                <a:gd name="T7" fmla="*/ 36 h 113"/>
                <a:gd name="T8" fmla="*/ 39 w 219"/>
                <a:gd name="T9" fmla="*/ 29 h 113"/>
                <a:gd name="T10" fmla="*/ 46 w 219"/>
                <a:gd name="T11" fmla="*/ 23 h 113"/>
                <a:gd name="T12" fmla="*/ 54 w 219"/>
                <a:gd name="T13" fmla="*/ 21 h 113"/>
                <a:gd name="T14" fmla="*/ 69 w 219"/>
                <a:gd name="T15" fmla="*/ 6 h 113"/>
                <a:gd name="T16" fmla="*/ 66 w 219"/>
                <a:gd name="T17" fmla="*/ 0 h 113"/>
                <a:gd name="T18" fmla="*/ 56 w 219"/>
                <a:gd name="T19" fmla="*/ 6 h 113"/>
                <a:gd name="T20" fmla="*/ 34 w 219"/>
                <a:gd name="T21" fmla="*/ 13 h 113"/>
                <a:gd name="T22" fmla="*/ 25 w 219"/>
                <a:gd name="T23" fmla="*/ 15 h 113"/>
                <a:gd name="T24" fmla="*/ 19 w 219"/>
                <a:gd name="T25" fmla="*/ 17 h 113"/>
                <a:gd name="T26" fmla="*/ 14 w 219"/>
                <a:gd name="T27" fmla="*/ 23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0160A7"/>
            </a:solidFill>
            <a:ln w="9525">
              <a:noFill/>
              <a:round/>
            </a:ln>
          </p:spPr>
          <p:txBody>
            <a:bodyPr/>
            <a:lstStyle/>
            <a:p>
              <a:endParaRPr lang="zh-CN" altLang="en-US"/>
            </a:p>
          </p:txBody>
        </p:sp>
        <p:sp>
          <p:nvSpPr>
            <p:cNvPr id="35887" name="Freeform 41"/>
            <p:cNvSpPr>
              <a:spLocks noChangeArrowheads="1"/>
            </p:cNvSpPr>
            <p:nvPr/>
          </p:nvSpPr>
          <p:spPr bwMode="auto">
            <a:xfrm>
              <a:off x="4127" y="1922"/>
              <a:ext cx="104" cy="92"/>
            </a:xfrm>
            <a:custGeom>
              <a:avLst/>
              <a:gdLst>
                <a:gd name="T0" fmla="*/ 4 w 139"/>
                <a:gd name="T1" fmla="*/ 20 h 122"/>
                <a:gd name="T2" fmla="*/ 2 w 139"/>
                <a:gd name="T3" fmla="*/ 27 h 122"/>
                <a:gd name="T4" fmla="*/ 0 w 139"/>
                <a:gd name="T5" fmla="*/ 35 h 122"/>
                <a:gd name="T6" fmla="*/ 11 w 139"/>
                <a:gd name="T7" fmla="*/ 38 h 122"/>
                <a:gd name="T8" fmla="*/ 16 w 139"/>
                <a:gd name="T9" fmla="*/ 31 h 122"/>
                <a:gd name="T10" fmla="*/ 39 w 139"/>
                <a:gd name="T11" fmla="*/ 22 h 122"/>
                <a:gd name="T12" fmla="*/ 43 w 139"/>
                <a:gd name="T13" fmla="*/ 14 h 122"/>
                <a:gd name="T14" fmla="*/ 35 w 139"/>
                <a:gd name="T15" fmla="*/ 9 h 122"/>
                <a:gd name="T16" fmla="*/ 31 w 139"/>
                <a:gd name="T17" fmla="*/ 6 h 122"/>
                <a:gd name="T18" fmla="*/ 20 w 139"/>
                <a:gd name="T19" fmla="*/ 4 h 122"/>
                <a:gd name="T20" fmla="*/ 16 w 139"/>
                <a:gd name="T21" fmla="*/ 11 h 122"/>
                <a:gd name="T22" fmla="*/ 4 w 139"/>
                <a:gd name="T23" fmla="*/ 20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0160A7"/>
            </a:solidFill>
            <a:ln w="9525">
              <a:noFill/>
              <a:round/>
            </a:ln>
          </p:spPr>
          <p:txBody>
            <a:bodyPr/>
            <a:lstStyle/>
            <a:p>
              <a:endParaRPr lang="zh-CN" altLang="en-US"/>
            </a:p>
          </p:txBody>
        </p:sp>
        <p:sp>
          <p:nvSpPr>
            <p:cNvPr id="35888" name="Freeform 42"/>
            <p:cNvSpPr>
              <a:spLocks noChangeArrowheads="1"/>
            </p:cNvSpPr>
            <p:nvPr/>
          </p:nvSpPr>
          <p:spPr bwMode="auto">
            <a:xfrm>
              <a:off x="4182" y="1881"/>
              <a:ext cx="37" cy="26"/>
            </a:xfrm>
            <a:custGeom>
              <a:avLst/>
              <a:gdLst>
                <a:gd name="T0" fmla="*/ 10 w 49"/>
                <a:gd name="T1" fmla="*/ 0 h 35"/>
                <a:gd name="T2" fmla="*/ 3 w 49"/>
                <a:gd name="T3" fmla="*/ 3 h 35"/>
                <a:gd name="T4" fmla="*/ 8 w 49"/>
                <a:gd name="T5" fmla="*/ 10 h 35"/>
                <a:gd name="T6" fmla="*/ 13 w 49"/>
                <a:gd name="T7" fmla="*/ 7 h 35"/>
                <a:gd name="T8" fmla="*/ 10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0160A7"/>
            </a:solidFill>
            <a:ln w="9525">
              <a:noFill/>
              <a:round/>
            </a:ln>
          </p:spPr>
          <p:txBody>
            <a:bodyPr/>
            <a:lstStyle/>
            <a:p>
              <a:endParaRPr lang="zh-CN" altLang="en-US"/>
            </a:p>
          </p:txBody>
        </p:sp>
        <p:sp>
          <p:nvSpPr>
            <p:cNvPr id="35889" name="Freeform 43"/>
            <p:cNvSpPr>
              <a:spLocks noChangeArrowheads="1"/>
            </p:cNvSpPr>
            <p:nvPr/>
          </p:nvSpPr>
          <p:spPr bwMode="auto">
            <a:xfrm>
              <a:off x="2459" y="1395"/>
              <a:ext cx="123" cy="201"/>
            </a:xfrm>
            <a:custGeom>
              <a:avLst/>
              <a:gdLst>
                <a:gd name="T0" fmla="*/ 41 w 164"/>
                <a:gd name="T1" fmla="*/ 0 h 268"/>
                <a:gd name="T2" fmla="*/ 33 w 164"/>
                <a:gd name="T3" fmla="*/ 9 h 268"/>
                <a:gd name="T4" fmla="*/ 29 w 164"/>
                <a:gd name="T5" fmla="*/ 20 h 268"/>
                <a:gd name="T6" fmla="*/ 11 w 164"/>
                <a:gd name="T7" fmla="*/ 26 h 268"/>
                <a:gd name="T8" fmla="*/ 9 w 164"/>
                <a:gd name="T9" fmla="*/ 31 h 268"/>
                <a:gd name="T10" fmla="*/ 5 w 164"/>
                <a:gd name="T11" fmla="*/ 32 h 268"/>
                <a:gd name="T12" fmla="*/ 6 w 164"/>
                <a:gd name="T13" fmla="*/ 42 h 268"/>
                <a:gd name="T14" fmla="*/ 9 w 164"/>
                <a:gd name="T15" fmla="*/ 50 h 268"/>
                <a:gd name="T16" fmla="*/ 0 w 164"/>
                <a:gd name="T17" fmla="*/ 64 h 268"/>
                <a:gd name="T18" fmla="*/ 9 w 164"/>
                <a:gd name="T19" fmla="*/ 83 h 268"/>
                <a:gd name="T20" fmla="*/ 17 w 164"/>
                <a:gd name="T21" fmla="*/ 85 h 268"/>
                <a:gd name="T22" fmla="*/ 29 w 164"/>
                <a:gd name="T23" fmla="*/ 69 h 268"/>
                <a:gd name="T24" fmla="*/ 33 w 164"/>
                <a:gd name="T25" fmla="*/ 61 h 268"/>
                <a:gd name="T26" fmla="*/ 41 w 164"/>
                <a:gd name="T27" fmla="*/ 37 h 268"/>
                <a:gd name="T28" fmla="*/ 44 w 164"/>
                <a:gd name="T29" fmla="*/ 24 h 268"/>
                <a:gd name="T30" fmla="*/ 52 w 164"/>
                <a:gd name="T31" fmla="*/ 23 h 268"/>
                <a:gd name="T32" fmla="*/ 41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0160A7"/>
            </a:solidFill>
            <a:ln w="9525">
              <a:noFill/>
              <a:round/>
            </a:ln>
          </p:spPr>
          <p:txBody>
            <a:bodyPr/>
            <a:lstStyle/>
            <a:p>
              <a:endParaRPr lang="zh-CN" altLang="en-US"/>
            </a:p>
          </p:txBody>
        </p:sp>
        <p:sp>
          <p:nvSpPr>
            <p:cNvPr id="35890" name="Freeform 44"/>
            <p:cNvSpPr>
              <a:spLocks noChangeArrowheads="1"/>
            </p:cNvSpPr>
            <p:nvPr/>
          </p:nvSpPr>
          <p:spPr bwMode="auto">
            <a:xfrm>
              <a:off x="2991" y="1083"/>
              <a:ext cx="49" cy="61"/>
            </a:xfrm>
            <a:custGeom>
              <a:avLst/>
              <a:gdLst>
                <a:gd name="T0" fmla="*/ 9 w 66"/>
                <a:gd name="T1" fmla="*/ 0 h 81"/>
                <a:gd name="T2" fmla="*/ 7 w 66"/>
                <a:gd name="T3" fmla="*/ 20 h 81"/>
                <a:gd name="T4" fmla="*/ 9 w 66"/>
                <a:gd name="T5" fmla="*/ 24 h 81"/>
                <a:gd name="T6" fmla="*/ 12 w 66"/>
                <a:gd name="T7" fmla="*/ 26 h 81"/>
                <a:gd name="T8" fmla="*/ 17 w 66"/>
                <a:gd name="T9" fmla="*/ 24 h 81"/>
                <a:gd name="T10" fmla="*/ 9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0160A7"/>
            </a:solidFill>
            <a:ln w="9525">
              <a:noFill/>
              <a:round/>
            </a:ln>
          </p:spPr>
          <p:txBody>
            <a:bodyPr/>
            <a:lstStyle/>
            <a:p>
              <a:endParaRPr lang="zh-CN" altLang="en-US"/>
            </a:p>
          </p:txBody>
        </p:sp>
        <p:sp>
          <p:nvSpPr>
            <p:cNvPr id="35891" name="Freeform 45"/>
            <p:cNvSpPr>
              <a:spLocks noChangeArrowheads="1"/>
            </p:cNvSpPr>
            <p:nvPr/>
          </p:nvSpPr>
          <p:spPr bwMode="auto">
            <a:xfrm>
              <a:off x="3324" y="1149"/>
              <a:ext cx="111" cy="183"/>
            </a:xfrm>
            <a:custGeom>
              <a:avLst/>
              <a:gdLst>
                <a:gd name="T0" fmla="*/ 31 w 148"/>
                <a:gd name="T1" fmla="*/ 0 h 244"/>
                <a:gd name="T2" fmla="*/ 20 w 148"/>
                <a:gd name="T3" fmla="*/ 26 h 244"/>
                <a:gd name="T4" fmla="*/ 11 w 148"/>
                <a:gd name="T5" fmla="*/ 29 h 244"/>
                <a:gd name="T6" fmla="*/ 4 w 148"/>
                <a:gd name="T7" fmla="*/ 35 h 244"/>
                <a:gd name="T8" fmla="*/ 13 w 148"/>
                <a:gd name="T9" fmla="*/ 60 h 244"/>
                <a:gd name="T10" fmla="*/ 17 w 148"/>
                <a:gd name="T11" fmla="*/ 71 h 244"/>
                <a:gd name="T12" fmla="*/ 20 w 148"/>
                <a:gd name="T13" fmla="*/ 75 h 244"/>
                <a:gd name="T14" fmla="*/ 26 w 148"/>
                <a:gd name="T15" fmla="*/ 77 h 244"/>
                <a:gd name="T16" fmla="*/ 31 w 148"/>
                <a:gd name="T17" fmla="*/ 62 h 244"/>
                <a:gd name="T18" fmla="*/ 40 w 148"/>
                <a:gd name="T19" fmla="*/ 53 h 244"/>
                <a:gd name="T20" fmla="*/ 35 w 148"/>
                <a:gd name="T21" fmla="*/ 22 h 244"/>
                <a:gd name="T22" fmla="*/ 44 w 148"/>
                <a:gd name="T23" fmla="*/ 15 h 244"/>
                <a:gd name="T24" fmla="*/ 35 w 148"/>
                <a:gd name="T25" fmla="*/ 6 h 244"/>
                <a:gd name="T26" fmla="*/ 31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0160A7"/>
            </a:solidFill>
            <a:ln w="9525">
              <a:noFill/>
              <a:round/>
            </a:ln>
          </p:spPr>
          <p:txBody>
            <a:bodyPr/>
            <a:lstStyle/>
            <a:p>
              <a:endParaRPr lang="zh-CN" altLang="en-US"/>
            </a:p>
          </p:txBody>
        </p:sp>
        <p:sp>
          <p:nvSpPr>
            <p:cNvPr id="35892" name="Freeform 46"/>
            <p:cNvSpPr>
              <a:spLocks noChangeArrowheads="1"/>
            </p:cNvSpPr>
            <p:nvPr/>
          </p:nvSpPr>
          <p:spPr bwMode="auto">
            <a:xfrm>
              <a:off x="3230" y="1092"/>
              <a:ext cx="72" cy="137"/>
            </a:xfrm>
            <a:custGeom>
              <a:avLst/>
              <a:gdLst>
                <a:gd name="T0" fmla="*/ 15 w 96"/>
                <a:gd name="T1" fmla="*/ 1 h 183"/>
                <a:gd name="T2" fmla="*/ 17 w 96"/>
                <a:gd name="T3" fmla="*/ 10 h 183"/>
                <a:gd name="T4" fmla="*/ 20 w 96"/>
                <a:gd name="T5" fmla="*/ 19 h 183"/>
                <a:gd name="T6" fmla="*/ 20 w 96"/>
                <a:gd name="T7" fmla="*/ 29 h 183"/>
                <a:gd name="T8" fmla="*/ 22 w 96"/>
                <a:gd name="T9" fmla="*/ 33 h 183"/>
                <a:gd name="T10" fmla="*/ 23 w 96"/>
                <a:gd name="T11" fmla="*/ 39 h 183"/>
                <a:gd name="T12" fmla="*/ 18 w 96"/>
                <a:gd name="T13" fmla="*/ 29 h 183"/>
                <a:gd name="T14" fmla="*/ 11 w 96"/>
                <a:gd name="T15" fmla="*/ 24 h 183"/>
                <a:gd name="T16" fmla="*/ 2 w 96"/>
                <a:gd name="T17" fmla="*/ 25 h 183"/>
                <a:gd name="T18" fmla="*/ 3 w 96"/>
                <a:gd name="T19" fmla="*/ 32 h 183"/>
                <a:gd name="T20" fmla="*/ 13 w 96"/>
                <a:gd name="T21" fmla="*/ 36 h 183"/>
                <a:gd name="T22" fmla="*/ 18 w 96"/>
                <a:gd name="T23" fmla="*/ 43 h 183"/>
                <a:gd name="T24" fmla="*/ 23 w 96"/>
                <a:gd name="T25" fmla="*/ 43 h 183"/>
                <a:gd name="T26" fmla="*/ 25 w 96"/>
                <a:gd name="T27" fmla="*/ 47 h 183"/>
                <a:gd name="T28" fmla="*/ 31 w 96"/>
                <a:gd name="T29" fmla="*/ 56 h 183"/>
                <a:gd name="T30" fmla="*/ 26 w 96"/>
                <a:gd name="T31" fmla="*/ 39 h 183"/>
                <a:gd name="T32" fmla="*/ 26 w 96"/>
                <a:gd name="T33" fmla="*/ 29 h 183"/>
                <a:gd name="T34" fmla="*/ 23 w 96"/>
                <a:gd name="T35" fmla="*/ 19 h 183"/>
                <a:gd name="T36" fmla="*/ 20 w 96"/>
                <a:gd name="T37" fmla="*/ 13 h 183"/>
                <a:gd name="T38" fmla="*/ 18 w 96"/>
                <a:gd name="T39" fmla="*/ 6 h 183"/>
                <a:gd name="T40" fmla="*/ 15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0160A7"/>
            </a:solidFill>
            <a:ln w="9525">
              <a:noFill/>
              <a:round/>
            </a:ln>
          </p:spPr>
          <p:txBody>
            <a:bodyPr/>
            <a:lstStyle/>
            <a:p>
              <a:endParaRPr lang="zh-CN" altLang="en-US"/>
            </a:p>
          </p:txBody>
        </p:sp>
        <p:sp>
          <p:nvSpPr>
            <p:cNvPr id="35893" name="Freeform 47"/>
            <p:cNvSpPr>
              <a:spLocks noChangeArrowheads="1"/>
            </p:cNvSpPr>
            <p:nvPr/>
          </p:nvSpPr>
          <p:spPr bwMode="auto">
            <a:xfrm>
              <a:off x="3279" y="1202"/>
              <a:ext cx="40" cy="131"/>
            </a:xfrm>
            <a:custGeom>
              <a:avLst/>
              <a:gdLst>
                <a:gd name="T0" fmla="*/ 1 w 54"/>
                <a:gd name="T1" fmla="*/ 0 h 175"/>
                <a:gd name="T2" fmla="*/ 0 w 54"/>
                <a:gd name="T3" fmla="*/ 7 h 175"/>
                <a:gd name="T4" fmla="*/ 3 w 54"/>
                <a:gd name="T5" fmla="*/ 16 h 175"/>
                <a:gd name="T6" fmla="*/ 5 w 54"/>
                <a:gd name="T7" fmla="*/ 29 h 175"/>
                <a:gd name="T8" fmla="*/ 10 w 54"/>
                <a:gd name="T9" fmla="*/ 41 h 175"/>
                <a:gd name="T10" fmla="*/ 16 w 54"/>
                <a:gd name="T11" fmla="*/ 55 h 175"/>
                <a:gd name="T12" fmla="*/ 12 w 54"/>
                <a:gd name="T13" fmla="*/ 36 h 175"/>
                <a:gd name="T14" fmla="*/ 10 w 54"/>
                <a:gd name="T15" fmla="*/ 29 h 175"/>
                <a:gd name="T16" fmla="*/ 9 w 54"/>
                <a:gd name="T17" fmla="*/ 19 h 175"/>
                <a:gd name="T18" fmla="*/ 7 w 54"/>
                <a:gd name="T19" fmla="*/ 14 h 175"/>
                <a:gd name="T20" fmla="*/ 5 w 54"/>
                <a:gd name="T21" fmla="*/ 12 h 175"/>
                <a:gd name="T22" fmla="*/ 1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0160A7"/>
            </a:solidFill>
            <a:ln w="9525">
              <a:noFill/>
              <a:round/>
            </a:ln>
          </p:spPr>
          <p:txBody>
            <a:bodyPr/>
            <a:lstStyle/>
            <a:p>
              <a:endParaRPr lang="zh-CN" altLang="en-US"/>
            </a:p>
          </p:txBody>
        </p:sp>
        <p:sp>
          <p:nvSpPr>
            <p:cNvPr id="35894" name="Freeform 48"/>
            <p:cNvSpPr>
              <a:spLocks noChangeArrowheads="1"/>
            </p:cNvSpPr>
            <p:nvPr/>
          </p:nvSpPr>
          <p:spPr bwMode="auto">
            <a:xfrm>
              <a:off x="3324" y="1339"/>
              <a:ext cx="65" cy="54"/>
            </a:xfrm>
            <a:custGeom>
              <a:avLst/>
              <a:gdLst>
                <a:gd name="T0" fmla="*/ 2 w 86"/>
                <a:gd name="T1" fmla="*/ 0 h 73"/>
                <a:gd name="T2" fmla="*/ 3 w 86"/>
                <a:gd name="T3" fmla="*/ 10 h 73"/>
                <a:gd name="T4" fmla="*/ 8 w 86"/>
                <a:gd name="T5" fmla="*/ 13 h 73"/>
                <a:gd name="T6" fmla="*/ 15 w 86"/>
                <a:gd name="T7" fmla="*/ 15 h 73"/>
                <a:gd name="T8" fmla="*/ 20 w 86"/>
                <a:gd name="T9" fmla="*/ 17 h 73"/>
                <a:gd name="T10" fmla="*/ 24 w 86"/>
                <a:gd name="T11" fmla="*/ 20 h 73"/>
                <a:gd name="T12" fmla="*/ 28 w 86"/>
                <a:gd name="T13" fmla="*/ 21 h 73"/>
                <a:gd name="T14" fmla="*/ 23 w 86"/>
                <a:gd name="T15" fmla="*/ 12 h 73"/>
                <a:gd name="T16" fmla="*/ 20 w 86"/>
                <a:gd name="T17" fmla="*/ 7 h 73"/>
                <a:gd name="T18" fmla="*/ 11 w 86"/>
                <a:gd name="T19" fmla="*/ 7 h 73"/>
                <a:gd name="T20" fmla="*/ 8 w 86"/>
                <a:gd name="T21" fmla="*/ 5 h 73"/>
                <a:gd name="T22" fmla="*/ 2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0160A7"/>
            </a:solidFill>
            <a:ln w="9525">
              <a:noFill/>
              <a:round/>
            </a:ln>
          </p:spPr>
          <p:txBody>
            <a:bodyPr/>
            <a:lstStyle/>
            <a:p>
              <a:endParaRPr lang="zh-CN" altLang="en-US"/>
            </a:p>
          </p:txBody>
        </p:sp>
        <p:sp>
          <p:nvSpPr>
            <p:cNvPr id="35895" name="Freeform 49"/>
            <p:cNvSpPr>
              <a:spLocks noChangeArrowheads="1"/>
            </p:cNvSpPr>
            <p:nvPr/>
          </p:nvSpPr>
          <p:spPr bwMode="auto">
            <a:xfrm>
              <a:off x="3428" y="1244"/>
              <a:ext cx="83" cy="117"/>
            </a:xfrm>
            <a:custGeom>
              <a:avLst/>
              <a:gdLst>
                <a:gd name="T0" fmla="*/ 31 w 111"/>
                <a:gd name="T1" fmla="*/ 0 h 156"/>
                <a:gd name="T2" fmla="*/ 23 w 111"/>
                <a:gd name="T3" fmla="*/ 4 h 156"/>
                <a:gd name="T4" fmla="*/ 7 w 111"/>
                <a:gd name="T5" fmla="*/ 5 h 156"/>
                <a:gd name="T6" fmla="*/ 4 w 111"/>
                <a:gd name="T7" fmla="*/ 11 h 156"/>
                <a:gd name="T8" fmla="*/ 3 w 111"/>
                <a:gd name="T9" fmla="*/ 20 h 156"/>
                <a:gd name="T10" fmla="*/ 4 w 111"/>
                <a:gd name="T11" fmla="*/ 24 h 156"/>
                <a:gd name="T12" fmla="*/ 1 w 111"/>
                <a:gd name="T13" fmla="*/ 29 h 156"/>
                <a:gd name="T14" fmla="*/ 4 w 111"/>
                <a:gd name="T15" fmla="*/ 35 h 156"/>
                <a:gd name="T16" fmla="*/ 7 w 111"/>
                <a:gd name="T17" fmla="*/ 40 h 156"/>
                <a:gd name="T18" fmla="*/ 4 w 111"/>
                <a:gd name="T19" fmla="*/ 46 h 156"/>
                <a:gd name="T20" fmla="*/ 7 w 111"/>
                <a:gd name="T21" fmla="*/ 50 h 156"/>
                <a:gd name="T22" fmla="*/ 13 w 111"/>
                <a:gd name="T23" fmla="*/ 46 h 156"/>
                <a:gd name="T24" fmla="*/ 16 w 111"/>
                <a:gd name="T25" fmla="*/ 30 h 156"/>
                <a:gd name="T26" fmla="*/ 17 w 111"/>
                <a:gd name="T27" fmla="*/ 40 h 156"/>
                <a:gd name="T28" fmla="*/ 21 w 111"/>
                <a:gd name="T29" fmla="*/ 47 h 156"/>
                <a:gd name="T30" fmla="*/ 19 w 111"/>
                <a:gd name="T31" fmla="*/ 35 h 156"/>
                <a:gd name="T32" fmla="*/ 22 w 111"/>
                <a:gd name="T33" fmla="*/ 23 h 156"/>
                <a:gd name="T34" fmla="*/ 22 w 111"/>
                <a:gd name="T35" fmla="*/ 17 h 156"/>
                <a:gd name="T36" fmla="*/ 16 w 111"/>
                <a:gd name="T37" fmla="*/ 20 h 156"/>
                <a:gd name="T38" fmla="*/ 10 w 111"/>
                <a:gd name="T39" fmla="*/ 17 h 156"/>
                <a:gd name="T40" fmla="*/ 13 w 111"/>
                <a:gd name="T41" fmla="*/ 11 h 156"/>
                <a:gd name="T42" fmla="*/ 19 w 111"/>
                <a:gd name="T43" fmla="*/ 11 h 156"/>
                <a:gd name="T44" fmla="*/ 24 w 111"/>
                <a:gd name="T45" fmla="*/ 13 h 156"/>
                <a:gd name="T46" fmla="*/ 31 w 111"/>
                <a:gd name="T47" fmla="*/ 10 h 156"/>
                <a:gd name="T48" fmla="*/ 34 w 111"/>
                <a:gd name="T49" fmla="*/ 5 h 156"/>
                <a:gd name="T50" fmla="*/ 31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0160A7"/>
            </a:solidFill>
            <a:ln w="9525">
              <a:noFill/>
              <a:round/>
            </a:ln>
          </p:spPr>
          <p:txBody>
            <a:bodyPr/>
            <a:lstStyle/>
            <a:p>
              <a:endParaRPr lang="zh-CN" altLang="en-US"/>
            </a:p>
          </p:txBody>
        </p:sp>
        <p:sp>
          <p:nvSpPr>
            <p:cNvPr id="35896" name="Freeform 50"/>
            <p:cNvSpPr>
              <a:spLocks noChangeArrowheads="1"/>
            </p:cNvSpPr>
            <p:nvPr/>
          </p:nvSpPr>
          <p:spPr bwMode="auto">
            <a:xfrm>
              <a:off x="3400" y="826"/>
              <a:ext cx="22" cy="71"/>
            </a:xfrm>
            <a:custGeom>
              <a:avLst/>
              <a:gdLst>
                <a:gd name="T0" fmla="*/ 4 w 30"/>
                <a:gd name="T1" fmla="*/ 0 h 94"/>
                <a:gd name="T2" fmla="*/ 0 w 30"/>
                <a:gd name="T3" fmla="*/ 5 h 94"/>
                <a:gd name="T4" fmla="*/ 1 w 30"/>
                <a:gd name="T5" fmla="*/ 12 h 94"/>
                <a:gd name="T6" fmla="*/ 1 w 30"/>
                <a:gd name="T7" fmla="*/ 20 h 94"/>
                <a:gd name="T8" fmla="*/ 5 w 30"/>
                <a:gd name="T9" fmla="*/ 31 h 94"/>
                <a:gd name="T10" fmla="*/ 9 w 30"/>
                <a:gd name="T11" fmla="*/ 27 h 94"/>
                <a:gd name="T12" fmla="*/ 7 w 30"/>
                <a:gd name="T13" fmla="*/ 20 h 94"/>
                <a:gd name="T14" fmla="*/ 4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0160A7"/>
            </a:solidFill>
            <a:ln w="9525">
              <a:noFill/>
              <a:round/>
            </a:ln>
          </p:spPr>
          <p:txBody>
            <a:bodyPr/>
            <a:lstStyle/>
            <a:p>
              <a:endParaRPr lang="zh-CN" altLang="en-US"/>
            </a:p>
          </p:txBody>
        </p:sp>
        <p:sp>
          <p:nvSpPr>
            <p:cNvPr id="35897" name="Freeform 51"/>
            <p:cNvSpPr>
              <a:spLocks noChangeArrowheads="1"/>
            </p:cNvSpPr>
            <p:nvPr/>
          </p:nvSpPr>
          <p:spPr bwMode="auto">
            <a:xfrm>
              <a:off x="3414" y="945"/>
              <a:ext cx="61" cy="118"/>
            </a:xfrm>
            <a:custGeom>
              <a:avLst/>
              <a:gdLst>
                <a:gd name="T0" fmla="*/ 4 w 81"/>
                <a:gd name="T1" fmla="*/ 1 h 158"/>
                <a:gd name="T2" fmla="*/ 0 w 81"/>
                <a:gd name="T3" fmla="*/ 6 h 158"/>
                <a:gd name="T4" fmla="*/ 3 w 81"/>
                <a:gd name="T5" fmla="*/ 16 h 158"/>
                <a:gd name="T6" fmla="*/ 2 w 81"/>
                <a:gd name="T7" fmla="*/ 34 h 158"/>
                <a:gd name="T8" fmla="*/ 6 w 81"/>
                <a:gd name="T9" fmla="*/ 32 h 158"/>
                <a:gd name="T10" fmla="*/ 6 w 81"/>
                <a:gd name="T11" fmla="*/ 36 h 158"/>
                <a:gd name="T12" fmla="*/ 10 w 81"/>
                <a:gd name="T13" fmla="*/ 38 h 158"/>
                <a:gd name="T14" fmla="*/ 13 w 81"/>
                <a:gd name="T15" fmla="*/ 43 h 158"/>
                <a:gd name="T16" fmla="*/ 15 w 81"/>
                <a:gd name="T17" fmla="*/ 40 h 158"/>
                <a:gd name="T18" fmla="*/ 21 w 81"/>
                <a:gd name="T19" fmla="*/ 42 h 158"/>
                <a:gd name="T20" fmla="*/ 20 w 81"/>
                <a:gd name="T21" fmla="*/ 34 h 158"/>
                <a:gd name="T22" fmla="*/ 15 w 81"/>
                <a:gd name="T23" fmla="*/ 32 h 158"/>
                <a:gd name="T24" fmla="*/ 13 w 81"/>
                <a:gd name="T25" fmla="*/ 28 h 158"/>
                <a:gd name="T26" fmla="*/ 11 w 81"/>
                <a:gd name="T27" fmla="*/ 23 h 158"/>
                <a:gd name="T28" fmla="*/ 13 w 81"/>
                <a:gd name="T29" fmla="*/ 16 h 158"/>
                <a:gd name="T30" fmla="*/ 11 w 81"/>
                <a:gd name="T31" fmla="*/ 10 h 158"/>
                <a:gd name="T32" fmla="*/ 14 w 81"/>
                <a:gd name="T33" fmla="*/ 6 h 158"/>
                <a:gd name="T34" fmla="*/ 10 w 81"/>
                <a:gd name="T35" fmla="*/ 1 h 158"/>
                <a:gd name="T36" fmla="*/ 6 w 81"/>
                <a:gd name="T37" fmla="*/ 2 h 158"/>
                <a:gd name="T38" fmla="*/ 4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0160A7"/>
            </a:solidFill>
            <a:ln w="9525">
              <a:noFill/>
              <a:round/>
            </a:ln>
          </p:spPr>
          <p:txBody>
            <a:bodyPr/>
            <a:lstStyle/>
            <a:p>
              <a:endParaRPr lang="zh-CN" altLang="en-US"/>
            </a:p>
          </p:txBody>
        </p:sp>
        <p:sp>
          <p:nvSpPr>
            <p:cNvPr id="35898" name="Freeform 52"/>
            <p:cNvSpPr>
              <a:spLocks noChangeArrowheads="1"/>
            </p:cNvSpPr>
            <p:nvPr/>
          </p:nvSpPr>
          <p:spPr bwMode="auto">
            <a:xfrm>
              <a:off x="3457" y="1101"/>
              <a:ext cx="64" cy="79"/>
            </a:xfrm>
            <a:custGeom>
              <a:avLst/>
              <a:gdLst>
                <a:gd name="T0" fmla="*/ 17 w 85"/>
                <a:gd name="T1" fmla="*/ 0 h 105"/>
                <a:gd name="T2" fmla="*/ 14 w 85"/>
                <a:gd name="T3" fmla="*/ 6 h 105"/>
                <a:gd name="T4" fmla="*/ 11 w 85"/>
                <a:gd name="T5" fmla="*/ 10 h 105"/>
                <a:gd name="T6" fmla="*/ 5 w 85"/>
                <a:gd name="T7" fmla="*/ 11 h 105"/>
                <a:gd name="T8" fmla="*/ 3 w 85"/>
                <a:gd name="T9" fmla="*/ 15 h 105"/>
                <a:gd name="T10" fmla="*/ 2 w 85"/>
                <a:gd name="T11" fmla="*/ 24 h 105"/>
                <a:gd name="T12" fmla="*/ 5 w 85"/>
                <a:gd name="T13" fmla="*/ 23 h 105"/>
                <a:gd name="T14" fmla="*/ 8 w 85"/>
                <a:gd name="T15" fmla="*/ 20 h 105"/>
                <a:gd name="T16" fmla="*/ 11 w 85"/>
                <a:gd name="T17" fmla="*/ 22 h 105"/>
                <a:gd name="T18" fmla="*/ 19 w 85"/>
                <a:gd name="T19" fmla="*/ 32 h 105"/>
                <a:gd name="T20" fmla="*/ 23 w 85"/>
                <a:gd name="T21" fmla="*/ 23 h 105"/>
                <a:gd name="T22" fmla="*/ 27 w 85"/>
                <a:gd name="T23" fmla="*/ 22 h 105"/>
                <a:gd name="T24" fmla="*/ 24 w 85"/>
                <a:gd name="T25" fmla="*/ 13 h 105"/>
                <a:gd name="T26" fmla="*/ 17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0160A7"/>
            </a:solidFill>
            <a:ln w="9525">
              <a:noFill/>
              <a:round/>
            </a:ln>
          </p:spPr>
          <p:txBody>
            <a:bodyPr/>
            <a:lstStyle/>
            <a:p>
              <a:endParaRPr lang="zh-CN" altLang="en-US"/>
            </a:p>
          </p:txBody>
        </p:sp>
        <p:sp>
          <p:nvSpPr>
            <p:cNvPr id="35899" name="Freeform 53"/>
            <p:cNvSpPr>
              <a:spLocks noChangeArrowheads="1"/>
            </p:cNvSpPr>
            <p:nvPr/>
          </p:nvSpPr>
          <p:spPr bwMode="auto">
            <a:xfrm>
              <a:off x="3533" y="1242"/>
              <a:ext cx="29" cy="49"/>
            </a:xfrm>
            <a:custGeom>
              <a:avLst/>
              <a:gdLst>
                <a:gd name="T0" fmla="*/ 2 w 38"/>
                <a:gd name="T1" fmla="*/ 8 h 66"/>
                <a:gd name="T2" fmla="*/ 8 w 38"/>
                <a:gd name="T3" fmla="*/ 20 h 66"/>
                <a:gd name="T4" fmla="*/ 11 w 38"/>
                <a:gd name="T5" fmla="*/ 16 h 66"/>
                <a:gd name="T6" fmla="*/ 13 w 38"/>
                <a:gd name="T7" fmla="*/ 12 h 66"/>
                <a:gd name="T8" fmla="*/ 11 w 38"/>
                <a:gd name="T9" fmla="*/ 7 h 66"/>
                <a:gd name="T10" fmla="*/ 6 w 38"/>
                <a:gd name="T11" fmla="*/ 4 h 66"/>
                <a:gd name="T12" fmla="*/ 4 w 38"/>
                <a:gd name="T13" fmla="*/ 1 h 66"/>
                <a:gd name="T14" fmla="*/ 2 w 38"/>
                <a:gd name="T15" fmla="*/ 4 h 66"/>
                <a:gd name="T16" fmla="*/ 2 w 38"/>
                <a:gd name="T17" fmla="*/ 8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0160A7"/>
            </a:solidFill>
            <a:ln w="9525">
              <a:noFill/>
              <a:round/>
            </a:ln>
          </p:spPr>
          <p:txBody>
            <a:bodyPr/>
            <a:lstStyle/>
            <a:p>
              <a:endParaRPr lang="zh-CN" altLang="en-US"/>
            </a:p>
          </p:txBody>
        </p:sp>
        <p:sp>
          <p:nvSpPr>
            <p:cNvPr id="35900" name="Freeform 54"/>
            <p:cNvSpPr>
              <a:spLocks noChangeArrowheads="1"/>
            </p:cNvSpPr>
            <p:nvPr/>
          </p:nvSpPr>
          <p:spPr bwMode="auto">
            <a:xfrm>
              <a:off x="3517" y="1324"/>
              <a:ext cx="18" cy="17"/>
            </a:xfrm>
            <a:custGeom>
              <a:avLst/>
              <a:gdLst>
                <a:gd name="T0" fmla="*/ 0 w 24"/>
                <a:gd name="T1" fmla="*/ 0 h 23"/>
                <a:gd name="T2" fmla="*/ 2 w 24"/>
                <a:gd name="T3" fmla="*/ 7 h 23"/>
                <a:gd name="T4" fmla="*/ 8 w 24"/>
                <a:gd name="T5" fmla="*/ 3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0160A7"/>
            </a:solidFill>
            <a:ln w="9525">
              <a:noFill/>
              <a:round/>
            </a:ln>
          </p:spPr>
          <p:txBody>
            <a:bodyPr/>
            <a:lstStyle/>
            <a:p>
              <a:endParaRPr lang="zh-CN" altLang="en-US"/>
            </a:p>
          </p:txBody>
        </p:sp>
        <p:sp>
          <p:nvSpPr>
            <p:cNvPr id="35901" name="Freeform 55"/>
            <p:cNvSpPr>
              <a:spLocks noChangeArrowheads="1"/>
            </p:cNvSpPr>
            <p:nvPr/>
          </p:nvSpPr>
          <p:spPr bwMode="auto">
            <a:xfrm>
              <a:off x="3544" y="1314"/>
              <a:ext cx="45" cy="37"/>
            </a:xfrm>
            <a:custGeom>
              <a:avLst/>
              <a:gdLst>
                <a:gd name="T0" fmla="*/ 3 w 60"/>
                <a:gd name="T1" fmla="*/ 0 h 49"/>
                <a:gd name="T2" fmla="*/ 0 w 60"/>
                <a:gd name="T3" fmla="*/ 6 h 49"/>
                <a:gd name="T4" fmla="*/ 9 w 60"/>
                <a:gd name="T5" fmla="*/ 11 h 49"/>
                <a:gd name="T6" fmla="*/ 14 w 60"/>
                <a:gd name="T7" fmla="*/ 15 h 49"/>
                <a:gd name="T8" fmla="*/ 20 w 60"/>
                <a:gd name="T9" fmla="*/ 14 h 49"/>
                <a:gd name="T10" fmla="*/ 16 w 60"/>
                <a:gd name="T11" fmla="*/ 8 h 49"/>
                <a:gd name="T12" fmla="*/ 9 w 60"/>
                <a:gd name="T13" fmla="*/ 2 h 49"/>
                <a:gd name="T14" fmla="*/ 6 w 60"/>
                <a:gd name="T15" fmla="*/ 5 h 49"/>
                <a:gd name="T16" fmla="*/ 3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0160A7"/>
            </a:solidFill>
            <a:ln w="9525">
              <a:noFill/>
              <a:round/>
            </a:ln>
          </p:spPr>
          <p:txBody>
            <a:bodyPr/>
            <a:lstStyle/>
            <a:p>
              <a:endParaRPr lang="zh-CN" altLang="en-US"/>
            </a:p>
          </p:txBody>
        </p:sp>
        <p:sp>
          <p:nvSpPr>
            <p:cNvPr id="35902" name="Freeform 56"/>
            <p:cNvSpPr>
              <a:spLocks noChangeArrowheads="1"/>
            </p:cNvSpPr>
            <p:nvPr/>
          </p:nvSpPr>
          <p:spPr bwMode="auto">
            <a:xfrm>
              <a:off x="3613" y="1384"/>
              <a:ext cx="24" cy="33"/>
            </a:xfrm>
            <a:custGeom>
              <a:avLst/>
              <a:gdLst>
                <a:gd name="T0" fmla="*/ 9 w 32"/>
                <a:gd name="T1" fmla="*/ 0 h 44"/>
                <a:gd name="T2" fmla="*/ 4 w 32"/>
                <a:gd name="T3" fmla="*/ 4 h 44"/>
                <a:gd name="T4" fmla="*/ 4 w 32"/>
                <a:gd name="T5" fmla="*/ 11 h 44"/>
                <a:gd name="T6" fmla="*/ 8 w 32"/>
                <a:gd name="T7" fmla="*/ 11 h 44"/>
                <a:gd name="T8" fmla="*/ 9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0160A7"/>
            </a:solidFill>
            <a:ln w="9525">
              <a:noFill/>
              <a:round/>
            </a:ln>
          </p:spPr>
          <p:txBody>
            <a:bodyPr/>
            <a:lstStyle/>
            <a:p>
              <a:endParaRPr lang="zh-CN" altLang="en-US"/>
            </a:p>
          </p:txBody>
        </p:sp>
        <p:sp>
          <p:nvSpPr>
            <p:cNvPr id="35903" name="Freeform 57"/>
            <p:cNvSpPr>
              <a:spLocks noChangeArrowheads="1"/>
            </p:cNvSpPr>
            <p:nvPr/>
          </p:nvSpPr>
          <p:spPr bwMode="auto">
            <a:xfrm>
              <a:off x="3880" y="1342"/>
              <a:ext cx="46" cy="47"/>
            </a:xfrm>
            <a:custGeom>
              <a:avLst/>
              <a:gdLst>
                <a:gd name="T0" fmla="*/ 2 w 61"/>
                <a:gd name="T1" fmla="*/ 0 h 63"/>
                <a:gd name="T2" fmla="*/ 0 w 61"/>
                <a:gd name="T3" fmla="*/ 4 h 63"/>
                <a:gd name="T4" fmla="*/ 8 w 61"/>
                <a:gd name="T5" fmla="*/ 10 h 63"/>
                <a:gd name="T6" fmla="*/ 11 w 61"/>
                <a:gd name="T7" fmla="*/ 16 h 63"/>
                <a:gd name="T8" fmla="*/ 15 w 61"/>
                <a:gd name="T9" fmla="*/ 19 h 63"/>
                <a:gd name="T10" fmla="*/ 20 w 61"/>
                <a:gd name="T11" fmla="*/ 17 h 63"/>
                <a:gd name="T12" fmla="*/ 11 w 61"/>
                <a:gd name="T13" fmla="*/ 5 h 63"/>
                <a:gd name="T14" fmla="*/ 2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0160A7"/>
            </a:solidFill>
            <a:ln w="9525">
              <a:noFill/>
              <a:round/>
            </a:ln>
          </p:spPr>
          <p:txBody>
            <a:bodyPr/>
            <a:lstStyle/>
            <a:p>
              <a:endParaRPr lang="zh-CN" altLang="en-US"/>
            </a:p>
          </p:txBody>
        </p:sp>
        <p:sp>
          <p:nvSpPr>
            <p:cNvPr id="35904" name="Freeform 58"/>
            <p:cNvSpPr>
              <a:spLocks noChangeArrowheads="1"/>
            </p:cNvSpPr>
            <p:nvPr/>
          </p:nvSpPr>
          <p:spPr bwMode="auto">
            <a:xfrm>
              <a:off x="3483" y="1401"/>
              <a:ext cx="46" cy="50"/>
            </a:xfrm>
            <a:custGeom>
              <a:avLst/>
              <a:gdLst>
                <a:gd name="T0" fmla="*/ 9 w 61"/>
                <a:gd name="T1" fmla="*/ 2 h 67"/>
                <a:gd name="T2" fmla="*/ 10 w 61"/>
                <a:gd name="T3" fmla="*/ 10 h 67"/>
                <a:gd name="T4" fmla="*/ 5 w 61"/>
                <a:gd name="T5" fmla="*/ 13 h 67"/>
                <a:gd name="T6" fmla="*/ 8 w 61"/>
                <a:gd name="T7" fmla="*/ 21 h 67"/>
                <a:gd name="T8" fmla="*/ 15 w 61"/>
                <a:gd name="T9" fmla="*/ 18 h 67"/>
                <a:gd name="T10" fmla="*/ 20 w 61"/>
                <a:gd name="T11" fmla="*/ 14 h 67"/>
                <a:gd name="T12" fmla="*/ 17 w 61"/>
                <a:gd name="T13" fmla="*/ 9 h 67"/>
                <a:gd name="T14" fmla="*/ 18 w 61"/>
                <a:gd name="T15" fmla="*/ 4 h 67"/>
                <a:gd name="T16" fmla="*/ 17 w 61"/>
                <a:gd name="T17" fmla="*/ 1 h 67"/>
                <a:gd name="T18" fmla="*/ 15 w 61"/>
                <a:gd name="T19" fmla="*/ 1 h 67"/>
                <a:gd name="T20" fmla="*/ 17 w 61"/>
                <a:gd name="T21" fmla="*/ 1 h 67"/>
                <a:gd name="T22" fmla="*/ 16 w 61"/>
                <a:gd name="T23" fmla="*/ 5 h 67"/>
                <a:gd name="T24" fmla="*/ 14 w 61"/>
                <a:gd name="T25" fmla="*/ 7 h 67"/>
                <a:gd name="T26" fmla="*/ 9 w 61"/>
                <a:gd name="T27" fmla="*/ 2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0160A7"/>
            </a:solidFill>
            <a:ln w="9525">
              <a:noFill/>
              <a:round/>
            </a:ln>
          </p:spPr>
          <p:txBody>
            <a:bodyPr/>
            <a:lstStyle/>
            <a:p>
              <a:endParaRPr lang="zh-CN" altLang="en-US"/>
            </a:p>
          </p:txBody>
        </p:sp>
        <p:sp>
          <p:nvSpPr>
            <p:cNvPr id="35905" name="Freeform 59"/>
            <p:cNvSpPr>
              <a:spLocks noChangeArrowheads="1"/>
            </p:cNvSpPr>
            <p:nvPr/>
          </p:nvSpPr>
          <p:spPr bwMode="auto">
            <a:xfrm>
              <a:off x="3434" y="1420"/>
              <a:ext cx="32" cy="27"/>
            </a:xfrm>
            <a:custGeom>
              <a:avLst/>
              <a:gdLst>
                <a:gd name="T0" fmla="*/ 7 w 43"/>
                <a:gd name="T1" fmla="*/ 2 h 36"/>
                <a:gd name="T2" fmla="*/ 1 w 43"/>
                <a:gd name="T3" fmla="*/ 2 h 36"/>
                <a:gd name="T4" fmla="*/ 10 w 43"/>
                <a:gd name="T5" fmla="*/ 11 h 36"/>
                <a:gd name="T6" fmla="*/ 13 w 43"/>
                <a:gd name="T7" fmla="*/ 10 h 36"/>
                <a:gd name="T8" fmla="*/ 7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0160A7"/>
            </a:solidFill>
            <a:ln w="9525">
              <a:noFill/>
              <a:round/>
            </a:ln>
          </p:spPr>
          <p:txBody>
            <a:bodyPr/>
            <a:lstStyle/>
            <a:p>
              <a:endParaRPr lang="zh-CN" altLang="en-US"/>
            </a:p>
          </p:txBody>
        </p:sp>
        <p:sp>
          <p:nvSpPr>
            <p:cNvPr id="35906" name="Freeform 60"/>
            <p:cNvSpPr>
              <a:spLocks noChangeArrowheads="1"/>
            </p:cNvSpPr>
            <p:nvPr/>
          </p:nvSpPr>
          <p:spPr bwMode="auto">
            <a:xfrm>
              <a:off x="3413" y="1391"/>
              <a:ext cx="24" cy="31"/>
            </a:xfrm>
            <a:custGeom>
              <a:avLst/>
              <a:gdLst>
                <a:gd name="T0" fmla="*/ 7 w 32"/>
                <a:gd name="T1" fmla="*/ 0 h 41"/>
                <a:gd name="T2" fmla="*/ 0 w 32"/>
                <a:gd name="T3" fmla="*/ 8 h 41"/>
                <a:gd name="T4" fmla="*/ 5 w 32"/>
                <a:gd name="T5" fmla="*/ 8 h 41"/>
                <a:gd name="T6" fmla="*/ 6 w 32"/>
                <a:gd name="T7" fmla="*/ 10 h 41"/>
                <a:gd name="T8" fmla="*/ 5 w 32"/>
                <a:gd name="T9" fmla="*/ 11 h 41"/>
                <a:gd name="T10" fmla="*/ 10 w 32"/>
                <a:gd name="T11" fmla="*/ 7 h 41"/>
                <a:gd name="T12" fmla="*/ 8 w 32"/>
                <a:gd name="T13" fmla="*/ 3 h 41"/>
                <a:gd name="T14" fmla="*/ 7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0160A7"/>
            </a:solidFill>
            <a:ln w="9525">
              <a:noFill/>
              <a:round/>
            </a:ln>
          </p:spPr>
          <p:txBody>
            <a:bodyPr/>
            <a:lstStyle/>
            <a:p>
              <a:endParaRPr lang="zh-CN" altLang="en-US"/>
            </a:p>
          </p:txBody>
        </p:sp>
        <p:sp>
          <p:nvSpPr>
            <p:cNvPr id="35907" name="Freeform 61"/>
            <p:cNvSpPr>
              <a:spLocks noChangeArrowheads="1"/>
            </p:cNvSpPr>
            <p:nvPr/>
          </p:nvSpPr>
          <p:spPr bwMode="auto">
            <a:xfrm>
              <a:off x="3447" y="1402"/>
              <a:ext cx="34" cy="24"/>
            </a:xfrm>
            <a:custGeom>
              <a:avLst/>
              <a:gdLst>
                <a:gd name="T0" fmla="*/ 7 w 45"/>
                <a:gd name="T1" fmla="*/ 0 h 32"/>
                <a:gd name="T2" fmla="*/ 0 w 45"/>
                <a:gd name="T3" fmla="*/ 2 h 32"/>
                <a:gd name="T4" fmla="*/ 8 w 45"/>
                <a:gd name="T5" fmla="*/ 10 h 32"/>
                <a:gd name="T6" fmla="*/ 15 w 45"/>
                <a:gd name="T7" fmla="*/ 8 h 32"/>
                <a:gd name="T8" fmla="*/ 8 w 45"/>
                <a:gd name="T9" fmla="*/ 4 h 32"/>
                <a:gd name="T10" fmla="*/ 7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0160A7"/>
            </a:solidFill>
            <a:ln w="9525">
              <a:noFill/>
              <a:round/>
            </a:ln>
          </p:spPr>
          <p:txBody>
            <a:bodyPr/>
            <a:lstStyle/>
            <a:p>
              <a:endParaRPr lang="zh-CN" altLang="en-US"/>
            </a:p>
          </p:txBody>
        </p:sp>
        <p:sp>
          <p:nvSpPr>
            <p:cNvPr id="35908" name="Freeform 62"/>
            <p:cNvSpPr>
              <a:spLocks noChangeArrowheads="1"/>
            </p:cNvSpPr>
            <p:nvPr/>
          </p:nvSpPr>
          <p:spPr bwMode="auto">
            <a:xfrm>
              <a:off x="3398" y="1070"/>
              <a:ext cx="27" cy="55"/>
            </a:xfrm>
            <a:custGeom>
              <a:avLst/>
              <a:gdLst>
                <a:gd name="T0" fmla="*/ 11 w 35"/>
                <a:gd name="T1" fmla="*/ 0 h 74"/>
                <a:gd name="T2" fmla="*/ 7 w 35"/>
                <a:gd name="T3" fmla="*/ 4 h 74"/>
                <a:gd name="T4" fmla="*/ 3 w 35"/>
                <a:gd name="T5" fmla="*/ 11 h 74"/>
                <a:gd name="T6" fmla="*/ 0 w 35"/>
                <a:gd name="T7" fmla="*/ 19 h 74"/>
                <a:gd name="T8" fmla="*/ 3 w 35"/>
                <a:gd name="T9" fmla="*/ 22 h 74"/>
                <a:gd name="T10" fmla="*/ 7 w 35"/>
                <a:gd name="T11" fmla="*/ 19 h 74"/>
                <a:gd name="T12" fmla="*/ 12 w 35"/>
                <a:gd name="T13" fmla="*/ 10 h 74"/>
                <a:gd name="T14" fmla="*/ 11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0160A7"/>
            </a:solidFill>
            <a:ln w="9525">
              <a:noFill/>
              <a:round/>
            </a:ln>
          </p:spPr>
          <p:txBody>
            <a:bodyPr/>
            <a:lstStyle/>
            <a:p>
              <a:endParaRPr lang="zh-CN" altLang="en-US"/>
            </a:p>
          </p:txBody>
        </p:sp>
        <p:sp>
          <p:nvSpPr>
            <p:cNvPr id="35909" name="Freeform 63"/>
            <p:cNvSpPr>
              <a:spLocks noChangeArrowheads="1"/>
            </p:cNvSpPr>
            <p:nvPr/>
          </p:nvSpPr>
          <p:spPr bwMode="auto">
            <a:xfrm>
              <a:off x="3449" y="1061"/>
              <a:ext cx="19" cy="55"/>
            </a:xfrm>
            <a:custGeom>
              <a:avLst/>
              <a:gdLst>
                <a:gd name="T0" fmla="*/ 5 w 25"/>
                <a:gd name="T1" fmla="*/ 2 h 73"/>
                <a:gd name="T2" fmla="*/ 2 w 25"/>
                <a:gd name="T3" fmla="*/ 3 h 73"/>
                <a:gd name="T4" fmla="*/ 0 w 25"/>
                <a:gd name="T5" fmla="*/ 8 h 73"/>
                <a:gd name="T6" fmla="*/ 5 w 25"/>
                <a:gd name="T7" fmla="*/ 13 h 73"/>
                <a:gd name="T8" fmla="*/ 8 w 25"/>
                <a:gd name="T9" fmla="*/ 18 h 73"/>
                <a:gd name="T10" fmla="*/ 5 w 25"/>
                <a:gd name="T11" fmla="*/ 6 h 73"/>
                <a:gd name="T12" fmla="*/ 5 w 25"/>
                <a:gd name="T13" fmla="*/ 2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0160A7"/>
            </a:solidFill>
            <a:ln w="9525">
              <a:noFill/>
              <a:round/>
            </a:ln>
          </p:spPr>
          <p:txBody>
            <a:bodyPr/>
            <a:lstStyle/>
            <a:p>
              <a:endParaRPr lang="zh-CN" altLang="en-US"/>
            </a:p>
          </p:txBody>
        </p:sp>
        <p:sp>
          <p:nvSpPr>
            <p:cNvPr id="35910" name="Freeform 64"/>
            <p:cNvSpPr>
              <a:spLocks noChangeArrowheads="1"/>
            </p:cNvSpPr>
            <p:nvPr/>
          </p:nvSpPr>
          <p:spPr bwMode="auto">
            <a:xfrm>
              <a:off x="3471" y="1044"/>
              <a:ext cx="10" cy="25"/>
            </a:xfrm>
            <a:custGeom>
              <a:avLst/>
              <a:gdLst>
                <a:gd name="T0" fmla="*/ 3 w 14"/>
                <a:gd name="T1" fmla="*/ 0 h 33"/>
                <a:gd name="T2" fmla="*/ 1 w 14"/>
                <a:gd name="T3" fmla="*/ 4 h 33"/>
                <a:gd name="T4" fmla="*/ 3 w 14"/>
                <a:gd name="T5" fmla="*/ 8 h 33"/>
                <a:gd name="T6" fmla="*/ 3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0160A7"/>
            </a:solidFill>
            <a:ln w="9525">
              <a:noFill/>
              <a:round/>
            </a:ln>
          </p:spPr>
          <p:txBody>
            <a:bodyPr/>
            <a:lstStyle/>
            <a:p>
              <a:endParaRPr lang="zh-CN" altLang="en-US"/>
            </a:p>
          </p:txBody>
        </p:sp>
        <p:sp>
          <p:nvSpPr>
            <p:cNvPr id="35911" name="Freeform 65"/>
            <p:cNvSpPr>
              <a:spLocks noChangeArrowheads="1"/>
            </p:cNvSpPr>
            <p:nvPr/>
          </p:nvSpPr>
          <p:spPr bwMode="auto">
            <a:xfrm>
              <a:off x="3481" y="1056"/>
              <a:ext cx="21" cy="48"/>
            </a:xfrm>
            <a:custGeom>
              <a:avLst/>
              <a:gdLst>
                <a:gd name="T0" fmla="*/ 2 w 28"/>
                <a:gd name="T1" fmla="*/ 0 h 64"/>
                <a:gd name="T2" fmla="*/ 4 w 28"/>
                <a:gd name="T3" fmla="*/ 5 h 64"/>
                <a:gd name="T4" fmla="*/ 6 w 28"/>
                <a:gd name="T5" fmla="*/ 7 h 64"/>
                <a:gd name="T6" fmla="*/ 3 w 28"/>
                <a:gd name="T7" fmla="*/ 13 h 64"/>
                <a:gd name="T8" fmla="*/ 0 w 28"/>
                <a:gd name="T9" fmla="*/ 18 h 64"/>
                <a:gd name="T10" fmla="*/ 4 w 28"/>
                <a:gd name="T11" fmla="*/ 18 h 64"/>
                <a:gd name="T12" fmla="*/ 8 w 28"/>
                <a:gd name="T13" fmla="*/ 8 h 64"/>
                <a:gd name="T14" fmla="*/ 2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0160A7"/>
            </a:solidFill>
            <a:ln w="9525">
              <a:noFill/>
              <a:round/>
            </a:ln>
          </p:spPr>
          <p:txBody>
            <a:bodyPr/>
            <a:lstStyle/>
            <a:p>
              <a:endParaRPr lang="zh-CN" altLang="en-US"/>
            </a:p>
          </p:txBody>
        </p:sp>
        <p:sp>
          <p:nvSpPr>
            <p:cNvPr id="35912" name="Freeform 66"/>
            <p:cNvSpPr>
              <a:spLocks noChangeArrowheads="1"/>
            </p:cNvSpPr>
            <p:nvPr/>
          </p:nvSpPr>
          <p:spPr bwMode="auto">
            <a:xfrm>
              <a:off x="3212" y="1125"/>
              <a:ext cx="12" cy="27"/>
            </a:xfrm>
            <a:custGeom>
              <a:avLst/>
              <a:gdLst>
                <a:gd name="T0" fmla="*/ 5 w 16"/>
                <a:gd name="T1" fmla="*/ 2 h 36"/>
                <a:gd name="T2" fmla="*/ 0 w 16"/>
                <a:gd name="T3" fmla="*/ 2 h 36"/>
                <a:gd name="T4" fmla="*/ 3 w 16"/>
                <a:gd name="T5" fmla="*/ 8 h 36"/>
                <a:gd name="T6" fmla="*/ 5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0160A7"/>
            </a:solidFill>
            <a:ln w="9525">
              <a:noFill/>
              <a:round/>
            </a:ln>
          </p:spPr>
          <p:txBody>
            <a:bodyPr/>
            <a:lstStyle/>
            <a:p>
              <a:endParaRPr lang="zh-CN" altLang="en-US"/>
            </a:p>
          </p:txBody>
        </p:sp>
        <p:sp>
          <p:nvSpPr>
            <p:cNvPr id="35913" name="Freeform 67"/>
            <p:cNvSpPr>
              <a:spLocks noChangeArrowheads="1"/>
            </p:cNvSpPr>
            <p:nvPr/>
          </p:nvSpPr>
          <p:spPr bwMode="auto">
            <a:xfrm>
              <a:off x="3202" y="1102"/>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14" name="Freeform 68"/>
            <p:cNvSpPr>
              <a:spLocks noChangeArrowheads="1"/>
            </p:cNvSpPr>
            <p:nvPr/>
          </p:nvSpPr>
          <p:spPr bwMode="auto">
            <a:xfrm>
              <a:off x="3198" y="1084"/>
              <a:ext cx="12" cy="14"/>
            </a:xfrm>
            <a:custGeom>
              <a:avLst/>
              <a:gdLst>
                <a:gd name="T0" fmla="*/ 4 w 16"/>
                <a:gd name="T1" fmla="*/ 1 h 19"/>
                <a:gd name="T2" fmla="*/ 0 w 16"/>
                <a:gd name="T3" fmla="*/ 3 h 19"/>
                <a:gd name="T4" fmla="*/ 4 w 16"/>
                <a:gd name="T5" fmla="*/ 5 h 19"/>
                <a:gd name="T6" fmla="*/ 4 w 16"/>
                <a:gd name="T7" fmla="*/ 1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0160A7"/>
            </a:solidFill>
            <a:ln w="9525">
              <a:noFill/>
              <a:round/>
            </a:ln>
          </p:spPr>
          <p:txBody>
            <a:bodyPr/>
            <a:lstStyle/>
            <a:p>
              <a:endParaRPr lang="zh-CN" altLang="en-US"/>
            </a:p>
          </p:txBody>
        </p:sp>
        <p:sp>
          <p:nvSpPr>
            <p:cNvPr id="35915" name="Freeform 69"/>
            <p:cNvSpPr>
              <a:spLocks noChangeArrowheads="1"/>
            </p:cNvSpPr>
            <p:nvPr/>
          </p:nvSpPr>
          <p:spPr bwMode="auto">
            <a:xfrm>
              <a:off x="3186" y="1044"/>
              <a:ext cx="11" cy="19"/>
            </a:xfrm>
            <a:custGeom>
              <a:avLst/>
              <a:gdLst>
                <a:gd name="T0" fmla="*/ 2 w 14"/>
                <a:gd name="T1" fmla="*/ 0 h 25"/>
                <a:gd name="T2" fmla="*/ 0 w 14"/>
                <a:gd name="T3" fmla="*/ 5 h 25"/>
                <a:gd name="T4" fmla="*/ 5 w 14"/>
                <a:gd name="T5" fmla="*/ 8 h 25"/>
                <a:gd name="T6" fmla="*/ 2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0160A7"/>
            </a:solidFill>
            <a:ln w="9525">
              <a:noFill/>
              <a:round/>
            </a:ln>
          </p:spPr>
          <p:txBody>
            <a:bodyPr/>
            <a:lstStyle/>
            <a:p>
              <a:endParaRPr lang="zh-CN" altLang="en-US"/>
            </a:p>
          </p:txBody>
        </p:sp>
        <p:sp>
          <p:nvSpPr>
            <p:cNvPr id="35916" name="Freeform 70"/>
            <p:cNvSpPr>
              <a:spLocks noChangeArrowheads="1"/>
            </p:cNvSpPr>
            <p:nvPr/>
          </p:nvSpPr>
          <p:spPr bwMode="auto">
            <a:xfrm>
              <a:off x="3188" y="1069"/>
              <a:ext cx="16" cy="13"/>
            </a:xfrm>
            <a:custGeom>
              <a:avLst/>
              <a:gdLst>
                <a:gd name="T0" fmla="*/ 4 w 22"/>
                <a:gd name="T1" fmla="*/ 0 h 18"/>
                <a:gd name="T2" fmla="*/ 5 w 22"/>
                <a:gd name="T3" fmla="*/ 5 h 18"/>
                <a:gd name="T4" fmla="*/ 4 w 22"/>
                <a:gd name="T5" fmla="*/ 1 h 18"/>
                <a:gd name="T6" fmla="*/ 4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0160A7"/>
            </a:solidFill>
            <a:ln w="9525">
              <a:noFill/>
              <a:round/>
            </a:ln>
          </p:spPr>
          <p:txBody>
            <a:bodyPr/>
            <a:lstStyle/>
            <a:p>
              <a:endParaRPr lang="zh-CN" altLang="en-US"/>
            </a:p>
          </p:txBody>
        </p:sp>
        <p:sp>
          <p:nvSpPr>
            <p:cNvPr id="35917" name="Freeform 71"/>
            <p:cNvSpPr>
              <a:spLocks noChangeArrowheads="1"/>
            </p:cNvSpPr>
            <p:nvPr/>
          </p:nvSpPr>
          <p:spPr bwMode="auto">
            <a:xfrm>
              <a:off x="4024" y="1692"/>
              <a:ext cx="45" cy="60"/>
            </a:xfrm>
            <a:custGeom>
              <a:avLst/>
              <a:gdLst>
                <a:gd name="T0" fmla="*/ 4 w 60"/>
                <a:gd name="T1" fmla="*/ 2 h 81"/>
                <a:gd name="T2" fmla="*/ 2 w 60"/>
                <a:gd name="T3" fmla="*/ 5 h 81"/>
                <a:gd name="T4" fmla="*/ 5 w 60"/>
                <a:gd name="T5" fmla="*/ 12 h 81"/>
                <a:gd name="T6" fmla="*/ 8 w 60"/>
                <a:gd name="T7" fmla="*/ 16 h 81"/>
                <a:gd name="T8" fmla="*/ 13 w 60"/>
                <a:gd name="T9" fmla="*/ 19 h 81"/>
                <a:gd name="T10" fmla="*/ 17 w 60"/>
                <a:gd name="T11" fmla="*/ 24 h 81"/>
                <a:gd name="T12" fmla="*/ 17 w 60"/>
                <a:gd name="T13" fmla="*/ 17 h 81"/>
                <a:gd name="T14" fmla="*/ 14 w 60"/>
                <a:gd name="T15" fmla="*/ 11 h 81"/>
                <a:gd name="T16" fmla="*/ 8 w 60"/>
                <a:gd name="T17" fmla="*/ 5 h 81"/>
                <a:gd name="T18" fmla="*/ 4 w 60"/>
                <a:gd name="T19" fmla="*/ 2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0160A7"/>
            </a:solidFill>
            <a:ln w="9525">
              <a:noFill/>
              <a:round/>
            </a:ln>
          </p:spPr>
          <p:txBody>
            <a:bodyPr/>
            <a:lstStyle/>
            <a:p>
              <a:endParaRPr lang="zh-CN" altLang="en-US"/>
            </a:p>
          </p:txBody>
        </p:sp>
        <p:sp>
          <p:nvSpPr>
            <p:cNvPr id="35918" name="Freeform 72"/>
            <p:cNvSpPr>
              <a:spLocks noChangeArrowheads="1"/>
            </p:cNvSpPr>
            <p:nvPr/>
          </p:nvSpPr>
          <p:spPr bwMode="auto">
            <a:xfrm>
              <a:off x="4255" y="1643"/>
              <a:ext cx="53" cy="46"/>
            </a:xfrm>
            <a:custGeom>
              <a:avLst/>
              <a:gdLst>
                <a:gd name="T0" fmla="*/ 9 w 71"/>
                <a:gd name="T1" fmla="*/ 8 h 61"/>
                <a:gd name="T2" fmla="*/ 4 w 71"/>
                <a:gd name="T3" fmla="*/ 11 h 61"/>
                <a:gd name="T4" fmla="*/ 1 w 71"/>
                <a:gd name="T5" fmla="*/ 14 h 61"/>
                <a:gd name="T6" fmla="*/ 4 w 71"/>
                <a:gd name="T7" fmla="*/ 19 h 61"/>
                <a:gd name="T8" fmla="*/ 9 w 71"/>
                <a:gd name="T9" fmla="*/ 14 h 61"/>
                <a:gd name="T10" fmla="*/ 12 w 71"/>
                <a:gd name="T11" fmla="*/ 8 h 61"/>
                <a:gd name="T12" fmla="*/ 17 w 71"/>
                <a:gd name="T13" fmla="*/ 0 h 61"/>
                <a:gd name="T14" fmla="*/ 22 w 71"/>
                <a:gd name="T15" fmla="*/ 4 h 61"/>
                <a:gd name="T16" fmla="*/ 10 w 71"/>
                <a:gd name="T17" fmla="*/ 8 h 61"/>
                <a:gd name="T18" fmla="*/ 9 w 71"/>
                <a:gd name="T19" fmla="*/ 8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0160A7"/>
            </a:solidFill>
            <a:ln w="9525">
              <a:noFill/>
              <a:round/>
            </a:ln>
          </p:spPr>
          <p:txBody>
            <a:bodyPr/>
            <a:lstStyle/>
            <a:p>
              <a:endParaRPr lang="zh-CN" altLang="en-US"/>
            </a:p>
          </p:txBody>
        </p:sp>
        <p:sp>
          <p:nvSpPr>
            <p:cNvPr id="35919" name="Freeform 73"/>
            <p:cNvSpPr>
              <a:spLocks noChangeArrowheads="1"/>
            </p:cNvSpPr>
            <p:nvPr/>
          </p:nvSpPr>
          <p:spPr bwMode="auto">
            <a:xfrm>
              <a:off x="4095" y="1618"/>
              <a:ext cx="17" cy="23"/>
            </a:xfrm>
            <a:custGeom>
              <a:avLst/>
              <a:gdLst>
                <a:gd name="T0" fmla="*/ 3 w 23"/>
                <a:gd name="T1" fmla="*/ 0 h 30"/>
                <a:gd name="T2" fmla="*/ 0 w 23"/>
                <a:gd name="T3" fmla="*/ 5 h 30"/>
                <a:gd name="T4" fmla="*/ 4 w 23"/>
                <a:gd name="T5" fmla="*/ 11 h 30"/>
                <a:gd name="T6" fmla="*/ 3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0160A7"/>
            </a:solidFill>
            <a:ln w="9525">
              <a:noFill/>
              <a:round/>
            </a:ln>
          </p:spPr>
          <p:txBody>
            <a:bodyPr/>
            <a:lstStyle/>
            <a:p>
              <a:endParaRPr lang="zh-CN" altLang="en-US"/>
            </a:p>
          </p:txBody>
        </p:sp>
        <p:sp>
          <p:nvSpPr>
            <p:cNvPr id="35920" name="Freeform 74"/>
            <p:cNvSpPr>
              <a:spLocks noChangeArrowheads="1"/>
            </p:cNvSpPr>
            <p:nvPr/>
          </p:nvSpPr>
          <p:spPr bwMode="auto">
            <a:xfrm>
              <a:off x="4087" y="1596"/>
              <a:ext cx="20" cy="17"/>
            </a:xfrm>
            <a:custGeom>
              <a:avLst/>
              <a:gdLst>
                <a:gd name="T0" fmla="*/ 7 w 26"/>
                <a:gd name="T1" fmla="*/ 0 h 23"/>
                <a:gd name="T2" fmla="*/ 0 w 26"/>
                <a:gd name="T3" fmla="*/ 4 h 23"/>
                <a:gd name="T4" fmla="*/ 7 w 26"/>
                <a:gd name="T5" fmla="*/ 6 h 23"/>
                <a:gd name="T6" fmla="*/ 7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0160A7"/>
            </a:solidFill>
            <a:ln w="9525">
              <a:noFill/>
              <a:round/>
            </a:ln>
          </p:spPr>
          <p:txBody>
            <a:bodyPr/>
            <a:lstStyle/>
            <a:p>
              <a:endParaRPr lang="zh-CN" altLang="en-US"/>
            </a:p>
          </p:txBody>
        </p:sp>
        <p:sp>
          <p:nvSpPr>
            <p:cNvPr id="35921" name="Freeform 75"/>
            <p:cNvSpPr>
              <a:spLocks noChangeArrowheads="1"/>
            </p:cNvSpPr>
            <p:nvPr/>
          </p:nvSpPr>
          <p:spPr bwMode="auto">
            <a:xfrm>
              <a:off x="3934" y="1402"/>
              <a:ext cx="24" cy="33"/>
            </a:xfrm>
            <a:custGeom>
              <a:avLst/>
              <a:gdLst>
                <a:gd name="T0" fmla="*/ 9 w 32"/>
                <a:gd name="T1" fmla="*/ 0 h 44"/>
                <a:gd name="T2" fmla="*/ 4 w 32"/>
                <a:gd name="T3" fmla="*/ 4 h 44"/>
                <a:gd name="T4" fmla="*/ 4 w 32"/>
                <a:gd name="T5" fmla="*/ 11 h 44"/>
                <a:gd name="T6" fmla="*/ 8 w 32"/>
                <a:gd name="T7" fmla="*/ 11 h 44"/>
                <a:gd name="T8" fmla="*/ 9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0160A7"/>
            </a:solidFill>
            <a:ln w="9525">
              <a:noFill/>
              <a:round/>
            </a:ln>
          </p:spPr>
          <p:txBody>
            <a:bodyPr/>
            <a:lstStyle/>
            <a:p>
              <a:endParaRPr lang="zh-CN" altLang="en-US"/>
            </a:p>
          </p:txBody>
        </p:sp>
        <p:sp>
          <p:nvSpPr>
            <p:cNvPr id="35922" name="Freeform 76"/>
            <p:cNvSpPr>
              <a:spLocks noChangeArrowheads="1"/>
            </p:cNvSpPr>
            <p:nvPr/>
          </p:nvSpPr>
          <p:spPr bwMode="auto">
            <a:xfrm>
              <a:off x="3968" y="1445"/>
              <a:ext cx="26" cy="33"/>
            </a:xfrm>
            <a:custGeom>
              <a:avLst/>
              <a:gdLst>
                <a:gd name="T0" fmla="*/ 11 w 34"/>
                <a:gd name="T1" fmla="*/ 0 h 44"/>
                <a:gd name="T2" fmla="*/ 4 w 34"/>
                <a:gd name="T3" fmla="*/ 3 h 44"/>
                <a:gd name="T4" fmla="*/ 5 w 34"/>
                <a:gd name="T5" fmla="*/ 11 h 44"/>
                <a:gd name="T6" fmla="*/ 8 w 34"/>
                <a:gd name="T7" fmla="*/ 11 h 44"/>
                <a:gd name="T8" fmla="*/ 11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0160A7"/>
            </a:solidFill>
            <a:ln w="9525">
              <a:noFill/>
              <a:round/>
            </a:ln>
          </p:spPr>
          <p:txBody>
            <a:bodyPr/>
            <a:lstStyle/>
            <a:p>
              <a:endParaRPr lang="zh-CN" altLang="en-US"/>
            </a:p>
          </p:txBody>
        </p:sp>
        <p:sp>
          <p:nvSpPr>
            <p:cNvPr id="35923" name="Freeform 77"/>
            <p:cNvSpPr>
              <a:spLocks noChangeArrowheads="1"/>
            </p:cNvSpPr>
            <p:nvPr/>
          </p:nvSpPr>
          <p:spPr bwMode="auto">
            <a:xfrm>
              <a:off x="3995" y="1508"/>
              <a:ext cx="28" cy="28"/>
            </a:xfrm>
            <a:custGeom>
              <a:avLst/>
              <a:gdLst>
                <a:gd name="T0" fmla="*/ 10 w 38"/>
                <a:gd name="T1" fmla="*/ 2 h 37"/>
                <a:gd name="T2" fmla="*/ 3 w 38"/>
                <a:gd name="T3" fmla="*/ 2 h 37"/>
                <a:gd name="T4" fmla="*/ 4 w 38"/>
                <a:gd name="T5" fmla="*/ 8 h 37"/>
                <a:gd name="T6" fmla="*/ 7 w 38"/>
                <a:gd name="T7" fmla="*/ 10 h 37"/>
                <a:gd name="T8" fmla="*/ 10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0160A7"/>
            </a:solidFill>
            <a:ln w="9525">
              <a:noFill/>
              <a:round/>
            </a:ln>
          </p:spPr>
          <p:txBody>
            <a:bodyPr/>
            <a:lstStyle/>
            <a:p>
              <a:endParaRPr lang="zh-CN" altLang="en-US"/>
            </a:p>
          </p:txBody>
        </p:sp>
        <p:sp>
          <p:nvSpPr>
            <p:cNvPr id="35924" name="Freeform 78"/>
            <p:cNvSpPr>
              <a:spLocks noChangeArrowheads="1"/>
            </p:cNvSpPr>
            <p:nvPr/>
          </p:nvSpPr>
          <p:spPr bwMode="auto">
            <a:xfrm>
              <a:off x="4029" y="1498"/>
              <a:ext cx="28" cy="26"/>
            </a:xfrm>
            <a:custGeom>
              <a:avLst/>
              <a:gdLst>
                <a:gd name="T0" fmla="*/ 10 w 38"/>
                <a:gd name="T1" fmla="*/ 2 h 34"/>
                <a:gd name="T2" fmla="*/ 3 w 38"/>
                <a:gd name="T3" fmla="*/ 2 h 34"/>
                <a:gd name="T4" fmla="*/ 5 w 38"/>
                <a:gd name="T5" fmla="*/ 8 h 34"/>
                <a:gd name="T6" fmla="*/ 8 w 38"/>
                <a:gd name="T7" fmla="*/ 8 h 34"/>
                <a:gd name="T8" fmla="*/ 10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0160A7"/>
            </a:solidFill>
            <a:ln w="9525">
              <a:noFill/>
              <a:round/>
            </a:ln>
          </p:spPr>
          <p:txBody>
            <a:bodyPr/>
            <a:lstStyle/>
            <a:p>
              <a:endParaRPr lang="zh-CN" altLang="en-US"/>
            </a:p>
          </p:txBody>
        </p:sp>
        <p:sp>
          <p:nvSpPr>
            <p:cNvPr id="35925" name="Freeform 79"/>
            <p:cNvSpPr>
              <a:spLocks noChangeArrowheads="1"/>
            </p:cNvSpPr>
            <p:nvPr/>
          </p:nvSpPr>
          <p:spPr bwMode="auto">
            <a:xfrm>
              <a:off x="4019" y="1462"/>
              <a:ext cx="26" cy="20"/>
            </a:xfrm>
            <a:custGeom>
              <a:avLst/>
              <a:gdLst>
                <a:gd name="T0" fmla="*/ 10 w 35"/>
                <a:gd name="T1" fmla="*/ 1 h 27"/>
                <a:gd name="T2" fmla="*/ 3 w 35"/>
                <a:gd name="T3" fmla="*/ 1 h 27"/>
                <a:gd name="T4" fmla="*/ 4 w 35"/>
                <a:gd name="T5" fmla="*/ 4 h 27"/>
                <a:gd name="T6" fmla="*/ 7 w 35"/>
                <a:gd name="T7" fmla="*/ 5 h 27"/>
                <a:gd name="T8" fmla="*/ 10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0160A7"/>
            </a:solidFill>
            <a:ln w="9525">
              <a:noFill/>
              <a:round/>
            </a:ln>
          </p:spPr>
          <p:txBody>
            <a:bodyPr/>
            <a:lstStyle/>
            <a:p>
              <a:endParaRPr lang="zh-CN" altLang="en-US"/>
            </a:p>
          </p:txBody>
        </p:sp>
        <p:sp>
          <p:nvSpPr>
            <p:cNvPr id="35926" name="Freeform 80"/>
            <p:cNvSpPr>
              <a:spLocks noChangeArrowheads="1"/>
            </p:cNvSpPr>
            <p:nvPr/>
          </p:nvSpPr>
          <p:spPr bwMode="auto">
            <a:xfrm>
              <a:off x="3993" y="1437"/>
              <a:ext cx="26" cy="35"/>
            </a:xfrm>
            <a:custGeom>
              <a:avLst/>
              <a:gdLst>
                <a:gd name="T0" fmla="*/ 9 w 35"/>
                <a:gd name="T1" fmla="*/ 5 h 47"/>
                <a:gd name="T2" fmla="*/ 5 w 35"/>
                <a:gd name="T3" fmla="*/ 1 h 47"/>
                <a:gd name="T4" fmla="*/ 3 w 35"/>
                <a:gd name="T5" fmla="*/ 7 h 47"/>
                <a:gd name="T6" fmla="*/ 5 w 35"/>
                <a:gd name="T7" fmla="*/ 10 h 47"/>
                <a:gd name="T8" fmla="*/ 8 w 35"/>
                <a:gd name="T9" fmla="*/ 9 h 47"/>
                <a:gd name="T10" fmla="*/ 9 w 35"/>
                <a:gd name="T11" fmla="*/ 5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0160A7"/>
            </a:solidFill>
            <a:ln w="9525">
              <a:noFill/>
              <a:round/>
            </a:ln>
          </p:spPr>
          <p:txBody>
            <a:bodyPr/>
            <a:lstStyle/>
            <a:p>
              <a:endParaRPr lang="zh-CN" altLang="en-US"/>
            </a:p>
          </p:txBody>
        </p:sp>
        <p:sp>
          <p:nvSpPr>
            <p:cNvPr id="35927" name="Freeform 81"/>
            <p:cNvSpPr>
              <a:spLocks noChangeArrowheads="1"/>
            </p:cNvSpPr>
            <p:nvPr/>
          </p:nvSpPr>
          <p:spPr bwMode="auto">
            <a:xfrm>
              <a:off x="3961" y="1421"/>
              <a:ext cx="24" cy="26"/>
            </a:xfrm>
            <a:custGeom>
              <a:avLst/>
              <a:gdLst>
                <a:gd name="T0" fmla="*/ 8 w 32"/>
                <a:gd name="T1" fmla="*/ 3 h 35"/>
                <a:gd name="T2" fmla="*/ 4 w 32"/>
                <a:gd name="T3" fmla="*/ 1 h 35"/>
                <a:gd name="T4" fmla="*/ 4 w 32"/>
                <a:gd name="T5" fmla="*/ 7 h 35"/>
                <a:gd name="T6" fmla="*/ 8 w 32"/>
                <a:gd name="T7" fmla="*/ 8 h 35"/>
                <a:gd name="T8" fmla="*/ 8 w 32"/>
                <a:gd name="T9" fmla="*/ 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0160A7"/>
            </a:solidFill>
            <a:ln w="9525">
              <a:noFill/>
              <a:round/>
            </a:ln>
          </p:spPr>
          <p:txBody>
            <a:bodyPr/>
            <a:lstStyle/>
            <a:p>
              <a:endParaRPr lang="zh-CN" altLang="en-US"/>
            </a:p>
          </p:txBody>
        </p:sp>
        <p:sp>
          <p:nvSpPr>
            <p:cNvPr id="35928" name="Freeform 82"/>
            <p:cNvSpPr>
              <a:spLocks noChangeArrowheads="1"/>
            </p:cNvSpPr>
            <p:nvPr/>
          </p:nvSpPr>
          <p:spPr bwMode="auto">
            <a:xfrm>
              <a:off x="4001" y="1474"/>
              <a:ext cx="24" cy="26"/>
            </a:xfrm>
            <a:custGeom>
              <a:avLst/>
              <a:gdLst>
                <a:gd name="T0" fmla="*/ 8 w 32"/>
                <a:gd name="T1" fmla="*/ 3 h 35"/>
                <a:gd name="T2" fmla="*/ 4 w 32"/>
                <a:gd name="T3" fmla="*/ 1 h 35"/>
                <a:gd name="T4" fmla="*/ 4 w 32"/>
                <a:gd name="T5" fmla="*/ 7 h 35"/>
                <a:gd name="T6" fmla="*/ 8 w 32"/>
                <a:gd name="T7" fmla="*/ 8 h 35"/>
                <a:gd name="T8" fmla="*/ 8 w 32"/>
                <a:gd name="T9" fmla="*/ 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0160A7"/>
            </a:solidFill>
            <a:ln w="9525">
              <a:noFill/>
              <a:round/>
            </a:ln>
          </p:spPr>
          <p:txBody>
            <a:bodyPr/>
            <a:lstStyle/>
            <a:p>
              <a:endParaRPr lang="zh-CN" altLang="en-US"/>
            </a:p>
          </p:txBody>
        </p:sp>
        <p:sp>
          <p:nvSpPr>
            <p:cNvPr id="35929" name="Freeform 83"/>
            <p:cNvSpPr>
              <a:spLocks noChangeArrowheads="1"/>
            </p:cNvSpPr>
            <p:nvPr/>
          </p:nvSpPr>
          <p:spPr bwMode="auto">
            <a:xfrm>
              <a:off x="1732" y="199"/>
              <a:ext cx="761" cy="542"/>
            </a:xfrm>
            <a:custGeom>
              <a:avLst/>
              <a:gdLst>
                <a:gd name="T0" fmla="*/ 32 w 1016"/>
                <a:gd name="T1" fmla="*/ 208 h 723"/>
                <a:gd name="T2" fmla="*/ 1 w 1016"/>
                <a:gd name="T3" fmla="*/ 208 h 723"/>
                <a:gd name="T4" fmla="*/ 7 w 1016"/>
                <a:gd name="T5" fmla="*/ 174 h 723"/>
                <a:gd name="T6" fmla="*/ 38 w 1016"/>
                <a:gd name="T7" fmla="*/ 167 h 723"/>
                <a:gd name="T8" fmla="*/ 37 w 1016"/>
                <a:gd name="T9" fmla="*/ 139 h 723"/>
                <a:gd name="T10" fmla="*/ 55 w 1016"/>
                <a:gd name="T11" fmla="*/ 128 h 723"/>
                <a:gd name="T12" fmla="*/ 87 w 1016"/>
                <a:gd name="T13" fmla="*/ 115 h 723"/>
                <a:gd name="T14" fmla="*/ 103 w 1016"/>
                <a:gd name="T15" fmla="*/ 91 h 723"/>
                <a:gd name="T16" fmla="*/ 115 w 1016"/>
                <a:gd name="T17" fmla="*/ 97 h 723"/>
                <a:gd name="T18" fmla="*/ 150 w 1016"/>
                <a:gd name="T19" fmla="*/ 100 h 723"/>
                <a:gd name="T20" fmla="*/ 170 w 1016"/>
                <a:gd name="T21" fmla="*/ 83 h 723"/>
                <a:gd name="T22" fmla="*/ 185 w 1016"/>
                <a:gd name="T23" fmla="*/ 75 h 723"/>
                <a:gd name="T24" fmla="*/ 181 w 1016"/>
                <a:gd name="T25" fmla="*/ 70 h 723"/>
                <a:gd name="T26" fmla="*/ 182 w 1016"/>
                <a:gd name="T27" fmla="*/ 38 h 723"/>
                <a:gd name="T28" fmla="*/ 160 w 1016"/>
                <a:gd name="T29" fmla="*/ 44 h 723"/>
                <a:gd name="T30" fmla="*/ 151 w 1016"/>
                <a:gd name="T31" fmla="*/ 76 h 723"/>
                <a:gd name="T32" fmla="*/ 127 w 1016"/>
                <a:gd name="T33" fmla="*/ 91 h 723"/>
                <a:gd name="T34" fmla="*/ 106 w 1016"/>
                <a:gd name="T35" fmla="*/ 82 h 723"/>
                <a:gd name="T36" fmla="*/ 94 w 1016"/>
                <a:gd name="T37" fmla="*/ 61 h 723"/>
                <a:gd name="T38" fmla="*/ 120 w 1016"/>
                <a:gd name="T39" fmla="*/ 37 h 723"/>
                <a:gd name="T40" fmla="*/ 148 w 1016"/>
                <a:gd name="T41" fmla="*/ 7 h 723"/>
                <a:gd name="T42" fmla="*/ 181 w 1016"/>
                <a:gd name="T43" fmla="*/ 1 h 723"/>
                <a:gd name="T44" fmla="*/ 204 w 1016"/>
                <a:gd name="T45" fmla="*/ 9 h 723"/>
                <a:gd name="T46" fmla="*/ 234 w 1016"/>
                <a:gd name="T47" fmla="*/ 13 h 723"/>
                <a:gd name="T48" fmla="*/ 252 w 1016"/>
                <a:gd name="T49" fmla="*/ 25 h 723"/>
                <a:gd name="T50" fmla="*/ 261 w 1016"/>
                <a:gd name="T51" fmla="*/ 28 h 723"/>
                <a:gd name="T52" fmla="*/ 276 w 1016"/>
                <a:gd name="T53" fmla="*/ 14 h 723"/>
                <a:gd name="T54" fmla="*/ 285 w 1016"/>
                <a:gd name="T55" fmla="*/ 15 h 723"/>
                <a:gd name="T56" fmla="*/ 318 w 1016"/>
                <a:gd name="T57" fmla="*/ 36 h 723"/>
                <a:gd name="T58" fmla="*/ 303 w 1016"/>
                <a:gd name="T59" fmla="*/ 211 h 723"/>
                <a:gd name="T60" fmla="*/ 263 w 1016"/>
                <a:gd name="T61" fmla="*/ 228 h 723"/>
                <a:gd name="T62" fmla="*/ 234 w 1016"/>
                <a:gd name="T63" fmla="*/ 210 h 723"/>
                <a:gd name="T64" fmla="*/ 207 w 1016"/>
                <a:gd name="T65" fmla="*/ 200 h 723"/>
                <a:gd name="T66" fmla="*/ 237 w 1016"/>
                <a:gd name="T67" fmla="*/ 172 h 723"/>
                <a:gd name="T68" fmla="*/ 264 w 1016"/>
                <a:gd name="T69" fmla="*/ 179 h 723"/>
                <a:gd name="T70" fmla="*/ 278 w 1016"/>
                <a:gd name="T71" fmla="*/ 167 h 723"/>
                <a:gd name="T72" fmla="*/ 269 w 1016"/>
                <a:gd name="T73" fmla="*/ 141 h 723"/>
                <a:gd name="T74" fmla="*/ 243 w 1016"/>
                <a:gd name="T75" fmla="*/ 165 h 723"/>
                <a:gd name="T76" fmla="*/ 213 w 1016"/>
                <a:gd name="T77" fmla="*/ 166 h 723"/>
                <a:gd name="T78" fmla="*/ 189 w 1016"/>
                <a:gd name="T79" fmla="*/ 182 h 723"/>
                <a:gd name="T80" fmla="*/ 187 w 1016"/>
                <a:gd name="T81" fmla="*/ 211 h 723"/>
                <a:gd name="T82" fmla="*/ 166 w 1016"/>
                <a:gd name="T83" fmla="*/ 187 h 723"/>
                <a:gd name="T84" fmla="*/ 138 w 1016"/>
                <a:gd name="T85" fmla="*/ 163 h 723"/>
                <a:gd name="T86" fmla="*/ 138 w 1016"/>
                <a:gd name="T87" fmla="*/ 176 h 723"/>
                <a:gd name="T88" fmla="*/ 160 w 1016"/>
                <a:gd name="T89" fmla="*/ 187 h 723"/>
                <a:gd name="T90" fmla="*/ 143 w 1016"/>
                <a:gd name="T91" fmla="*/ 192 h 723"/>
                <a:gd name="T92" fmla="*/ 114 w 1016"/>
                <a:gd name="T93" fmla="*/ 178 h 723"/>
                <a:gd name="T94" fmla="*/ 102 w 1016"/>
                <a:gd name="T95" fmla="*/ 194 h 723"/>
                <a:gd name="T96" fmla="*/ 102 w 1016"/>
                <a:gd name="T97" fmla="*/ 165 h 723"/>
                <a:gd name="T98" fmla="*/ 76 w 1016"/>
                <a:gd name="T99" fmla="*/ 169 h 723"/>
                <a:gd name="T100" fmla="*/ 61 w 1016"/>
                <a:gd name="T101" fmla="*/ 185 h 7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16" h="723">
                  <a:moveTo>
                    <a:pt x="214" y="612"/>
                  </a:moveTo>
                  <a:cubicBezTo>
                    <a:pt x="204" y="613"/>
                    <a:pt x="199" y="613"/>
                    <a:pt x="191" y="618"/>
                  </a:cubicBezTo>
                  <a:cubicBezTo>
                    <a:pt x="184" y="627"/>
                    <a:pt x="178" y="635"/>
                    <a:pt x="167" y="637"/>
                  </a:cubicBezTo>
                  <a:cubicBezTo>
                    <a:pt x="162" y="639"/>
                    <a:pt x="158" y="640"/>
                    <a:pt x="154" y="643"/>
                  </a:cubicBezTo>
                  <a:cubicBezTo>
                    <a:pt x="143" y="661"/>
                    <a:pt x="124" y="659"/>
                    <a:pt x="104" y="660"/>
                  </a:cubicBezTo>
                  <a:cubicBezTo>
                    <a:pt x="99" y="661"/>
                    <a:pt x="94" y="663"/>
                    <a:pt x="89" y="664"/>
                  </a:cubicBezTo>
                  <a:cubicBezTo>
                    <a:pt x="83" y="663"/>
                    <a:pt x="80" y="660"/>
                    <a:pt x="74" y="658"/>
                  </a:cubicBezTo>
                  <a:cubicBezTo>
                    <a:pt x="68" y="652"/>
                    <a:pt x="60" y="647"/>
                    <a:pt x="52" y="643"/>
                  </a:cubicBezTo>
                  <a:cubicBezTo>
                    <a:pt x="42" y="645"/>
                    <a:pt x="33" y="648"/>
                    <a:pt x="23" y="649"/>
                  </a:cubicBezTo>
                  <a:cubicBezTo>
                    <a:pt x="17" y="652"/>
                    <a:pt x="11" y="653"/>
                    <a:pt x="5" y="657"/>
                  </a:cubicBezTo>
                  <a:cubicBezTo>
                    <a:pt x="0" y="648"/>
                    <a:pt x="3" y="639"/>
                    <a:pt x="7" y="630"/>
                  </a:cubicBezTo>
                  <a:cubicBezTo>
                    <a:pt x="8" y="623"/>
                    <a:pt x="11" y="623"/>
                    <a:pt x="17" y="627"/>
                  </a:cubicBezTo>
                  <a:cubicBezTo>
                    <a:pt x="24" y="615"/>
                    <a:pt x="21" y="609"/>
                    <a:pt x="14" y="598"/>
                  </a:cubicBezTo>
                  <a:cubicBezTo>
                    <a:pt x="13" y="589"/>
                    <a:pt x="15" y="589"/>
                    <a:pt x="23" y="588"/>
                  </a:cubicBezTo>
                  <a:cubicBezTo>
                    <a:pt x="36" y="583"/>
                    <a:pt x="30" y="561"/>
                    <a:pt x="26" y="550"/>
                  </a:cubicBezTo>
                  <a:cubicBezTo>
                    <a:pt x="25" y="543"/>
                    <a:pt x="21" y="537"/>
                    <a:pt x="17" y="531"/>
                  </a:cubicBezTo>
                  <a:cubicBezTo>
                    <a:pt x="21" y="518"/>
                    <a:pt x="38" y="521"/>
                    <a:pt x="50" y="519"/>
                  </a:cubicBezTo>
                  <a:cubicBezTo>
                    <a:pt x="66" y="509"/>
                    <a:pt x="61" y="509"/>
                    <a:pt x="88" y="514"/>
                  </a:cubicBezTo>
                  <a:cubicBezTo>
                    <a:pt x="93" y="518"/>
                    <a:pt x="97" y="519"/>
                    <a:pt x="103" y="520"/>
                  </a:cubicBezTo>
                  <a:cubicBezTo>
                    <a:pt x="109" y="523"/>
                    <a:pt x="115" y="526"/>
                    <a:pt x="121" y="528"/>
                  </a:cubicBezTo>
                  <a:cubicBezTo>
                    <a:pt x="130" y="526"/>
                    <a:pt x="139" y="523"/>
                    <a:pt x="148" y="522"/>
                  </a:cubicBezTo>
                  <a:cubicBezTo>
                    <a:pt x="153" y="519"/>
                    <a:pt x="157" y="518"/>
                    <a:pt x="160" y="513"/>
                  </a:cubicBezTo>
                  <a:cubicBezTo>
                    <a:pt x="162" y="504"/>
                    <a:pt x="162" y="494"/>
                    <a:pt x="166" y="486"/>
                  </a:cubicBezTo>
                  <a:cubicBezTo>
                    <a:pt x="169" y="472"/>
                    <a:pt x="169" y="447"/>
                    <a:pt x="152" y="444"/>
                  </a:cubicBezTo>
                  <a:cubicBezTo>
                    <a:pt x="136" y="436"/>
                    <a:pt x="165" y="450"/>
                    <a:pt x="116" y="441"/>
                  </a:cubicBezTo>
                  <a:cubicBezTo>
                    <a:pt x="113" y="440"/>
                    <a:pt x="114" y="435"/>
                    <a:pt x="112" y="432"/>
                  </a:cubicBezTo>
                  <a:cubicBezTo>
                    <a:pt x="113" y="409"/>
                    <a:pt x="109" y="418"/>
                    <a:pt x="122" y="412"/>
                  </a:cubicBezTo>
                  <a:cubicBezTo>
                    <a:pt x="130" y="413"/>
                    <a:pt x="145" y="420"/>
                    <a:pt x="145" y="420"/>
                  </a:cubicBezTo>
                  <a:cubicBezTo>
                    <a:pt x="150" y="418"/>
                    <a:pt x="156" y="418"/>
                    <a:pt x="161" y="415"/>
                  </a:cubicBezTo>
                  <a:cubicBezTo>
                    <a:pt x="165" y="410"/>
                    <a:pt x="168" y="409"/>
                    <a:pt x="173" y="406"/>
                  </a:cubicBezTo>
                  <a:cubicBezTo>
                    <a:pt x="178" y="418"/>
                    <a:pt x="184" y="405"/>
                    <a:pt x="191" y="403"/>
                  </a:cubicBezTo>
                  <a:cubicBezTo>
                    <a:pt x="196" y="402"/>
                    <a:pt x="201" y="402"/>
                    <a:pt x="206" y="402"/>
                  </a:cubicBezTo>
                  <a:cubicBezTo>
                    <a:pt x="217" y="398"/>
                    <a:pt x="225" y="394"/>
                    <a:pt x="235" y="388"/>
                  </a:cubicBezTo>
                  <a:cubicBezTo>
                    <a:pt x="237" y="374"/>
                    <a:pt x="242" y="376"/>
                    <a:pt x="257" y="375"/>
                  </a:cubicBezTo>
                  <a:cubicBezTo>
                    <a:pt x="264" y="371"/>
                    <a:pt x="270" y="367"/>
                    <a:pt x="277" y="363"/>
                  </a:cubicBezTo>
                  <a:cubicBezTo>
                    <a:pt x="280" y="357"/>
                    <a:pt x="283" y="354"/>
                    <a:pt x="289" y="351"/>
                  </a:cubicBezTo>
                  <a:cubicBezTo>
                    <a:pt x="292" y="345"/>
                    <a:pt x="295" y="342"/>
                    <a:pt x="301" y="339"/>
                  </a:cubicBezTo>
                  <a:cubicBezTo>
                    <a:pt x="306" y="331"/>
                    <a:pt x="305" y="330"/>
                    <a:pt x="314" y="331"/>
                  </a:cubicBezTo>
                  <a:cubicBezTo>
                    <a:pt x="319" y="339"/>
                    <a:pt x="322" y="337"/>
                    <a:pt x="332" y="336"/>
                  </a:cubicBezTo>
                  <a:cubicBezTo>
                    <a:pt x="340" y="322"/>
                    <a:pt x="339" y="301"/>
                    <a:pt x="329" y="288"/>
                  </a:cubicBezTo>
                  <a:cubicBezTo>
                    <a:pt x="331" y="271"/>
                    <a:pt x="330" y="270"/>
                    <a:pt x="346" y="273"/>
                  </a:cubicBezTo>
                  <a:cubicBezTo>
                    <a:pt x="354" y="271"/>
                    <a:pt x="360" y="268"/>
                    <a:pt x="367" y="265"/>
                  </a:cubicBezTo>
                  <a:cubicBezTo>
                    <a:pt x="372" y="271"/>
                    <a:pt x="375" y="277"/>
                    <a:pt x="380" y="283"/>
                  </a:cubicBezTo>
                  <a:cubicBezTo>
                    <a:pt x="378" y="292"/>
                    <a:pt x="368" y="295"/>
                    <a:pt x="361" y="300"/>
                  </a:cubicBezTo>
                  <a:cubicBezTo>
                    <a:pt x="358" y="307"/>
                    <a:pt x="360" y="309"/>
                    <a:pt x="367" y="310"/>
                  </a:cubicBezTo>
                  <a:cubicBezTo>
                    <a:pt x="376" y="314"/>
                    <a:pt x="385" y="320"/>
                    <a:pt x="394" y="324"/>
                  </a:cubicBezTo>
                  <a:cubicBezTo>
                    <a:pt x="401" y="322"/>
                    <a:pt x="407" y="322"/>
                    <a:pt x="413" y="318"/>
                  </a:cubicBezTo>
                  <a:cubicBezTo>
                    <a:pt x="421" y="323"/>
                    <a:pt x="427" y="329"/>
                    <a:pt x="436" y="331"/>
                  </a:cubicBezTo>
                  <a:cubicBezTo>
                    <a:pt x="444" y="330"/>
                    <a:pt x="450" y="328"/>
                    <a:pt x="457" y="327"/>
                  </a:cubicBezTo>
                  <a:cubicBezTo>
                    <a:pt x="463" y="324"/>
                    <a:pt x="469" y="321"/>
                    <a:pt x="475" y="319"/>
                  </a:cubicBezTo>
                  <a:cubicBezTo>
                    <a:pt x="479" y="314"/>
                    <a:pt x="481" y="312"/>
                    <a:pt x="487" y="310"/>
                  </a:cubicBezTo>
                  <a:cubicBezTo>
                    <a:pt x="493" y="313"/>
                    <a:pt x="498" y="318"/>
                    <a:pt x="505" y="319"/>
                  </a:cubicBezTo>
                  <a:cubicBezTo>
                    <a:pt x="513" y="318"/>
                    <a:pt x="518" y="314"/>
                    <a:pt x="526" y="312"/>
                  </a:cubicBezTo>
                  <a:cubicBezTo>
                    <a:pt x="523" y="294"/>
                    <a:pt x="526" y="293"/>
                    <a:pt x="539" y="283"/>
                  </a:cubicBezTo>
                  <a:cubicBezTo>
                    <a:pt x="542" y="276"/>
                    <a:pt x="543" y="271"/>
                    <a:pt x="539" y="264"/>
                  </a:cubicBezTo>
                  <a:cubicBezTo>
                    <a:pt x="537" y="255"/>
                    <a:pt x="543" y="258"/>
                    <a:pt x="550" y="259"/>
                  </a:cubicBezTo>
                  <a:cubicBezTo>
                    <a:pt x="556" y="262"/>
                    <a:pt x="559" y="259"/>
                    <a:pt x="565" y="258"/>
                  </a:cubicBezTo>
                  <a:cubicBezTo>
                    <a:pt x="573" y="259"/>
                    <a:pt x="574" y="263"/>
                    <a:pt x="580" y="267"/>
                  </a:cubicBezTo>
                  <a:cubicBezTo>
                    <a:pt x="593" y="264"/>
                    <a:pt x="590" y="260"/>
                    <a:pt x="584" y="250"/>
                  </a:cubicBezTo>
                  <a:cubicBezTo>
                    <a:pt x="583" y="243"/>
                    <a:pt x="581" y="239"/>
                    <a:pt x="589" y="237"/>
                  </a:cubicBezTo>
                  <a:cubicBezTo>
                    <a:pt x="604" y="226"/>
                    <a:pt x="622" y="228"/>
                    <a:pt x="640" y="225"/>
                  </a:cubicBezTo>
                  <a:cubicBezTo>
                    <a:pt x="648" y="221"/>
                    <a:pt x="656" y="219"/>
                    <a:pt x="664" y="214"/>
                  </a:cubicBezTo>
                  <a:cubicBezTo>
                    <a:pt x="666" y="201"/>
                    <a:pt x="656" y="205"/>
                    <a:pt x="644" y="204"/>
                  </a:cubicBezTo>
                  <a:cubicBezTo>
                    <a:pt x="627" y="195"/>
                    <a:pt x="606" y="201"/>
                    <a:pt x="587" y="205"/>
                  </a:cubicBezTo>
                  <a:cubicBezTo>
                    <a:pt x="583" y="211"/>
                    <a:pt x="581" y="219"/>
                    <a:pt x="575" y="220"/>
                  </a:cubicBezTo>
                  <a:cubicBezTo>
                    <a:pt x="561" y="218"/>
                    <a:pt x="555" y="209"/>
                    <a:pt x="541" y="207"/>
                  </a:cubicBezTo>
                  <a:cubicBezTo>
                    <a:pt x="533" y="199"/>
                    <a:pt x="531" y="189"/>
                    <a:pt x="524" y="180"/>
                  </a:cubicBezTo>
                  <a:cubicBezTo>
                    <a:pt x="521" y="164"/>
                    <a:pt x="528" y="153"/>
                    <a:pt x="544" y="150"/>
                  </a:cubicBezTo>
                  <a:cubicBezTo>
                    <a:pt x="564" y="135"/>
                    <a:pt x="532" y="135"/>
                    <a:pt x="568" y="132"/>
                  </a:cubicBezTo>
                  <a:cubicBezTo>
                    <a:pt x="573" y="128"/>
                    <a:pt x="573" y="125"/>
                    <a:pt x="578" y="121"/>
                  </a:cubicBezTo>
                  <a:cubicBezTo>
                    <a:pt x="585" y="107"/>
                    <a:pt x="568" y="109"/>
                    <a:pt x="559" y="108"/>
                  </a:cubicBezTo>
                  <a:cubicBezTo>
                    <a:pt x="555" y="107"/>
                    <a:pt x="552" y="103"/>
                    <a:pt x="548" y="103"/>
                  </a:cubicBezTo>
                  <a:cubicBezTo>
                    <a:pt x="543" y="103"/>
                    <a:pt x="533" y="106"/>
                    <a:pt x="533" y="106"/>
                  </a:cubicBezTo>
                  <a:cubicBezTo>
                    <a:pt x="526" y="114"/>
                    <a:pt x="528" y="116"/>
                    <a:pt x="530" y="126"/>
                  </a:cubicBezTo>
                  <a:cubicBezTo>
                    <a:pt x="529" y="139"/>
                    <a:pt x="520" y="138"/>
                    <a:pt x="508" y="141"/>
                  </a:cubicBezTo>
                  <a:cubicBezTo>
                    <a:pt x="492" y="137"/>
                    <a:pt x="486" y="143"/>
                    <a:pt x="479" y="157"/>
                  </a:cubicBezTo>
                  <a:cubicBezTo>
                    <a:pt x="485" y="173"/>
                    <a:pt x="486" y="169"/>
                    <a:pt x="479" y="186"/>
                  </a:cubicBezTo>
                  <a:cubicBezTo>
                    <a:pt x="483" y="198"/>
                    <a:pt x="493" y="203"/>
                    <a:pt x="499" y="214"/>
                  </a:cubicBezTo>
                  <a:cubicBezTo>
                    <a:pt x="500" y="220"/>
                    <a:pt x="500" y="224"/>
                    <a:pt x="497" y="229"/>
                  </a:cubicBezTo>
                  <a:cubicBezTo>
                    <a:pt x="496" y="236"/>
                    <a:pt x="489" y="240"/>
                    <a:pt x="482" y="241"/>
                  </a:cubicBezTo>
                  <a:cubicBezTo>
                    <a:pt x="474" y="245"/>
                    <a:pt x="474" y="249"/>
                    <a:pt x="470" y="256"/>
                  </a:cubicBezTo>
                  <a:cubicBezTo>
                    <a:pt x="469" y="265"/>
                    <a:pt x="469" y="274"/>
                    <a:pt x="460" y="279"/>
                  </a:cubicBezTo>
                  <a:cubicBezTo>
                    <a:pt x="457" y="286"/>
                    <a:pt x="450" y="288"/>
                    <a:pt x="443" y="289"/>
                  </a:cubicBezTo>
                  <a:cubicBezTo>
                    <a:pt x="436" y="294"/>
                    <a:pt x="430" y="299"/>
                    <a:pt x="422" y="304"/>
                  </a:cubicBezTo>
                  <a:cubicBezTo>
                    <a:pt x="414" y="300"/>
                    <a:pt x="409" y="295"/>
                    <a:pt x="404" y="288"/>
                  </a:cubicBezTo>
                  <a:cubicBezTo>
                    <a:pt x="403" y="282"/>
                    <a:pt x="401" y="276"/>
                    <a:pt x="398" y="270"/>
                  </a:cubicBezTo>
                  <a:cubicBezTo>
                    <a:pt x="397" y="263"/>
                    <a:pt x="392" y="256"/>
                    <a:pt x="389" y="250"/>
                  </a:cubicBezTo>
                  <a:cubicBezTo>
                    <a:pt x="387" y="238"/>
                    <a:pt x="387" y="240"/>
                    <a:pt x="373" y="241"/>
                  </a:cubicBezTo>
                  <a:cubicBezTo>
                    <a:pt x="365" y="244"/>
                    <a:pt x="359" y="251"/>
                    <a:pt x="350" y="253"/>
                  </a:cubicBezTo>
                  <a:cubicBezTo>
                    <a:pt x="346" y="256"/>
                    <a:pt x="341" y="259"/>
                    <a:pt x="337" y="262"/>
                  </a:cubicBezTo>
                  <a:cubicBezTo>
                    <a:pt x="328" y="260"/>
                    <a:pt x="334" y="262"/>
                    <a:pt x="322" y="256"/>
                  </a:cubicBezTo>
                  <a:cubicBezTo>
                    <a:pt x="320" y="255"/>
                    <a:pt x="316" y="253"/>
                    <a:pt x="316" y="253"/>
                  </a:cubicBezTo>
                  <a:cubicBezTo>
                    <a:pt x="312" y="247"/>
                    <a:pt x="306" y="241"/>
                    <a:pt x="302" y="235"/>
                  </a:cubicBezTo>
                  <a:cubicBezTo>
                    <a:pt x="300" y="231"/>
                    <a:pt x="296" y="223"/>
                    <a:pt x="296" y="223"/>
                  </a:cubicBezTo>
                  <a:cubicBezTo>
                    <a:pt x="294" y="214"/>
                    <a:pt x="294" y="204"/>
                    <a:pt x="298" y="195"/>
                  </a:cubicBezTo>
                  <a:cubicBezTo>
                    <a:pt x="299" y="189"/>
                    <a:pt x="301" y="183"/>
                    <a:pt x="304" y="177"/>
                  </a:cubicBezTo>
                  <a:cubicBezTo>
                    <a:pt x="307" y="161"/>
                    <a:pt x="307" y="150"/>
                    <a:pt x="325" y="147"/>
                  </a:cubicBezTo>
                  <a:cubicBezTo>
                    <a:pt x="333" y="143"/>
                    <a:pt x="343" y="140"/>
                    <a:pt x="352" y="138"/>
                  </a:cubicBezTo>
                  <a:cubicBezTo>
                    <a:pt x="358" y="135"/>
                    <a:pt x="363" y="130"/>
                    <a:pt x="370" y="129"/>
                  </a:cubicBezTo>
                  <a:cubicBezTo>
                    <a:pt x="375" y="125"/>
                    <a:pt x="377" y="121"/>
                    <a:pt x="382" y="118"/>
                  </a:cubicBezTo>
                  <a:cubicBezTo>
                    <a:pt x="386" y="112"/>
                    <a:pt x="390" y="108"/>
                    <a:pt x="394" y="102"/>
                  </a:cubicBezTo>
                  <a:cubicBezTo>
                    <a:pt x="395" y="95"/>
                    <a:pt x="399" y="90"/>
                    <a:pt x="403" y="84"/>
                  </a:cubicBezTo>
                  <a:cubicBezTo>
                    <a:pt x="404" y="77"/>
                    <a:pt x="411" y="73"/>
                    <a:pt x="418" y="72"/>
                  </a:cubicBezTo>
                  <a:cubicBezTo>
                    <a:pt x="426" y="68"/>
                    <a:pt x="431" y="62"/>
                    <a:pt x="439" y="57"/>
                  </a:cubicBezTo>
                  <a:cubicBezTo>
                    <a:pt x="446" y="46"/>
                    <a:pt x="458" y="30"/>
                    <a:pt x="470" y="25"/>
                  </a:cubicBezTo>
                  <a:cubicBezTo>
                    <a:pt x="483" y="19"/>
                    <a:pt x="500" y="21"/>
                    <a:pt x="514" y="16"/>
                  </a:cubicBezTo>
                  <a:cubicBezTo>
                    <a:pt x="518" y="13"/>
                    <a:pt x="527" y="8"/>
                    <a:pt x="532" y="7"/>
                  </a:cubicBezTo>
                  <a:cubicBezTo>
                    <a:pt x="538" y="6"/>
                    <a:pt x="545" y="5"/>
                    <a:pt x="551" y="4"/>
                  </a:cubicBezTo>
                  <a:cubicBezTo>
                    <a:pt x="553" y="4"/>
                    <a:pt x="557" y="3"/>
                    <a:pt x="557" y="3"/>
                  </a:cubicBezTo>
                  <a:cubicBezTo>
                    <a:pt x="564" y="0"/>
                    <a:pt x="567" y="3"/>
                    <a:pt x="574" y="4"/>
                  </a:cubicBezTo>
                  <a:cubicBezTo>
                    <a:pt x="580" y="9"/>
                    <a:pt x="582" y="9"/>
                    <a:pt x="589" y="7"/>
                  </a:cubicBezTo>
                  <a:cubicBezTo>
                    <a:pt x="594" y="3"/>
                    <a:pt x="601" y="1"/>
                    <a:pt x="607" y="0"/>
                  </a:cubicBezTo>
                  <a:cubicBezTo>
                    <a:pt x="618" y="1"/>
                    <a:pt x="624" y="2"/>
                    <a:pt x="634" y="4"/>
                  </a:cubicBezTo>
                  <a:cubicBezTo>
                    <a:pt x="640" y="13"/>
                    <a:pt x="634" y="19"/>
                    <a:pt x="629" y="27"/>
                  </a:cubicBezTo>
                  <a:cubicBezTo>
                    <a:pt x="633" y="35"/>
                    <a:pt x="640" y="31"/>
                    <a:pt x="646" y="28"/>
                  </a:cubicBezTo>
                  <a:cubicBezTo>
                    <a:pt x="668" y="29"/>
                    <a:pt x="674" y="31"/>
                    <a:pt x="691" y="34"/>
                  </a:cubicBezTo>
                  <a:cubicBezTo>
                    <a:pt x="696" y="38"/>
                    <a:pt x="696" y="42"/>
                    <a:pt x="703" y="43"/>
                  </a:cubicBezTo>
                  <a:cubicBezTo>
                    <a:pt x="709" y="46"/>
                    <a:pt x="712" y="43"/>
                    <a:pt x="718" y="42"/>
                  </a:cubicBezTo>
                  <a:cubicBezTo>
                    <a:pt x="724" y="39"/>
                    <a:pt x="727" y="41"/>
                    <a:pt x="731" y="46"/>
                  </a:cubicBezTo>
                  <a:cubicBezTo>
                    <a:pt x="735" y="63"/>
                    <a:pt x="734" y="48"/>
                    <a:pt x="742" y="43"/>
                  </a:cubicBezTo>
                  <a:cubicBezTo>
                    <a:pt x="747" y="49"/>
                    <a:pt x="751" y="50"/>
                    <a:pt x="754" y="57"/>
                  </a:cubicBezTo>
                  <a:cubicBezTo>
                    <a:pt x="756" y="69"/>
                    <a:pt x="761" y="58"/>
                    <a:pt x="767" y="54"/>
                  </a:cubicBezTo>
                  <a:cubicBezTo>
                    <a:pt x="773" y="58"/>
                    <a:pt x="779" y="63"/>
                    <a:pt x="785" y="67"/>
                  </a:cubicBezTo>
                  <a:cubicBezTo>
                    <a:pt x="792" y="66"/>
                    <a:pt x="797" y="66"/>
                    <a:pt x="803" y="70"/>
                  </a:cubicBezTo>
                  <a:cubicBezTo>
                    <a:pt x="806" y="77"/>
                    <a:pt x="805" y="78"/>
                    <a:pt x="799" y="82"/>
                  </a:cubicBezTo>
                  <a:cubicBezTo>
                    <a:pt x="796" y="88"/>
                    <a:pt x="792" y="89"/>
                    <a:pt x="787" y="93"/>
                  </a:cubicBezTo>
                  <a:cubicBezTo>
                    <a:pt x="784" y="98"/>
                    <a:pt x="782" y="103"/>
                    <a:pt x="787" y="108"/>
                  </a:cubicBezTo>
                  <a:cubicBezTo>
                    <a:pt x="791" y="112"/>
                    <a:pt x="800" y="118"/>
                    <a:pt x="800" y="118"/>
                  </a:cubicBezTo>
                  <a:cubicBezTo>
                    <a:pt x="810" y="116"/>
                    <a:pt x="798" y="98"/>
                    <a:pt x="812" y="87"/>
                  </a:cubicBezTo>
                  <a:cubicBezTo>
                    <a:pt x="819" y="88"/>
                    <a:pt x="823" y="90"/>
                    <a:pt x="829" y="91"/>
                  </a:cubicBezTo>
                  <a:cubicBezTo>
                    <a:pt x="833" y="94"/>
                    <a:pt x="837" y="97"/>
                    <a:pt x="842" y="99"/>
                  </a:cubicBezTo>
                  <a:cubicBezTo>
                    <a:pt x="856" y="93"/>
                    <a:pt x="847" y="80"/>
                    <a:pt x="836" y="78"/>
                  </a:cubicBezTo>
                  <a:cubicBezTo>
                    <a:pt x="831" y="72"/>
                    <a:pt x="828" y="66"/>
                    <a:pt x="823" y="60"/>
                  </a:cubicBezTo>
                  <a:cubicBezTo>
                    <a:pt x="824" y="42"/>
                    <a:pt x="826" y="34"/>
                    <a:pt x="844" y="30"/>
                  </a:cubicBezTo>
                  <a:cubicBezTo>
                    <a:pt x="857" y="31"/>
                    <a:pt x="866" y="38"/>
                    <a:pt x="877" y="45"/>
                  </a:cubicBezTo>
                  <a:cubicBezTo>
                    <a:pt x="879" y="60"/>
                    <a:pt x="868" y="60"/>
                    <a:pt x="857" y="63"/>
                  </a:cubicBezTo>
                  <a:cubicBezTo>
                    <a:pt x="850" y="68"/>
                    <a:pt x="849" y="74"/>
                    <a:pt x="859" y="76"/>
                  </a:cubicBezTo>
                  <a:cubicBezTo>
                    <a:pt x="864" y="79"/>
                    <a:pt x="877" y="75"/>
                    <a:pt x="877" y="75"/>
                  </a:cubicBezTo>
                  <a:cubicBezTo>
                    <a:pt x="882" y="73"/>
                    <a:pt x="884" y="69"/>
                    <a:pt x="889" y="66"/>
                  </a:cubicBezTo>
                  <a:cubicBezTo>
                    <a:pt x="894" y="57"/>
                    <a:pt x="898" y="50"/>
                    <a:pt x="908" y="48"/>
                  </a:cubicBezTo>
                  <a:cubicBezTo>
                    <a:pt x="920" y="43"/>
                    <a:pt x="931" y="35"/>
                    <a:pt x="943" y="33"/>
                  </a:cubicBezTo>
                  <a:cubicBezTo>
                    <a:pt x="952" y="38"/>
                    <a:pt x="960" y="41"/>
                    <a:pt x="970" y="43"/>
                  </a:cubicBezTo>
                  <a:cubicBezTo>
                    <a:pt x="978" y="47"/>
                    <a:pt x="991" y="47"/>
                    <a:pt x="1000" y="48"/>
                  </a:cubicBezTo>
                  <a:cubicBezTo>
                    <a:pt x="1005" y="51"/>
                    <a:pt x="1009" y="53"/>
                    <a:pt x="1012" y="58"/>
                  </a:cubicBezTo>
                  <a:cubicBezTo>
                    <a:pt x="1016" y="76"/>
                    <a:pt x="1010" y="96"/>
                    <a:pt x="1009" y="115"/>
                  </a:cubicBezTo>
                  <a:cubicBezTo>
                    <a:pt x="1008" y="150"/>
                    <a:pt x="1012" y="215"/>
                    <a:pt x="1004" y="256"/>
                  </a:cubicBezTo>
                  <a:cubicBezTo>
                    <a:pt x="1002" y="273"/>
                    <a:pt x="1000" y="289"/>
                    <a:pt x="998" y="306"/>
                  </a:cubicBezTo>
                  <a:cubicBezTo>
                    <a:pt x="996" y="338"/>
                    <a:pt x="991" y="371"/>
                    <a:pt x="986" y="402"/>
                  </a:cubicBezTo>
                  <a:cubicBezTo>
                    <a:pt x="983" y="442"/>
                    <a:pt x="985" y="539"/>
                    <a:pt x="997" y="574"/>
                  </a:cubicBezTo>
                  <a:cubicBezTo>
                    <a:pt x="1001" y="624"/>
                    <a:pt x="1016" y="662"/>
                    <a:pt x="961" y="670"/>
                  </a:cubicBezTo>
                  <a:cubicBezTo>
                    <a:pt x="954" y="673"/>
                    <a:pt x="949" y="675"/>
                    <a:pt x="941" y="676"/>
                  </a:cubicBezTo>
                  <a:cubicBezTo>
                    <a:pt x="930" y="682"/>
                    <a:pt x="920" y="689"/>
                    <a:pt x="907" y="691"/>
                  </a:cubicBezTo>
                  <a:cubicBezTo>
                    <a:pt x="901" y="695"/>
                    <a:pt x="894" y="699"/>
                    <a:pt x="887" y="700"/>
                  </a:cubicBezTo>
                  <a:cubicBezTo>
                    <a:pt x="876" y="705"/>
                    <a:pt x="862" y="716"/>
                    <a:pt x="851" y="718"/>
                  </a:cubicBezTo>
                  <a:cubicBezTo>
                    <a:pt x="846" y="720"/>
                    <a:pt x="841" y="721"/>
                    <a:pt x="836" y="723"/>
                  </a:cubicBezTo>
                  <a:cubicBezTo>
                    <a:pt x="810" y="719"/>
                    <a:pt x="823" y="711"/>
                    <a:pt x="815" y="691"/>
                  </a:cubicBezTo>
                  <a:cubicBezTo>
                    <a:pt x="814" y="683"/>
                    <a:pt x="813" y="677"/>
                    <a:pt x="809" y="670"/>
                  </a:cubicBezTo>
                  <a:cubicBezTo>
                    <a:pt x="800" y="673"/>
                    <a:pt x="792" y="677"/>
                    <a:pt x="782" y="679"/>
                  </a:cubicBezTo>
                  <a:cubicBezTo>
                    <a:pt x="773" y="678"/>
                    <a:pt x="767" y="676"/>
                    <a:pt x="757" y="675"/>
                  </a:cubicBezTo>
                  <a:cubicBezTo>
                    <a:pt x="750" y="671"/>
                    <a:pt x="751" y="667"/>
                    <a:pt x="743" y="666"/>
                  </a:cubicBezTo>
                  <a:cubicBezTo>
                    <a:pt x="734" y="667"/>
                    <a:pt x="728" y="674"/>
                    <a:pt x="719" y="676"/>
                  </a:cubicBezTo>
                  <a:cubicBezTo>
                    <a:pt x="709" y="683"/>
                    <a:pt x="698" y="677"/>
                    <a:pt x="688" y="675"/>
                  </a:cubicBezTo>
                  <a:cubicBezTo>
                    <a:pt x="684" y="668"/>
                    <a:pt x="682" y="667"/>
                    <a:pt x="674" y="666"/>
                  </a:cubicBezTo>
                  <a:cubicBezTo>
                    <a:pt x="669" y="660"/>
                    <a:pt x="666" y="655"/>
                    <a:pt x="662" y="648"/>
                  </a:cubicBezTo>
                  <a:cubicBezTo>
                    <a:pt x="661" y="642"/>
                    <a:pt x="659" y="639"/>
                    <a:pt x="656" y="634"/>
                  </a:cubicBezTo>
                  <a:cubicBezTo>
                    <a:pt x="661" y="618"/>
                    <a:pt x="654" y="612"/>
                    <a:pt x="643" y="604"/>
                  </a:cubicBezTo>
                  <a:cubicBezTo>
                    <a:pt x="638" y="595"/>
                    <a:pt x="676" y="581"/>
                    <a:pt x="685" y="579"/>
                  </a:cubicBezTo>
                  <a:cubicBezTo>
                    <a:pt x="691" y="576"/>
                    <a:pt x="696" y="571"/>
                    <a:pt x="703" y="570"/>
                  </a:cubicBezTo>
                  <a:cubicBezTo>
                    <a:pt x="714" y="572"/>
                    <a:pt x="723" y="569"/>
                    <a:pt x="733" y="567"/>
                  </a:cubicBezTo>
                  <a:cubicBezTo>
                    <a:pt x="738" y="560"/>
                    <a:pt x="743" y="550"/>
                    <a:pt x="751" y="547"/>
                  </a:cubicBezTo>
                  <a:cubicBezTo>
                    <a:pt x="758" y="552"/>
                    <a:pt x="759" y="553"/>
                    <a:pt x="769" y="552"/>
                  </a:cubicBezTo>
                  <a:cubicBezTo>
                    <a:pt x="774" y="549"/>
                    <a:pt x="778" y="547"/>
                    <a:pt x="784" y="546"/>
                  </a:cubicBezTo>
                  <a:cubicBezTo>
                    <a:pt x="794" y="548"/>
                    <a:pt x="798" y="555"/>
                    <a:pt x="802" y="564"/>
                  </a:cubicBezTo>
                  <a:cubicBezTo>
                    <a:pt x="804" y="574"/>
                    <a:pt x="808" y="571"/>
                    <a:pt x="818" y="570"/>
                  </a:cubicBezTo>
                  <a:cubicBezTo>
                    <a:pt x="829" y="566"/>
                    <a:pt x="818" y="570"/>
                    <a:pt x="839" y="567"/>
                  </a:cubicBezTo>
                  <a:cubicBezTo>
                    <a:pt x="845" y="566"/>
                    <a:pt x="857" y="564"/>
                    <a:pt x="857" y="564"/>
                  </a:cubicBezTo>
                  <a:cubicBezTo>
                    <a:pt x="862" y="562"/>
                    <a:pt x="867" y="561"/>
                    <a:pt x="872" y="559"/>
                  </a:cubicBezTo>
                  <a:cubicBezTo>
                    <a:pt x="886" y="562"/>
                    <a:pt x="881" y="564"/>
                    <a:pt x="898" y="562"/>
                  </a:cubicBezTo>
                  <a:cubicBezTo>
                    <a:pt x="916" y="553"/>
                    <a:pt x="901" y="545"/>
                    <a:pt x="892" y="537"/>
                  </a:cubicBezTo>
                  <a:cubicBezTo>
                    <a:pt x="889" y="534"/>
                    <a:pt x="885" y="532"/>
                    <a:pt x="883" y="528"/>
                  </a:cubicBezTo>
                  <a:cubicBezTo>
                    <a:pt x="882" y="526"/>
                    <a:pt x="881" y="524"/>
                    <a:pt x="880" y="523"/>
                  </a:cubicBezTo>
                  <a:cubicBezTo>
                    <a:pt x="869" y="512"/>
                    <a:pt x="850" y="504"/>
                    <a:pt x="836" y="496"/>
                  </a:cubicBezTo>
                  <a:cubicBezTo>
                    <a:pt x="828" y="486"/>
                    <a:pt x="845" y="479"/>
                    <a:pt x="853" y="474"/>
                  </a:cubicBezTo>
                  <a:cubicBezTo>
                    <a:pt x="854" y="468"/>
                    <a:pt x="857" y="465"/>
                    <a:pt x="859" y="460"/>
                  </a:cubicBezTo>
                  <a:cubicBezTo>
                    <a:pt x="860" y="453"/>
                    <a:pt x="862" y="449"/>
                    <a:pt x="854" y="447"/>
                  </a:cubicBezTo>
                  <a:cubicBezTo>
                    <a:pt x="848" y="444"/>
                    <a:pt x="843" y="447"/>
                    <a:pt x="836" y="448"/>
                  </a:cubicBezTo>
                  <a:cubicBezTo>
                    <a:pt x="829" y="459"/>
                    <a:pt x="822" y="467"/>
                    <a:pt x="809" y="469"/>
                  </a:cubicBezTo>
                  <a:cubicBezTo>
                    <a:pt x="803" y="472"/>
                    <a:pt x="795" y="474"/>
                    <a:pt x="788" y="475"/>
                  </a:cubicBezTo>
                  <a:cubicBezTo>
                    <a:pt x="775" y="485"/>
                    <a:pt x="782" y="484"/>
                    <a:pt x="799" y="486"/>
                  </a:cubicBezTo>
                  <a:cubicBezTo>
                    <a:pt x="802" y="506"/>
                    <a:pt x="782" y="509"/>
                    <a:pt x="772" y="523"/>
                  </a:cubicBezTo>
                  <a:cubicBezTo>
                    <a:pt x="765" y="519"/>
                    <a:pt x="767" y="516"/>
                    <a:pt x="764" y="510"/>
                  </a:cubicBezTo>
                  <a:cubicBezTo>
                    <a:pt x="761" y="493"/>
                    <a:pt x="755" y="484"/>
                    <a:pt x="737" y="483"/>
                  </a:cubicBezTo>
                  <a:cubicBezTo>
                    <a:pt x="730" y="481"/>
                    <a:pt x="726" y="483"/>
                    <a:pt x="724" y="475"/>
                  </a:cubicBezTo>
                  <a:cubicBezTo>
                    <a:pt x="708" y="480"/>
                    <a:pt x="706" y="499"/>
                    <a:pt x="689" y="502"/>
                  </a:cubicBezTo>
                  <a:cubicBezTo>
                    <a:pt x="682" y="510"/>
                    <a:pt x="685" y="521"/>
                    <a:pt x="677" y="526"/>
                  </a:cubicBezTo>
                  <a:cubicBezTo>
                    <a:pt x="673" y="533"/>
                    <a:pt x="670" y="531"/>
                    <a:pt x="664" y="534"/>
                  </a:cubicBezTo>
                  <a:cubicBezTo>
                    <a:pt x="658" y="546"/>
                    <a:pt x="670" y="549"/>
                    <a:pt x="679" y="552"/>
                  </a:cubicBezTo>
                  <a:cubicBezTo>
                    <a:pt x="676" y="564"/>
                    <a:pt x="656" y="578"/>
                    <a:pt x="644" y="580"/>
                  </a:cubicBezTo>
                  <a:cubicBezTo>
                    <a:pt x="630" y="579"/>
                    <a:pt x="626" y="575"/>
                    <a:pt x="614" y="573"/>
                  </a:cubicBezTo>
                  <a:cubicBezTo>
                    <a:pt x="608" y="569"/>
                    <a:pt x="603" y="568"/>
                    <a:pt x="601" y="576"/>
                  </a:cubicBezTo>
                  <a:cubicBezTo>
                    <a:pt x="602" y="584"/>
                    <a:pt x="600" y="585"/>
                    <a:pt x="593" y="588"/>
                  </a:cubicBezTo>
                  <a:cubicBezTo>
                    <a:pt x="584" y="601"/>
                    <a:pt x="584" y="595"/>
                    <a:pt x="596" y="607"/>
                  </a:cubicBezTo>
                  <a:cubicBezTo>
                    <a:pt x="601" y="618"/>
                    <a:pt x="607" y="628"/>
                    <a:pt x="613" y="639"/>
                  </a:cubicBezTo>
                  <a:cubicBezTo>
                    <a:pt x="614" y="647"/>
                    <a:pt x="615" y="651"/>
                    <a:pt x="608" y="655"/>
                  </a:cubicBezTo>
                  <a:cubicBezTo>
                    <a:pt x="604" y="661"/>
                    <a:pt x="600" y="662"/>
                    <a:pt x="596" y="667"/>
                  </a:cubicBezTo>
                  <a:cubicBezTo>
                    <a:pt x="575" y="666"/>
                    <a:pt x="583" y="663"/>
                    <a:pt x="569" y="655"/>
                  </a:cubicBezTo>
                  <a:cubicBezTo>
                    <a:pt x="566" y="651"/>
                    <a:pt x="563" y="646"/>
                    <a:pt x="560" y="642"/>
                  </a:cubicBezTo>
                  <a:cubicBezTo>
                    <a:pt x="559" y="636"/>
                    <a:pt x="541" y="633"/>
                    <a:pt x="556" y="630"/>
                  </a:cubicBezTo>
                  <a:cubicBezTo>
                    <a:pt x="554" y="625"/>
                    <a:pt x="545" y="618"/>
                    <a:pt x="545" y="618"/>
                  </a:cubicBezTo>
                  <a:cubicBezTo>
                    <a:pt x="539" y="608"/>
                    <a:pt x="537" y="600"/>
                    <a:pt x="527" y="594"/>
                  </a:cubicBezTo>
                  <a:cubicBezTo>
                    <a:pt x="521" y="586"/>
                    <a:pt x="519" y="582"/>
                    <a:pt x="515" y="574"/>
                  </a:cubicBezTo>
                  <a:cubicBezTo>
                    <a:pt x="513" y="563"/>
                    <a:pt x="505" y="554"/>
                    <a:pt x="494" y="552"/>
                  </a:cubicBezTo>
                  <a:cubicBezTo>
                    <a:pt x="488" y="544"/>
                    <a:pt x="479" y="539"/>
                    <a:pt x="470" y="535"/>
                  </a:cubicBezTo>
                  <a:cubicBezTo>
                    <a:pt x="459" y="539"/>
                    <a:pt x="450" y="536"/>
                    <a:pt x="442" y="528"/>
                  </a:cubicBezTo>
                  <a:cubicBezTo>
                    <a:pt x="440" y="523"/>
                    <a:pt x="439" y="518"/>
                    <a:pt x="437" y="513"/>
                  </a:cubicBezTo>
                  <a:cubicBezTo>
                    <a:pt x="435" y="504"/>
                    <a:pt x="431" y="502"/>
                    <a:pt x="422" y="501"/>
                  </a:cubicBezTo>
                  <a:cubicBezTo>
                    <a:pt x="412" y="502"/>
                    <a:pt x="409" y="506"/>
                    <a:pt x="401" y="511"/>
                  </a:cubicBezTo>
                  <a:cubicBezTo>
                    <a:pt x="403" y="522"/>
                    <a:pt x="403" y="530"/>
                    <a:pt x="415" y="532"/>
                  </a:cubicBezTo>
                  <a:cubicBezTo>
                    <a:pt x="420" y="536"/>
                    <a:pt x="421" y="539"/>
                    <a:pt x="424" y="544"/>
                  </a:cubicBezTo>
                  <a:cubicBezTo>
                    <a:pt x="425" y="555"/>
                    <a:pt x="424" y="558"/>
                    <a:pt x="436" y="559"/>
                  </a:cubicBezTo>
                  <a:cubicBezTo>
                    <a:pt x="450" y="566"/>
                    <a:pt x="455" y="567"/>
                    <a:pt x="473" y="577"/>
                  </a:cubicBezTo>
                  <a:cubicBezTo>
                    <a:pt x="477" y="584"/>
                    <a:pt x="479" y="585"/>
                    <a:pt x="487" y="586"/>
                  </a:cubicBezTo>
                  <a:cubicBezTo>
                    <a:pt x="488" y="587"/>
                    <a:pt x="490" y="588"/>
                    <a:pt x="491" y="588"/>
                  </a:cubicBezTo>
                  <a:cubicBezTo>
                    <a:pt x="493" y="588"/>
                    <a:pt x="494" y="584"/>
                    <a:pt x="496" y="585"/>
                  </a:cubicBezTo>
                  <a:cubicBezTo>
                    <a:pt x="501" y="587"/>
                    <a:pt x="509" y="595"/>
                    <a:pt x="509" y="595"/>
                  </a:cubicBezTo>
                  <a:cubicBezTo>
                    <a:pt x="513" y="601"/>
                    <a:pt x="514" y="605"/>
                    <a:pt x="506" y="607"/>
                  </a:cubicBezTo>
                  <a:cubicBezTo>
                    <a:pt x="497" y="611"/>
                    <a:pt x="489" y="605"/>
                    <a:pt x="485" y="615"/>
                  </a:cubicBezTo>
                  <a:cubicBezTo>
                    <a:pt x="489" y="623"/>
                    <a:pt x="483" y="627"/>
                    <a:pt x="476" y="628"/>
                  </a:cubicBezTo>
                  <a:cubicBezTo>
                    <a:pt x="471" y="632"/>
                    <a:pt x="467" y="634"/>
                    <a:pt x="460" y="636"/>
                  </a:cubicBezTo>
                  <a:cubicBezTo>
                    <a:pt x="450" y="620"/>
                    <a:pt x="468" y="651"/>
                    <a:pt x="455" y="607"/>
                  </a:cubicBezTo>
                  <a:cubicBezTo>
                    <a:pt x="455" y="606"/>
                    <a:pt x="441" y="599"/>
                    <a:pt x="440" y="598"/>
                  </a:cubicBezTo>
                  <a:cubicBezTo>
                    <a:pt x="436" y="593"/>
                    <a:pt x="426" y="589"/>
                    <a:pt x="419" y="588"/>
                  </a:cubicBezTo>
                  <a:cubicBezTo>
                    <a:pt x="421" y="575"/>
                    <a:pt x="421" y="571"/>
                    <a:pt x="410" y="564"/>
                  </a:cubicBezTo>
                  <a:cubicBezTo>
                    <a:pt x="400" y="548"/>
                    <a:pt x="391" y="568"/>
                    <a:pt x="383" y="573"/>
                  </a:cubicBezTo>
                  <a:cubicBezTo>
                    <a:pt x="375" y="571"/>
                    <a:pt x="369" y="568"/>
                    <a:pt x="362" y="565"/>
                  </a:cubicBezTo>
                  <a:cubicBezTo>
                    <a:pt x="358" y="567"/>
                    <a:pt x="353" y="568"/>
                    <a:pt x="349" y="570"/>
                  </a:cubicBezTo>
                  <a:cubicBezTo>
                    <a:pt x="346" y="576"/>
                    <a:pt x="348" y="578"/>
                    <a:pt x="353" y="583"/>
                  </a:cubicBezTo>
                  <a:cubicBezTo>
                    <a:pt x="357" y="592"/>
                    <a:pt x="357" y="601"/>
                    <a:pt x="353" y="610"/>
                  </a:cubicBezTo>
                  <a:cubicBezTo>
                    <a:pt x="352" y="617"/>
                    <a:pt x="350" y="618"/>
                    <a:pt x="344" y="621"/>
                  </a:cubicBezTo>
                  <a:cubicBezTo>
                    <a:pt x="334" y="619"/>
                    <a:pt x="328" y="621"/>
                    <a:pt x="323" y="613"/>
                  </a:cubicBezTo>
                  <a:cubicBezTo>
                    <a:pt x="324" y="604"/>
                    <a:pt x="324" y="596"/>
                    <a:pt x="328" y="588"/>
                  </a:cubicBezTo>
                  <a:cubicBezTo>
                    <a:pt x="329" y="582"/>
                    <a:pt x="333" y="575"/>
                    <a:pt x="337" y="570"/>
                  </a:cubicBezTo>
                  <a:cubicBezTo>
                    <a:pt x="340" y="557"/>
                    <a:pt x="344" y="549"/>
                    <a:pt x="358" y="546"/>
                  </a:cubicBezTo>
                  <a:cubicBezTo>
                    <a:pt x="369" y="527"/>
                    <a:pt x="354" y="528"/>
                    <a:pt x="340" y="517"/>
                  </a:cubicBezTo>
                  <a:cubicBezTo>
                    <a:pt x="333" y="519"/>
                    <a:pt x="329" y="522"/>
                    <a:pt x="323" y="523"/>
                  </a:cubicBezTo>
                  <a:cubicBezTo>
                    <a:pt x="317" y="528"/>
                    <a:pt x="309" y="530"/>
                    <a:pt x="302" y="534"/>
                  </a:cubicBezTo>
                  <a:cubicBezTo>
                    <a:pt x="295" y="543"/>
                    <a:pt x="290" y="533"/>
                    <a:pt x="284" y="528"/>
                  </a:cubicBezTo>
                  <a:cubicBezTo>
                    <a:pt x="280" y="521"/>
                    <a:pt x="276" y="522"/>
                    <a:pt x="268" y="523"/>
                  </a:cubicBezTo>
                  <a:cubicBezTo>
                    <a:pt x="263" y="525"/>
                    <a:pt x="259" y="528"/>
                    <a:pt x="254" y="531"/>
                  </a:cubicBezTo>
                  <a:cubicBezTo>
                    <a:pt x="247" y="529"/>
                    <a:pt x="245" y="528"/>
                    <a:pt x="242" y="535"/>
                  </a:cubicBezTo>
                  <a:cubicBezTo>
                    <a:pt x="244" y="541"/>
                    <a:pt x="244" y="547"/>
                    <a:pt x="247" y="553"/>
                  </a:cubicBezTo>
                  <a:cubicBezTo>
                    <a:pt x="244" y="561"/>
                    <a:pt x="243" y="562"/>
                    <a:pt x="235" y="559"/>
                  </a:cubicBezTo>
                  <a:cubicBezTo>
                    <a:pt x="230" y="560"/>
                    <a:pt x="225" y="559"/>
                    <a:pt x="221" y="561"/>
                  </a:cubicBezTo>
                  <a:cubicBezTo>
                    <a:pt x="214" y="563"/>
                    <a:pt x="215" y="572"/>
                    <a:pt x="206" y="574"/>
                  </a:cubicBezTo>
                  <a:cubicBezTo>
                    <a:pt x="201" y="578"/>
                    <a:pt x="198" y="581"/>
                    <a:pt x="194" y="586"/>
                  </a:cubicBezTo>
                  <a:cubicBezTo>
                    <a:pt x="191" y="599"/>
                    <a:pt x="193" y="599"/>
                    <a:pt x="208" y="601"/>
                  </a:cubicBezTo>
                  <a:cubicBezTo>
                    <a:pt x="214" y="604"/>
                    <a:pt x="214" y="606"/>
                    <a:pt x="214" y="612"/>
                  </a:cubicBezTo>
                  <a:close/>
                </a:path>
              </a:pathLst>
            </a:custGeom>
            <a:solidFill>
              <a:srgbClr val="0160A7"/>
            </a:solidFill>
            <a:ln w="9525">
              <a:noFill/>
              <a:round/>
            </a:ln>
          </p:spPr>
          <p:txBody>
            <a:bodyPr/>
            <a:lstStyle/>
            <a:p>
              <a:endParaRPr lang="zh-CN" altLang="en-US"/>
            </a:p>
          </p:txBody>
        </p:sp>
        <p:sp>
          <p:nvSpPr>
            <p:cNvPr id="35930" name="Freeform 84"/>
            <p:cNvSpPr>
              <a:spLocks noChangeArrowheads="1"/>
            </p:cNvSpPr>
            <p:nvPr/>
          </p:nvSpPr>
          <p:spPr bwMode="auto">
            <a:xfrm>
              <a:off x="2438" y="91"/>
              <a:ext cx="1164" cy="618"/>
            </a:xfrm>
            <a:custGeom>
              <a:avLst/>
              <a:gdLst>
                <a:gd name="T0" fmla="*/ 230 w 1555"/>
                <a:gd name="T1" fmla="*/ 18 h 824"/>
                <a:gd name="T2" fmla="*/ 221 w 1555"/>
                <a:gd name="T3" fmla="*/ 24 h 824"/>
                <a:gd name="T4" fmla="*/ 208 w 1555"/>
                <a:gd name="T5" fmla="*/ 10 h 824"/>
                <a:gd name="T6" fmla="*/ 183 w 1555"/>
                <a:gd name="T7" fmla="*/ 5 h 824"/>
                <a:gd name="T8" fmla="*/ 174 w 1555"/>
                <a:gd name="T9" fmla="*/ 4 h 824"/>
                <a:gd name="T10" fmla="*/ 154 w 1555"/>
                <a:gd name="T11" fmla="*/ 3 h 824"/>
                <a:gd name="T12" fmla="*/ 135 w 1555"/>
                <a:gd name="T13" fmla="*/ 11 h 824"/>
                <a:gd name="T14" fmla="*/ 118 w 1555"/>
                <a:gd name="T15" fmla="*/ 15 h 824"/>
                <a:gd name="T16" fmla="*/ 115 w 1555"/>
                <a:gd name="T17" fmla="*/ 17 h 824"/>
                <a:gd name="T18" fmla="*/ 117 w 1555"/>
                <a:gd name="T19" fmla="*/ 28 h 824"/>
                <a:gd name="T20" fmla="*/ 106 w 1555"/>
                <a:gd name="T21" fmla="*/ 28 h 824"/>
                <a:gd name="T22" fmla="*/ 108 w 1555"/>
                <a:gd name="T23" fmla="*/ 37 h 824"/>
                <a:gd name="T24" fmla="*/ 114 w 1555"/>
                <a:gd name="T25" fmla="*/ 43 h 824"/>
                <a:gd name="T26" fmla="*/ 95 w 1555"/>
                <a:gd name="T27" fmla="*/ 37 h 824"/>
                <a:gd name="T28" fmla="*/ 81 w 1555"/>
                <a:gd name="T29" fmla="*/ 30 h 824"/>
                <a:gd name="T30" fmla="*/ 76 w 1555"/>
                <a:gd name="T31" fmla="*/ 35 h 824"/>
                <a:gd name="T32" fmla="*/ 94 w 1555"/>
                <a:gd name="T33" fmla="*/ 53 h 824"/>
                <a:gd name="T34" fmla="*/ 89 w 1555"/>
                <a:gd name="T35" fmla="*/ 70 h 824"/>
                <a:gd name="T36" fmla="*/ 77 w 1555"/>
                <a:gd name="T37" fmla="*/ 68 h 824"/>
                <a:gd name="T38" fmla="*/ 88 w 1555"/>
                <a:gd name="T39" fmla="*/ 62 h 824"/>
                <a:gd name="T40" fmla="*/ 72 w 1555"/>
                <a:gd name="T41" fmla="*/ 38 h 824"/>
                <a:gd name="T42" fmla="*/ 67 w 1555"/>
                <a:gd name="T43" fmla="*/ 32 h 824"/>
                <a:gd name="T44" fmla="*/ 55 w 1555"/>
                <a:gd name="T45" fmla="*/ 30 h 824"/>
                <a:gd name="T46" fmla="*/ 52 w 1555"/>
                <a:gd name="T47" fmla="*/ 38 h 824"/>
                <a:gd name="T48" fmla="*/ 64 w 1555"/>
                <a:gd name="T49" fmla="*/ 52 h 824"/>
                <a:gd name="T50" fmla="*/ 68 w 1555"/>
                <a:gd name="T51" fmla="*/ 60 h 824"/>
                <a:gd name="T52" fmla="*/ 50 w 1555"/>
                <a:gd name="T53" fmla="*/ 55 h 824"/>
                <a:gd name="T54" fmla="*/ 33 w 1555"/>
                <a:gd name="T55" fmla="*/ 59 h 824"/>
                <a:gd name="T56" fmla="*/ 23 w 1555"/>
                <a:gd name="T57" fmla="*/ 60 h 824"/>
                <a:gd name="T58" fmla="*/ 7 w 1555"/>
                <a:gd name="T59" fmla="*/ 80 h 824"/>
                <a:gd name="T60" fmla="*/ 5 w 1555"/>
                <a:gd name="T61" fmla="*/ 91 h 824"/>
                <a:gd name="T62" fmla="*/ 0 w 1555"/>
                <a:gd name="T63" fmla="*/ 146 h 824"/>
                <a:gd name="T64" fmla="*/ 7 w 1555"/>
                <a:gd name="T65" fmla="*/ 234 h 824"/>
                <a:gd name="T66" fmla="*/ 30 w 1555"/>
                <a:gd name="T67" fmla="*/ 260 h 824"/>
                <a:gd name="T68" fmla="*/ 62 w 1555"/>
                <a:gd name="T69" fmla="*/ 260 h 824"/>
                <a:gd name="T70" fmla="*/ 88 w 1555"/>
                <a:gd name="T71" fmla="*/ 254 h 824"/>
                <a:gd name="T72" fmla="*/ 124 w 1555"/>
                <a:gd name="T73" fmla="*/ 228 h 824"/>
                <a:gd name="T74" fmla="*/ 162 w 1555"/>
                <a:gd name="T75" fmla="*/ 200 h 824"/>
                <a:gd name="T76" fmla="*/ 204 w 1555"/>
                <a:gd name="T77" fmla="*/ 164 h 824"/>
                <a:gd name="T78" fmla="*/ 253 w 1555"/>
                <a:gd name="T79" fmla="*/ 136 h 824"/>
                <a:gd name="T80" fmla="*/ 284 w 1555"/>
                <a:gd name="T81" fmla="*/ 118 h 824"/>
                <a:gd name="T82" fmla="*/ 333 w 1555"/>
                <a:gd name="T83" fmla="*/ 89 h 824"/>
                <a:gd name="T84" fmla="*/ 369 w 1555"/>
                <a:gd name="T85" fmla="*/ 69 h 824"/>
                <a:gd name="T86" fmla="*/ 404 w 1555"/>
                <a:gd name="T87" fmla="*/ 45 h 824"/>
                <a:gd name="T88" fmla="*/ 448 w 1555"/>
                <a:gd name="T89" fmla="*/ 32 h 824"/>
                <a:gd name="T90" fmla="*/ 472 w 1555"/>
                <a:gd name="T91" fmla="*/ 10 h 824"/>
                <a:gd name="T92" fmla="*/ 487 w 1555"/>
                <a:gd name="T93" fmla="*/ 6 h 824"/>
                <a:gd name="T94" fmla="*/ 476 w 1555"/>
                <a:gd name="T95" fmla="*/ 0 h 824"/>
                <a:gd name="T96" fmla="*/ 438 w 1555"/>
                <a:gd name="T97" fmla="*/ 8 h 824"/>
                <a:gd name="T98" fmla="*/ 426 w 1555"/>
                <a:gd name="T99" fmla="*/ 19 h 824"/>
                <a:gd name="T100" fmla="*/ 417 w 1555"/>
                <a:gd name="T101" fmla="*/ 31 h 824"/>
                <a:gd name="T102" fmla="*/ 400 w 1555"/>
                <a:gd name="T103" fmla="*/ 25 h 824"/>
                <a:gd name="T104" fmla="*/ 376 w 1555"/>
                <a:gd name="T105" fmla="*/ 23 h 824"/>
                <a:gd name="T106" fmla="*/ 360 w 1555"/>
                <a:gd name="T107" fmla="*/ 24 h 824"/>
                <a:gd name="T108" fmla="*/ 339 w 1555"/>
                <a:gd name="T109" fmla="*/ 17 h 824"/>
                <a:gd name="T110" fmla="*/ 311 w 1555"/>
                <a:gd name="T111" fmla="*/ 29 h 824"/>
                <a:gd name="T112" fmla="*/ 301 w 1555"/>
                <a:gd name="T113" fmla="*/ 26 h 824"/>
                <a:gd name="T114" fmla="*/ 278 w 1555"/>
                <a:gd name="T115" fmla="*/ 17 h 824"/>
                <a:gd name="T116" fmla="*/ 251 w 1555"/>
                <a:gd name="T117" fmla="*/ 25 h 8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55" h="824">
                  <a:moveTo>
                    <a:pt x="760" y="58"/>
                  </a:moveTo>
                  <a:cubicBezTo>
                    <a:pt x="748" y="56"/>
                    <a:pt x="744" y="54"/>
                    <a:pt x="732" y="56"/>
                  </a:cubicBezTo>
                  <a:cubicBezTo>
                    <a:pt x="725" y="60"/>
                    <a:pt x="723" y="68"/>
                    <a:pt x="716" y="72"/>
                  </a:cubicBezTo>
                  <a:cubicBezTo>
                    <a:pt x="712" y="74"/>
                    <a:pt x="704" y="76"/>
                    <a:pt x="704" y="76"/>
                  </a:cubicBezTo>
                  <a:cubicBezTo>
                    <a:pt x="694" y="60"/>
                    <a:pt x="695" y="63"/>
                    <a:pt x="676" y="60"/>
                  </a:cubicBezTo>
                  <a:cubicBezTo>
                    <a:pt x="664" y="52"/>
                    <a:pt x="671" y="41"/>
                    <a:pt x="664" y="30"/>
                  </a:cubicBezTo>
                  <a:cubicBezTo>
                    <a:pt x="655" y="16"/>
                    <a:pt x="630" y="12"/>
                    <a:pt x="614" y="8"/>
                  </a:cubicBezTo>
                  <a:cubicBezTo>
                    <a:pt x="592" y="10"/>
                    <a:pt x="602" y="8"/>
                    <a:pt x="584" y="14"/>
                  </a:cubicBezTo>
                  <a:cubicBezTo>
                    <a:pt x="578" y="16"/>
                    <a:pt x="566" y="20"/>
                    <a:pt x="566" y="20"/>
                  </a:cubicBezTo>
                  <a:cubicBezTo>
                    <a:pt x="546" y="15"/>
                    <a:pt x="567" y="23"/>
                    <a:pt x="556" y="12"/>
                  </a:cubicBezTo>
                  <a:cubicBezTo>
                    <a:pt x="551" y="7"/>
                    <a:pt x="538" y="4"/>
                    <a:pt x="532" y="0"/>
                  </a:cubicBezTo>
                  <a:cubicBezTo>
                    <a:pt x="518" y="2"/>
                    <a:pt x="504" y="3"/>
                    <a:pt x="490" y="8"/>
                  </a:cubicBezTo>
                  <a:cubicBezTo>
                    <a:pt x="484" y="25"/>
                    <a:pt x="480" y="29"/>
                    <a:pt x="466" y="38"/>
                  </a:cubicBezTo>
                  <a:cubicBezTo>
                    <a:pt x="448" y="35"/>
                    <a:pt x="450" y="32"/>
                    <a:pt x="430" y="34"/>
                  </a:cubicBezTo>
                  <a:cubicBezTo>
                    <a:pt x="422" y="37"/>
                    <a:pt x="419" y="39"/>
                    <a:pt x="414" y="46"/>
                  </a:cubicBezTo>
                  <a:cubicBezTo>
                    <a:pt x="407" y="45"/>
                    <a:pt x="384" y="42"/>
                    <a:pt x="374" y="46"/>
                  </a:cubicBezTo>
                  <a:cubicBezTo>
                    <a:pt x="372" y="47"/>
                    <a:pt x="372" y="50"/>
                    <a:pt x="370" y="52"/>
                  </a:cubicBezTo>
                  <a:cubicBezTo>
                    <a:pt x="368" y="53"/>
                    <a:pt x="366" y="53"/>
                    <a:pt x="364" y="54"/>
                  </a:cubicBezTo>
                  <a:cubicBezTo>
                    <a:pt x="361" y="63"/>
                    <a:pt x="362" y="67"/>
                    <a:pt x="370" y="72"/>
                  </a:cubicBezTo>
                  <a:cubicBezTo>
                    <a:pt x="374" y="77"/>
                    <a:pt x="377" y="79"/>
                    <a:pt x="372" y="86"/>
                  </a:cubicBezTo>
                  <a:cubicBezTo>
                    <a:pt x="368" y="91"/>
                    <a:pt x="354" y="94"/>
                    <a:pt x="354" y="94"/>
                  </a:cubicBezTo>
                  <a:cubicBezTo>
                    <a:pt x="349" y="90"/>
                    <a:pt x="336" y="86"/>
                    <a:pt x="336" y="86"/>
                  </a:cubicBezTo>
                  <a:cubicBezTo>
                    <a:pt x="326" y="88"/>
                    <a:pt x="322" y="87"/>
                    <a:pt x="316" y="96"/>
                  </a:cubicBezTo>
                  <a:cubicBezTo>
                    <a:pt x="320" y="110"/>
                    <a:pt x="331" y="110"/>
                    <a:pt x="344" y="114"/>
                  </a:cubicBezTo>
                  <a:cubicBezTo>
                    <a:pt x="350" y="116"/>
                    <a:pt x="362" y="120"/>
                    <a:pt x="362" y="120"/>
                  </a:cubicBezTo>
                  <a:cubicBezTo>
                    <a:pt x="367" y="127"/>
                    <a:pt x="372" y="131"/>
                    <a:pt x="362" y="134"/>
                  </a:cubicBezTo>
                  <a:cubicBezTo>
                    <a:pt x="350" y="126"/>
                    <a:pt x="334" y="119"/>
                    <a:pt x="320" y="114"/>
                  </a:cubicBezTo>
                  <a:cubicBezTo>
                    <a:pt x="314" y="115"/>
                    <a:pt x="308" y="115"/>
                    <a:pt x="302" y="116"/>
                  </a:cubicBezTo>
                  <a:cubicBezTo>
                    <a:pt x="298" y="117"/>
                    <a:pt x="290" y="120"/>
                    <a:pt x="290" y="120"/>
                  </a:cubicBezTo>
                  <a:cubicBezTo>
                    <a:pt x="275" y="117"/>
                    <a:pt x="272" y="99"/>
                    <a:pt x="256" y="94"/>
                  </a:cubicBezTo>
                  <a:cubicBezTo>
                    <a:pt x="253" y="95"/>
                    <a:pt x="248" y="94"/>
                    <a:pt x="246" y="96"/>
                  </a:cubicBezTo>
                  <a:cubicBezTo>
                    <a:pt x="243" y="99"/>
                    <a:pt x="242" y="108"/>
                    <a:pt x="242" y="108"/>
                  </a:cubicBezTo>
                  <a:cubicBezTo>
                    <a:pt x="245" y="116"/>
                    <a:pt x="262" y="124"/>
                    <a:pt x="262" y="124"/>
                  </a:cubicBezTo>
                  <a:cubicBezTo>
                    <a:pt x="275" y="143"/>
                    <a:pt x="278" y="153"/>
                    <a:pt x="298" y="166"/>
                  </a:cubicBezTo>
                  <a:cubicBezTo>
                    <a:pt x="306" y="178"/>
                    <a:pt x="306" y="194"/>
                    <a:pt x="314" y="206"/>
                  </a:cubicBezTo>
                  <a:cubicBezTo>
                    <a:pt x="310" y="217"/>
                    <a:pt x="294" y="217"/>
                    <a:pt x="284" y="220"/>
                  </a:cubicBezTo>
                  <a:cubicBezTo>
                    <a:pt x="280" y="221"/>
                    <a:pt x="272" y="224"/>
                    <a:pt x="272" y="224"/>
                  </a:cubicBezTo>
                  <a:cubicBezTo>
                    <a:pt x="261" y="223"/>
                    <a:pt x="250" y="225"/>
                    <a:pt x="246" y="214"/>
                  </a:cubicBezTo>
                  <a:cubicBezTo>
                    <a:pt x="257" y="210"/>
                    <a:pt x="267" y="212"/>
                    <a:pt x="278" y="208"/>
                  </a:cubicBezTo>
                  <a:cubicBezTo>
                    <a:pt x="283" y="201"/>
                    <a:pt x="284" y="203"/>
                    <a:pt x="280" y="194"/>
                  </a:cubicBezTo>
                  <a:cubicBezTo>
                    <a:pt x="280" y="193"/>
                    <a:pt x="245" y="150"/>
                    <a:pt x="242" y="148"/>
                  </a:cubicBezTo>
                  <a:cubicBezTo>
                    <a:pt x="238" y="136"/>
                    <a:pt x="239" y="128"/>
                    <a:pt x="228" y="120"/>
                  </a:cubicBezTo>
                  <a:cubicBezTo>
                    <a:pt x="226" y="114"/>
                    <a:pt x="230" y="102"/>
                    <a:pt x="230" y="102"/>
                  </a:cubicBezTo>
                  <a:cubicBezTo>
                    <a:pt x="210" y="89"/>
                    <a:pt x="242" y="108"/>
                    <a:pt x="214" y="100"/>
                  </a:cubicBezTo>
                  <a:cubicBezTo>
                    <a:pt x="211" y="99"/>
                    <a:pt x="202" y="87"/>
                    <a:pt x="198" y="84"/>
                  </a:cubicBezTo>
                  <a:cubicBezTo>
                    <a:pt x="187" y="86"/>
                    <a:pt x="184" y="86"/>
                    <a:pt x="176" y="94"/>
                  </a:cubicBezTo>
                  <a:cubicBezTo>
                    <a:pt x="174" y="100"/>
                    <a:pt x="172" y="106"/>
                    <a:pt x="170" y="112"/>
                  </a:cubicBezTo>
                  <a:cubicBezTo>
                    <a:pt x="169" y="114"/>
                    <a:pt x="168" y="118"/>
                    <a:pt x="168" y="118"/>
                  </a:cubicBezTo>
                  <a:cubicBezTo>
                    <a:pt x="168" y="119"/>
                    <a:pt x="162" y="144"/>
                    <a:pt x="166" y="148"/>
                  </a:cubicBezTo>
                  <a:cubicBezTo>
                    <a:pt x="175" y="157"/>
                    <a:pt x="194" y="155"/>
                    <a:pt x="204" y="162"/>
                  </a:cubicBezTo>
                  <a:cubicBezTo>
                    <a:pt x="208" y="165"/>
                    <a:pt x="216" y="170"/>
                    <a:pt x="216" y="170"/>
                  </a:cubicBezTo>
                  <a:cubicBezTo>
                    <a:pt x="221" y="184"/>
                    <a:pt x="221" y="178"/>
                    <a:pt x="218" y="188"/>
                  </a:cubicBezTo>
                  <a:cubicBezTo>
                    <a:pt x="204" y="186"/>
                    <a:pt x="205" y="182"/>
                    <a:pt x="194" y="176"/>
                  </a:cubicBezTo>
                  <a:cubicBezTo>
                    <a:pt x="185" y="171"/>
                    <a:pt x="164" y="172"/>
                    <a:pt x="160" y="172"/>
                  </a:cubicBezTo>
                  <a:cubicBezTo>
                    <a:pt x="140" y="159"/>
                    <a:pt x="120" y="169"/>
                    <a:pt x="96" y="170"/>
                  </a:cubicBezTo>
                  <a:cubicBezTo>
                    <a:pt x="99" y="178"/>
                    <a:pt x="103" y="178"/>
                    <a:pt x="106" y="186"/>
                  </a:cubicBezTo>
                  <a:cubicBezTo>
                    <a:pt x="103" y="202"/>
                    <a:pt x="103" y="199"/>
                    <a:pt x="92" y="192"/>
                  </a:cubicBezTo>
                  <a:cubicBezTo>
                    <a:pt x="86" y="183"/>
                    <a:pt x="90" y="184"/>
                    <a:pt x="74" y="188"/>
                  </a:cubicBezTo>
                  <a:cubicBezTo>
                    <a:pt x="70" y="189"/>
                    <a:pt x="62" y="192"/>
                    <a:pt x="62" y="192"/>
                  </a:cubicBezTo>
                  <a:cubicBezTo>
                    <a:pt x="49" y="211"/>
                    <a:pt x="43" y="237"/>
                    <a:pt x="26" y="254"/>
                  </a:cubicBezTo>
                  <a:cubicBezTo>
                    <a:pt x="23" y="266"/>
                    <a:pt x="25" y="259"/>
                    <a:pt x="20" y="274"/>
                  </a:cubicBezTo>
                  <a:cubicBezTo>
                    <a:pt x="19" y="278"/>
                    <a:pt x="16" y="286"/>
                    <a:pt x="16" y="286"/>
                  </a:cubicBezTo>
                  <a:cubicBezTo>
                    <a:pt x="11" y="325"/>
                    <a:pt x="16" y="366"/>
                    <a:pt x="6" y="404"/>
                  </a:cubicBezTo>
                  <a:cubicBezTo>
                    <a:pt x="4" y="423"/>
                    <a:pt x="2" y="441"/>
                    <a:pt x="0" y="460"/>
                  </a:cubicBezTo>
                  <a:cubicBezTo>
                    <a:pt x="1" y="530"/>
                    <a:pt x="3" y="592"/>
                    <a:pt x="14" y="660"/>
                  </a:cubicBezTo>
                  <a:cubicBezTo>
                    <a:pt x="15" y="683"/>
                    <a:pt x="12" y="717"/>
                    <a:pt x="26" y="738"/>
                  </a:cubicBezTo>
                  <a:cubicBezTo>
                    <a:pt x="31" y="759"/>
                    <a:pt x="39" y="781"/>
                    <a:pt x="58" y="794"/>
                  </a:cubicBezTo>
                  <a:cubicBezTo>
                    <a:pt x="66" y="806"/>
                    <a:pt x="81" y="818"/>
                    <a:pt x="96" y="820"/>
                  </a:cubicBezTo>
                  <a:cubicBezTo>
                    <a:pt x="109" y="822"/>
                    <a:pt x="134" y="824"/>
                    <a:pt x="134" y="824"/>
                  </a:cubicBezTo>
                  <a:cubicBezTo>
                    <a:pt x="155" y="823"/>
                    <a:pt x="177" y="823"/>
                    <a:pt x="198" y="822"/>
                  </a:cubicBezTo>
                  <a:cubicBezTo>
                    <a:pt x="210" y="821"/>
                    <a:pt x="234" y="818"/>
                    <a:pt x="234" y="818"/>
                  </a:cubicBezTo>
                  <a:cubicBezTo>
                    <a:pt x="251" y="814"/>
                    <a:pt x="266" y="808"/>
                    <a:pt x="282" y="804"/>
                  </a:cubicBezTo>
                  <a:cubicBezTo>
                    <a:pt x="296" y="795"/>
                    <a:pt x="310" y="785"/>
                    <a:pt x="324" y="776"/>
                  </a:cubicBezTo>
                  <a:cubicBezTo>
                    <a:pt x="341" y="751"/>
                    <a:pt x="370" y="737"/>
                    <a:pt x="394" y="720"/>
                  </a:cubicBezTo>
                  <a:cubicBezTo>
                    <a:pt x="408" y="710"/>
                    <a:pt x="418" y="696"/>
                    <a:pt x="432" y="686"/>
                  </a:cubicBezTo>
                  <a:cubicBezTo>
                    <a:pt x="459" y="667"/>
                    <a:pt x="489" y="650"/>
                    <a:pt x="516" y="632"/>
                  </a:cubicBezTo>
                  <a:cubicBezTo>
                    <a:pt x="524" y="620"/>
                    <a:pt x="539" y="615"/>
                    <a:pt x="550" y="604"/>
                  </a:cubicBezTo>
                  <a:cubicBezTo>
                    <a:pt x="576" y="578"/>
                    <a:pt x="614" y="529"/>
                    <a:pt x="648" y="516"/>
                  </a:cubicBezTo>
                  <a:cubicBezTo>
                    <a:pt x="678" y="486"/>
                    <a:pt x="721" y="456"/>
                    <a:pt x="762" y="446"/>
                  </a:cubicBezTo>
                  <a:cubicBezTo>
                    <a:pt x="775" y="437"/>
                    <a:pt x="791" y="433"/>
                    <a:pt x="806" y="428"/>
                  </a:cubicBezTo>
                  <a:cubicBezTo>
                    <a:pt x="819" y="424"/>
                    <a:pt x="830" y="415"/>
                    <a:pt x="844" y="412"/>
                  </a:cubicBezTo>
                  <a:cubicBezTo>
                    <a:pt x="863" y="399"/>
                    <a:pt x="885" y="379"/>
                    <a:pt x="906" y="372"/>
                  </a:cubicBezTo>
                  <a:cubicBezTo>
                    <a:pt x="935" y="349"/>
                    <a:pt x="973" y="341"/>
                    <a:pt x="1002" y="318"/>
                  </a:cubicBezTo>
                  <a:cubicBezTo>
                    <a:pt x="1020" y="303"/>
                    <a:pt x="1042" y="294"/>
                    <a:pt x="1060" y="280"/>
                  </a:cubicBezTo>
                  <a:cubicBezTo>
                    <a:pt x="1071" y="272"/>
                    <a:pt x="1084" y="259"/>
                    <a:pt x="1098" y="254"/>
                  </a:cubicBezTo>
                  <a:cubicBezTo>
                    <a:pt x="1121" y="237"/>
                    <a:pt x="1149" y="230"/>
                    <a:pt x="1174" y="216"/>
                  </a:cubicBezTo>
                  <a:cubicBezTo>
                    <a:pt x="1193" y="205"/>
                    <a:pt x="1210" y="188"/>
                    <a:pt x="1230" y="180"/>
                  </a:cubicBezTo>
                  <a:cubicBezTo>
                    <a:pt x="1241" y="169"/>
                    <a:pt x="1272" y="146"/>
                    <a:pt x="1288" y="142"/>
                  </a:cubicBezTo>
                  <a:cubicBezTo>
                    <a:pt x="1306" y="130"/>
                    <a:pt x="1329" y="126"/>
                    <a:pt x="1350" y="120"/>
                  </a:cubicBezTo>
                  <a:cubicBezTo>
                    <a:pt x="1375" y="112"/>
                    <a:pt x="1400" y="104"/>
                    <a:pt x="1426" y="98"/>
                  </a:cubicBezTo>
                  <a:cubicBezTo>
                    <a:pt x="1436" y="88"/>
                    <a:pt x="1460" y="80"/>
                    <a:pt x="1474" y="76"/>
                  </a:cubicBezTo>
                  <a:cubicBezTo>
                    <a:pt x="1491" y="65"/>
                    <a:pt x="1485" y="41"/>
                    <a:pt x="1502" y="30"/>
                  </a:cubicBezTo>
                  <a:cubicBezTo>
                    <a:pt x="1506" y="23"/>
                    <a:pt x="1537" y="28"/>
                    <a:pt x="1544" y="26"/>
                  </a:cubicBezTo>
                  <a:cubicBezTo>
                    <a:pt x="1545" y="24"/>
                    <a:pt x="1546" y="22"/>
                    <a:pt x="1548" y="20"/>
                  </a:cubicBezTo>
                  <a:cubicBezTo>
                    <a:pt x="1550" y="19"/>
                    <a:pt x="1555" y="20"/>
                    <a:pt x="1554" y="18"/>
                  </a:cubicBezTo>
                  <a:cubicBezTo>
                    <a:pt x="1549" y="10"/>
                    <a:pt x="1527" y="3"/>
                    <a:pt x="1518" y="0"/>
                  </a:cubicBezTo>
                  <a:cubicBezTo>
                    <a:pt x="1483" y="3"/>
                    <a:pt x="1450" y="10"/>
                    <a:pt x="1414" y="12"/>
                  </a:cubicBezTo>
                  <a:cubicBezTo>
                    <a:pt x="1399" y="17"/>
                    <a:pt x="1405" y="13"/>
                    <a:pt x="1396" y="22"/>
                  </a:cubicBezTo>
                  <a:cubicBezTo>
                    <a:pt x="1394" y="28"/>
                    <a:pt x="1382" y="36"/>
                    <a:pt x="1382" y="36"/>
                  </a:cubicBezTo>
                  <a:cubicBezTo>
                    <a:pt x="1375" y="58"/>
                    <a:pt x="1394" y="54"/>
                    <a:pt x="1356" y="58"/>
                  </a:cubicBezTo>
                  <a:cubicBezTo>
                    <a:pt x="1351" y="66"/>
                    <a:pt x="1347" y="82"/>
                    <a:pt x="1340" y="88"/>
                  </a:cubicBezTo>
                  <a:cubicBezTo>
                    <a:pt x="1336" y="91"/>
                    <a:pt x="1328" y="96"/>
                    <a:pt x="1328" y="96"/>
                  </a:cubicBezTo>
                  <a:cubicBezTo>
                    <a:pt x="1321" y="94"/>
                    <a:pt x="1310" y="86"/>
                    <a:pt x="1310" y="86"/>
                  </a:cubicBezTo>
                  <a:cubicBezTo>
                    <a:pt x="1300" y="71"/>
                    <a:pt x="1296" y="76"/>
                    <a:pt x="1276" y="78"/>
                  </a:cubicBezTo>
                  <a:cubicBezTo>
                    <a:pt x="1261" y="83"/>
                    <a:pt x="1240" y="78"/>
                    <a:pt x="1224" y="76"/>
                  </a:cubicBezTo>
                  <a:cubicBezTo>
                    <a:pt x="1215" y="75"/>
                    <a:pt x="1196" y="72"/>
                    <a:pt x="1196" y="72"/>
                  </a:cubicBezTo>
                  <a:cubicBezTo>
                    <a:pt x="1178" y="66"/>
                    <a:pt x="1188" y="68"/>
                    <a:pt x="1166" y="70"/>
                  </a:cubicBezTo>
                  <a:cubicBezTo>
                    <a:pt x="1159" y="72"/>
                    <a:pt x="1146" y="76"/>
                    <a:pt x="1146" y="76"/>
                  </a:cubicBezTo>
                  <a:cubicBezTo>
                    <a:pt x="1130" y="71"/>
                    <a:pt x="1113" y="69"/>
                    <a:pt x="1096" y="68"/>
                  </a:cubicBezTo>
                  <a:cubicBezTo>
                    <a:pt x="1091" y="61"/>
                    <a:pt x="1088" y="57"/>
                    <a:pt x="1080" y="54"/>
                  </a:cubicBezTo>
                  <a:cubicBezTo>
                    <a:pt x="1061" y="56"/>
                    <a:pt x="1042" y="62"/>
                    <a:pt x="1024" y="68"/>
                  </a:cubicBezTo>
                  <a:cubicBezTo>
                    <a:pt x="1019" y="89"/>
                    <a:pt x="1007" y="87"/>
                    <a:pt x="988" y="90"/>
                  </a:cubicBezTo>
                  <a:cubicBezTo>
                    <a:pt x="985" y="100"/>
                    <a:pt x="985" y="103"/>
                    <a:pt x="974" y="100"/>
                  </a:cubicBezTo>
                  <a:cubicBezTo>
                    <a:pt x="966" y="92"/>
                    <a:pt x="968" y="83"/>
                    <a:pt x="958" y="80"/>
                  </a:cubicBezTo>
                  <a:cubicBezTo>
                    <a:pt x="944" y="85"/>
                    <a:pt x="950" y="82"/>
                    <a:pt x="940" y="88"/>
                  </a:cubicBezTo>
                  <a:cubicBezTo>
                    <a:pt x="921" y="75"/>
                    <a:pt x="908" y="61"/>
                    <a:pt x="886" y="54"/>
                  </a:cubicBezTo>
                  <a:cubicBezTo>
                    <a:pt x="863" y="56"/>
                    <a:pt x="843" y="60"/>
                    <a:pt x="820" y="62"/>
                  </a:cubicBezTo>
                  <a:cubicBezTo>
                    <a:pt x="806" y="67"/>
                    <a:pt x="811" y="74"/>
                    <a:pt x="800" y="78"/>
                  </a:cubicBezTo>
                  <a:cubicBezTo>
                    <a:pt x="782" y="75"/>
                    <a:pt x="773" y="71"/>
                    <a:pt x="760" y="58"/>
                  </a:cubicBezTo>
                  <a:close/>
                </a:path>
              </a:pathLst>
            </a:custGeom>
            <a:solidFill>
              <a:srgbClr val="0160A7"/>
            </a:solidFill>
            <a:ln w="9525">
              <a:noFill/>
              <a:round/>
            </a:ln>
          </p:spPr>
          <p:txBody>
            <a:bodyPr/>
            <a:lstStyle/>
            <a:p>
              <a:endParaRPr lang="zh-CN" altLang="en-US"/>
            </a:p>
          </p:txBody>
        </p:sp>
        <p:sp>
          <p:nvSpPr>
            <p:cNvPr id="35931" name="Freeform 85"/>
            <p:cNvSpPr>
              <a:spLocks noChangeArrowheads="1"/>
            </p:cNvSpPr>
            <p:nvPr/>
          </p:nvSpPr>
          <p:spPr bwMode="auto">
            <a:xfrm>
              <a:off x="2391" y="100"/>
              <a:ext cx="141" cy="108"/>
            </a:xfrm>
            <a:custGeom>
              <a:avLst/>
              <a:gdLst>
                <a:gd name="T0" fmla="*/ 53 w 189"/>
                <a:gd name="T1" fmla="*/ 2 h 144"/>
                <a:gd name="T2" fmla="*/ 57 w 189"/>
                <a:gd name="T3" fmla="*/ 2 h 144"/>
                <a:gd name="T4" fmla="*/ 58 w 189"/>
                <a:gd name="T5" fmla="*/ 5 h 144"/>
                <a:gd name="T6" fmla="*/ 58 w 189"/>
                <a:gd name="T7" fmla="*/ 8 h 144"/>
                <a:gd name="T8" fmla="*/ 40 w 189"/>
                <a:gd name="T9" fmla="*/ 14 h 144"/>
                <a:gd name="T10" fmla="*/ 34 w 189"/>
                <a:gd name="T11" fmla="*/ 19 h 144"/>
                <a:gd name="T12" fmla="*/ 30 w 189"/>
                <a:gd name="T13" fmla="*/ 20 h 144"/>
                <a:gd name="T14" fmla="*/ 22 w 189"/>
                <a:gd name="T15" fmla="*/ 26 h 144"/>
                <a:gd name="T16" fmla="*/ 23 w 189"/>
                <a:gd name="T17" fmla="*/ 29 h 144"/>
                <a:gd name="T18" fmla="*/ 25 w 189"/>
                <a:gd name="T19" fmla="*/ 37 h 144"/>
                <a:gd name="T20" fmla="*/ 34 w 189"/>
                <a:gd name="T21" fmla="*/ 40 h 144"/>
                <a:gd name="T22" fmla="*/ 28 w 189"/>
                <a:gd name="T23" fmla="*/ 44 h 144"/>
                <a:gd name="T24" fmla="*/ 25 w 189"/>
                <a:gd name="T25" fmla="*/ 42 h 144"/>
                <a:gd name="T26" fmla="*/ 22 w 189"/>
                <a:gd name="T27" fmla="*/ 43 h 144"/>
                <a:gd name="T28" fmla="*/ 7 w 189"/>
                <a:gd name="T29" fmla="*/ 39 h 144"/>
                <a:gd name="T30" fmla="*/ 5 w 189"/>
                <a:gd name="T31" fmla="*/ 34 h 144"/>
                <a:gd name="T32" fmla="*/ 14 w 189"/>
                <a:gd name="T33" fmla="*/ 29 h 144"/>
                <a:gd name="T34" fmla="*/ 16 w 189"/>
                <a:gd name="T35" fmla="*/ 24 h 144"/>
                <a:gd name="T36" fmla="*/ 14 w 189"/>
                <a:gd name="T37" fmla="*/ 20 h 144"/>
                <a:gd name="T38" fmla="*/ 22 w 189"/>
                <a:gd name="T39" fmla="*/ 15 h 144"/>
                <a:gd name="T40" fmla="*/ 30 w 189"/>
                <a:gd name="T41" fmla="*/ 11 h 144"/>
                <a:gd name="T42" fmla="*/ 35 w 189"/>
                <a:gd name="T43" fmla="*/ 8 h 144"/>
                <a:gd name="T44" fmla="*/ 53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0160A7"/>
            </a:solidFill>
            <a:ln w="9525">
              <a:noFill/>
              <a:round/>
            </a:ln>
          </p:spPr>
          <p:txBody>
            <a:bodyPr/>
            <a:lstStyle/>
            <a:p>
              <a:endParaRPr lang="zh-CN" altLang="en-US"/>
            </a:p>
          </p:txBody>
        </p:sp>
        <p:sp>
          <p:nvSpPr>
            <p:cNvPr id="35932" name="Freeform 86"/>
            <p:cNvSpPr>
              <a:spLocks noChangeArrowheads="1"/>
            </p:cNvSpPr>
            <p:nvPr/>
          </p:nvSpPr>
          <p:spPr bwMode="auto">
            <a:xfrm>
              <a:off x="2475" y="204"/>
              <a:ext cx="40" cy="12"/>
            </a:xfrm>
            <a:custGeom>
              <a:avLst/>
              <a:gdLst>
                <a:gd name="T0" fmla="*/ 8 w 53"/>
                <a:gd name="T1" fmla="*/ 0 h 17"/>
                <a:gd name="T2" fmla="*/ 4 w 53"/>
                <a:gd name="T3" fmla="*/ 1 h 17"/>
                <a:gd name="T4" fmla="*/ 11 w 53"/>
                <a:gd name="T5" fmla="*/ 4 h 17"/>
                <a:gd name="T6" fmla="*/ 14 w 53"/>
                <a:gd name="T7" fmla="*/ 4 h 17"/>
                <a:gd name="T8" fmla="*/ 8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0160A7"/>
            </a:solidFill>
            <a:ln w="9525">
              <a:noFill/>
              <a:round/>
            </a:ln>
          </p:spPr>
          <p:txBody>
            <a:bodyPr/>
            <a:lstStyle/>
            <a:p>
              <a:endParaRPr lang="zh-CN" altLang="en-US"/>
            </a:p>
          </p:txBody>
        </p:sp>
        <p:sp>
          <p:nvSpPr>
            <p:cNvPr id="35933" name="Freeform 87"/>
            <p:cNvSpPr>
              <a:spLocks noChangeArrowheads="1"/>
            </p:cNvSpPr>
            <p:nvPr/>
          </p:nvSpPr>
          <p:spPr bwMode="auto">
            <a:xfrm>
              <a:off x="2680" y="48"/>
              <a:ext cx="42" cy="28"/>
            </a:xfrm>
            <a:custGeom>
              <a:avLst/>
              <a:gdLst>
                <a:gd name="T0" fmla="*/ 17 w 57"/>
                <a:gd name="T1" fmla="*/ 2 h 37"/>
                <a:gd name="T2" fmla="*/ 7 w 57"/>
                <a:gd name="T3" fmla="*/ 8 h 37"/>
                <a:gd name="T4" fmla="*/ 3 w 57"/>
                <a:gd name="T5" fmla="*/ 11 h 37"/>
                <a:gd name="T6" fmla="*/ 3 w 57"/>
                <a:gd name="T7" fmla="*/ 2 h 37"/>
                <a:gd name="T8" fmla="*/ 6 w 57"/>
                <a:gd name="T9" fmla="*/ 0 h 37"/>
                <a:gd name="T10" fmla="*/ 17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0160A7"/>
            </a:solidFill>
            <a:ln w="9525">
              <a:noFill/>
              <a:round/>
            </a:ln>
          </p:spPr>
          <p:txBody>
            <a:bodyPr/>
            <a:lstStyle/>
            <a:p>
              <a:endParaRPr lang="zh-CN" altLang="en-US"/>
            </a:p>
          </p:txBody>
        </p:sp>
        <p:sp>
          <p:nvSpPr>
            <p:cNvPr id="35934" name="Freeform 88"/>
            <p:cNvSpPr>
              <a:spLocks noChangeArrowheads="1"/>
            </p:cNvSpPr>
            <p:nvPr/>
          </p:nvSpPr>
          <p:spPr bwMode="auto">
            <a:xfrm>
              <a:off x="2710" y="61"/>
              <a:ext cx="50" cy="20"/>
            </a:xfrm>
            <a:custGeom>
              <a:avLst/>
              <a:gdLst>
                <a:gd name="T0" fmla="*/ 8 w 68"/>
                <a:gd name="T1" fmla="*/ 0 h 26"/>
                <a:gd name="T2" fmla="*/ 3 w 68"/>
                <a:gd name="T3" fmla="*/ 2 h 26"/>
                <a:gd name="T4" fmla="*/ 17 w 68"/>
                <a:gd name="T5" fmla="*/ 9 h 26"/>
                <a:gd name="T6" fmla="*/ 18 w 68"/>
                <a:gd name="T7" fmla="*/ 8 h 26"/>
                <a:gd name="T8" fmla="*/ 8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0160A7"/>
            </a:solidFill>
            <a:ln w="9525">
              <a:noFill/>
              <a:round/>
            </a:ln>
          </p:spPr>
          <p:txBody>
            <a:bodyPr/>
            <a:lstStyle/>
            <a:p>
              <a:endParaRPr lang="zh-CN" altLang="en-US"/>
            </a:p>
          </p:txBody>
        </p:sp>
        <p:sp>
          <p:nvSpPr>
            <p:cNvPr id="35935" name="Freeform 89"/>
            <p:cNvSpPr>
              <a:spLocks noChangeArrowheads="1"/>
            </p:cNvSpPr>
            <p:nvPr/>
          </p:nvSpPr>
          <p:spPr bwMode="auto">
            <a:xfrm>
              <a:off x="2764" y="64"/>
              <a:ext cx="50" cy="32"/>
            </a:xfrm>
            <a:custGeom>
              <a:avLst/>
              <a:gdLst>
                <a:gd name="T0" fmla="*/ 17 w 66"/>
                <a:gd name="T1" fmla="*/ 3 h 43"/>
                <a:gd name="T2" fmla="*/ 8 w 66"/>
                <a:gd name="T3" fmla="*/ 3 h 43"/>
                <a:gd name="T4" fmla="*/ 4 w 66"/>
                <a:gd name="T5" fmla="*/ 3 h 43"/>
                <a:gd name="T6" fmla="*/ 3 w 66"/>
                <a:gd name="T7" fmla="*/ 10 h 43"/>
                <a:gd name="T8" fmla="*/ 11 w 66"/>
                <a:gd name="T9" fmla="*/ 13 h 43"/>
                <a:gd name="T10" fmla="*/ 20 w 66"/>
                <a:gd name="T11" fmla="*/ 8 h 43"/>
                <a:gd name="T12" fmla="*/ 17 w 66"/>
                <a:gd name="T13" fmla="*/ 3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0160A7"/>
            </a:solidFill>
            <a:ln w="9525">
              <a:noFill/>
              <a:round/>
            </a:ln>
          </p:spPr>
          <p:txBody>
            <a:bodyPr/>
            <a:lstStyle/>
            <a:p>
              <a:endParaRPr lang="zh-CN" altLang="en-US"/>
            </a:p>
          </p:txBody>
        </p:sp>
        <p:sp>
          <p:nvSpPr>
            <p:cNvPr id="35936" name="Freeform 90"/>
            <p:cNvSpPr>
              <a:spLocks noChangeArrowheads="1"/>
            </p:cNvSpPr>
            <p:nvPr/>
          </p:nvSpPr>
          <p:spPr bwMode="auto">
            <a:xfrm>
              <a:off x="3113" y="91"/>
              <a:ext cx="88" cy="31"/>
            </a:xfrm>
            <a:custGeom>
              <a:avLst/>
              <a:gdLst>
                <a:gd name="T0" fmla="*/ 5 w 117"/>
                <a:gd name="T1" fmla="*/ 0 h 41"/>
                <a:gd name="T2" fmla="*/ 3 w 117"/>
                <a:gd name="T3" fmla="*/ 5 h 41"/>
                <a:gd name="T4" fmla="*/ 17 w 117"/>
                <a:gd name="T5" fmla="*/ 10 h 41"/>
                <a:gd name="T6" fmla="*/ 24 w 117"/>
                <a:gd name="T7" fmla="*/ 11 h 41"/>
                <a:gd name="T8" fmla="*/ 35 w 117"/>
                <a:gd name="T9" fmla="*/ 8 h 41"/>
                <a:gd name="T10" fmla="*/ 25 w 117"/>
                <a:gd name="T11" fmla="*/ 2 h 41"/>
                <a:gd name="T12" fmla="*/ 5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0160A7"/>
            </a:solidFill>
            <a:ln w="9525">
              <a:noFill/>
              <a:round/>
            </a:ln>
          </p:spPr>
          <p:txBody>
            <a:bodyPr/>
            <a:lstStyle/>
            <a:p>
              <a:endParaRPr lang="zh-CN" altLang="en-US"/>
            </a:p>
          </p:txBody>
        </p:sp>
        <p:sp>
          <p:nvSpPr>
            <p:cNvPr id="35937" name="Freeform 91"/>
            <p:cNvSpPr>
              <a:spLocks noChangeArrowheads="1"/>
            </p:cNvSpPr>
            <p:nvPr/>
          </p:nvSpPr>
          <p:spPr bwMode="auto">
            <a:xfrm>
              <a:off x="3203" y="90"/>
              <a:ext cx="46" cy="24"/>
            </a:xfrm>
            <a:custGeom>
              <a:avLst/>
              <a:gdLst>
                <a:gd name="T0" fmla="*/ 10 w 62"/>
                <a:gd name="T1" fmla="*/ 2 h 32"/>
                <a:gd name="T2" fmla="*/ 19 w 62"/>
                <a:gd name="T3" fmla="*/ 4 h 32"/>
                <a:gd name="T4" fmla="*/ 9 w 62"/>
                <a:gd name="T5" fmla="*/ 11 h 32"/>
                <a:gd name="T6" fmla="*/ 1 w 62"/>
                <a:gd name="T7" fmla="*/ 8 h 32"/>
                <a:gd name="T8" fmla="*/ 10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0160A7"/>
            </a:solidFill>
            <a:ln w="9525">
              <a:noFill/>
              <a:round/>
            </a:ln>
          </p:spPr>
          <p:txBody>
            <a:bodyPr/>
            <a:lstStyle/>
            <a:p>
              <a:endParaRPr lang="zh-CN" altLang="en-US"/>
            </a:p>
          </p:txBody>
        </p:sp>
        <p:sp>
          <p:nvSpPr>
            <p:cNvPr id="35938" name="Freeform 92"/>
            <p:cNvSpPr>
              <a:spLocks noChangeArrowheads="1"/>
            </p:cNvSpPr>
            <p:nvPr/>
          </p:nvSpPr>
          <p:spPr bwMode="auto">
            <a:xfrm>
              <a:off x="3182" y="119"/>
              <a:ext cx="37" cy="17"/>
            </a:xfrm>
            <a:custGeom>
              <a:avLst/>
              <a:gdLst>
                <a:gd name="T0" fmla="*/ 6 w 49"/>
                <a:gd name="T1" fmla="*/ 1 h 23"/>
                <a:gd name="T2" fmla="*/ 2 w 49"/>
                <a:gd name="T3" fmla="*/ 1 h 23"/>
                <a:gd name="T4" fmla="*/ 13 w 49"/>
                <a:gd name="T5" fmla="*/ 7 h 23"/>
                <a:gd name="T6" fmla="*/ 6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0160A7"/>
            </a:solidFill>
            <a:ln w="9525">
              <a:noFill/>
              <a:round/>
            </a:ln>
          </p:spPr>
          <p:txBody>
            <a:bodyPr/>
            <a:lstStyle/>
            <a:p>
              <a:endParaRPr lang="zh-CN" altLang="en-US"/>
            </a:p>
          </p:txBody>
        </p:sp>
        <p:sp>
          <p:nvSpPr>
            <p:cNvPr id="35939" name="Freeform 93"/>
            <p:cNvSpPr>
              <a:spLocks noChangeArrowheads="1"/>
            </p:cNvSpPr>
            <p:nvPr/>
          </p:nvSpPr>
          <p:spPr bwMode="auto">
            <a:xfrm>
              <a:off x="3434" y="343"/>
              <a:ext cx="76" cy="114"/>
            </a:xfrm>
            <a:custGeom>
              <a:avLst/>
              <a:gdLst>
                <a:gd name="T0" fmla="*/ 1 w 102"/>
                <a:gd name="T1" fmla="*/ 0 h 152"/>
                <a:gd name="T2" fmla="*/ 0 w 102"/>
                <a:gd name="T3" fmla="*/ 6 h 152"/>
                <a:gd name="T4" fmla="*/ 4 w 102"/>
                <a:gd name="T5" fmla="*/ 14 h 152"/>
                <a:gd name="T6" fmla="*/ 10 w 102"/>
                <a:gd name="T7" fmla="*/ 23 h 152"/>
                <a:gd name="T8" fmla="*/ 11 w 102"/>
                <a:gd name="T9" fmla="*/ 33 h 152"/>
                <a:gd name="T10" fmla="*/ 25 w 102"/>
                <a:gd name="T11" fmla="*/ 49 h 152"/>
                <a:gd name="T12" fmla="*/ 27 w 102"/>
                <a:gd name="T13" fmla="*/ 40 h 152"/>
                <a:gd name="T14" fmla="*/ 23 w 102"/>
                <a:gd name="T15" fmla="*/ 33 h 152"/>
                <a:gd name="T16" fmla="*/ 19 w 102"/>
                <a:gd name="T17" fmla="*/ 29 h 152"/>
                <a:gd name="T18" fmla="*/ 16 w 102"/>
                <a:gd name="T19" fmla="*/ 24 h 152"/>
                <a:gd name="T20" fmla="*/ 13 w 102"/>
                <a:gd name="T21" fmla="*/ 14 h 152"/>
                <a:gd name="T22" fmla="*/ 1 w 102"/>
                <a:gd name="T23" fmla="*/ 4 h 152"/>
                <a:gd name="T24" fmla="*/ 1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0160A7"/>
            </a:solidFill>
            <a:ln w="9525">
              <a:noFill/>
              <a:round/>
            </a:ln>
          </p:spPr>
          <p:txBody>
            <a:bodyPr/>
            <a:lstStyle/>
            <a:p>
              <a:endParaRPr lang="zh-CN" altLang="en-US"/>
            </a:p>
          </p:txBody>
        </p:sp>
        <p:sp>
          <p:nvSpPr>
            <p:cNvPr id="35940" name="Freeform 94"/>
            <p:cNvSpPr>
              <a:spLocks noChangeArrowheads="1"/>
            </p:cNvSpPr>
            <p:nvPr/>
          </p:nvSpPr>
          <p:spPr bwMode="auto">
            <a:xfrm>
              <a:off x="3495" y="461"/>
              <a:ext cx="55" cy="78"/>
            </a:xfrm>
            <a:custGeom>
              <a:avLst/>
              <a:gdLst>
                <a:gd name="T0" fmla="*/ 20 w 74"/>
                <a:gd name="T1" fmla="*/ 8 h 103"/>
                <a:gd name="T2" fmla="*/ 22 w 74"/>
                <a:gd name="T3" fmla="*/ 13 h 103"/>
                <a:gd name="T4" fmla="*/ 9 w 74"/>
                <a:gd name="T5" fmla="*/ 27 h 103"/>
                <a:gd name="T6" fmla="*/ 10 w 74"/>
                <a:gd name="T7" fmla="*/ 33 h 103"/>
                <a:gd name="T8" fmla="*/ 6 w 74"/>
                <a:gd name="T9" fmla="*/ 31 h 103"/>
                <a:gd name="T10" fmla="*/ 1 w 74"/>
                <a:gd name="T11" fmla="*/ 27 h 103"/>
                <a:gd name="T12" fmla="*/ 0 w 74"/>
                <a:gd name="T13" fmla="*/ 27 h 103"/>
                <a:gd name="T14" fmla="*/ 3 w 74"/>
                <a:gd name="T15" fmla="*/ 19 h 103"/>
                <a:gd name="T16" fmla="*/ 4 w 74"/>
                <a:gd name="T17" fmla="*/ 17 h 103"/>
                <a:gd name="T18" fmla="*/ 1 w 74"/>
                <a:gd name="T19" fmla="*/ 8 h 103"/>
                <a:gd name="T20" fmla="*/ 1 w 74"/>
                <a:gd name="T21" fmla="*/ 5 h 103"/>
                <a:gd name="T22" fmla="*/ 7 w 74"/>
                <a:gd name="T23" fmla="*/ 8 h 103"/>
                <a:gd name="T24" fmla="*/ 11 w 74"/>
                <a:gd name="T25" fmla="*/ 11 h 103"/>
                <a:gd name="T26" fmla="*/ 20 w 74"/>
                <a:gd name="T27" fmla="*/ 8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0160A7"/>
            </a:solidFill>
            <a:ln w="9525">
              <a:noFill/>
              <a:round/>
            </a:ln>
          </p:spPr>
          <p:txBody>
            <a:bodyPr/>
            <a:lstStyle/>
            <a:p>
              <a:endParaRPr lang="zh-CN" altLang="en-US"/>
            </a:p>
          </p:txBody>
        </p:sp>
        <p:sp>
          <p:nvSpPr>
            <p:cNvPr id="35941" name="Freeform 95"/>
            <p:cNvSpPr>
              <a:spLocks noChangeArrowheads="1"/>
            </p:cNvSpPr>
            <p:nvPr/>
          </p:nvSpPr>
          <p:spPr bwMode="auto">
            <a:xfrm>
              <a:off x="3459" y="541"/>
              <a:ext cx="109" cy="189"/>
            </a:xfrm>
            <a:custGeom>
              <a:avLst/>
              <a:gdLst>
                <a:gd name="T0" fmla="*/ 25 w 146"/>
                <a:gd name="T1" fmla="*/ 32 h 252"/>
                <a:gd name="T2" fmla="*/ 21 w 146"/>
                <a:gd name="T3" fmla="*/ 34 h 252"/>
                <a:gd name="T4" fmla="*/ 20 w 146"/>
                <a:gd name="T5" fmla="*/ 42 h 252"/>
                <a:gd name="T6" fmla="*/ 7 w 146"/>
                <a:gd name="T7" fmla="*/ 47 h 252"/>
                <a:gd name="T8" fmla="*/ 2 w 146"/>
                <a:gd name="T9" fmla="*/ 53 h 252"/>
                <a:gd name="T10" fmla="*/ 6 w 146"/>
                <a:gd name="T11" fmla="*/ 58 h 252"/>
                <a:gd name="T12" fmla="*/ 2 w 146"/>
                <a:gd name="T13" fmla="*/ 63 h 252"/>
                <a:gd name="T14" fmla="*/ 7 w 146"/>
                <a:gd name="T15" fmla="*/ 80 h 252"/>
                <a:gd name="T16" fmla="*/ 9 w 146"/>
                <a:gd name="T17" fmla="*/ 68 h 252"/>
                <a:gd name="T18" fmla="*/ 7 w 146"/>
                <a:gd name="T19" fmla="*/ 61 h 252"/>
                <a:gd name="T20" fmla="*/ 13 w 146"/>
                <a:gd name="T21" fmla="*/ 56 h 252"/>
                <a:gd name="T22" fmla="*/ 16 w 146"/>
                <a:gd name="T23" fmla="*/ 50 h 252"/>
                <a:gd name="T24" fmla="*/ 21 w 146"/>
                <a:gd name="T25" fmla="*/ 56 h 252"/>
                <a:gd name="T26" fmla="*/ 14 w 146"/>
                <a:gd name="T27" fmla="*/ 60 h 252"/>
                <a:gd name="T28" fmla="*/ 17 w 146"/>
                <a:gd name="T29" fmla="*/ 64 h 252"/>
                <a:gd name="T30" fmla="*/ 21 w 146"/>
                <a:gd name="T31" fmla="*/ 57 h 252"/>
                <a:gd name="T32" fmla="*/ 26 w 146"/>
                <a:gd name="T33" fmla="*/ 59 h 252"/>
                <a:gd name="T34" fmla="*/ 32 w 146"/>
                <a:gd name="T35" fmla="*/ 47 h 252"/>
                <a:gd name="T36" fmla="*/ 35 w 146"/>
                <a:gd name="T37" fmla="*/ 50 h 252"/>
                <a:gd name="T38" fmla="*/ 43 w 146"/>
                <a:gd name="T39" fmla="*/ 47 h 252"/>
                <a:gd name="T40" fmla="*/ 45 w 146"/>
                <a:gd name="T41" fmla="*/ 42 h 252"/>
                <a:gd name="T42" fmla="*/ 44 w 146"/>
                <a:gd name="T43" fmla="*/ 35 h 252"/>
                <a:gd name="T44" fmla="*/ 42 w 146"/>
                <a:gd name="T45" fmla="*/ 32 h 252"/>
                <a:gd name="T46" fmla="*/ 38 w 146"/>
                <a:gd name="T47" fmla="*/ 13 h 252"/>
                <a:gd name="T48" fmla="*/ 29 w 146"/>
                <a:gd name="T49" fmla="*/ 0 h 252"/>
                <a:gd name="T50" fmla="*/ 24 w 146"/>
                <a:gd name="T51" fmla="*/ 4 h 252"/>
                <a:gd name="T52" fmla="*/ 30 w 146"/>
                <a:gd name="T53" fmla="*/ 11 h 252"/>
                <a:gd name="T54" fmla="*/ 30 w 146"/>
                <a:gd name="T55" fmla="*/ 20 h 252"/>
                <a:gd name="T56" fmla="*/ 25 w 146"/>
                <a:gd name="T57" fmla="*/ 32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0160A7"/>
            </a:solidFill>
            <a:ln w="9525">
              <a:noFill/>
              <a:round/>
            </a:ln>
          </p:spPr>
          <p:txBody>
            <a:bodyPr/>
            <a:lstStyle/>
            <a:p>
              <a:endParaRPr lang="zh-CN" altLang="en-US"/>
            </a:p>
          </p:txBody>
        </p:sp>
        <p:sp>
          <p:nvSpPr>
            <p:cNvPr id="35942" name="Freeform 96"/>
            <p:cNvSpPr>
              <a:spLocks noChangeArrowheads="1"/>
            </p:cNvSpPr>
            <p:nvPr/>
          </p:nvSpPr>
          <p:spPr bwMode="auto">
            <a:xfrm>
              <a:off x="2398" y="37"/>
              <a:ext cx="52" cy="30"/>
            </a:xfrm>
            <a:custGeom>
              <a:avLst/>
              <a:gdLst>
                <a:gd name="T0" fmla="*/ 19 w 70"/>
                <a:gd name="T1" fmla="*/ 0 h 40"/>
                <a:gd name="T2" fmla="*/ 20 w 70"/>
                <a:gd name="T3" fmla="*/ 6 h 40"/>
                <a:gd name="T4" fmla="*/ 12 w 70"/>
                <a:gd name="T5" fmla="*/ 8 h 40"/>
                <a:gd name="T6" fmla="*/ 10 w 70"/>
                <a:gd name="T7" fmla="*/ 13 h 40"/>
                <a:gd name="T8" fmla="*/ 2 w 70"/>
                <a:gd name="T9" fmla="*/ 13 h 40"/>
                <a:gd name="T10" fmla="*/ 1 w 70"/>
                <a:gd name="T11" fmla="*/ 11 h 40"/>
                <a:gd name="T12" fmla="*/ 10 w 70"/>
                <a:gd name="T13" fmla="*/ 6 h 40"/>
                <a:gd name="T14" fmla="*/ 19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0160A7"/>
            </a:solidFill>
            <a:ln w="9525">
              <a:noFill/>
              <a:round/>
            </a:ln>
          </p:spPr>
          <p:txBody>
            <a:bodyPr/>
            <a:lstStyle/>
            <a:p>
              <a:endParaRPr lang="zh-CN" altLang="en-US"/>
            </a:p>
          </p:txBody>
        </p:sp>
        <p:sp>
          <p:nvSpPr>
            <p:cNvPr id="35943" name="Freeform 97"/>
            <p:cNvSpPr>
              <a:spLocks noChangeArrowheads="1"/>
            </p:cNvSpPr>
            <p:nvPr/>
          </p:nvSpPr>
          <p:spPr bwMode="auto">
            <a:xfrm>
              <a:off x="2291" y="46"/>
              <a:ext cx="19" cy="22"/>
            </a:xfrm>
            <a:custGeom>
              <a:avLst/>
              <a:gdLst>
                <a:gd name="T0" fmla="*/ 5 w 26"/>
                <a:gd name="T1" fmla="*/ 0 h 29"/>
                <a:gd name="T2" fmla="*/ 0 w 26"/>
                <a:gd name="T3" fmla="*/ 6 h 29"/>
                <a:gd name="T4" fmla="*/ 5 w 26"/>
                <a:gd name="T5" fmla="*/ 8 h 29"/>
                <a:gd name="T6" fmla="*/ 5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0160A7"/>
            </a:solidFill>
            <a:ln w="9525">
              <a:noFill/>
              <a:round/>
            </a:ln>
          </p:spPr>
          <p:txBody>
            <a:bodyPr/>
            <a:lstStyle/>
            <a:p>
              <a:endParaRPr lang="zh-CN" altLang="en-US"/>
            </a:p>
          </p:txBody>
        </p:sp>
        <p:sp>
          <p:nvSpPr>
            <p:cNvPr id="35944" name="Freeform 98"/>
            <p:cNvSpPr>
              <a:spLocks noChangeArrowheads="1"/>
            </p:cNvSpPr>
            <p:nvPr/>
          </p:nvSpPr>
          <p:spPr bwMode="auto">
            <a:xfrm>
              <a:off x="2315" y="45"/>
              <a:ext cx="37" cy="27"/>
            </a:xfrm>
            <a:custGeom>
              <a:avLst/>
              <a:gdLst>
                <a:gd name="T0" fmla="*/ 5 w 49"/>
                <a:gd name="T1" fmla="*/ 2 h 36"/>
                <a:gd name="T2" fmla="*/ 0 w 49"/>
                <a:gd name="T3" fmla="*/ 6 h 36"/>
                <a:gd name="T4" fmla="*/ 2 w 49"/>
                <a:gd name="T5" fmla="*/ 11 h 36"/>
                <a:gd name="T6" fmla="*/ 6 w 49"/>
                <a:gd name="T7" fmla="*/ 11 h 36"/>
                <a:gd name="T8" fmla="*/ 13 w 49"/>
                <a:gd name="T9" fmla="*/ 8 h 36"/>
                <a:gd name="T10" fmla="*/ 5 w 49"/>
                <a:gd name="T11" fmla="*/ 2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0160A7"/>
            </a:solidFill>
            <a:ln w="9525">
              <a:noFill/>
              <a:round/>
            </a:ln>
          </p:spPr>
          <p:txBody>
            <a:bodyPr/>
            <a:lstStyle/>
            <a:p>
              <a:endParaRPr lang="zh-CN" altLang="en-US"/>
            </a:p>
          </p:txBody>
        </p:sp>
        <p:sp>
          <p:nvSpPr>
            <p:cNvPr id="35945" name="Freeform 99"/>
            <p:cNvSpPr>
              <a:spLocks noChangeArrowheads="1"/>
            </p:cNvSpPr>
            <p:nvPr/>
          </p:nvSpPr>
          <p:spPr bwMode="auto">
            <a:xfrm>
              <a:off x="2376" y="36"/>
              <a:ext cx="20" cy="16"/>
            </a:xfrm>
            <a:custGeom>
              <a:avLst/>
              <a:gdLst>
                <a:gd name="T0" fmla="*/ 3 w 27"/>
                <a:gd name="T1" fmla="*/ 0 h 22"/>
                <a:gd name="T2" fmla="*/ 1 w 27"/>
                <a:gd name="T3" fmla="*/ 4 h 22"/>
                <a:gd name="T4" fmla="*/ 5 w 27"/>
                <a:gd name="T5" fmla="*/ 7 h 22"/>
                <a:gd name="T6" fmla="*/ 3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0160A7"/>
            </a:solidFill>
            <a:ln w="9525">
              <a:noFill/>
              <a:round/>
            </a:ln>
          </p:spPr>
          <p:txBody>
            <a:bodyPr/>
            <a:lstStyle/>
            <a:p>
              <a:endParaRPr lang="zh-CN" altLang="en-US"/>
            </a:p>
          </p:txBody>
        </p:sp>
        <p:sp>
          <p:nvSpPr>
            <p:cNvPr id="35946" name="Freeform 100"/>
            <p:cNvSpPr>
              <a:spLocks noChangeArrowheads="1"/>
            </p:cNvSpPr>
            <p:nvPr/>
          </p:nvSpPr>
          <p:spPr bwMode="auto">
            <a:xfrm>
              <a:off x="2358" y="54"/>
              <a:ext cx="15" cy="13"/>
            </a:xfrm>
            <a:custGeom>
              <a:avLst/>
              <a:gdLst>
                <a:gd name="T0" fmla="*/ 4 w 20"/>
                <a:gd name="T1" fmla="*/ 0 h 18"/>
                <a:gd name="T2" fmla="*/ 3 w 20"/>
                <a:gd name="T3" fmla="*/ 5 h 18"/>
                <a:gd name="T4" fmla="*/ 4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0160A7"/>
            </a:solidFill>
            <a:ln w="9525">
              <a:noFill/>
              <a:round/>
            </a:ln>
          </p:spPr>
          <p:txBody>
            <a:bodyPr/>
            <a:lstStyle/>
            <a:p>
              <a:endParaRPr lang="zh-CN" altLang="en-US"/>
            </a:p>
          </p:txBody>
        </p:sp>
        <p:sp>
          <p:nvSpPr>
            <p:cNvPr id="35947" name="Freeform 101"/>
            <p:cNvSpPr>
              <a:spLocks noChangeArrowheads="1"/>
            </p:cNvSpPr>
            <p:nvPr/>
          </p:nvSpPr>
          <p:spPr bwMode="auto">
            <a:xfrm>
              <a:off x="3498" y="70"/>
              <a:ext cx="18" cy="33"/>
            </a:xfrm>
            <a:custGeom>
              <a:avLst/>
              <a:gdLst>
                <a:gd name="T0" fmla="*/ 8 w 24"/>
                <a:gd name="T1" fmla="*/ 0 h 44"/>
                <a:gd name="T2" fmla="*/ 3 w 24"/>
                <a:gd name="T3" fmla="*/ 5 h 44"/>
                <a:gd name="T4" fmla="*/ 0 w 24"/>
                <a:gd name="T5" fmla="*/ 11 h 44"/>
                <a:gd name="T6" fmla="*/ 5 w 24"/>
                <a:gd name="T7" fmla="*/ 13 h 44"/>
                <a:gd name="T8" fmla="*/ 8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0160A7"/>
            </a:solidFill>
            <a:ln w="9525">
              <a:noFill/>
              <a:round/>
            </a:ln>
          </p:spPr>
          <p:txBody>
            <a:bodyPr/>
            <a:lstStyle/>
            <a:p>
              <a:endParaRPr lang="zh-CN" altLang="en-US"/>
            </a:p>
          </p:txBody>
        </p:sp>
        <p:sp>
          <p:nvSpPr>
            <p:cNvPr id="35948" name="Freeform 102"/>
            <p:cNvSpPr>
              <a:spLocks noChangeArrowheads="1"/>
            </p:cNvSpPr>
            <p:nvPr/>
          </p:nvSpPr>
          <p:spPr bwMode="auto">
            <a:xfrm>
              <a:off x="2614" y="1522"/>
              <a:ext cx="31" cy="18"/>
            </a:xfrm>
            <a:custGeom>
              <a:avLst/>
              <a:gdLst>
                <a:gd name="T0" fmla="*/ 10 w 41"/>
                <a:gd name="T1" fmla="*/ 0 h 24"/>
                <a:gd name="T2" fmla="*/ 8 w 41"/>
                <a:gd name="T3" fmla="*/ 8 h 24"/>
                <a:gd name="T4" fmla="*/ 10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0160A7"/>
            </a:solidFill>
            <a:ln w="9525">
              <a:noFill/>
              <a:round/>
            </a:ln>
          </p:spPr>
          <p:txBody>
            <a:bodyPr/>
            <a:lstStyle/>
            <a:p>
              <a:endParaRPr lang="zh-CN" altLang="en-US"/>
            </a:p>
          </p:txBody>
        </p:sp>
        <p:sp>
          <p:nvSpPr>
            <p:cNvPr id="35949" name="Freeform 103"/>
            <p:cNvSpPr>
              <a:spLocks noChangeArrowheads="1"/>
            </p:cNvSpPr>
            <p:nvPr/>
          </p:nvSpPr>
          <p:spPr bwMode="auto">
            <a:xfrm>
              <a:off x="2654" y="1515"/>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0" name="Freeform 104"/>
            <p:cNvSpPr>
              <a:spLocks noChangeArrowheads="1"/>
            </p:cNvSpPr>
            <p:nvPr/>
          </p:nvSpPr>
          <p:spPr bwMode="auto">
            <a:xfrm>
              <a:off x="2587" y="1361"/>
              <a:ext cx="9" cy="15"/>
            </a:xfrm>
            <a:custGeom>
              <a:avLst/>
              <a:gdLst>
                <a:gd name="T0" fmla="*/ 2 w 13"/>
                <a:gd name="T1" fmla="*/ 2 h 20"/>
                <a:gd name="T2" fmla="*/ 1 w 13"/>
                <a:gd name="T3" fmla="*/ 4 h 20"/>
                <a:gd name="T4" fmla="*/ 2 w 13"/>
                <a:gd name="T5" fmla="*/ 6 h 20"/>
                <a:gd name="T6" fmla="*/ 2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1" name="Freeform 105"/>
            <p:cNvSpPr>
              <a:spLocks noChangeArrowheads="1"/>
            </p:cNvSpPr>
            <p:nvPr/>
          </p:nvSpPr>
          <p:spPr bwMode="auto">
            <a:xfrm>
              <a:off x="2647" y="1288"/>
              <a:ext cx="11" cy="19"/>
            </a:xfrm>
            <a:custGeom>
              <a:avLst/>
              <a:gdLst>
                <a:gd name="T0" fmla="*/ 2 w 14"/>
                <a:gd name="T1" fmla="*/ 0 h 25"/>
                <a:gd name="T2" fmla="*/ 0 w 14"/>
                <a:gd name="T3" fmla="*/ 5 h 25"/>
                <a:gd name="T4" fmla="*/ 5 w 14"/>
                <a:gd name="T5" fmla="*/ 8 h 25"/>
                <a:gd name="T6" fmla="*/ 2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0160A7"/>
            </a:solidFill>
            <a:ln w="9525">
              <a:noFill/>
              <a:round/>
            </a:ln>
          </p:spPr>
          <p:txBody>
            <a:bodyPr/>
            <a:lstStyle/>
            <a:p>
              <a:endParaRPr lang="zh-CN" altLang="en-US"/>
            </a:p>
          </p:txBody>
        </p:sp>
        <p:sp>
          <p:nvSpPr>
            <p:cNvPr id="35952" name="Freeform 106"/>
            <p:cNvSpPr>
              <a:spLocks noChangeArrowheads="1"/>
            </p:cNvSpPr>
            <p:nvPr/>
          </p:nvSpPr>
          <p:spPr bwMode="auto">
            <a:xfrm>
              <a:off x="2623" y="1287"/>
              <a:ext cx="11" cy="19"/>
            </a:xfrm>
            <a:custGeom>
              <a:avLst/>
              <a:gdLst>
                <a:gd name="T0" fmla="*/ 2 w 14"/>
                <a:gd name="T1" fmla="*/ 0 h 25"/>
                <a:gd name="T2" fmla="*/ 0 w 14"/>
                <a:gd name="T3" fmla="*/ 5 h 25"/>
                <a:gd name="T4" fmla="*/ 5 w 14"/>
                <a:gd name="T5" fmla="*/ 8 h 25"/>
                <a:gd name="T6" fmla="*/ 2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0160A7"/>
            </a:solidFill>
            <a:ln w="9525">
              <a:noFill/>
              <a:round/>
            </a:ln>
          </p:spPr>
          <p:txBody>
            <a:bodyPr/>
            <a:lstStyle/>
            <a:p>
              <a:endParaRPr lang="zh-CN" altLang="en-US"/>
            </a:p>
          </p:txBody>
        </p:sp>
        <p:sp>
          <p:nvSpPr>
            <p:cNvPr id="35953" name="Freeform 107"/>
            <p:cNvSpPr>
              <a:spLocks noChangeArrowheads="1"/>
            </p:cNvSpPr>
            <p:nvPr/>
          </p:nvSpPr>
          <p:spPr bwMode="auto">
            <a:xfrm>
              <a:off x="2612" y="1309"/>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4" name="Freeform 108"/>
            <p:cNvSpPr>
              <a:spLocks noChangeArrowheads="1"/>
            </p:cNvSpPr>
            <p:nvPr/>
          </p:nvSpPr>
          <p:spPr bwMode="auto">
            <a:xfrm>
              <a:off x="2587" y="1343"/>
              <a:ext cx="9" cy="15"/>
            </a:xfrm>
            <a:custGeom>
              <a:avLst/>
              <a:gdLst>
                <a:gd name="T0" fmla="*/ 2 w 13"/>
                <a:gd name="T1" fmla="*/ 2 h 20"/>
                <a:gd name="T2" fmla="*/ 1 w 13"/>
                <a:gd name="T3" fmla="*/ 4 h 20"/>
                <a:gd name="T4" fmla="*/ 2 w 13"/>
                <a:gd name="T5" fmla="*/ 6 h 20"/>
                <a:gd name="T6" fmla="*/ 2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5" name="Freeform 109"/>
            <p:cNvSpPr>
              <a:spLocks noChangeArrowheads="1"/>
            </p:cNvSpPr>
            <p:nvPr/>
          </p:nvSpPr>
          <p:spPr bwMode="auto">
            <a:xfrm>
              <a:off x="2606" y="1330"/>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6" name="Freeform 110"/>
            <p:cNvSpPr>
              <a:spLocks noChangeArrowheads="1"/>
            </p:cNvSpPr>
            <p:nvPr/>
          </p:nvSpPr>
          <p:spPr bwMode="auto">
            <a:xfrm>
              <a:off x="1873" y="342"/>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7" name="Freeform 111"/>
            <p:cNvSpPr>
              <a:spLocks noChangeArrowheads="1"/>
            </p:cNvSpPr>
            <p:nvPr/>
          </p:nvSpPr>
          <p:spPr bwMode="auto">
            <a:xfrm>
              <a:off x="1812" y="308"/>
              <a:ext cx="10" cy="15"/>
            </a:xfrm>
            <a:custGeom>
              <a:avLst/>
              <a:gdLst>
                <a:gd name="T0" fmla="*/ 4 w 13"/>
                <a:gd name="T1" fmla="*/ 2 h 20"/>
                <a:gd name="T2" fmla="*/ 1 w 13"/>
                <a:gd name="T3" fmla="*/ 4 h 20"/>
                <a:gd name="T4" fmla="*/ 3 w 13"/>
                <a:gd name="T5" fmla="*/ 6 h 20"/>
                <a:gd name="T6" fmla="*/ 4 w 13"/>
                <a:gd name="T7" fmla="*/ 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0160A7"/>
            </a:solidFill>
            <a:ln w="9525">
              <a:noFill/>
              <a:round/>
            </a:ln>
          </p:spPr>
          <p:txBody>
            <a:bodyPr/>
            <a:lstStyle/>
            <a:p>
              <a:endParaRPr lang="zh-CN" altLang="en-US"/>
            </a:p>
          </p:txBody>
        </p:sp>
        <p:sp>
          <p:nvSpPr>
            <p:cNvPr id="35958" name="Freeform 112"/>
            <p:cNvSpPr>
              <a:spLocks noChangeArrowheads="1"/>
            </p:cNvSpPr>
            <p:nvPr/>
          </p:nvSpPr>
          <p:spPr bwMode="auto">
            <a:xfrm>
              <a:off x="1593" y="88"/>
              <a:ext cx="2053" cy="1635"/>
            </a:xfrm>
            <a:custGeom>
              <a:avLst/>
              <a:gdLst>
                <a:gd name="T0" fmla="*/ 228 w 2742"/>
                <a:gd name="T1" fmla="*/ 286 h 2182"/>
                <a:gd name="T2" fmla="*/ 174 w 2742"/>
                <a:gd name="T3" fmla="*/ 271 h 2182"/>
                <a:gd name="T4" fmla="*/ 139 w 2742"/>
                <a:gd name="T5" fmla="*/ 252 h 2182"/>
                <a:gd name="T6" fmla="*/ 73 w 2742"/>
                <a:gd name="T7" fmla="*/ 262 h 2182"/>
                <a:gd name="T8" fmla="*/ 55 w 2742"/>
                <a:gd name="T9" fmla="*/ 283 h 2182"/>
                <a:gd name="T10" fmla="*/ 19 w 2742"/>
                <a:gd name="T11" fmla="*/ 320 h 2182"/>
                <a:gd name="T12" fmla="*/ 7 w 2742"/>
                <a:gd name="T13" fmla="*/ 360 h 2182"/>
                <a:gd name="T14" fmla="*/ 24 w 2742"/>
                <a:gd name="T15" fmla="*/ 421 h 2182"/>
                <a:gd name="T16" fmla="*/ 61 w 2742"/>
                <a:gd name="T17" fmla="*/ 445 h 2182"/>
                <a:gd name="T18" fmla="*/ 100 w 2742"/>
                <a:gd name="T19" fmla="*/ 441 h 2182"/>
                <a:gd name="T20" fmla="*/ 143 w 2742"/>
                <a:gd name="T21" fmla="*/ 449 h 2182"/>
                <a:gd name="T22" fmla="*/ 165 w 2742"/>
                <a:gd name="T23" fmla="*/ 478 h 2182"/>
                <a:gd name="T24" fmla="*/ 180 w 2742"/>
                <a:gd name="T25" fmla="*/ 573 h 2182"/>
                <a:gd name="T26" fmla="*/ 195 w 2742"/>
                <a:gd name="T27" fmla="*/ 637 h 2182"/>
                <a:gd name="T28" fmla="*/ 207 w 2742"/>
                <a:gd name="T29" fmla="*/ 682 h 2182"/>
                <a:gd name="T30" fmla="*/ 273 w 2742"/>
                <a:gd name="T31" fmla="*/ 676 h 2182"/>
                <a:gd name="T32" fmla="*/ 315 w 2742"/>
                <a:gd name="T33" fmla="*/ 626 h 2182"/>
                <a:gd name="T34" fmla="*/ 341 w 2742"/>
                <a:gd name="T35" fmla="*/ 578 h 2182"/>
                <a:gd name="T36" fmla="*/ 347 w 2742"/>
                <a:gd name="T37" fmla="*/ 531 h 2182"/>
                <a:gd name="T38" fmla="*/ 389 w 2742"/>
                <a:gd name="T39" fmla="*/ 459 h 2182"/>
                <a:gd name="T40" fmla="*/ 417 w 2742"/>
                <a:gd name="T41" fmla="*/ 420 h 2182"/>
                <a:gd name="T42" fmla="*/ 353 w 2742"/>
                <a:gd name="T43" fmla="*/ 392 h 2182"/>
                <a:gd name="T44" fmla="*/ 305 w 2742"/>
                <a:gd name="T45" fmla="*/ 306 h 2182"/>
                <a:gd name="T46" fmla="*/ 341 w 2742"/>
                <a:gd name="T47" fmla="*/ 345 h 2182"/>
                <a:gd name="T48" fmla="*/ 380 w 2742"/>
                <a:gd name="T49" fmla="*/ 402 h 2182"/>
                <a:gd name="T50" fmla="*/ 446 w 2742"/>
                <a:gd name="T51" fmla="*/ 374 h 2182"/>
                <a:gd name="T52" fmla="*/ 458 w 2742"/>
                <a:gd name="T53" fmla="*/ 334 h 2182"/>
                <a:gd name="T54" fmla="*/ 439 w 2742"/>
                <a:gd name="T55" fmla="*/ 327 h 2182"/>
                <a:gd name="T56" fmla="*/ 419 w 2742"/>
                <a:gd name="T57" fmla="*/ 328 h 2182"/>
                <a:gd name="T58" fmla="*/ 389 w 2742"/>
                <a:gd name="T59" fmla="*/ 303 h 2182"/>
                <a:gd name="T60" fmla="*/ 442 w 2742"/>
                <a:gd name="T61" fmla="*/ 310 h 2182"/>
                <a:gd name="T62" fmla="*/ 493 w 2742"/>
                <a:gd name="T63" fmla="*/ 323 h 2182"/>
                <a:gd name="T64" fmla="*/ 541 w 2742"/>
                <a:gd name="T65" fmla="*/ 359 h 2182"/>
                <a:gd name="T66" fmla="*/ 551 w 2742"/>
                <a:gd name="T67" fmla="*/ 371 h 2182"/>
                <a:gd name="T68" fmla="*/ 595 w 2742"/>
                <a:gd name="T69" fmla="*/ 404 h 2182"/>
                <a:gd name="T70" fmla="*/ 672 w 2742"/>
                <a:gd name="T71" fmla="*/ 357 h 2182"/>
                <a:gd name="T72" fmla="*/ 700 w 2742"/>
                <a:gd name="T73" fmla="*/ 410 h 2182"/>
                <a:gd name="T74" fmla="*/ 726 w 2742"/>
                <a:gd name="T75" fmla="*/ 408 h 2182"/>
                <a:gd name="T76" fmla="*/ 714 w 2742"/>
                <a:gd name="T77" fmla="*/ 369 h 2182"/>
                <a:gd name="T78" fmla="*/ 724 w 2742"/>
                <a:gd name="T79" fmla="*/ 348 h 2182"/>
                <a:gd name="T80" fmla="*/ 755 w 2742"/>
                <a:gd name="T81" fmla="*/ 277 h 2182"/>
                <a:gd name="T82" fmla="*/ 746 w 2742"/>
                <a:gd name="T83" fmla="*/ 231 h 2182"/>
                <a:gd name="T84" fmla="*/ 747 w 2742"/>
                <a:gd name="T85" fmla="*/ 212 h 2182"/>
                <a:gd name="T86" fmla="*/ 764 w 2742"/>
                <a:gd name="T87" fmla="*/ 250 h 2182"/>
                <a:gd name="T88" fmla="*/ 770 w 2742"/>
                <a:gd name="T89" fmla="*/ 182 h 2182"/>
                <a:gd name="T90" fmla="*/ 763 w 2742"/>
                <a:gd name="T91" fmla="*/ 119 h 2182"/>
                <a:gd name="T92" fmla="*/ 774 w 2742"/>
                <a:gd name="T93" fmla="*/ 72 h 2182"/>
                <a:gd name="T94" fmla="*/ 794 w 2742"/>
                <a:gd name="T95" fmla="*/ 49 h 2182"/>
                <a:gd name="T96" fmla="*/ 801 w 2742"/>
                <a:gd name="T97" fmla="*/ 78 h 2182"/>
                <a:gd name="T98" fmla="*/ 842 w 2742"/>
                <a:gd name="T99" fmla="*/ 95 h 2182"/>
                <a:gd name="T100" fmla="*/ 812 w 2742"/>
                <a:gd name="T101" fmla="*/ 57 h 2182"/>
                <a:gd name="T102" fmla="*/ 838 w 2742"/>
                <a:gd name="T103" fmla="*/ 29 h 2182"/>
                <a:gd name="T104" fmla="*/ 838 w 2742"/>
                <a:gd name="T105" fmla="*/ 13 h 2182"/>
                <a:gd name="T106" fmla="*/ 854 w 2742"/>
                <a:gd name="T107" fmla="*/ 0 h 21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42" h="2182">
                  <a:moveTo>
                    <a:pt x="926" y="908"/>
                  </a:moveTo>
                  <a:cubicBezTo>
                    <a:pt x="877" y="906"/>
                    <a:pt x="867" y="898"/>
                    <a:pt x="822" y="896"/>
                  </a:cubicBezTo>
                  <a:cubicBezTo>
                    <a:pt x="806" y="893"/>
                    <a:pt x="790" y="887"/>
                    <a:pt x="774" y="884"/>
                  </a:cubicBezTo>
                  <a:cubicBezTo>
                    <a:pt x="768" y="880"/>
                    <a:pt x="756" y="872"/>
                    <a:pt x="756" y="872"/>
                  </a:cubicBezTo>
                  <a:cubicBezTo>
                    <a:pt x="733" y="875"/>
                    <a:pt x="741" y="879"/>
                    <a:pt x="726" y="884"/>
                  </a:cubicBezTo>
                  <a:cubicBezTo>
                    <a:pt x="718" y="895"/>
                    <a:pt x="721" y="897"/>
                    <a:pt x="726" y="908"/>
                  </a:cubicBezTo>
                  <a:cubicBezTo>
                    <a:pt x="728" y="912"/>
                    <a:pt x="730" y="920"/>
                    <a:pt x="730" y="920"/>
                  </a:cubicBezTo>
                  <a:cubicBezTo>
                    <a:pt x="700" y="930"/>
                    <a:pt x="674" y="909"/>
                    <a:pt x="648" y="900"/>
                  </a:cubicBezTo>
                  <a:cubicBezTo>
                    <a:pt x="640" y="876"/>
                    <a:pt x="628" y="879"/>
                    <a:pt x="602" y="876"/>
                  </a:cubicBezTo>
                  <a:cubicBezTo>
                    <a:pt x="593" y="870"/>
                    <a:pt x="591" y="870"/>
                    <a:pt x="580" y="872"/>
                  </a:cubicBezTo>
                  <a:cubicBezTo>
                    <a:pt x="569" y="868"/>
                    <a:pt x="576" y="871"/>
                    <a:pt x="562" y="862"/>
                  </a:cubicBezTo>
                  <a:cubicBezTo>
                    <a:pt x="560" y="861"/>
                    <a:pt x="556" y="858"/>
                    <a:pt x="556" y="858"/>
                  </a:cubicBezTo>
                  <a:cubicBezTo>
                    <a:pt x="554" y="856"/>
                    <a:pt x="550" y="850"/>
                    <a:pt x="550" y="846"/>
                  </a:cubicBezTo>
                  <a:cubicBezTo>
                    <a:pt x="551" y="840"/>
                    <a:pt x="556" y="828"/>
                    <a:pt x="556" y="828"/>
                  </a:cubicBezTo>
                  <a:cubicBezTo>
                    <a:pt x="554" y="796"/>
                    <a:pt x="560" y="791"/>
                    <a:pt x="530" y="794"/>
                  </a:cubicBezTo>
                  <a:cubicBezTo>
                    <a:pt x="519" y="805"/>
                    <a:pt x="518" y="800"/>
                    <a:pt x="506" y="796"/>
                  </a:cubicBezTo>
                  <a:cubicBezTo>
                    <a:pt x="491" y="797"/>
                    <a:pt x="479" y="800"/>
                    <a:pt x="464" y="802"/>
                  </a:cubicBezTo>
                  <a:cubicBezTo>
                    <a:pt x="457" y="801"/>
                    <a:pt x="449" y="802"/>
                    <a:pt x="442" y="800"/>
                  </a:cubicBezTo>
                  <a:cubicBezTo>
                    <a:pt x="440" y="799"/>
                    <a:pt x="438" y="796"/>
                    <a:pt x="436" y="796"/>
                  </a:cubicBezTo>
                  <a:cubicBezTo>
                    <a:pt x="417" y="794"/>
                    <a:pt x="394" y="803"/>
                    <a:pt x="376" y="808"/>
                  </a:cubicBezTo>
                  <a:cubicBezTo>
                    <a:pt x="366" y="811"/>
                    <a:pt x="356" y="815"/>
                    <a:pt x="346" y="818"/>
                  </a:cubicBezTo>
                  <a:cubicBezTo>
                    <a:pt x="340" y="820"/>
                    <a:pt x="328" y="824"/>
                    <a:pt x="328" y="824"/>
                  </a:cubicBezTo>
                  <a:cubicBezTo>
                    <a:pt x="302" y="821"/>
                    <a:pt x="278" y="820"/>
                    <a:pt x="252" y="822"/>
                  </a:cubicBezTo>
                  <a:cubicBezTo>
                    <a:pt x="245" y="824"/>
                    <a:pt x="239" y="826"/>
                    <a:pt x="232" y="830"/>
                  </a:cubicBezTo>
                  <a:cubicBezTo>
                    <a:pt x="231" y="832"/>
                    <a:pt x="231" y="834"/>
                    <a:pt x="230" y="836"/>
                  </a:cubicBezTo>
                  <a:cubicBezTo>
                    <a:pt x="228" y="838"/>
                    <a:pt x="225" y="838"/>
                    <a:pt x="224" y="840"/>
                  </a:cubicBezTo>
                  <a:cubicBezTo>
                    <a:pt x="217" y="852"/>
                    <a:pt x="222" y="860"/>
                    <a:pt x="210" y="866"/>
                  </a:cubicBezTo>
                  <a:cubicBezTo>
                    <a:pt x="204" y="870"/>
                    <a:pt x="198" y="874"/>
                    <a:pt x="192" y="878"/>
                  </a:cubicBezTo>
                  <a:cubicBezTo>
                    <a:pt x="188" y="881"/>
                    <a:pt x="180" y="886"/>
                    <a:pt x="180" y="886"/>
                  </a:cubicBezTo>
                  <a:cubicBezTo>
                    <a:pt x="178" y="891"/>
                    <a:pt x="173" y="893"/>
                    <a:pt x="172" y="898"/>
                  </a:cubicBezTo>
                  <a:cubicBezTo>
                    <a:pt x="170" y="907"/>
                    <a:pt x="174" y="927"/>
                    <a:pt x="164" y="936"/>
                  </a:cubicBezTo>
                  <a:cubicBezTo>
                    <a:pt x="156" y="943"/>
                    <a:pt x="144" y="950"/>
                    <a:pt x="134" y="954"/>
                  </a:cubicBezTo>
                  <a:cubicBezTo>
                    <a:pt x="134" y="954"/>
                    <a:pt x="119" y="959"/>
                    <a:pt x="116" y="960"/>
                  </a:cubicBezTo>
                  <a:cubicBezTo>
                    <a:pt x="114" y="961"/>
                    <a:pt x="110" y="962"/>
                    <a:pt x="110" y="962"/>
                  </a:cubicBezTo>
                  <a:cubicBezTo>
                    <a:pt x="101" y="971"/>
                    <a:pt x="91" y="981"/>
                    <a:pt x="80" y="988"/>
                  </a:cubicBezTo>
                  <a:cubicBezTo>
                    <a:pt x="74" y="998"/>
                    <a:pt x="71" y="1010"/>
                    <a:pt x="62" y="1016"/>
                  </a:cubicBezTo>
                  <a:cubicBezTo>
                    <a:pt x="57" y="1024"/>
                    <a:pt x="49" y="1028"/>
                    <a:pt x="42" y="1036"/>
                  </a:cubicBezTo>
                  <a:cubicBezTo>
                    <a:pt x="35" y="1044"/>
                    <a:pt x="33" y="1056"/>
                    <a:pt x="30" y="1066"/>
                  </a:cubicBezTo>
                  <a:cubicBezTo>
                    <a:pt x="27" y="1074"/>
                    <a:pt x="25" y="1082"/>
                    <a:pt x="22" y="1090"/>
                  </a:cubicBezTo>
                  <a:cubicBezTo>
                    <a:pt x="21" y="1094"/>
                    <a:pt x="18" y="1102"/>
                    <a:pt x="18" y="1102"/>
                  </a:cubicBezTo>
                  <a:cubicBezTo>
                    <a:pt x="21" y="1111"/>
                    <a:pt x="36" y="1126"/>
                    <a:pt x="36" y="1126"/>
                  </a:cubicBezTo>
                  <a:cubicBezTo>
                    <a:pt x="34" y="1133"/>
                    <a:pt x="22" y="1142"/>
                    <a:pt x="22" y="1142"/>
                  </a:cubicBezTo>
                  <a:cubicBezTo>
                    <a:pt x="19" y="1152"/>
                    <a:pt x="23" y="1158"/>
                    <a:pt x="32" y="1164"/>
                  </a:cubicBezTo>
                  <a:cubicBezTo>
                    <a:pt x="38" y="1181"/>
                    <a:pt x="22" y="1205"/>
                    <a:pt x="8" y="1214"/>
                  </a:cubicBezTo>
                  <a:cubicBezTo>
                    <a:pt x="0" y="1238"/>
                    <a:pt x="6" y="1237"/>
                    <a:pt x="16" y="1256"/>
                  </a:cubicBezTo>
                  <a:cubicBezTo>
                    <a:pt x="31" y="1285"/>
                    <a:pt x="40" y="1292"/>
                    <a:pt x="70" y="1302"/>
                  </a:cubicBezTo>
                  <a:cubicBezTo>
                    <a:pt x="80" y="1316"/>
                    <a:pt x="75" y="1311"/>
                    <a:pt x="84" y="1320"/>
                  </a:cubicBezTo>
                  <a:cubicBezTo>
                    <a:pt x="83" y="1326"/>
                    <a:pt x="79" y="1330"/>
                    <a:pt x="78" y="1336"/>
                  </a:cubicBezTo>
                  <a:cubicBezTo>
                    <a:pt x="77" y="1346"/>
                    <a:pt x="93" y="1361"/>
                    <a:pt x="98" y="1368"/>
                  </a:cubicBezTo>
                  <a:cubicBezTo>
                    <a:pt x="103" y="1376"/>
                    <a:pt x="122" y="1382"/>
                    <a:pt x="122" y="1382"/>
                  </a:cubicBezTo>
                  <a:cubicBezTo>
                    <a:pt x="125" y="1381"/>
                    <a:pt x="128" y="1382"/>
                    <a:pt x="130" y="1380"/>
                  </a:cubicBezTo>
                  <a:cubicBezTo>
                    <a:pt x="132" y="1379"/>
                    <a:pt x="130" y="1375"/>
                    <a:pt x="132" y="1374"/>
                  </a:cubicBezTo>
                  <a:cubicBezTo>
                    <a:pt x="134" y="1373"/>
                    <a:pt x="143" y="1384"/>
                    <a:pt x="144" y="1384"/>
                  </a:cubicBezTo>
                  <a:cubicBezTo>
                    <a:pt x="158" y="1396"/>
                    <a:pt x="177" y="1406"/>
                    <a:pt x="194" y="1412"/>
                  </a:cubicBezTo>
                  <a:cubicBezTo>
                    <a:pt x="197" y="1422"/>
                    <a:pt x="202" y="1420"/>
                    <a:pt x="212" y="1418"/>
                  </a:cubicBezTo>
                  <a:cubicBezTo>
                    <a:pt x="216" y="1415"/>
                    <a:pt x="220" y="1413"/>
                    <a:pt x="224" y="1410"/>
                  </a:cubicBezTo>
                  <a:cubicBezTo>
                    <a:pt x="228" y="1408"/>
                    <a:pt x="236" y="1406"/>
                    <a:pt x="236" y="1406"/>
                  </a:cubicBezTo>
                  <a:cubicBezTo>
                    <a:pt x="256" y="1413"/>
                    <a:pt x="278" y="1414"/>
                    <a:pt x="298" y="1416"/>
                  </a:cubicBezTo>
                  <a:cubicBezTo>
                    <a:pt x="307" y="1422"/>
                    <a:pt x="304" y="1427"/>
                    <a:pt x="316" y="1424"/>
                  </a:cubicBezTo>
                  <a:cubicBezTo>
                    <a:pt x="317" y="1416"/>
                    <a:pt x="316" y="1408"/>
                    <a:pt x="318" y="1400"/>
                  </a:cubicBezTo>
                  <a:cubicBezTo>
                    <a:pt x="322" y="1387"/>
                    <a:pt x="342" y="1413"/>
                    <a:pt x="346" y="1414"/>
                  </a:cubicBezTo>
                  <a:cubicBezTo>
                    <a:pt x="355" y="1400"/>
                    <a:pt x="370" y="1401"/>
                    <a:pt x="386" y="1400"/>
                  </a:cubicBezTo>
                  <a:cubicBezTo>
                    <a:pt x="395" y="1397"/>
                    <a:pt x="401" y="1391"/>
                    <a:pt x="410" y="1388"/>
                  </a:cubicBezTo>
                  <a:cubicBezTo>
                    <a:pt x="424" y="1390"/>
                    <a:pt x="438" y="1393"/>
                    <a:pt x="452" y="1398"/>
                  </a:cubicBezTo>
                  <a:cubicBezTo>
                    <a:pt x="454" y="1400"/>
                    <a:pt x="458" y="1406"/>
                    <a:pt x="458" y="1410"/>
                  </a:cubicBezTo>
                  <a:cubicBezTo>
                    <a:pt x="458" y="1414"/>
                    <a:pt x="454" y="1422"/>
                    <a:pt x="454" y="1422"/>
                  </a:cubicBezTo>
                  <a:cubicBezTo>
                    <a:pt x="462" y="1427"/>
                    <a:pt x="471" y="1429"/>
                    <a:pt x="480" y="1432"/>
                  </a:cubicBezTo>
                  <a:cubicBezTo>
                    <a:pt x="482" y="1433"/>
                    <a:pt x="486" y="1434"/>
                    <a:pt x="486" y="1434"/>
                  </a:cubicBezTo>
                  <a:cubicBezTo>
                    <a:pt x="498" y="1430"/>
                    <a:pt x="511" y="1431"/>
                    <a:pt x="522" y="1438"/>
                  </a:cubicBezTo>
                  <a:cubicBezTo>
                    <a:pt x="526" y="1444"/>
                    <a:pt x="530" y="1450"/>
                    <a:pt x="534" y="1456"/>
                  </a:cubicBezTo>
                  <a:cubicBezTo>
                    <a:pt x="537" y="1460"/>
                    <a:pt x="542" y="1468"/>
                    <a:pt x="542" y="1468"/>
                  </a:cubicBezTo>
                  <a:cubicBezTo>
                    <a:pt x="537" y="1484"/>
                    <a:pt x="531" y="1500"/>
                    <a:pt x="526" y="1516"/>
                  </a:cubicBezTo>
                  <a:cubicBezTo>
                    <a:pt x="522" y="1527"/>
                    <a:pt x="525" y="1520"/>
                    <a:pt x="516" y="1534"/>
                  </a:cubicBezTo>
                  <a:cubicBezTo>
                    <a:pt x="515" y="1536"/>
                    <a:pt x="512" y="1540"/>
                    <a:pt x="512" y="1540"/>
                  </a:cubicBezTo>
                  <a:cubicBezTo>
                    <a:pt x="516" y="1577"/>
                    <a:pt x="528" y="1570"/>
                    <a:pt x="546" y="1594"/>
                  </a:cubicBezTo>
                  <a:cubicBezTo>
                    <a:pt x="568" y="1622"/>
                    <a:pt x="585" y="1649"/>
                    <a:pt x="594" y="1684"/>
                  </a:cubicBezTo>
                  <a:cubicBezTo>
                    <a:pt x="593" y="1702"/>
                    <a:pt x="601" y="1747"/>
                    <a:pt x="578" y="1762"/>
                  </a:cubicBezTo>
                  <a:cubicBezTo>
                    <a:pt x="569" y="1790"/>
                    <a:pt x="576" y="1763"/>
                    <a:pt x="572" y="1818"/>
                  </a:cubicBezTo>
                  <a:cubicBezTo>
                    <a:pt x="571" y="1829"/>
                    <a:pt x="560" y="1837"/>
                    <a:pt x="556" y="1848"/>
                  </a:cubicBezTo>
                  <a:cubicBezTo>
                    <a:pt x="560" y="1877"/>
                    <a:pt x="572" y="1890"/>
                    <a:pt x="592" y="1910"/>
                  </a:cubicBezTo>
                  <a:cubicBezTo>
                    <a:pt x="596" y="1914"/>
                    <a:pt x="600" y="1917"/>
                    <a:pt x="602" y="1922"/>
                  </a:cubicBezTo>
                  <a:cubicBezTo>
                    <a:pt x="604" y="1926"/>
                    <a:pt x="606" y="1934"/>
                    <a:pt x="606" y="1934"/>
                  </a:cubicBezTo>
                  <a:cubicBezTo>
                    <a:pt x="608" y="1959"/>
                    <a:pt x="609" y="1976"/>
                    <a:pt x="612" y="1998"/>
                  </a:cubicBezTo>
                  <a:cubicBezTo>
                    <a:pt x="614" y="2012"/>
                    <a:pt x="613" y="2008"/>
                    <a:pt x="618" y="2022"/>
                  </a:cubicBezTo>
                  <a:cubicBezTo>
                    <a:pt x="619" y="2024"/>
                    <a:pt x="620" y="2028"/>
                    <a:pt x="620" y="2028"/>
                  </a:cubicBezTo>
                  <a:cubicBezTo>
                    <a:pt x="622" y="2048"/>
                    <a:pt x="623" y="2060"/>
                    <a:pt x="640" y="2072"/>
                  </a:cubicBezTo>
                  <a:cubicBezTo>
                    <a:pt x="645" y="2079"/>
                    <a:pt x="649" y="2083"/>
                    <a:pt x="656" y="2088"/>
                  </a:cubicBezTo>
                  <a:cubicBezTo>
                    <a:pt x="661" y="2104"/>
                    <a:pt x="669" y="2120"/>
                    <a:pt x="674" y="2136"/>
                  </a:cubicBezTo>
                  <a:cubicBezTo>
                    <a:pt x="673" y="2142"/>
                    <a:pt x="675" y="2149"/>
                    <a:pt x="672" y="2154"/>
                  </a:cubicBezTo>
                  <a:cubicBezTo>
                    <a:pt x="670" y="2158"/>
                    <a:pt x="660" y="2162"/>
                    <a:pt x="660" y="2162"/>
                  </a:cubicBezTo>
                  <a:cubicBezTo>
                    <a:pt x="649" y="2179"/>
                    <a:pt x="678" y="2181"/>
                    <a:pt x="688" y="2182"/>
                  </a:cubicBezTo>
                  <a:cubicBezTo>
                    <a:pt x="716" y="2176"/>
                    <a:pt x="741" y="2170"/>
                    <a:pt x="770" y="2168"/>
                  </a:cubicBezTo>
                  <a:cubicBezTo>
                    <a:pt x="794" y="2164"/>
                    <a:pt x="816" y="2159"/>
                    <a:pt x="840" y="2156"/>
                  </a:cubicBezTo>
                  <a:cubicBezTo>
                    <a:pt x="844" y="2155"/>
                    <a:pt x="848" y="2154"/>
                    <a:pt x="852" y="2152"/>
                  </a:cubicBezTo>
                  <a:cubicBezTo>
                    <a:pt x="854" y="2151"/>
                    <a:pt x="856" y="2149"/>
                    <a:pt x="858" y="2148"/>
                  </a:cubicBezTo>
                  <a:cubicBezTo>
                    <a:pt x="862" y="2146"/>
                    <a:pt x="870" y="2144"/>
                    <a:pt x="870" y="2144"/>
                  </a:cubicBezTo>
                  <a:cubicBezTo>
                    <a:pt x="877" y="2137"/>
                    <a:pt x="884" y="2129"/>
                    <a:pt x="892" y="2124"/>
                  </a:cubicBezTo>
                  <a:cubicBezTo>
                    <a:pt x="897" y="2117"/>
                    <a:pt x="901" y="2113"/>
                    <a:pt x="908" y="2108"/>
                  </a:cubicBezTo>
                  <a:cubicBezTo>
                    <a:pt x="914" y="2099"/>
                    <a:pt x="926" y="2093"/>
                    <a:pt x="936" y="2090"/>
                  </a:cubicBezTo>
                  <a:cubicBezTo>
                    <a:pt x="951" y="2075"/>
                    <a:pt x="965" y="2059"/>
                    <a:pt x="972" y="2038"/>
                  </a:cubicBezTo>
                  <a:cubicBezTo>
                    <a:pt x="971" y="2034"/>
                    <a:pt x="970" y="2030"/>
                    <a:pt x="970" y="2026"/>
                  </a:cubicBezTo>
                  <a:cubicBezTo>
                    <a:pt x="970" y="1985"/>
                    <a:pt x="979" y="1999"/>
                    <a:pt x="1002" y="1984"/>
                  </a:cubicBezTo>
                  <a:cubicBezTo>
                    <a:pt x="1008" y="1976"/>
                    <a:pt x="1013" y="1969"/>
                    <a:pt x="1016" y="1960"/>
                  </a:cubicBezTo>
                  <a:cubicBezTo>
                    <a:pt x="1015" y="1938"/>
                    <a:pt x="1017" y="1912"/>
                    <a:pt x="1004" y="1892"/>
                  </a:cubicBezTo>
                  <a:cubicBezTo>
                    <a:pt x="1009" y="1878"/>
                    <a:pt x="1025" y="1886"/>
                    <a:pt x="1036" y="1890"/>
                  </a:cubicBezTo>
                  <a:cubicBezTo>
                    <a:pt x="1040" y="1896"/>
                    <a:pt x="1040" y="1907"/>
                    <a:pt x="1044" y="1896"/>
                  </a:cubicBezTo>
                  <a:cubicBezTo>
                    <a:pt x="1045" y="1882"/>
                    <a:pt x="1045" y="1868"/>
                    <a:pt x="1046" y="1854"/>
                  </a:cubicBezTo>
                  <a:cubicBezTo>
                    <a:pt x="1047" y="1843"/>
                    <a:pt x="1077" y="1840"/>
                    <a:pt x="1086" y="1834"/>
                  </a:cubicBezTo>
                  <a:cubicBezTo>
                    <a:pt x="1092" y="1825"/>
                    <a:pt x="1105" y="1818"/>
                    <a:pt x="1114" y="1812"/>
                  </a:cubicBezTo>
                  <a:cubicBezTo>
                    <a:pt x="1118" y="1809"/>
                    <a:pt x="1126" y="1804"/>
                    <a:pt x="1126" y="1804"/>
                  </a:cubicBezTo>
                  <a:cubicBezTo>
                    <a:pt x="1137" y="1788"/>
                    <a:pt x="1125" y="1773"/>
                    <a:pt x="1122" y="1756"/>
                  </a:cubicBezTo>
                  <a:cubicBezTo>
                    <a:pt x="1124" y="1742"/>
                    <a:pt x="1126" y="1740"/>
                    <a:pt x="1130" y="1728"/>
                  </a:cubicBezTo>
                  <a:cubicBezTo>
                    <a:pt x="1127" y="1713"/>
                    <a:pt x="1120" y="1712"/>
                    <a:pt x="1110" y="1702"/>
                  </a:cubicBezTo>
                  <a:cubicBezTo>
                    <a:pt x="1108" y="1696"/>
                    <a:pt x="1104" y="1684"/>
                    <a:pt x="1104" y="1684"/>
                  </a:cubicBezTo>
                  <a:cubicBezTo>
                    <a:pt x="1105" y="1664"/>
                    <a:pt x="1105" y="1644"/>
                    <a:pt x="1106" y="1624"/>
                  </a:cubicBezTo>
                  <a:cubicBezTo>
                    <a:pt x="1108" y="1587"/>
                    <a:pt x="1144" y="1574"/>
                    <a:pt x="1166" y="1552"/>
                  </a:cubicBezTo>
                  <a:cubicBezTo>
                    <a:pt x="1169" y="1544"/>
                    <a:pt x="1175" y="1544"/>
                    <a:pt x="1178" y="1536"/>
                  </a:cubicBezTo>
                  <a:cubicBezTo>
                    <a:pt x="1183" y="1524"/>
                    <a:pt x="1181" y="1521"/>
                    <a:pt x="1190" y="1512"/>
                  </a:cubicBezTo>
                  <a:cubicBezTo>
                    <a:pt x="1194" y="1501"/>
                    <a:pt x="1204" y="1484"/>
                    <a:pt x="1216" y="1480"/>
                  </a:cubicBezTo>
                  <a:cubicBezTo>
                    <a:pt x="1222" y="1471"/>
                    <a:pt x="1229" y="1464"/>
                    <a:pt x="1238" y="1458"/>
                  </a:cubicBezTo>
                  <a:cubicBezTo>
                    <a:pt x="1243" y="1451"/>
                    <a:pt x="1247" y="1451"/>
                    <a:pt x="1254" y="1446"/>
                  </a:cubicBezTo>
                  <a:cubicBezTo>
                    <a:pt x="1259" y="1439"/>
                    <a:pt x="1262" y="1437"/>
                    <a:pt x="1270" y="1434"/>
                  </a:cubicBezTo>
                  <a:cubicBezTo>
                    <a:pt x="1279" y="1420"/>
                    <a:pt x="1274" y="1425"/>
                    <a:pt x="1284" y="1418"/>
                  </a:cubicBezTo>
                  <a:cubicBezTo>
                    <a:pt x="1292" y="1406"/>
                    <a:pt x="1300" y="1394"/>
                    <a:pt x="1308" y="1382"/>
                  </a:cubicBezTo>
                  <a:cubicBezTo>
                    <a:pt x="1313" y="1374"/>
                    <a:pt x="1315" y="1359"/>
                    <a:pt x="1318" y="1350"/>
                  </a:cubicBezTo>
                  <a:cubicBezTo>
                    <a:pt x="1322" y="1339"/>
                    <a:pt x="1319" y="1346"/>
                    <a:pt x="1328" y="1332"/>
                  </a:cubicBezTo>
                  <a:cubicBezTo>
                    <a:pt x="1333" y="1324"/>
                    <a:pt x="1333" y="1313"/>
                    <a:pt x="1336" y="1304"/>
                  </a:cubicBezTo>
                  <a:cubicBezTo>
                    <a:pt x="1333" y="1289"/>
                    <a:pt x="1329" y="1295"/>
                    <a:pt x="1316" y="1298"/>
                  </a:cubicBezTo>
                  <a:cubicBezTo>
                    <a:pt x="1290" y="1315"/>
                    <a:pt x="1252" y="1311"/>
                    <a:pt x="1224" y="1312"/>
                  </a:cubicBezTo>
                  <a:cubicBezTo>
                    <a:pt x="1186" y="1309"/>
                    <a:pt x="1190" y="1304"/>
                    <a:pt x="1168" y="1282"/>
                  </a:cubicBezTo>
                  <a:cubicBezTo>
                    <a:pt x="1163" y="1266"/>
                    <a:pt x="1153" y="1259"/>
                    <a:pt x="1140" y="1250"/>
                  </a:cubicBezTo>
                  <a:cubicBezTo>
                    <a:pt x="1135" y="1246"/>
                    <a:pt x="1122" y="1242"/>
                    <a:pt x="1122" y="1242"/>
                  </a:cubicBezTo>
                  <a:cubicBezTo>
                    <a:pt x="1113" y="1215"/>
                    <a:pt x="1102" y="1190"/>
                    <a:pt x="1086" y="1166"/>
                  </a:cubicBezTo>
                  <a:cubicBezTo>
                    <a:pt x="1079" y="1156"/>
                    <a:pt x="1084" y="1161"/>
                    <a:pt x="1070" y="1152"/>
                  </a:cubicBezTo>
                  <a:cubicBezTo>
                    <a:pt x="1066" y="1149"/>
                    <a:pt x="1058" y="1144"/>
                    <a:pt x="1058" y="1144"/>
                  </a:cubicBezTo>
                  <a:cubicBezTo>
                    <a:pt x="1046" y="1126"/>
                    <a:pt x="1056" y="1104"/>
                    <a:pt x="1044" y="1086"/>
                  </a:cubicBezTo>
                  <a:cubicBezTo>
                    <a:pt x="1029" y="1063"/>
                    <a:pt x="1009" y="1033"/>
                    <a:pt x="990" y="1014"/>
                  </a:cubicBezTo>
                  <a:cubicBezTo>
                    <a:pt x="986" y="996"/>
                    <a:pt x="980" y="985"/>
                    <a:pt x="970" y="970"/>
                  </a:cubicBezTo>
                  <a:cubicBezTo>
                    <a:pt x="966" y="965"/>
                    <a:pt x="962" y="952"/>
                    <a:pt x="962" y="952"/>
                  </a:cubicBezTo>
                  <a:cubicBezTo>
                    <a:pt x="985" y="944"/>
                    <a:pt x="1006" y="982"/>
                    <a:pt x="1020" y="996"/>
                  </a:cubicBezTo>
                  <a:cubicBezTo>
                    <a:pt x="1026" y="1015"/>
                    <a:pt x="1026" y="1017"/>
                    <a:pt x="1046" y="1024"/>
                  </a:cubicBezTo>
                  <a:cubicBezTo>
                    <a:pt x="1053" y="1026"/>
                    <a:pt x="1064" y="1036"/>
                    <a:pt x="1064" y="1036"/>
                  </a:cubicBezTo>
                  <a:cubicBezTo>
                    <a:pt x="1069" y="1044"/>
                    <a:pt x="1075" y="1050"/>
                    <a:pt x="1080" y="1058"/>
                  </a:cubicBezTo>
                  <a:cubicBezTo>
                    <a:pt x="1081" y="1075"/>
                    <a:pt x="1082" y="1082"/>
                    <a:pt x="1086" y="1096"/>
                  </a:cubicBezTo>
                  <a:cubicBezTo>
                    <a:pt x="1089" y="1125"/>
                    <a:pt x="1091" y="1124"/>
                    <a:pt x="1116" y="1132"/>
                  </a:cubicBezTo>
                  <a:cubicBezTo>
                    <a:pt x="1122" y="1138"/>
                    <a:pt x="1126" y="1144"/>
                    <a:pt x="1132" y="1150"/>
                  </a:cubicBezTo>
                  <a:cubicBezTo>
                    <a:pt x="1133" y="1152"/>
                    <a:pt x="1134" y="1154"/>
                    <a:pt x="1134" y="1156"/>
                  </a:cubicBezTo>
                  <a:cubicBezTo>
                    <a:pt x="1135" y="1161"/>
                    <a:pt x="1135" y="1167"/>
                    <a:pt x="1136" y="1172"/>
                  </a:cubicBezTo>
                  <a:cubicBezTo>
                    <a:pt x="1139" y="1182"/>
                    <a:pt x="1157" y="1187"/>
                    <a:pt x="1164" y="1194"/>
                  </a:cubicBezTo>
                  <a:cubicBezTo>
                    <a:pt x="1179" y="1238"/>
                    <a:pt x="1157" y="1261"/>
                    <a:pt x="1210" y="1274"/>
                  </a:cubicBezTo>
                  <a:cubicBezTo>
                    <a:pt x="1225" y="1272"/>
                    <a:pt x="1231" y="1274"/>
                    <a:pt x="1242" y="1266"/>
                  </a:cubicBezTo>
                  <a:cubicBezTo>
                    <a:pt x="1248" y="1257"/>
                    <a:pt x="1255" y="1255"/>
                    <a:pt x="1264" y="1250"/>
                  </a:cubicBezTo>
                  <a:cubicBezTo>
                    <a:pt x="1292" y="1234"/>
                    <a:pt x="1301" y="1229"/>
                    <a:pt x="1334" y="1222"/>
                  </a:cubicBezTo>
                  <a:cubicBezTo>
                    <a:pt x="1343" y="1220"/>
                    <a:pt x="1353" y="1217"/>
                    <a:pt x="1362" y="1214"/>
                  </a:cubicBezTo>
                  <a:cubicBezTo>
                    <a:pt x="1371" y="1211"/>
                    <a:pt x="1377" y="1201"/>
                    <a:pt x="1386" y="1198"/>
                  </a:cubicBezTo>
                  <a:cubicBezTo>
                    <a:pt x="1398" y="1194"/>
                    <a:pt x="1410" y="1193"/>
                    <a:pt x="1420" y="1186"/>
                  </a:cubicBezTo>
                  <a:cubicBezTo>
                    <a:pt x="1426" y="1177"/>
                    <a:pt x="1435" y="1171"/>
                    <a:pt x="1440" y="1162"/>
                  </a:cubicBezTo>
                  <a:cubicBezTo>
                    <a:pt x="1446" y="1150"/>
                    <a:pt x="1448" y="1136"/>
                    <a:pt x="1460" y="1128"/>
                  </a:cubicBezTo>
                  <a:cubicBezTo>
                    <a:pt x="1467" y="1117"/>
                    <a:pt x="1470" y="1104"/>
                    <a:pt x="1474" y="1092"/>
                  </a:cubicBezTo>
                  <a:cubicBezTo>
                    <a:pt x="1476" y="1085"/>
                    <a:pt x="1482" y="1081"/>
                    <a:pt x="1484" y="1074"/>
                  </a:cubicBezTo>
                  <a:cubicBezTo>
                    <a:pt x="1475" y="1071"/>
                    <a:pt x="1475" y="1077"/>
                    <a:pt x="1466" y="1080"/>
                  </a:cubicBezTo>
                  <a:cubicBezTo>
                    <a:pt x="1461" y="1073"/>
                    <a:pt x="1467" y="1065"/>
                    <a:pt x="1460" y="1060"/>
                  </a:cubicBezTo>
                  <a:cubicBezTo>
                    <a:pt x="1455" y="1057"/>
                    <a:pt x="1442" y="1054"/>
                    <a:pt x="1442" y="1054"/>
                  </a:cubicBezTo>
                  <a:cubicBezTo>
                    <a:pt x="1432" y="1044"/>
                    <a:pt x="1430" y="1047"/>
                    <a:pt x="1418" y="1052"/>
                  </a:cubicBezTo>
                  <a:cubicBezTo>
                    <a:pt x="1414" y="1054"/>
                    <a:pt x="1406" y="1056"/>
                    <a:pt x="1406" y="1056"/>
                  </a:cubicBezTo>
                  <a:cubicBezTo>
                    <a:pt x="1402" y="1055"/>
                    <a:pt x="1397" y="1057"/>
                    <a:pt x="1394" y="1054"/>
                  </a:cubicBezTo>
                  <a:cubicBezTo>
                    <a:pt x="1391" y="1051"/>
                    <a:pt x="1390" y="1042"/>
                    <a:pt x="1390" y="1042"/>
                  </a:cubicBezTo>
                  <a:cubicBezTo>
                    <a:pt x="1392" y="1041"/>
                    <a:pt x="1394" y="1039"/>
                    <a:pt x="1396" y="1038"/>
                  </a:cubicBezTo>
                  <a:cubicBezTo>
                    <a:pt x="1410" y="1034"/>
                    <a:pt x="1419" y="1042"/>
                    <a:pt x="1410" y="1022"/>
                  </a:cubicBezTo>
                  <a:cubicBezTo>
                    <a:pt x="1409" y="1020"/>
                    <a:pt x="1406" y="1019"/>
                    <a:pt x="1404" y="1018"/>
                  </a:cubicBezTo>
                  <a:cubicBezTo>
                    <a:pt x="1400" y="1019"/>
                    <a:pt x="1394" y="1018"/>
                    <a:pt x="1392" y="1022"/>
                  </a:cubicBezTo>
                  <a:cubicBezTo>
                    <a:pt x="1391" y="1024"/>
                    <a:pt x="1390" y="1026"/>
                    <a:pt x="1388" y="1028"/>
                  </a:cubicBezTo>
                  <a:cubicBezTo>
                    <a:pt x="1377" y="1037"/>
                    <a:pt x="1363" y="1040"/>
                    <a:pt x="1350" y="1044"/>
                  </a:cubicBezTo>
                  <a:cubicBezTo>
                    <a:pt x="1345" y="1043"/>
                    <a:pt x="1339" y="1041"/>
                    <a:pt x="1334" y="1040"/>
                  </a:cubicBezTo>
                  <a:cubicBezTo>
                    <a:pt x="1331" y="1039"/>
                    <a:pt x="1326" y="1038"/>
                    <a:pt x="1326" y="1038"/>
                  </a:cubicBezTo>
                  <a:cubicBezTo>
                    <a:pt x="1314" y="1020"/>
                    <a:pt x="1311" y="1018"/>
                    <a:pt x="1290" y="1014"/>
                  </a:cubicBezTo>
                  <a:cubicBezTo>
                    <a:pt x="1291" y="1008"/>
                    <a:pt x="1294" y="1000"/>
                    <a:pt x="1290" y="994"/>
                  </a:cubicBezTo>
                  <a:cubicBezTo>
                    <a:pt x="1288" y="991"/>
                    <a:pt x="1276" y="986"/>
                    <a:pt x="1272" y="984"/>
                  </a:cubicBezTo>
                  <a:cubicBezTo>
                    <a:pt x="1268" y="982"/>
                    <a:pt x="1260" y="980"/>
                    <a:pt x="1260" y="980"/>
                  </a:cubicBezTo>
                  <a:cubicBezTo>
                    <a:pt x="1252" y="972"/>
                    <a:pt x="1244" y="968"/>
                    <a:pt x="1236" y="960"/>
                  </a:cubicBezTo>
                  <a:cubicBezTo>
                    <a:pt x="1238" y="947"/>
                    <a:pt x="1239" y="938"/>
                    <a:pt x="1252" y="934"/>
                  </a:cubicBezTo>
                  <a:cubicBezTo>
                    <a:pt x="1270" y="936"/>
                    <a:pt x="1286" y="940"/>
                    <a:pt x="1304" y="944"/>
                  </a:cubicBezTo>
                  <a:cubicBezTo>
                    <a:pt x="1311" y="954"/>
                    <a:pt x="1314" y="959"/>
                    <a:pt x="1324" y="966"/>
                  </a:cubicBezTo>
                  <a:cubicBezTo>
                    <a:pt x="1335" y="983"/>
                    <a:pt x="1346" y="985"/>
                    <a:pt x="1362" y="996"/>
                  </a:cubicBezTo>
                  <a:cubicBezTo>
                    <a:pt x="1374" y="995"/>
                    <a:pt x="1389" y="1000"/>
                    <a:pt x="1398" y="992"/>
                  </a:cubicBezTo>
                  <a:cubicBezTo>
                    <a:pt x="1411" y="982"/>
                    <a:pt x="1393" y="989"/>
                    <a:pt x="1408" y="984"/>
                  </a:cubicBezTo>
                  <a:cubicBezTo>
                    <a:pt x="1414" y="988"/>
                    <a:pt x="1420" y="990"/>
                    <a:pt x="1426" y="994"/>
                  </a:cubicBezTo>
                  <a:cubicBezTo>
                    <a:pt x="1435" y="1007"/>
                    <a:pt x="1454" y="1005"/>
                    <a:pt x="1468" y="1008"/>
                  </a:cubicBezTo>
                  <a:cubicBezTo>
                    <a:pt x="1491" y="1023"/>
                    <a:pt x="1475" y="1016"/>
                    <a:pt x="1518" y="1018"/>
                  </a:cubicBezTo>
                  <a:cubicBezTo>
                    <a:pt x="1531" y="1022"/>
                    <a:pt x="1538" y="1026"/>
                    <a:pt x="1546" y="1038"/>
                  </a:cubicBezTo>
                  <a:cubicBezTo>
                    <a:pt x="1542" y="1053"/>
                    <a:pt x="1552" y="1045"/>
                    <a:pt x="1560" y="1040"/>
                  </a:cubicBezTo>
                  <a:cubicBezTo>
                    <a:pt x="1563" y="1032"/>
                    <a:pt x="1567" y="1032"/>
                    <a:pt x="1570" y="1024"/>
                  </a:cubicBezTo>
                  <a:cubicBezTo>
                    <a:pt x="1583" y="1028"/>
                    <a:pt x="1580" y="1034"/>
                    <a:pt x="1578" y="1048"/>
                  </a:cubicBezTo>
                  <a:cubicBezTo>
                    <a:pt x="1590" y="1056"/>
                    <a:pt x="1603" y="1052"/>
                    <a:pt x="1616" y="1056"/>
                  </a:cubicBezTo>
                  <a:cubicBezTo>
                    <a:pt x="1625" y="1059"/>
                    <a:pt x="1631" y="1067"/>
                    <a:pt x="1640" y="1070"/>
                  </a:cubicBezTo>
                  <a:cubicBezTo>
                    <a:pt x="1655" y="1075"/>
                    <a:pt x="1670" y="1080"/>
                    <a:pt x="1682" y="1092"/>
                  </a:cubicBezTo>
                  <a:cubicBezTo>
                    <a:pt x="1686" y="1105"/>
                    <a:pt x="1692" y="1112"/>
                    <a:pt x="1704" y="1116"/>
                  </a:cubicBezTo>
                  <a:cubicBezTo>
                    <a:pt x="1710" y="1125"/>
                    <a:pt x="1713" y="1132"/>
                    <a:pt x="1722" y="1138"/>
                  </a:cubicBezTo>
                  <a:cubicBezTo>
                    <a:pt x="1740" y="1135"/>
                    <a:pt x="1732" y="1137"/>
                    <a:pt x="1748" y="1132"/>
                  </a:cubicBezTo>
                  <a:cubicBezTo>
                    <a:pt x="1750" y="1131"/>
                    <a:pt x="1754" y="1130"/>
                    <a:pt x="1754" y="1130"/>
                  </a:cubicBezTo>
                  <a:cubicBezTo>
                    <a:pt x="1767" y="1139"/>
                    <a:pt x="1757" y="1126"/>
                    <a:pt x="1754" y="1122"/>
                  </a:cubicBezTo>
                  <a:cubicBezTo>
                    <a:pt x="1750" y="1128"/>
                    <a:pt x="1744" y="1133"/>
                    <a:pt x="1742" y="1140"/>
                  </a:cubicBezTo>
                  <a:cubicBezTo>
                    <a:pt x="1741" y="1144"/>
                    <a:pt x="1738" y="1152"/>
                    <a:pt x="1738" y="1152"/>
                  </a:cubicBezTo>
                  <a:cubicBezTo>
                    <a:pt x="1739" y="1161"/>
                    <a:pt x="1741" y="1176"/>
                    <a:pt x="1754" y="1176"/>
                  </a:cubicBezTo>
                  <a:lnTo>
                    <a:pt x="1756" y="1222"/>
                  </a:lnTo>
                  <a:lnTo>
                    <a:pt x="1794" y="1340"/>
                  </a:lnTo>
                  <a:lnTo>
                    <a:pt x="1826" y="1378"/>
                  </a:lnTo>
                  <a:lnTo>
                    <a:pt x="1884" y="1326"/>
                  </a:lnTo>
                  <a:lnTo>
                    <a:pt x="1880" y="1290"/>
                  </a:lnTo>
                  <a:lnTo>
                    <a:pt x="1894" y="1280"/>
                  </a:lnTo>
                  <a:lnTo>
                    <a:pt x="1892" y="1236"/>
                  </a:lnTo>
                  <a:lnTo>
                    <a:pt x="1930" y="1222"/>
                  </a:lnTo>
                  <a:lnTo>
                    <a:pt x="2022" y="1142"/>
                  </a:lnTo>
                  <a:lnTo>
                    <a:pt x="2038" y="1122"/>
                  </a:lnTo>
                  <a:lnTo>
                    <a:pt x="2112" y="1102"/>
                  </a:lnTo>
                  <a:lnTo>
                    <a:pt x="2138" y="1132"/>
                  </a:lnTo>
                  <a:lnTo>
                    <a:pt x="2130" y="1146"/>
                  </a:lnTo>
                  <a:lnTo>
                    <a:pt x="2154" y="1170"/>
                  </a:lnTo>
                  <a:lnTo>
                    <a:pt x="2160" y="1200"/>
                  </a:lnTo>
                  <a:lnTo>
                    <a:pt x="2182" y="1210"/>
                  </a:lnTo>
                  <a:lnTo>
                    <a:pt x="2230" y="1192"/>
                  </a:lnTo>
                  <a:lnTo>
                    <a:pt x="2228" y="1300"/>
                  </a:lnTo>
                  <a:lnTo>
                    <a:pt x="2240" y="1276"/>
                  </a:lnTo>
                  <a:lnTo>
                    <a:pt x="2270" y="1334"/>
                  </a:lnTo>
                  <a:lnTo>
                    <a:pt x="2266" y="1374"/>
                  </a:lnTo>
                  <a:lnTo>
                    <a:pt x="2286" y="1350"/>
                  </a:lnTo>
                  <a:lnTo>
                    <a:pt x="2290" y="1330"/>
                  </a:lnTo>
                  <a:lnTo>
                    <a:pt x="2312" y="1296"/>
                  </a:lnTo>
                  <a:lnTo>
                    <a:pt x="2298" y="1278"/>
                  </a:lnTo>
                  <a:lnTo>
                    <a:pt x="2310" y="1258"/>
                  </a:lnTo>
                  <a:lnTo>
                    <a:pt x="2294" y="1218"/>
                  </a:lnTo>
                  <a:lnTo>
                    <a:pt x="2304" y="1188"/>
                  </a:lnTo>
                  <a:lnTo>
                    <a:pt x="2280" y="1196"/>
                  </a:lnTo>
                  <a:lnTo>
                    <a:pt x="2270" y="1168"/>
                  </a:lnTo>
                  <a:lnTo>
                    <a:pt x="2262" y="1128"/>
                  </a:lnTo>
                  <a:lnTo>
                    <a:pt x="2278" y="1090"/>
                  </a:lnTo>
                  <a:lnTo>
                    <a:pt x="2298" y="1116"/>
                  </a:lnTo>
                  <a:lnTo>
                    <a:pt x="2290" y="1176"/>
                  </a:lnTo>
                  <a:lnTo>
                    <a:pt x="2312" y="1134"/>
                  </a:lnTo>
                  <a:lnTo>
                    <a:pt x="2304" y="1102"/>
                  </a:lnTo>
                  <a:lnTo>
                    <a:pt x="2330" y="1080"/>
                  </a:lnTo>
                  <a:lnTo>
                    <a:pt x="2330" y="1066"/>
                  </a:lnTo>
                  <a:lnTo>
                    <a:pt x="2338" y="1070"/>
                  </a:lnTo>
                  <a:lnTo>
                    <a:pt x="2388" y="1012"/>
                  </a:lnTo>
                  <a:lnTo>
                    <a:pt x="2400" y="918"/>
                  </a:lnTo>
                  <a:lnTo>
                    <a:pt x="2406" y="880"/>
                  </a:lnTo>
                  <a:lnTo>
                    <a:pt x="2386" y="892"/>
                  </a:lnTo>
                  <a:lnTo>
                    <a:pt x="2378" y="878"/>
                  </a:lnTo>
                  <a:lnTo>
                    <a:pt x="2394" y="856"/>
                  </a:lnTo>
                  <a:lnTo>
                    <a:pt x="2362" y="796"/>
                  </a:lnTo>
                  <a:lnTo>
                    <a:pt x="2344" y="780"/>
                  </a:lnTo>
                  <a:lnTo>
                    <a:pt x="2372" y="732"/>
                  </a:lnTo>
                  <a:lnTo>
                    <a:pt x="2342" y="726"/>
                  </a:lnTo>
                  <a:lnTo>
                    <a:pt x="2318" y="716"/>
                  </a:lnTo>
                  <a:lnTo>
                    <a:pt x="2328" y="680"/>
                  </a:lnTo>
                  <a:lnTo>
                    <a:pt x="2344" y="658"/>
                  </a:lnTo>
                  <a:lnTo>
                    <a:pt x="2348" y="700"/>
                  </a:lnTo>
                  <a:lnTo>
                    <a:pt x="2378" y="674"/>
                  </a:lnTo>
                  <a:lnTo>
                    <a:pt x="2400" y="672"/>
                  </a:lnTo>
                  <a:lnTo>
                    <a:pt x="2390" y="700"/>
                  </a:lnTo>
                  <a:lnTo>
                    <a:pt x="2424" y="712"/>
                  </a:lnTo>
                  <a:lnTo>
                    <a:pt x="2414" y="734"/>
                  </a:lnTo>
                  <a:lnTo>
                    <a:pt x="2434" y="754"/>
                  </a:lnTo>
                  <a:lnTo>
                    <a:pt x="2434" y="790"/>
                  </a:lnTo>
                  <a:lnTo>
                    <a:pt x="2474" y="754"/>
                  </a:lnTo>
                  <a:lnTo>
                    <a:pt x="2460" y="716"/>
                  </a:lnTo>
                  <a:lnTo>
                    <a:pt x="2420" y="660"/>
                  </a:lnTo>
                  <a:lnTo>
                    <a:pt x="2434" y="640"/>
                  </a:lnTo>
                  <a:lnTo>
                    <a:pt x="2426" y="608"/>
                  </a:lnTo>
                  <a:lnTo>
                    <a:pt x="2452" y="578"/>
                  </a:lnTo>
                  <a:lnTo>
                    <a:pt x="2484" y="564"/>
                  </a:lnTo>
                  <a:lnTo>
                    <a:pt x="2482" y="500"/>
                  </a:lnTo>
                  <a:lnTo>
                    <a:pt x="2480" y="454"/>
                  </a:lnTo>
                  <a:lnTo>
                    <a:pt x="2470" y="414"/>
                  </a:lnTo>
                  <a:lnTo>
                    <a:pt x="2434" y="344"/>
                  </a:lnTo>
                  <a:lnTo>
                    <a:pt x="2428" y="378"/>
                  </a:lnTo>
                  <a:lnTo>
                    <a:pt x="2402" y="356"/>
                  </a:lnTo>
                  <a:lnTo>
                    <a:pt x="2380" y="366"/>
                  </a:lnTo>
                  <a:lnTo>
                    <a:pt x="2400" y="314"/>
                  </a:lnTo>
                  <a:lnTo>
                    <a:pt x="2420" y="270"/>
                  </a:lnTo>
                  <a:lnTo>
                    <a:pt x="2460" y="250"/>
                  </a:lnTo>
                  <a:lnTo>
                    <a:pt x="2464" y="228"/>
                  </a:lnTo>
                  <a:lnTo>
                    <a:pt x="2490" y="220"/>
                  </a:lnTo>
                  <a:lnTo>
                    <a:pt x="2490" y="240"/>
                  </a:lnTo>
                  <a:lnTo>
                    <a:pt x="2522" y="208"/>
                  </a:lnTo>
                  <a:lnTo>
                    <a:pt x="2504" y="200"/>
                  </a:lnTo>
                  <a:lnTo>
                    <a:pt x="2504" y="174"/>
                  </a:lnTo>
                  <a:lnTo>
                    <a:pt x="2526" y="158"/>
                  </a:lnTo>
                  <a:lnTo>
                    <a:pt x="2534" y="178"/>
                  </a:lnTo>
                  <a:lnTo>
                    <a:pt x="2564" y="148"/>
                  </a:lnTo>
                  <a:lnTo>
                    <a:pt x="2560" y="174"/>
                  </a:lnTo>
                  <a:lnTo>
                    <a:pt x="2562" y="196"/>
                  </a:lnTo>
                  <a:lnTo>
                    <a:pt x="2560" y="224"/>
                  </a:lnTo>
                  <a:lnTo>
                    <a:pt x="2550" y="248"/>
                  </a:lnTo>
                  <a:lnTo>
                    <a:pt x="2570" y="276"/>
                  </a:lnTo>
                  <a:lnTo>
                    <a:pt x="2578" y="296"/>
                  </a:lnTo>
                  <a:lnTo>
                    <a:pt x="2590" y="292"/>
                  </a:lnTo>
                  <a:lnTo>
                    <a:pt x="2650" y="354"/>
                  </a:lnTo>
                  <a:lnTo>
                    <a:pt x="2662" y="324"/>
                  </a:lnTo>
                  <a:lnTo>
                    <a:pt x="2678" y="300"/>
                  </a:lnTo>
                  <a:lnTo>
                    <a:pt x="2652" y="286"/>
                  </a:lnTo>
                  <a:lnTo>
                    <a:pt x="2658" y="260"/>
                  </a:lnTo>
                  <a:lnTo>
                    <a:pt x="2658" y="242"/>
                  </a:lnTo>
                  <a:lnTo>
                    <a:pt x="2630" y="214"/>
                  </a:lnTo>
                  <a:lnTo>
                    <a:pt x="2606" y="210"/>
                  </a:lnTo>
                  <a:lnTo>
                    <a:pt x="2584" y="180"/>
                  </a:lnTo>
                  <a:lnTo>
                    <a:pt x="2614" y="172"/>
                  </a:lnTo>
                  <a:lnTo>
                    <a:pt x="2628" y="148"/>
                  </a:lnTo>
                  <a:lnTo>
                    <a:pt x="2648" y="156"/>
                  </a:lnTo>
                  <a:lnTo>
                    <a:pt x="2666" y="146"/>
                  </a:lnTo>
                  <a:lnTo>
                    <a:pt x="2654" y="118"/>
                  </a:lnTo>
                  <a:lnTo>
                    <a:pt x="2666" y="92"/>
                  </a:lnTo>
                  <a:lnTo>
                    <a:pt x="2694" y="84"/>
                  </a:lnTo>
                  <a:lnTo>
                    <a:pt x="2668" y="74"/>
                  </a:lnTo>
                  <a:lnTo>
                    <a:pt x="2630" y="66"/>
                  </a:lnTo>
                  <a:lnTo>
                    <a:pt x="2650" y="46"/>
                  </a:lnTo>
                  <a:lnTo>
                    <a:pt x="2646" y="30"/>
                  </a:lnTo>
                  <a:lnTo>
                    <a:pt x="2666" y="42"/>
                  </a:lnTo>
                  <a:lnTo>
                    <a:pt x="2674" y="30"/>
                  </a:lnTo>
                  <a:lnTo>
                    <a:pt x="2696" y="30"/>
                  </a:lnTo>
                  <a:lnTo>
                    <a:pt x="2714" y="50"/>
                  </a:lnTo>
                  <a:lnTo>
                    <a:pt x="2742" y="34"/>
                  </a:lnTo>
                  <a:lnTo>
                    <a:pt x="2720" y="18"/>
                  </a:lnTo>
                  <a:lnTo>
                    <a:pt x="2716" y="0"/>
                  </a:lnTo>
                  <a:lnTo>
                    <a:pt x="2692" y="2"/>
                  </a:lnTo>
                  <a:lnTo>
                    <a:pt x="2668" y="10"/>
                  </a:lnTo>
                  <a:lnTo>
                    <a:pt x="926" y="908"/>
                  </a:lnTo>
                  <a:close/>
                </a:path>
              </a:pathLst>
            </a:custGeom>
            <a:solidFill>
              <a:srgbClr val="0160A7"/>
            </a:solidFill>
            <a:ln w="9525">
              <a:noFill/>
              <a:round/>
            </a:ln>
          </p:spPr>
          <p:txBody>
            <a:bodyPr/>
            <a:lstStyle/>
            <a:p>
              <a:endParaRPr lang="zh-CN" altLang="en-US"/>
            </a:p>
          </p:txBody>
        </p:sp>
      </p:grpSp>
      <p:sp>
        <p:nvSpPr>
          <p:cNvPr id="35845" name="矩形 5"/>
          <p:cNvSpPr>
            <a:spLocks noChangeArrowheads="1"/>
          </p:cNvSpPr>
          <p:nvPr/>
        </p:nvSpPr>
        <p:spPr bwMode="auto">
          <a:xfrm>
            <a:off x="-36513" y="1844675"/>
            <a:ext cx="9180513" cy="2879725"/>
          </a:xfrm>
          <a:prstGeom prst="rect">
            <a:avLst/>
          </a:prstGeom>
          <a:solidFill>
            <a:srgbClr val="0160A7">
              <a:alpha val="87057"/>
            </a:srgbClr>
          </a:solidFill>
          <a:ln w="9525">
            <a:noFill/>
            <a:miter lim="800000"/>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5847" name="TextBox 8"/>
          <p:cNvSpPr>
            <a:spLocks noChangeArrowheads="1"/>
          </p:cNvSpPr>
          <p:nvPr/>
        </p:nvSpPr>
        <p:spPr bwMode="auto">
          <a:xfrm>
            <a:off x="3492500" y="4868863"/>
            <a:ext cx="2303463" cy="398780"/>
          </a:xfrm>
          <a:prstGeom prst="rect">
            <a:avLst/>
          </a:prstGeom>
          <a:noFill/>
          <a:ln w="9525">
            <a:noFill/>
            <a:miter lim="800000"/>
          </a:ln>
        </p:spPr>
        <p:txBody>
          <a:bodyPr>
            <a:spAutoFit/>
          </a:bodyPr>
          <a:lstStyle/>
          <a:p>
            <a:pPr eaLnBrk="1" hangingPunct="1">
              <a:buFont typeface="Arial" panose="020B0604020202020204" pitchFamily="34" charset="0"/>
              <a:buNone/>
            </a:pPr>
            <a:r>
              <a:rPr lang="zh-CN" altLang="en-US" sz="2000" b="1">
                <a:solidFill>
                  <a:srgbClr val="0160A7"/>
                </a:solidFill>
                <a:ea typeface="黑体" panose="02010609060101010101" pitchFamily="49" charset="-122"/>
                <a:sym typeface="Arial" panose="020B0604020202020204" pitchFamily="34" charset="0"/>
              </a:rPr>
              <a:t>二○一八年五月</a:t>
            </a:r>
            <a:endParaRPr lang="zh-CN" altLang="en-US" sz="2000" b="1">
              <a:solidFill>
                <a:srgbClr val="0160A7"/>
              </a:solidFill>
              <a:ea typeface="黑体" panose="02010609060101010101" pitchFamily="49" charset="-122"/>
              <a:sym typeface="Arial" panose="020B0604020202020204" pitchFamily="34" charset="0"/>
            </a:endParaRPr>
          </a:p>
        </p:txBody>
      </p:sp>
      <p:sp>
        <p:nvSpPr>
          <p:cNvPr id="35848" name="TextBox 6"/>
          <p:cNvSpPr>
            <a:spLocks noChangeArrowheads="1"/>
          </p:cNvSpPr>
          <p:nvPr/>
        </p:nvSpPr>
        <p:spPr bwMode="auto">
          <a:xfrm>
            <a:off x="1619250" y="2708275"/>
            <a:ext cx="6337300" cy="1108075"/>
          </a:xfrm>
          <a:prstGeom prst="rect">
            <a:avLst/>
          </a:prstGeom>
          <a:noFill/>
          <a:ln w="9525">
            <a:noFill/>
            <a:miter lim="800000"/>
          </a:ln>
        </p:spPr>
        <p:txBody>
          <a:bodyPr>
            <a:spAutoFit/>
          </a:bodyPr>
          <a:lstStyle/>
          <a:p>
            <a:pPr algn="ctr" eaLnBrk="1" hangingPunct="1">
              <a:buFont typeface="Arial" panose="020B0604020202020204" pitchFamily="34" charset="0"/>
              <a:buNone/>
            </a:pPr>
            <a:r>
              <a:rPr lang="zh-CN" altLang="en-US" sz="6600">
                <a:solidFill>
                  <a:schemeClr val="bg1"/>
                </a:solidFill>
                <a:latin typeface="黑体" panose="02010609060101010101" pitchFamily="49" charset="-122"/>
                <a:sym typeface="黑体" panose="02010609060101010101" pitchFamily="49" charset="-122"/>
              </a:rPr>
              <a:t>感  谢！</a:t>
            </a:r>
            <a:endParaRPr lang="zh-CN" altLang="en-US">
              <a:latin typeface="Times New Roman" panose="02020603050405020304" pitchFamily="18" charset="0"/>
              <a:sym typeface="宋体" panose="02010600030101010101" pitchFamily="2" charset="-122"/>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5"/>
          <p:cNvSpPr>
            <a:spLocks noChangeShapeType="1"/>
          </p:cNvSpPr>
          <p:nvPr/>
        </p:nvSpPr>
        <p:spPr bwMode="auto">
          <a:xfrm>
            <a:off x="468313" y="908050"/>
            <a:ext cx="8243887" cy="0"/>
          </a:xfrm>
          <a:prstGeom prst="line">
            <a:avLst/>
          </a:prstGeom>
          <a:noFill/>
          <a:ln w="28575">
            <a:solidFill>
              <a:srgbClr val="0160A7"/>
            </a:solidFill>
            <a:round/>
          </a:ln>
        </p:spPr>
        <p:txBody>
          <a:bodyPr/>
          <a:lstStyle/>
          <a:p>
            <a:endParaRPr lang="zh-CN" altLang="en-US"/>
          </a:p>
        </p:txBody>
      </p:sp>
      <p:sp>
        <p:nvSpPr>
          <p:cNvPr id="4099" name="直接连接符 6"/>
          <p:cNvSpPr>
            <a:spLocks noChangeShapeType="1"/>
          </p:cNvSpPr>
          <p:nvPr/>
        </p:nvSpPr>
        <p:spPr bwMode="auto">
          <a:xfrm>
            <a:off x="442913" y="6165850"/>
            <a:ext cx="8243887" cy="0"/>
          </a:xfrm>
          <a:prstGeom prst="line">
            <a:avLst/>
          </a:prstGeom>
          <a:noFill/>
          <a:ln w="28575">
            <a:solidFill>
              <a:srgbClr val="0160A7"/>
            </a:solidFill>
            <a:round/>
          </a:ln>
        </p:spPr>
        <p:txBody>
          <a:bodyPr/>
          <a:lstStyle/>
          <a:p>
            <a:endParaRPr lang="zh-CN" altLang="en-US"/>
          </a:p>
        </p:txBody>
      </p:sp>
      <p:sp>
        <p:nvSpPr>
          <p:cNvPr id="4101" name="标题 1"/>
          <p:cNvSpPr>
            <a:spLocks noGrp="1" noChangeArrowheads="1"/>
          </p:cNvSpPr>
          <p:nvPr>
            <p:ph type="ctrTitle"/>
          </p:nvPr>
        </p:nvSpPr>
        <p:spPr>
          <a:xfrm>
            <a:off x="457200" y="274638"/>
            <a:ext cx="8229600" cy="635000"/>
          </a:xfrm>
        </p:spPr>
        <p:txBody>
          <a:bodyPr anchor="ctr"/>
          <a:lstStyle/>
          <a:p>
            <a:pPr algn="l"/>
            <a:r>
              <a:rPr lang="zh-CN" altLang="en-US" sz="2800" b="1" smtClean="0">
                <a:solidFill>
                  <a:srgbClr val="002060"/>
                </a:solidFill>
                <a:latin typeface="楷体" panose="02010609060101010101" pitchFamily="49" charset="-122"/>
                <a:ea typeface="楷体" panose="02010609060101010101" pitchFamily="49" charset="-122"/>
              </a:rPr>
              <a:t>目录</a:t>
            </a:r>
            <a:endParaRPr lang="zh-CN" altLang="en-US" sz="2800" b="1" smtClean="0">
              <a:solidFill>
                <a:srgbClr val="002060"/>
              </a:solidFill>
              <a:latin typeface="楷体" panose="02010609060101010101" pitchFamily="49" charset="-122"/>
              <a:ea typeface="楷体" panose="02010609060101010101" pitchFamily="49" charset="-122"/>
            </a:endParaRPr>
          </a:p>
        </p:txBody>
      </p:sp>
      <p:sp>
        <p:nvSpPr>
          <p:cNvPr id="4102" name="灯片编号占位符 1"/>
          <p:cNvSpPr>
            <a:spLocks noGrp="1" noChangeArrowheads="1"/>
          </p:cNvSpPr>
          <p:nvPr>
            <p:ph type="sldNum" sz="quarter" idx="12"/>
          </p:nvPr>
        </p:nvSpPr>
        <p:spPr bwMode="auto">
          <a:noFill/>
          <a:ln>
            <a:miter lim="800000"/>
          </a:ln>
        </p:spPr>
        <p:txBody>
          <a:bodyPr/>
          <a:lstStyle/>
          <a:p>
            <a:fld id="{CC018336-586F-4C38-A898-F341D80AB2D9}" type="slidenum">
              <a:rPr altLang="en-US"/>
            </a:fld>
            <a:endParaRPr lang="zh-CN" altLang="en-US"/>
          </a:p>
        </p:txBody>
      </p:sp>
      <p:sp>
        <p:nvSpPr>
          <p:cNvPr id="4103" name="矩形 4103"/>
          <p:cNvSpPr>
            <a:spLocks noChangeArrowheads="1"/>
          </p:cNvSpPr>
          <p:nvPr/>
        </p:nvSpPr>
        <p:spPr bwMode="auto">
          <a:xfrm>
            <a:off x="1268413" y="1627823"/>
            <a:ext cx="5751512" cy="615950"/>
          </a:xfrm>
          <a:prstGeom prst="rect">
            <a:avLst/>
          </a:prstGeom>
          <a:solidFill>
            <a:srgbClr val="0070C0"/>
          </a:solidFill>
          <a:ln w="9525">
            <a:noFill/>
            <a:miter lim="800000"/>
          </a:ln>
        </p:spPr>
        <p:txBody>
          <a:bodyPr lIns="90170" tIns="91440" rIns="90170" bIns="91440" anchor="ctr"/>
          <a:lstStyle/>
          <a:p>
            <a:pPr>
              <a:lnSpc>
                <a:spcPct val="90000"/>
              </a:lnSpc>
              <a:spcAft>
                <a:spcPct val="35000"/>
              </a:spcAft>
              <a:buFont typeface="Arial" panose="020B0604020202020204" pitchFamily="34" charset="0"/>
              <a:buNone/>
            </a:pPr>
            <a:r>
              <a:rPr lang="en-US" altLang="zh-CN"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1.  </a:t>
            </a:r>
            <a:r>
              <a:rPr lang="zh-CN" altLang="en-US"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项目背景</a:t>
            </a:r>
            <a:endParaRPr lang="zh-CN" altLang="en-US" sz="2400" b="1">
              <a:solidFill>
                <a:schemeClr val="bg1"/>
              </a:solidFill>
              <a:latin typeface="华文楷体" panose="02010600040101010101" pitchFamily="2" charset="-122"/>
              <a:ea typeface="华文楷体" panose="02010600040101010101" pitchFamily="2" charset="-122"/>
              <a:sym typeface="宋体" panose="02010600030101010101" pitchFamily="2" charset="-122"/>
            </a:endParaRPr>
          </a:p>
        </p:txBody>
      </p:sp>
      <p:sp>
        <p:nvSpPr>
          <p:cNvPr id="4104" name="矩形 4103"/>
          <p:cNvSpPr>
            <a:spLocks noChangeArrowheads="1"/>
          </p:cNvSpPr>
          <p:nvPr/>
        </p:nvSpPr>
        <p:spPr bwMode="auto">
          <a:xfrm>
            <a:off x="1268413" y="2797810"/>
            <a:ext cx="5751512" cy="614363"/>
          </a:xfrm>
          <a:prstGeom prst="rect">
            <a:avLst/>
          </a:prstGeom>
          <a:solidFill>
            <a:srgbClr val="0070C0"/>
          </a:solidFill>
          <a:ln w="9525">
            <a:noFill/>
            <a:miter lim="800000"/>
          </a:ln>
        </p:spPr>
        <p:txBody>
          <a:bodyPr lIns="90170" tIns="91440" rIns="90170" bIns="91440" anchor="ctr"/>
          <a:lstStyle/>
          <a:p>
            <a:pPr>
              <a:lnSpc>
                <a:spcPct val="90000"/>
              </a:lnSpc>
              <a:spcAft>
                <a:spcPct val="35000"/>
              </a:spcAft>
              <a:buFont typeface="Arial" panose="020B0604020202020204" pitchFamily="34" charset="0"/>
              <a:buNone/>
            </a:pPr>
            <a:r>
              <a:rPr lang="en-US" altLang="zh-CN"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2.  </a:t>
            </a:r>
            <a:r>
              <a:rPr lang="zh-CN" altLang="en-US"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项目概要</a:t>
            </a:r>
            <a:endParaRPr lang="zh-CN" altLang="en-US" sz="2400" b="1">
              <a:solidFill>
                <a:schemeClr val="bg1"/>
              </a:solidFill>
              <a:latin typeface="华文楷体" panose="02010600040101010101" pitchFamily="2" charset="-122"/>
              <a:ea typeface="华文楷体" panose="02010600040101010101" pitchFamily="2" charset="-122"/>
              <a:sym typeface="宋体" panose="02010600030101010101" pitchFamily="2" charset="-122"/>
            </a:endParaRPr>
          </a:p>
        </p:txBody>
      </p:sp>
      <p:sp>
        <p:nvSpPr>
          <p:cNvPr id="4105" name="矩形 4103"/>
          <p:cNvSpPr>
            <a:spLocks noChangeArrowheads="1"/>
          </p:cNvSpPr>
          <p:nvPr/>
        </p:nvSpPr>
        <p:spPr bwMode="auto">
          <a:xfrm>
            <a:off x="1268413" y="3966210"/>
            <a:ext cx="5751512" cy="615950"/>
          </a:xfrm>
          <a:prstGeom prst="rect">
            <a:avLst/>
          </a:prstGeom>
          <a:solidFill>
            <a:srgbClr val="0070C0"/>
          </a:solidFill>
          <a:ln w="9525">
            <a:noFill/>
            <a:miter lim="800000"/>
          </a:ln>
        </p:spPr>
        <p:txBody>
          <a:bodyPr lIns="90170" tIns="91440" rIns="90170" bIns="91440" anchor="ctr"/>
          <a:lstStyle/>
          <a:p>
            <a:pPr>
              <a:lnSpc>
                <a:spcPct val="90000"/>
              </a:lnSpc>
              <a:spcAft>
                <a:spcPct val="35000"/>
              </a:spcAft>
              <a:buFont typeface="Arial" panose="020B0604020202020204" pitchFamily="34" charset="0"/>
              <a:buNone/>
            </a:pPr>
            <a:r>
              <a:rPr lang="en-US" altLang="zh-CN"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3. </a:t>
            </a:r>
            <a:r>
              <a:rPr lang="zh-CN" altLang="en-US"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模式图示</a:t>
            </a:r>
            <a:endParaRPr lang="zh-CN" altLang="en-US" sz="2400" b="1">
              <a:solidFill>
                <a:schemeClr val="bg1"/>
              </a:solidFill>
              <a:latin typeface="华文楷体" panose="02010600040101010101" pitchFamily="2" charset="-122"/>
              <a:ea typeface="华文楷体" panose="02010600040101010101" pitchFamily="2" charset="-122"/>
              <a:sym typeface="宋体" panose="02010600030101010101" pitchFamily="2" charset="-122"/>
            </a:endParaRPr>
          </a:p>
        </p:txBody>
      </p:sp>
      <p:sp>
        <p:nvSpPr>
          <p:cNvPr id="2" name="矩形 4103"/>
          <p:cNvSpPr>
            <a:spLocks noChangeArrowheads="1"/>
          </p:cNvSpPr>
          <p:nvPr/>
        </p:nvSpPr>
        <p:spPr bwMode="auto">
          <a:xfrm>
            <a:off x="1268413" y="5028565"/>
            <a:ext cx="5751512" cy="615950"/>
          </a:xfrm>
          <a:prstGeom prst="rect">
            <a:avLst/>
          </a:prstGeom>
          <a:solidFill>
            <a:srgbClr val="0070C0"/>
          </a:solidFill>
          <a:ln w="9525">
            <a:noFill/>
            <a:miter lim="800000"/>
          </a:ln>
        </p:spPr>
        <p:txBody>
          <a:bodyPr lIns="90170" tIns="91440" rIns="90170" bIns="91440" anchor="ctr"/>
          <a:p>
            <a:pPr>
              <a:lnSpc>
                <a:spcPct val="90000"/>
              </a:lnSpc>
              <a:spcAft>
                <a:spcPct val="35000"/>
              </a:spcAft>
              <a:buFont typeface="Arial" panose="020B0604020202020204" pitchFamily="34" charset="0"/>
              <a:buNone/>
            </a:pPr>
            <a:r>
              <a:rPr lang="en-US" altLang="zh-CN"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4. </a:t>
            </a:r>
            <a:r>
              <a:rPr lang="zh-CN" altLang="en-US" sz="2400" b="1">
                <a:solidFill>
                  <a:schemeClr val="bg1"/>
                </a:solidFill>
                <a:latin typeface="华文楷体" panose="02010600040101010101" pitchFamily="2" charset="-122"/>
                <a:ea typeface="华文楷体" panose="02010600040101010101" pitchFamily="2" charset="-122"/>
                <a:sym typeface="黑体" panose="02010609060101010101" pitchFamily="49" charset="-122"/>
              </a:rPr>
              <a:t>时间轴</a:t>
            </a:r>
            <a:endParaRPr lang="zh-CN" altLang="en-US" sz="2400" b="1">
              <a:solidFill>
                <a:schemeClr val="bg1"/>
              </a:solidFill>
              <a:latin typeface="华文楷体" panose="02010600040101010101" pitchFamily="2" charset="-122"/>
              <a:ea typeface="华文楷体" panose="02010600040101010101" pitchFamily="2" charset="-122"/>
              <a:sym typeface="宋体" panose="02010600030101010101" pitchFamily="2" charset="-122"/>
            </a:endParaRPr>
          </a:p>
        </p:txBody>
      </p:sp>
      <p:sp>
        <p:nvSpPr>
          <p:cNvPr id="10247" name="幻灯片编号占位符 2"/>
          <p:cNvSpPr>
            <a:spLocks noGrp="1" noChangeArrowheads="1"/>
          </p:cNvSpPr>
          <p:nvPr/>
        </p:nvSpPr>
        <p:spPr bwMode="auto">
          <a:xfrm>
            <a:off x="3203575" y="6308725"/>
            <a:ext cx="2133600" cy="365125"/>
          </a:xfrm>
          <a:prstGeom prst="rect">
            <a:avLst/>
          </a:prstGeom>
          <a:noFill/>
          <a:ln w="9525">
            <a:noFill/>
            <a:miter lim="800000"/>
          </a:ln>
        </p:spPr>
        <p:txBody>
          <a:bodyPr vert="horz" wrap="square" lIns="91440" tIns="45720" rIns="91440" bIns="45720" numCol="1" anchor="ctr" anchorCtr="0" compatLnSpc="1"/>
          <a:lstStyle>
            <a:lvl1pPr lvl="0" algn="r" defTabSz="914400" eaLnBrk="1" fontAlgn="base" hangingPunct="1">
              <a:spcBef>
                <a:spcPct val="0"/>
              </a:spcBef>
              <a:spcAft>
                <a:spcPct val="0"/>
              </a:spcAft>
              <a:buClr>
                <a:srgbClr val="000000"/>
              </a:buClr>
              <a:buFont typeface="Arial" panose="020B0604020202020204" pitchFamily="34" charset="0"/>
              <a:buNone/>
              <a:defRPr sz="1200" kern="1200" baseline="0" noProof="1" smtClean="0">
                <a:solidFill>
                  <a:srgbClr val="898989"/>
                </a:solidFill>
                <a:latin typeface="Times New Roman" panose="02020603050405020304" pitchFamily="18" charset="0"/>
                <a:ea typeface="+mn-ea"/>
                <a:cs typeface="+mn-cs"/>
                <a:sym typeface="Times New Roman" panose="02020603050405020304" pitchFamily="18" charset="0"/>
              </a:defRPr>
            </a:lvl1pPr>
            <a:lvl2pPr marL="457200" lvl="1"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0" fontAlgn="base" hangingPunct="0">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6"/>
          <p:cNvSpPr>
            <a:spLocks noChangeArrowheads="1"/>
          </p:cNvSpPr>
          <p:nvPr/>
        </p:nvSpPr>
        <p:spPr bwMode="auto">
          <a:xfrm>
            <a:off x="1547813" y="2752725"/>
            <a:ext cx="6337300" cy="1108075"/>
          </a:xfrm>
          <a:prstGeom prst="rect">
            <a:avLst/>
          </a:prstGeom>
          <a:noFill/>
          <a:ln w="9525">
            <a:noFill/>
            <a:miter lim="800000"/>
          </a:ln>
        </p:spPr>
        <p:txBody>
          <a:bodyPr>
            <a:spAutoFit/>
          </a:bodyPr>
          <a:lstStyle/>
          <a:p>
            <a:pPr eaLnBrk="1" hangingPunct="1">
              <a:buFont typeface="Arial" panose="020B0604020202020204" pitchFamily="34" charset="0"/>
              <a:buNone/>
            </a:pPr>
            <a:r>
              <a:rPr lang="zh-CN" altLang="en-US" sz="6600">
                <a:solidFill>
                  <a:schemeClr val="bg1"/>
                </a:solidFill>
                <a:latin typeface="黑体" panose="02010609060101010101" pitchFamily="49" charset="-122"/>
                <a:ea typeface="黑体" panose="02010609060101010101" pitchFamily="49" charset="-122"/>
                <a:sym typeface="黑体" panose="02010609060101010101" pitchFamily="49" charset="-122"/>
              </a:rPr>
              <a:t>山楂树二期基金</a:t>
            </a:r>
            <a:endParaRPr lang="zh-CN" altLang="en-US">
              <a:latin typeface="Times New Roman" panose="02020603050405020304" pitchFamily="18" charset="0"/>
              <a:sym typeface="宋体" panose="02010600030101010101" pitchFamily="2" charset="-122"/>
            </a:endParaRPr>
          </a:p>
        </p:txBody>
      </p:sp>
      <p:sp>
        <p:nvSpPr>
          <p:cNvPr id="5123" name="Rectangle 3"/>
          <p:cNvSpPr>
            <a:spLocks noGrp="1" noChangeArrowheads="1"/>
          </p:cNvSpPr>
          <p:nvPr/>
        </p:nvSpPr>
        <p:spPr bwMode="auto">
          <a:xfrm>
            <a:off x="592138" y="3214688"/>
            <a:ext cx="2455862" cy="252412"/>
          </a:xfrm>
          <a:prstGeom prst="rect">
            <a:avLst/>
          </a:prstGeom>
          <a:noFill/>
          <a:ln w="9525">
            <a:noFill/>
            <a:miter lim="800000"/>
          </a:ln>
        </p:spPr>
        <p:txBody>
          <a:bodyPr anchor="ctr"/>
          <a:lstStyle/>
          <a:p>
            <a:pPr algn="ctr" eaLnBrk="1" hangingPunct="1">
              <a:buFont typeface="Arial" panose="020B0604020202020204" pitchFamily="34" charset="0"/>
              <a:buNone/>
            </a:pPr>
            <a:r>
              <a:rPr lang="en-US" altLang="zh-CN">
                <a:solidFill>
                  <a:srgbClr val="0160A7"/>
                </a:solidFill>
                <a:ea typeface="黑体" panose="02010609060101010101" pitchFamily="49" charset="-122"/>
                <a:sym typeface="Arial" panose="020B0604020202020204" pitchFamily="34" charset="0"/>
              </a:rPr>
              <a:t>BUSINESS</a:t>
            </a:r>
            <a:r>
              <a:rPr lang="zh-CN" altLang="en-US">
                <a:solidFill>
                  <a:srgbClr val="0160A7"/>
                </a:solidFill>
                <a:ea typeface="黑体" panose="02010609060101010101" pitchFamily="49" charset="-122"/>
                <a:sym typeface="Arial" panose="020B0604020202020204" pitchFamily="34" charset="0"/>
              </a:rPr>
              <a:t> REPORT</a:t>
            </a:r>
            <a:endParaRPr lang="zh-CN" altLang="en-US">
              <a:latin typeface="Times New Roman" panose="02020603050405020304" pitchFamily="18" charset="0"/>
              <a:sym typeface="宋体" panose="02010600030101010101" pitchFamily="2" charset="-122"/>
            </a:endParaRPr>
          </a:p>
        </p:txBody>
      </p:sp>
      <p:sp>
        <p:nvSpPr>
          <p:cNvPr id="5124" name="Rectangle 4"/>
          <p:cNvSpPr>
            <a:spLocks noGrp="1" noChangeArrowheads="1"/>
          </p:cNvSpPr>
          <p:nvPr/>
        </p:nvSpPr>
        <p:spPr bwMode="auto">
          <a:xfrm>
            <a:off x="592138" y="3465513"/>
            <a:ext cx="2293937" cy="273050"/>
          </a:xfrm>
          <a:prstGeom prst="rect">
            <a:avLst/>
          </a:prstGeom>
          <a:noFill/>
          <a:ln w="9525">
            <a:noFill/>
            <a:miter lim="800000"/>
          </a:ln>
        </p:spPr>
        <p:txBody>
          <a:bodyPr/>
          <a:lstStyle/>
          <a:p>
            <a:pPr algn="ctr" eaLnBrk="1" hangingPunct="1">
              <a:spcBef>
                <a:spcPct val="20000"/>
              </a:spcBef>
              <a:buFont typeface="Arial" panose="020B0604020202020204" pitchFamily="34" charset="0"/>
              <a:buNone/>
            </a:pPr>
            <a:r>
              <a:rPr lang="zh-CN" altLang="en-US" sz="800">
                <a:solidFill>
                  <a:srgbClr val="0160A7"/>
                </a:solidFill>
                <a:ea typeface="黑体" panose="02010609060101010101" pitchFamily="49" charset="-122"/>
                <a:sym typeface="Arial" panose="020B0604020202020204" pitchFamily="34" charset="0"/>
              </a:rPr>
              <a:t>WE WILL DO A GREAT JOB!</a:t>
            </a:r>
            <a:endParaRPr lang="zh-CN" altLang="en-US">
              <a:latin typeface="Times New Roman" panose="02020603050405020304" pitchFamily="18" charset="0"/>
              <a:sym typeface="宋体" panose="02010600030101010101" pitchFamily="2" charset="-122"/>
            </a:endParaRPr>
          </a:p>
        </p:txBody>
      </p:sp>
      <p:sp>
        <p:nvSpPr>
          <p:cNvPr id="5125" name="Line 5"/>
          <p:cNvSpPr>
            <a:spLocks noChangeShapeType="1"/>
          </p:cNvSpPr>
          <p:nvPr/>
        </p:nvSpPr>
        <p:spPr bwMode="auto">
          <a:xfrm>
            <a:off x="731838" y="3216275"/>
            <a:ext cx="7872412" cy="0"/>
          </a:xfrm>
          <a:prstGeom prst="line">
            <a:avLst/>
          </a:prstGeom>
          <a:noFill/>
          <a:ln w="9525">
            <a:solidFill>
              <a:srgbClr val="0160A7"/>
            </a:solidFill>
            <a:round/>
          </a:ln>
        </p:spPr>
        <p:txBody>
          <a:bodyPr/>
          <a:lstStyle/>
          <a:p>
            <a:endParaRPr lang="zh-CN" altLang="en-US"/>
          </a:p>
        </p:txBody>
      </p:sp>
      <p:sp>
        <p:nvSpPr>
          <p:cNvPr id="5126" name="Text Box 6"/>
          <p:cNvSpPr>
            <a:spLocks noChangeArrowheads="1"/>
          </p:cNvSpPr>
          <p:nvPr/>
        </p:nvSpPr>
        <p:spPr bwMode="auto">
          <a:xfrm>
            <a:off x="7516813" y="2209800"/>
            <a:ext cx="1087437" cy="1006475"/>
          </a:xfrm>
          <a:prstGeom prst="rect">
            <a:avLst/>
          </a:prstGeom>
          <a:noFill/>
          <a:ln w="9525">
            <a:solidFill>
              <a:srgbClr val="0160A7"/>
            </a:solidFill>
            <a:miter lim="800000"/>
          </a:ln>
        </p:spPr>
        <p:txBody>
          <a:bodyPr>
            <a:spAutoFit/>
          </a:bodyPr>
          <a:lstStyle/>
          <a:p>
            <a:pPr eaLnBrk="1" hangingPunct="1">
              <a:buFont typeface="Arial" panose="020B0604020202020204" pitchFamily="34" charset="0"/>
              <a:buNone/>
            </a:pPr>
            <a:r>
              <a:rPr lang="zh-CN" altLang="en-US" sz="6000">
                <a:solidFill>
                  <a:srgbClr val="0160A7"/>
                </a:solidFill>
                <a:sym typeface="Arial" panose="020B0604020202020204" pitchFamily="34" charset="0"/>
              </a:rPr>
              <a:t>01</a:t>
            </a:r>
            <a:endParaRPr lang="zh-CN" altLang="en-US">
              <a:solidFill>
                <a:srgbClr val="0160A7"/>
              </a:solidFill>
              <a:sym typeface="Arial" panose="020B0604020202020204" pitchFamily="34" charset="0"/>
            </a:endParaRPr>
          </a:p>
        </p:txBody>
      </p:sp>
      <p:sp>
        <p:nvSpPr>
          <p:cNvPr id="5127" name="Text Box 7"/>
          <p:cNvSpPr>
            <a:spLocks noChangeArrowheads="1"/>
          </p:cNvSpPr>
          <p:nvPr/>
        </p:nvSpPr>
        <p:spPr bwMode="auto">
          <a:xfrm>
            <a:off x="4602163" y="3222625"/>
            <a:ext cx="4059237" cy="914400"/>
          </a:xfrm>
          <a:prstGeom prst="rect">
            <a:avLst/>
          </a:prstGeom>
          <a:noFill/>
          <a:ln w="9525">
            <a:noFill/>
            <a:miter lim="800000"/>
          </a:ln>
        </p:spPr>
        <p:txBody>
          <a:bodyPr lIns="90170" tIns="46990" rIns="90170" bIns="46990" anchor="ctr"/>
          <a:lstStyle/>
          <a:p>
            <a:pPr algn="r" eaLnBrk="1" hangingPunct="1">
              <a:buFont typeface="Arial" panose="020B0604020202020204" pitchFamily="34" charset="0"/>
              <a:buNone/>
            </a:pPr>
            <a:r>
              <a:rPr lang="zh-CN" altLang="en-US" sz="2800" b="1">
                <a:solidFill>
                  <a:srgbClr val="0160A7"/>
                </a:solidFill>
                <a:latin typeface="宋体" panose="02010600030101010101" pitchFamily="2" charset="-122"/>
                <a:sym typeface="宋体" panose="02010600030101010101" pitchFamily="2" charset="-122"/>
              </a:rPr>
              <a:t>项目设立背景</a:t>
            </a:r>
            <a:endParaRPr lang="zh-CN" altLang="en-US" sz="2800" b="1">
              <a:solidFill>
                <a:srgbClr val="0160A7"/>
              </a:solidFill>
              <a:latin typeface="宋体" panose="02010600030101010101" pitchFamily="2" charset="-122"/>
              <a:sym typeface="宋体" panose="02010600030101010101" pitchFamily="2" charset="-122"/>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直接连接符 5"/>
          <p:cNvSpPr>
            <a:spLocks noChangeShapeType="1"/>
          </p:cNvSpPr>
          <p:nvPr/>
        </p:nvSpPr>
        <p:spPr bwMode="auto">
          <a:xfrm>
            <a:off x="468313" y="765175"/>
            <a:ext cx="8243887" cy="0"/>
          </a:xfrm>
          <a:prstGeom prst="line">
            <a:avLst/>
          </a:prstGeom>
          <a:noFill/>
          <a:ln w="28575">
            <a:solidFill>
              <a:srgbClr val="0160A7"/>
            </a:solidFill>
            <a:round/>
          </a:ln>
        </p:spPr>
        <p:txBody>
          <a:bodyPr/>
          <a:lstStyle/>
          <a:p>
            <a:endParaRPr lang="zh-CN" altLang="en-US"/>
          </a:p>
        </p:txBody>
      </p:sp>
      <p:sp>
        <p:nvSpPr>
          <p:cNvPr id="6147" name="直接连接符 6"/>
          <p:cNvSpPr>
            <a:spLocks noChangeShapeType="1"/>
          </p:cNvSpPr>
          <p:nvPr/>
        </p:nvSpPr>
        <p:spPr bwMode="auto">
          <a:xfrm>
            <a:off x="442913" y="6165850"/>
            <a:ext cx="8243887" cy="0"/>
          </a:xfrm>
          <a:prstGeom prst="line">
            <a:avLst/>
          </a:prstGeom>
          <a:noFill/>
          <a:ln w="28575">
            <a:solidFill>
              <a:srgbClr val="0160A7"/>
            </a:solidFill>
            <a:round/>
          </a:ln>
        </p:spPr>
        <p:txBody>
          <a:bodyPr/>
          <a:lstStyle/>
          <a:p>
            <a:endParaRPr lang="zh-CN" altLang="en-US"/>
          </a:p>
        </p:txBody>
      </p:sp>
      <p:sp>
        <p:nvSpPr>
          <p:cNvPr id="6149" name="标题 1"/>
          <p:cNvSpPr>
            <a:spLocks noGrp="1" noChangeArrowheads="1"/>
          </p:cNvSpPr>
          <p:nvPr>
            <p:ph type="ctrTitle"/>
          </p:nvPr>
        </p:nvSpPr>
        <p:spPr>
          <a:xfrm>
            <a:off x="457200" y="131763"/>
            <a:ext cx="8229600" cy="633412"/>
          </a:xfrm>
        </p:spPr>
        <p:txBody>
          <a:bodyPr anchor="ctr"/>
          <a:lstStyle/>
          <a:p>
            <a:pPr algn="l" eaLnBrk="1" hangingPunct="1"/>
            <a:r>
              <a:rPr lang="zh-CN" altLang="en-US" sz="2800" b="1" smtClean="0">
                <a:solidFill>
                  <a:srgbClr val="002060"/>
                </a:solidFill>
                <a:latin typeface="楷体" panose="02010609060101010101" pitchFamily="49" charset="-122"/>
                <a:ea typeface="楷体" panose="02010609060101010101" pitchFamily="49" charset="-122"/>
              </a:rPr>
              <a:t>项目背景</a:t>
            </a:r>
            <a:r>
              <a:rPr lang="en-US" altLang="zh-CN" sz="2800" b="1" smtClean="0">
                <a:solidFill>
                  <a:srgbClr val="002060"/>
                </a:solidFill>
                <a:latin typeface="楷体" panose="02010609060101010101" pitchFamily="49" charset="-122"/>
                <a:ea typeface="楷体" panose="02010609060101010101" pitchFamily="49" charset="-122"/>
              </a:rPr>
              <a:t>-</a:t>
            </a:r>
            <a:r>
              <a:rPr lang="zh-CN" altLang="en-US" sz="2400" b="1" smtClean="0">
                <a:solidFill>
                  <a:srgbClr val="002060"/>
                </a:solidFill>
                <a:latin typeface="楷体" panose="02010609060101010101" pitchFamily="49" charset="-122"/>
                <a:ea typeface="楷体" panose="02010609060101010101" pitchFamily="49" charset="-122"/>
              </a:rPr>
              <a:t>政策及数据</a:t>
            </a:r>
            <a:endParaRPr lang="zh-CN" altLang="en-US" sz="2400" b="1" smtClean="0">
              <a:solidFill>
                <a:srgbClr val="002060"/>
              </a:solidFill>
              <a:latin typeface="楷体" panose="02010609060101010101" pitchFamily="49" charset="-122"/>
              <a:ea typeface="楷体" panose="02010609060101010101" pitchFamily="49" charset="-122"/>
            </a:endParaRPr>
          </a:p>
        </p:txBody>
      </p:sp>
      <p:sp>
        <p:nvSpPr>
          <p:cNvPr id="6151" name="矩形 1"/>
          <p:cNvSpPr>
            <a:spLocks noChangeArrowheads="1"/>
          </p:cNvSpPr>
          <p:nvPr/>
        </p:nvSpPr>
        <p:spPr bwMode="auto">
          <a:xfrm>
            <a:off x="443230" y="1664335"/>
            <a:ext cx="8229600" cy="3353435"/>
          </a:xfrm>
          <a:prstGeom prst="rect">
            <a:avLst/>
          </a:prstGeom>
          <a:noFill/>
          <a:ln w="9525">
            <a:noFill/>
            <a:miter lim="800000"/>
          </a:ln>
        </p:spPr>
        <p:txBody>
          <a:bodyPr wrap="square">
            <a:spAutoFit/>
          </a:bodyPr>
          <a:lstStyle/>
          <a:p>
            <a:pPr marL="342900" indent="-342900" eaLnBrk="1" hangingPunct="1">
              <a:spcBef>
                <a:spcPts val="600"/>
              </a:spcBef>
              <a:spcAft>
                <a:spcPts val="600"/>
              </a:spcAft>
              <a:buClr>
                <a:srgbClr val="0160A7"/>
              </a:buClr>
              <a:buFont typeface="Wingdings" panose="05000000000000000000" pitchFamily="2" charset="2"/>
              <a:buChar char="u"/>
            </a:pPr>
            <a:r>
              <a:rPr sz="1600" smtClean="0">
                <a:solidFill>
                  <a:srgbClr val="000000"/>
                </a:solidFill>
                <a:latin typeface="楷体" panose="02010609060101010101" pitchFamily="49" charset="-122"/>
                <a:ea typeface="楷体" panose="02010609060101010101" pitchFamily="49" charset="-122"/>
                <a:sym typeface="Calibri" panose="020F0502020204030204" pitchFamily="2" charset="0"/>
              </a:rPr>
              <a:t>《中共中央关于制定国民经济和社会发展第十三个五年规划的建议》中重申，到2020年要将</a:t>
            </a:r>
            <a:r>
              <a:rPr sz="1600" b="1" smtClean="0">
                <a:solidFill>
                  <a:srgbClr val="000000"/>
                </a:solidFill>
                <a:latin typeface="楷体" panose="02010609060101010101" pitchFamily="49" charset="-122"/>
                <a:ea typeface="楷体" panose="02010609060101010101" pitchFamily="49" charset="-122"/>
                <a:sym typeface="Calibri" panose="020F0502020204030204" pitchFamily="2" charset="0"/>
              </a:rPr>
              <a:t>“文化产业成为国民经济支柱性产业”</a:t>
            </a:r>
            <a:r>
              <a:rPr sz="1600" smtClean="0">
                <a:solidFill>
                  <a:srgbClr val="000000"/>
                </a:solidFill>
                <a:latin typeface="楷体" panose="02010609060101010101" pitchFamily="49" charset="-122"/>
                <a:ea typeface="楷体" panose="02010609060101010101" pitchFamily="49" charset="-122"/>
                <a:sym typeface="Calibri" panose="020F0502020204030204" pitchFamily="2" charset="0"/>
              </a:rPr>
              <a:t>，表明中央在“十三五”时期大力推进文化产业发展、实现文化产业发展目标的决心和信心。</a:t>
            </a:r>
            <a:endParaRPr sz="1600" smtClean="0">
              <a:solidFill>
                <a:srgbClr val="000000"/>
              </a:solidFill>
              <a:latin typeface="楷体" panose="02010609060101010101" pitchFamily="49" charset="-122"/>
              <a:ea typeface="楷体" panose="02010609060101010101" pitchFamily="49" charset="-122"/>
              <a:sym typeface="Calibri" panose="020F0502020204030204" pitchFamily="2" charset="0"/>
            </a:endParaRPr>
          </a:p>
          <a:p>
            <a:pPr marL="342900" indent="-342900" eaLnBrk="1" hangingPunct="1">
              <a:spcBef>
                <a:spcPts val="600"/>
              </a:spcBef>
              <a:spcAft>
                <a:spcPts val="600"/>
              </a:spcAft>
              <a:buClr>
                <a:srgbClr val="0160A7"/>
              </a:buClr>
              <a:buFont typeface="Wingdings" panose="05000000000000000000" pitchFamily="2" charset="2"/>
              <a:buChar char="u"/>
            </a:pPr>
            <a:r>
              <a:rPr lang="en-US" altLang="en-US" sz="1600">
                <a:solidFill>
                  <a:srgbClr val="000000"/>
                </a:solidFill>
                <a:latin typeface="楷体" panose="02010609060101010101" pitchFamily="49" charset="-122"/>
                <a:ea typeface="楷体" panose="02010609060101010101" pitchFamily="49" charset="-122"/>
                <a:sym typeface="Calibri" panose="020F0502020204030204" pitchFamily="2" charset="0"/>
              </a:rPr>
              <a:t> 2017年9月6日国家统计局发布文化产业最新数据，2016年全国文化及相关产业增加值为</a:t>
            </a:r>
            <a:r>
              <a:rPr lang="en-US" altLang="en-US" sz="1600" b="1">
                <a:solidFill>
                  <a:srgbClr val="000000"/>
                </a:solidFill>
                <a:latin typeface="楷体" panose="02010609060101010101" pitchFamily="49" charset="-122"/>
                <a:ea typeface="楷体" panose="02010609060101010101" pitchFamily="49" charset="-122"/>
                <a:sym typeface="Calibri" panose="020F0502020204030204" pitchFamily="2" charset="0"/>
              </a:rPr>
              <a:t>30785亿元，同比增加13.0%</a:t>
            </a:r>
            <a:r>
              <a:rPr lang="en-US" altLang="en-US" sz="1600">
                <a:solidFill>
                  <a:srgbClr val="000000"/>
                </a:solidFill>
                <a:latin typeface="楷体" panose="02010609060101010101" pitchFamily="49" charset="-122"/>
                <a:ea typeface="楷体" panose="02010609060101010101" pitchFamily="49" charset="-122"/>
                <a:sym typeface="Calibri" panose="020F0502020204030204" pitchFamily="2" charset="0"/>
              </a:rPr>
              <a:t>，占GDP4.14%，同比增加0.17个pct，文化产业增加值占GDP比重逐年增长。</a:t>
            </a:r>
            <a:r>
              <a:rPr sz="1600">
                <a:latin typeface="楷体" panose="02010609060101010101" pitchFamily="49" charset="-122"/>
                <a:ea typeface="楷体" panose="02010609060101010101" pitchFamily="49" charset="-122"/>
              </a:rPr>
              <a:t>分行业类型来看，2016年文化制造业增加值为11889亿元，比上年增长7.6%，占文化及相关产业增加值的比重为38.6%；文化批发零售业增加值为2872亿元，增长13.0%，占9.3%；而其中文化服务业增加值为16024亿元，增长17.5%，占52.1%，已成为推动文化产业发展的主体力量。</a:t>
            </a:r>
            <a:endParaRPr sz="1600">
              <a:latin typeface="楷体" panose="02010609060101010101" pitchFamily="49" charset="-122"/>
              <a:ea typeface="楷体" panose="02010609060101010101" pitchFamily="49" charset="-122"/>
            </a:endParaRPr>
          </a:p>
          <a:p>
            <a:pPr marL="342900" indent="-342900" eaLnBrk="1" hangingPunct="1">
              <a:spcBef>
                <a:spcPts val="600"/>
              </a:spcBef>
              <a:spcAft>
                <a:spcPts val="600"/>
              </a:spcAft>
              <a:buClr>
                <a:srgbClr val="0160A7"/>
              </a:buClr>
              <a:buFont typeface="Wingdings" panose="05000000000000000000" pitchFamily="2" charset="2"/>
              <a:buChar char="u"/>
            </a:pPr>
            <a:r>
              <a:rPr sz="1600">
                <a:latin typeface="楷体" panose="02010609060101010101" pitchFamily="49" charset="-122"/>
                <a:ea typeface="楷体" panose="02010609060101010101" pitchFamily="49" charset="-122"/>
              </a:rPr>
              <a:t>2016年全国居民用于文化娱乐的人均消费支出为800元，比2013年增长38.7%；属于文化服务业的文化娱乐支出占全部消费支出4.7%，高于2013年4.4%的水平，文化产业结构进一步优化和升级。</a:t>
            </a:r>
            <a:endParaRPr sz="1600">
              <a:latin typeface="楷体" panose="02010609060101010101" pitchFamily="49" charset="-122"/>
              <a:ea typeface="楷体" panose="02010609060101010101" pitchFamily="49" charset="-122"/>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9460"/>
          <p:cNvSpPr txBox="1">
            <a:spLocks noChangeArrowheads="1"/>
          </p:cNvSpPr>
          <p:nvPr/>
        </p:nvSpPr>
        <p:spPr bwMode="auto">
          <a:xfrm>
            <a:off x="2195513" y="1772385"/>
            <a:ext cx="6408737" cy="792000"/>
          </a:xfrm>
          <a:prstGeom prst="rect">
            <a:avLst/>
          </a:prstGeom>
          <a:noFill/>
          <a:ln w="12700">
            <a:solidFill>
              <a:schemeClr val="hlink"/>
            </a:solidFill>
            <a:miter lim="800000"/>
          </a:ln>
        </p:spPr>
        <p:txBody>
          <a:bodyPr wrap="square" lIns="90170" tIns="46990" rIns="90170" bIns="46990" anchor="ctr">
            <a:spAutoFit/>
          </a:bodyPr>
          <a:lstStyle/>
          <a:p>
            <a:pPr eaLnBrk="1" hangingPunct="1">
              <a:buFont typeface="Arial" panose="020B0604020202020204" pitchFamily="34" charset="0"/>
              <a:buNone/>
            </a:pPr>
            <a:r>
              <a:rPr lang="zh-CN" altLang="en-US" sz="1400" dirty="0" smtClean="0">
                <a:latin typeface="楷体" panose="02010609060101010101" pitchFamily="49" charset="-122"/>
                <a:ea typeface="楷体" panose="02010609060101010101" pitchFamily="49" charset="-122"/>
                <a:sym typeface="Arial" panose="020B0604020202020204" pitchFamily="34" charset="0"/>
              </a:rPr>
              <a:t>艺术品</a:t>
            </a:r>
            <a:r>
              <a:rPr lang="zh-CN" altLang="en-US" sz="1400" dirty="0">
                <a:latin typeface="楷体" panose="02010609060101010101" pitchFamily="49" charset="-122"/>
                <a:ea typeface="楷体" panose="02010609060101010101" pitchFamily="49" charset="-122"/>
                <a:sym typeface="Arial" panose="020B0604020202020204" pitchFamily="34" charset="0"/>
              </a:rPr>
              <a:t>收藏和投资的专业门槛较高，高端的艺术品市场是小众的市场，与经济大环境相适应，高端市场萎缩。在中国进入中等收入国家后，普通百姓对艺术市场的热情越来越高，购买艺术品从感兴趣开始，先有关注，才有消费</a:t>
            </a:r>
            <a:r>
              <a:rPr lang="zh-CN" altLang="en-US" sz="1400" dirty="0" smtClean="0">
                <a:latin typeface="楷体" panose="02010609060101010101" pitchFamily="49" charset="-122"/>
                <a:ea typeface="楷体" panose="02010609060101010101" pitchFamily="49" charset="-122"/>
                <a:sym typeface="Arial" panose="020B0604020202020204" pitchFamily="34" charset="0"/>
              </a:rPr>
              <a:t>。</a:t>
            </a:r>
            <a:endParaRPr lang="zh-CN" altLang="en-US" sz="1400" dirty="0">
              <a:latin typeface="楷体" panose="02010609060101010101" pitchFamily="49" charset="-122"/>
              <a:ea typeface="楷体" panose="02010609060101010101" pitchFamily="49" charset="-122"/>
              <a:sym typeface="楷体" panose="02010609060101010101" pitchFamily="49" charset="-122"/>
            </a:endParaRPr>
          </a:p>
        </p:txBody>
      </p:sp>
      <p:sp>
        <p:nvSpPr>
          <p:cNvPr id="15363" name="文本框 19461"/>
          <p:cNvSpPr txBox="1">
            <a:spLocks noChangeArrowheads="1"/>
          </p:cNvSpPr>
          <p:nvPr/>
        </p:nvSpPr>
        <p:spPr bwMode="auto">
          <a:xfrm>
            <a:off x="2195513" y="2708200"/>
            <a:ext cx="6408737" cy="955675"/>
          </a:xfrm>
          <a:prstGeom prst="rect">
            <a:avLst/>
          </a:prstGeom>
          <a:noFill/>
          <a:ln w="12700">
            <a:solidFill>
              <a:schemeClr val="hlink"/>
            </a:solidFill>
            <a:miter lim="800000"/>
          </a:ln>
        </p:spPr>
        <p:txBody>
          <a:bodyPr lIns="90170" tIns="46990" rIns="90170" bIns="46990">
            <a:spAutoFit/>
          </a:bodyPr>
          <a:lstStyle/>
          <a:p>
            <a:pPr>
              <a:buFont typeface="Arial" panose="020B0604020202020204" pitchFamily="34" charset="0"/>
              <a:buNone/>
            </a:pPr>
            <a:r>
              <a:rPr lang="zh-CN" altLang="en-US" sz="1400">
                <a:latin typeface="楷体" panose="02010609060101010101" pitchFamily="49" charset="-122"/>
                <a:ea typeface="楷体" panose="02010609060101010101" pitchFamily="49" charset="-122"/>
                <a:sym typeface="Arial" panose="020B0604020202020204" pitchFamily="34" charset="0"/>
              </a:rPr>
              <a:t>消费艺术品需要有文化情怀，当收入达到一定阶段，在家庭装饰中艺术和设计的介入是必然结果。</a:t>
            </a:r>
            <a:r>
              <a:rPr lang="en-US" altLang="zh-CN" sz="1400">
                <a:latin typeface="楷体" panose="02010609060101010101" pitchFamily="49" charset="-122"/>
                <a:ea typeface="楷体" panose="02010609060101010101" pitchFamily="49" charset="-122"/>
                <a:sym typeface="Arial" panose="020B0604020202020204" pitchFamily="34" charset="0"/>
              </a:rPr>
              <a:t>70</a:t>
            </a:r>
            <a:r>
              <a:rPr lang="zh-CN" altLang="en-US" sz="1400">
                <a:latin typeface="楷体" panose="02010609060101010101" pitchFamily="49" charset="-122"/>
                <a:ea typeface="楷体" panose="02010609060101010101" pitchFamily="49" charset="-122"/>
                <a:sym typeface="Arial" panose="020B0604020202020204" pitchFamily="34" charset="0"/>
              </a:rPr>
              <a:t>、80后基于从小的生活环境和生活理念，他们更加简单、自我、开放、文艺，更偏向于个人的审美情趣，较为认可同时代的艺术家，对于自己喜欢的东西出手果断。</a:t>
            </a:r>
            <a:endParaRPr lang="zh-CN" altLang="en-US" sz="1400">
              <a:latin typeface="楷体" panose="02010609060101010101" pitchFamily="49" charset="-122"/>
              <a:ea typeface="楷体" panose="02010609060101010101" pitchFamily="49" charset="-122"/>
              <a:sym typeface="楷体" panose="02010609060101010101" pitchFamily="49" charset="-122"/>
            </a:endParaRPr>
          </a:p>
        </p:txBody>
      </p:sp>
      <p:sp>
        <p:nvSpPr>
          <p:cNvPr id="15366" name="文本框 19465"/>
          <p:cNvSpPr txBox="1">
            <a:spLocks noChangeArrowheads="1"/>
          </p:cNvSpPr>
          <p:nvPr/>
        </p:nvSpPr>
        <p:spPr bwMode="auto">
          <a:xfrm>
            <a:off x="2195513" y="3788025"/>
            <a:ext cx="6408737" cy="1386205"/>
          </a:xfrm>
          <a:prstGeom prst="rect">
            <a:avLst/>
          </a:prstGeom>
          <a:noFill/>
          <a:ln w="12700">
            <a:solidFill>
              <a:schemeClr val="hlink"/>
            </a:solidFill>
            <a:miter lim="800000"/>
          </a:ln>
        </p:spPr>
        <p:txBody>
          <a:bodyPr wrap="square" lIns="90170" tIns="46990" rIns="90170" bIns="46990">
            <a:spAutoFit/>
          </a:bodyPr>
          <a:lstStyle/>
          <a:p>
            <a:pPr eaLnBrk="1" hangingPunct="1">
              <a:buFont typeface="Arial" panose="020B0604020202020204" pitchFamily="34" charset="0"/>
              <a:buNone/>
            </a:pPr>
            <a:endParaRPr lang="zh-CN" altLang="en-US" sz="1400" dirty="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r>
              <a:rPr lang="zh-CN" altLang="en-US" sz="1400" dirty="0">
                <a:latin typeface="楷体" panose="02010609060101010101" pitchFamily="49" charset="-122"/>
                <a:ea typeface="楷体" panose="02010609060101010101" pitchFamily="49" charset="-122"/>
                <a:sym typeface="宋体" panose="02010600030101010101" pitchFamily="2" charset="-122"/>
              </a:rPr>
              <a:t>在艺术产品消费市场上，很多的供给与需求不匹配。一方面，很多的艺术家工作室、画廊、艺术品商店和艺术企业有大量的产品卖不出去，另一方面，又有很多人有钱而苦于找不到自己心仪的艺术产品。艺术产品供给方需要满足和挖掘价格合理并符合人性的、潜在的精神需求，抓住巨大的、扑面而来的市场机会。</a:t>
            </a:r>
            <a:endParaRPr lang="zh-CN" altLang="en-US" sz="1400" dirty="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endParaRPr lang="zh-CN" altLang="en-US" sz="1400" dirty="0">
              <a:latin typeface="楷体" panose="02010609060101010101" pitchFamily="49" charset="-122"/>
              <a:ea typeface="楷体" panose="02010609060101010101" pitchFamily="49" charset="-122"/>
              <a:sym typeface="楷体" panose="02010609060101010101" pitchFamily="49" charset="-122"/>
            </a:endParaRPr>
          </a:p>
        </p:txBody>
      </p:sp>
      <p:sp>
        <p:nvSpPr>
          <p:cNvPr id="15367" name="矩形 19467"/>
          <p:cNvSpPr>
            <a:spLocks noChangeArrowheads="1"/>
          </p:cNvSpPr>
          <p:nvPr/>
        </p:nvSpPr>
        <p:spPr bwMode="auto">
          <a:xfrm>
            <a:off x="467715" y="1774333"/>
            <a:ext cx="1656115" cy="781050"/>
          </a:xfrm>
          <a:prstGeom prst="rect">
            <a:avLst/>
          </a:prstGeom>
          <a:solidFill>
            <a:schemeClr val="accent1"/>
          </a:solidFill>
          <a:ln w="9525">
            <a:solidFill>
              <a:schemeClr val="tx1"/>
            </a:solidFill>
            <a:miter lim="800000"/>
          </a:ln>
        </p:spPr>
        <p:txBody>
          <a:bodyPr wrap="none" anchor="ctr"/>
          <a:lstStyle/>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宋体" panose="02010600030101010101" pitchFamily="2" charset="-122"/>
              </a:rPr>
              <a:t> </a:t>
            </a: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艺术品消费</a:t>
            </a:r>
            <a:endPar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市场是巨大的</a:t>
            </a:r>
            <a:endPar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蓝海市场</a:t>
            </a:r>
            <a:endParaRPr lang="zh-CN" altLang="en-US" sz="1400" b="1" dirty="0">
              <a:solidFill>
                <a:schemeClr val="bg1"/>
              </a:solidFill>
              <a:latin typeface="楷体" panose="02010609060101010101" pitchFamily="49" charset="-122"/>
              <a:ea typeface="楷体" panose="02010609060101010101" pitchFamily="49" charset="-122"/>
              <a:sym typeface="楷体" panose="02010609060101010101" pitchFamily="49" charset="-122"/>
            </a:endParaRPr>
          </a:p>
        </p:txBody>
      </p:sp>
      <p:sp>
        <p:nvSpPr>
          <p:cNvPr id="15368" name="矩形 19468"/>
          <p:cNvSpPr>
            <a:spLocks noChangeArrowheads="1"/>
          </p:cNvSpPr>
          <p:nvPr/>
        </p:nvSpPr>
        <p:spPr bwMode="auto">
          <a:xfrm>
            <a:off x="467715" y="2709787"/>
            <a:ext cx="1656115" cy="930275"/>
          </a:xfrm>
          <a:prstGeom prst="rect">
            <a:avLst/>
          </a:prstGeom>
          <a:solidFill>
            <a:schemeClr val="accent1"/>
          </a:solidFill>
          <a:ln w="9525">
            <a:solidFill>
              <a:schemeClr val="tx1"/>
            </a:solidFill>
            <a:miter lim="800000"/>
          </a:ln>
        </p:spPr>
        <p:txBody>
          <a:bodyPr wrap="none" anchor="ctr"/>
          <a:lstStyle/>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中产阶层和</a:t>
            </a:r>
            <a:r>
              <a:rPr lang="zh-CN" altLang="en-US" sz="1400" b="1" dirty="0" smtClean="0">
                <a:solidFill>
                  <a:schemeClr val="bg1"/>
                </a:solidFill>
                <a:latin typeface="楷体" panose="02010609060101010101" pitchFamily="49" charset="-122"/>
                <a:ea typeface="楷体" panose="02010609060101010101" pitchFamily="49" charset="-122"/>
                <a:sym typeface="Arial" panose="020B0604020202020204" pitchFamily="34" charset="0"/>
              </a:rPr>
              <a:t>80、</a:t>
            </a:r>
            <a:r>
              <a:rPr lang="en-US" altLang="zh-CN" sz="1400" b="1" dirty="0" smtClean="0">
                <a:solidFill>
                  <a:schemeClr val="bg1"/>
                </a:solidFill>
                <a:latin typeface="楷体" panose="02010609060101010101" pitchFamily="49" charset="-122"/>
                <a:ea typeface="楷体" panose="02010609060101010101" pitchFamily="49" charset="-122"/>
                <a:sym typeface="Arial" panose="020B0604020202020204" pitchFamily="34" charset="0"/>
              </a:rPr>
              <a:t>90</a:t>
            </a:r>
            <a:r>
              <a:rPr lang="zh-CN" altLang="en-US" sz="1400" b="1" dirty="0" smtClean="0">
                <a:solidFill>
                  <a:schemeClr val="bg1"/>
                </a:solidFill>
                <a:latin typeface="楷体" panose="02010609060101010101" pitchFamily="49" charset="-122"/>
                <a:ea typeface="楷体" panose="02010609060101010101" pitchFamily="49" charset="-122"/>
                <a:sym typeface="Arial" panose="020B0604020202020204" pitchFamily="34" charset="0"/>
              </a:rPr>
              <a:t> </a:t>
            </a:r>
            <a:endPar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后是艺术品消费</a:t>
            </a:r>
            <a:endPar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市场的主力军</a:t>
            </a:r>
            <a:endParaRPr lang="zh-CN" altLang="en-US" sz="1400" b="1" dirty="0">
              <a:solidFill>
                <a:schemeClr val="bg1"/>
              </a:solidFill>
              <a:latin typeface="楷体" panose="02010609060101010101" pitchFamily="49" charset="-122"/>
              <a:ea typeface="楷体" panose="02010609060101010101" pitchFamily="49" charset="-122"/>
              <a:sym typeface="楷体" panose="02010609060101010101" pitchFamily="49" charset="-122"/>
            </a:endParaRPr>
          </a:p>
        </p:txBody>
      </p:sp>
      <p:sp>
        <p:nvSpPr>
          <p:cNvPr id="15369" name="矩形 19469"/>
          <p:cNvSpPr>
            <a:spLocks noChangeArrowheads="1"/>
          </p:cNvSpPr>
          <p:nvPr/>
        </p:nvSpPr>
        <p:spPr bwMode="auto">
          <a:xfrm>
            <a:off x="476250" y="3787775"/>
            <a:ext cx="1647825" cy="1385570"/>
          </a:xfrm>
          <a:prstGeom prst="rect">
            <a:avLst/>
          </a:prstGeom>
          <a:solidFill>
            <a:schemeClr val="accent1"/>
          </a:solidFill>
          <a:ln w="9525">
            <a:solidFill>
              <a:schemeClr val="tx1"/>
            </a:solidFill>
            <a:miter lim="800000"/>
          </a:ln>
        </p:spPr>
        <p:txBody>
          <a:bodyPr wrap="none" anchor="ctr"/>
          <a:lstStyle/>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版权</a:t>
            </a:r>
            <a:r>
              <a:rPr lang="en-US" altLang="zh-CN" sz="1400" b="1" dirty="0">
                <a:solidFill>
                  <a:schemeClr val="bg1"/>
                </a:solidFill>
                <a:latin typeface="楷体" panose="02010609060101010101" pitchFamily="49" charset="-122"/>
                <a:ea typeface="楷体" panose="02010609060101010101" pitchFamily="49" charset="-122"/>
                <a:sym typeface="Arial" panose="020B0604020202020204" pitchFamily="34" charset="0"/>
              </a:rPr>
              <a:t>IP</a:t>
            </a: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授权成为产</a:t>
            </a:r>
            <a:endPar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algn="ctr">
              <a:buFont typeface="Arial" panose="020B0604020202020204" pitchFamily="34" charset="0"/>
              <a:buNone/>
            </a:pPr>
            <a:r>
              <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rPr>
              <a:t>业核心要素之一</a:t>
            </a:r>
            <a:endParaRPr lang="zh-CN" altLang="en-US" sz="1400" b="1" dirty="0">
              <a:solidFill>
                <a:schemeClr val="bg1"/>
              </a:solidFill>
              <a:latin typeface="楷体" panose="02010609060101010101" pitchFamily="49" charset="-122"/>
              <a:ea typeface="楷体" panose="02010609060101010101" pitchFamily="49" charset="-122"/>
              <a:sym typeface="Arial" panose="020B0604020202020204" pitchFamily="34" charset="0"/>
            </a:endParaRPr>
          </a:p>
        </p:txBody>
      </p:sp>
      <p:sp>
        <p:nvSpPr>
          <p:cNvPr id="15370" name="直接连接符 6"/>
          <p:cNvSpPr>
            <a:spLocks noChangeShapeType="1"/>
          </p:cNvSpPr>
          <p:nvPr/>
        </p:nvSpPr>
        <p:spPr bwMode="auto">
          <a:xfrm>
            <a:off x="442913" y="6165850"/>
            <a:ext cx="8243887" cy="0"/>
          </a:xfrm>
          <a:prstGeom prst="line">
            <a:avLst/>
          </a:prstGeom>
          <a:noFill/>
          <a:ln w="28575">
            <a:solidFill>
              <a:srgbClr val="0160A7"/>
            </a:solidFill>
            <a:round/>
          </a:ln>
        </p:spPr>
        <p:txBody>
          <a:bodyPr/>
          <a:lstStyle/>
          <a:p>
            <a:endParaRPr lang="zh-CN" altLang="en-US"/>
          </a:p>
        </p:txBody>
      </p:sp>
      <p:sp>
        <p:nvSpPr>
          <p:cNvPr id="23615" name="标题 15487"/>
          <p:cNvSpPr>
            <a:spLocks noGrp="1"/>
          </p:cNvSpPr>
          <p:nvPr/>
        </p:nvSpPr>
        <p:spPr>
          <a:xfrm>
            <a:off x="469900" y="188913"/>
            <a:ext cx="8207375" cy="566737"/>
          </a:xfrm>
          <a:prstGeom prst="rect">
            <a:avLst/>
          </a:prstGeom>
          <a:noFill/>
          <a:ln w="9525">
            <a:noFill/>
            <a:miter/>
          </a:ln>
        </p:spPr>
        <p:txBody>
          <a:bodyPr anchor="ctr"/>
          <a:lst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a:lstStyle>
          <a:p>
            <a:pPr algn="l" eaLnBrk="0" hangingPunct="0">
              <a:buFont typeface="Arial" panose="020B0604020202020204" pitchFamily="34" charset="0"/>
              <a:buNone/>
              <a:defRPr/>
            </a:pPr>
            <a:r>
              <a:rPr lang="zh-CN" altLang="en-US" sz="2800" b="1" noProof="1">
                <a:solidFill>
                  <a:srgbClr val="002060"/>
                </a:solidFill>
                <a:latin typeface="楷体" panose="02010609060101010101" pitchFamily="49" charset="-122"/>
                <a:ea typeface="楷体" panose="02010609060101010101" pitchFamily="49" charset="-122"/>
                <a:sym typeface="Arial" panose="020B0604020202020204" pitchFamily="34" charset="0"/>
              </a:rPr>
              <a:t>项目背景</a:t>
            </a:r>
            <a:r>
              <a:rPr lang="en-US" altLang="zh-CN" sz="2800" b="1" noProof="1">
                <a:solidFill>
                  <a:srgbClr val="002060"/>
                </a:solidFill>
                <a:latin typeface="楷体" panose="02010609060101010101" pitchFamily="49" charset="-122"/>
                <a:ea typeface="楷体" panose="02010609060101010101" pitchFamily="49" charset="-122"/>
                <a:sym typeface="Arial" panose="020B0604020202020204" pitchFamily="34" charset="0"/>
              </a:rPr>
              <a:t>-</a:t>
            </a:r>
            <a:r>
              <a:rPr lang="zh-CN" altLang="en-US" sz="2400" b="1" noProof="1">
                <a:solidFill>
                  <a:srgbClr val="002060"/>
                </a:solidFill>
                <a:latin typeface="楷体" panose="02010609060101010101" pitchFamily="49" charset="-122"/>
                <a:ea typeface="楷体" panose="02010609060101010101" pitchFamily="49" charset="-122"/>
                <a:sym typeface="Arial" panose="020B0604020202020204" pitchFamily="34" charset="0"/>
              </a:rPr>
              <a:t>中国艺术产业市场的一些新动向</a:t>
            </a:r>
            <a:endParaRPr lang="zh-CN" altLang="en-US" sz="2400" b="1" noProof="1">
              <a:solidFill>
                <a:schemeClr val="accent6"/>
              </a:solidFill>
              <a:latin typeface="楷体" panose="02010609060101010101" pitchFamily="49" charset="-122"/>
              <a:ea typeface="楷体" panose="02010609060101010101" pitchFamily="49" charset="-122"/>
              <a:cs typeface="宋体" panose="02010600030101010101" pitchFamily="2" charset="-122"/>
              <a:sym typeface="+mn-ea"/>
            </a:endParaRPr>
          </a:p>
        </p:txBody>
      </p:sp>
      <p:sp>
        <p:nvSpPr>
          <p:cNvPr id="15373" name="直接连接符 5"/>
          <p:cNvSpPr>
            <a:spLocks noChangeShapeType="1"/>
          </p:cNvSpPr>
          <p:nvPr/>
        </p:nvSpPr>
        <p:spPr bwMode="auto">
          <a:xfrm>
            <a:off x="468313" y="765175"/>
            <a:ext cx="8243887" cy="0"/>
          </a:xfrm>
          <a:prstGeom prst="line">
            <a:avLst/>
          </a:prstGeom>
          <a:noFill/>
          <a:ln w="28575">
            <a:solidFill>
              <a:srgbClr val="0160A7"/>
            </a:solidFill>
            <a:round/>
          </a:ln>
        </p:spPr>
        <p:txBody>
          <a:bodyPr/>
          <a:lstStyle/>
          <a:p>
            <a:endParaRPr lang="zh-CN" altLang="en-US"/>
          </a:p>
        </p:txBody>
      </p:sp>
      <p:sp>
        <p:nvSpPr>
          <p:cNvPr id="15374" name="灯片编号占位符 2"/>
          <p:cNvSpPr>
            <a:spLocks noGrp="1" noChangeArrowheads="1"/>
          </p:cNvSpPr>
          <p:nvPr/>
        </p:nvSpPr>
        <p:spPr bwMode="auto">
          <a:xfrm>
            <a:off x="3203575" y="6308725"/>
            <a:ext cx="2133600" cy="365125"/>
          </a:xfrm>
          <a:prstGeom prst="rect">
            <a:avLst/>
          </a:prstGeom>
          <a:noFill/>
          <a:ln w="9525">
            <a:noFill/>
            <a:miter lim="800000"/>
          </a:ln>
        </p:spPr>
        <p:txBody>
          <a:bodyPr anchor="ctr"/>
          <a:lstStyle/>
          <a:p>
            <a:pPr algn="ctr">
              <a:buFont typeface="Arial" panose="020B0604020202020204" pitchFamily="34" charset="0"/>
              <a:buNone/>
            </a:pPr>
            <a:fld id="{E047A710-AFA5-4910-8832-894672807E33}" type="slidenum">
              <a:rPr lang="zh-CN" altLang="en-US" sz="1600" b="1">
                <a:solidFill>
                  <a:srgbClr val="0160A7"/>
                </a:solidFill>
                <a:latin typeface="黑体" panose="02010609060101010101" pitchFamily="49" charset="-122"/>
                <a:ea typeface="黑体" panose="02010609060101010101" pitchFamily="49" charset="-122"/>
                <a:sym typeface="宋体" panose="02010600030101010101" pitchFamily="2" charset="-122"/>
              </a:rPr>
            </a:fld>
            <a:endParaRPr lang="zh-CN" altLang="en-US" sz="1600" b="1">
              <a:solidFill>
                <a:srgbClr val="0160A7"/>
              </a:solidFill>
              <a:latin typeface="黑体" panose="02010609060101010101" pitchFamily="49" charset="-122"/>
              <a:ea typeface="黑体" panose="02010609060101010101" pitchFamily="49" charset="-122"/>
              <a:sym typeface="宋体" panose="02010600030101010101" pitchFamily="2" charset="-122"/>
            </a:endParaRPr>
          </a:p>
        </p:txBody>
      </p:sp>
      <p:sp>
        <p:nvSpPr>
          <p:cNvPr id="16" name="矩形 19463"/>
          <p:cNvSpPr>
            <a:spLocks noChangeArrowheads="1"/>
          </p:cNvSpPr>
          <p:nvPr/>
        </p:nvSpPr>
        <p:spPr bwMode="auto">
          <a:xfrm>
            <a:off x="466725" y="1052830"/>
            <a:ext cx="1671638" cy="484188"/>
          </a:xfrm>
          <a:prstGeom prst="rect">
            <a:avLst/>
          </a:prstGeom>
          <a:solidFill>
            <a:schemeClr val="tx2"/>
          </a:solidFill>
          <a:ln w="9525">
            <a:solidFill>
              <a:schemeClr val="tx1"/>
            </a:solidFill>
            <a:miter lim="800000"/>
          </a:ln>
        </p:spPr>
        <p:txBody>
          <a:bodyPr wrap="none" lIns="90170" tIns="46990" rIns="90170" bIns="46990" anchor="ctr"/>
          <a:lstStyle/>
          <a:p>
            <a:pPr algn="ctr">
              <a:buFont typeface="Arial" panose="020B0604020202020204" pitchFamily="34" charset="0"/>
              <a:buNone/>
            </a:pPr>
            <a:r>
              <a:rPr lang="zh-CN" altLang="en-US" b="1" dirty="0">
                <a:solidFill>
                  <a:schemeClr val="bg1"/>
                </a:solidFill>
                <a:latin typeface="楷体" panose="02010609060101010101" pitchFamily="49" charset="-122"/>
                <a:ea typeface="楷体" panose="02010609060101010101" pitchFamily="49" charset="-122"/>
                <a:sym typeface="宋体" panose="02010600030101010101" pitchFamily="2" charset="-122"/>
              </a:rPr>
              <a:t>新的动向</a:t>
            </a:r>
            <a:endParaRPr lang="zh-CN" altLang="en-US" b="1" dirty="0">
              <a:solidFill>
                <a:schemeClr val="bg1"/>
              </a:solidFill>
              <a:latin typeface="楷体" panose="02010609060101010101" pitchFamily="49" charset="-122"/>
              <a:ea typeface="楷体" panose="02010609060101010101" pitchFamily="49" charset="-122"/>
              <a:sym typeface="宋体" panose="02010600030101010101" pitchFamily="2" charset="-122"/>
            </a:endParaRPr>
          </a:p>
        </p:txBody>
      </p:sp>
      <p:sp>
        <p:nvSpPr>
          <p:cNvPr id="17" name="矩形 19464"/>
          <p:cNvSpPr>
            <a:spLocks noChangeArrowheads="1"/>
          </p:cNvSpPr>
          <p:nvPr/>
        </p:nvSpPr>
        <p:spPr bwMode="auto">
          <a:xfrm>
            <a:off x="2195513" y="1052830"/>
            <a:ext cx="6408737" cy="484188"/>
          </a:xfrm>
          <a:prstGeom prst="rect">
            <a:avLst/>
          </a:prstGeom>
          <a:solidFill>
            <a:schemeClr val="tx2"/>
          </a:solidFill>
          <a:ln w="9525">
            <a:solidFill>
              <a:schemeClr val="tx1"/>
            </a:solidFill>
            <a:miter lim="800000"/>
          </a:ln>
        </p:spPr>
        <p:txBody>
          <a:bodyPr wrap="none" lIns="90170" tIns="46990" rIns="90170" bIns="46990" anchor="ctr"/>
          <a:lstStyle/>
          <a:p>
            <a:pPr algn="ctr">
              <a:buFont typeface="Arial" panose="020B0604020202020204" pitchFamily="34" charset="0"/>
              <a:buNone/>
            </a:pPr>
            <a:r>
              <a:rPr lang="zh-CN" altLang="en-US" b="1">
                <a:solidFill>
                  <a:schemeClr val="bg1"/>
                </a:solidFill>
                <a:latin typeface="楷体" panose="02010609060101010101" pitchFamily="49" charset="-122"/>
                <a:ea typeface="楷体" panose="02010609060101010101" pitchFamily="49" charset="-122"/>
                <a:sym typeface="楷体" panose="02010609060101010101" pitchFamily="49" charset="-122"/>
              </a:rPr>
              <a:t>进展情况</a:t>
            </a:r>
            <a:endParaRPr lang="zh-CN" altLang="en-US" b="1">
              <a:solidFill>
                <a:schemeClr val="bg1"/>
              </a:solidFill>
              <a:latin typeface="楷体" panose="02010609060101010101" pitchFamily="49" charset="-122"/>
              <a:ea typeface="楷体" panose="02010609060101010101" pitchFamily="49" charset="-122"/>
              <a:sym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nvSpPr>
        <p:spPr bwMode="auto">
          <a:xfrm>
            <a:off x="592138" y="3214688"/>
            <a:ext cx="2455862" cy="252412"/>
          </a:xfrm>
          <a:prstGeom prst="rect">
            <a:avLst/>
          </a:prstGeom>
          <a:noFill/>
          <a:ln w="9525">
            <a:noFill/>
            <a:miter lim="800000"/>
          </a:ln>
        </p:spPr>
        <p:txBody>
          <a:bodyPr anchor="ctr"/>
          <a:lstStyle/>
          <a:p>
            <a:pPr algn="ctr" eaLnBrk="1" hangingPunct="1">
              <a:buFont typeface="Arial" panose="020B0604020202020204" pitchFamily="34" charset="0"/>
              <a:buNone/>
            </a:pPr>
            <a:r>
              <a:rPr lang="en-US" altLang="zh-CN">
                <a:solidFill>
                  <a:srgbClr val="0160A7"/>
                </a:solidFill>
                <a:ea typeface="黑体" panose="02010609060101010101" pitchFamily="49" charset="-122"/>
                <a:sym typeface="Arial" panose="020B0604020202020204" pitchFamily="34" charset="0"/>
              </a:rPr>
              <a:t>BUSINESS</a:t>
            </a:r>
            <a:r>
              <a:rPr lang="zh-CN" altLang="en-US">
                <a:solidFill>
                  <a:srgbClr val="0160A7"/>
                </a:solidFill>
                <a:ea typeface="黑体" panose="02010609060101010101" pitchFamily="49" charset="-122"/>
                <a:sym typeface="Arial" panose="020B0604020202020204" pitchFamily="34" charset="0"/>
              </a:rPr>
              <a:t> REPORT</a:t>
            </a:r>
            <a:endParaRPr lang="zh-CN" altLang="en-US">
              <a:latin typeface="Times New Roman" panose="02020603050405020304" pitchFamily="18" charset="0"/>
              <a:sym typeface="宋体" panose="02010600030101010101" pitchFamily="2" charset="-122"/>
            </a:endParaRPr>
          </a:p>
        </p:txBody>
      </p:sp>
      <p:sp>
        <p:nvSpPr>
          <p:cNvPr id="14339" name="Rectangle 4"/>
          <p:cNvSpPr>
            <a:spLocks noGrp="1" noChangeArrowheads="1"/>
          </p:cNvSpPr>
          <p:nvPr/>
        </p:nvSpPr>
        <p:spPr bwMode="auto">
          <a:xfrm>
            <a:off x="592138" y="3465513"/>
            <a:ext cx="2293937" cy="273050"/>
          </a:xfrm>
          <a:prstGeom prst="rect">
            <a:avLst/>
          </a:prstGeom>
          <a:noFill/>
          <a:ln w="9525">
            <a:noFill/>
            <a:miter lim="800000"/>
          </a:ln>
        </p:spPr>
        <p:txBody>
          <a:bodyPr/>
          <a:lstStyle/>
          <a:p>
            <a:pPr algn="ctr" eaLnBrk="1" hangingPunct="1">
              <a:spcBef>
                <a:spcPct val="20000"/>
              </a:spcBef>
              <a:buFont typeface="Arial" panose="020B0604020202020204" pitchFamily="34" charset="0"/>
              <a:buNone/>
            </a:pPr>
            <a:r>
              <a:rPr lang="zh-CN" altLang="en-US" sz="800">
                <a:solidFill>
                  <a:srgbClr val="0160A7"/>
                </a:solidFill>
                <a:ea typeface="黑体" panose="02010609060101010101" pitchFamily="49" charset="-122"/>
                <a:sym typeface="Arial" panose="020B0604020202020204" pitchFamily="34" charset="0"/>
              </a:rPr>
              <a:t>WE WILL DO A GREAT JOB!</a:t>
            </a:r>
            <a:endParaRPr lang="zh-CN" altLang="en-US">
              <a:latin typeface="Times New Roman" panose="02020603050405020304" pitchFamily="18" charset="0"/>
              <a:sym typeface="宋体" panose="02010600030101010101" pitchFamily="2" charset="-122"/>
            </a:endParaRPr>
          </a:p>
        </p:txBody>
      </p:sp>
      <p:sp>
        <p:nvSpPr>
          <p:cNvPr id="14340" name="Line 5"/>
          <p:cNvSpPr>
            <a:spLocks noChangeShapeType="1"/>
          </p:cNvSpPr>
          <p:nvPr/>
        </p:nvSpPr>
        <p:spPr bwMode="auto">
          <a:xfrm>
            <a:off x="731838" y="3216275"/>
            <a:ext cx="7872412" cy="0"/>
          </a:xfrm>
          <a:prstGeom prst="line">
            <a:avLst/>
          </a:prstGeom>
          <a:noFill/>
          <a:ln w="9525">
            <a:solidFill>
              <a:srgbClr val="0160A7"/>
            </a:solidFill>
            <a:round/>
          </a:ln>
        </p:spPr>
        <p:txBody>
          <a:bodyPr/>
          <a:lstStyle/>
          <a:p>
            <a:endParaRPr lang="zh-CN" altLang="en-US"/>
          </a:p>
        </p:txBody>
      </p:sp>
      <p:sp>
        <p:nvSpPr>
          <p:cNvPr id="14341" name="Text Box 6"/>
          <p:cNvSpPr>
            <a:spLocks noChangeArrowheads="1"/>
          </p:cNvSpPr>
          <p:nvPr/>
        </p:nvSpPr>
        <p:spPr bwMode="auto">
          <a:xfrm>
            <a:off x="7516813" y="2209800"/>
            <a:ext cx="1087437" cy="1014413"/>
          </a:xfrm>
          <a:prstGeom prst="rect">
            <a:avLst/>
          </a:prstGeom>
          <a:noFill/>
          <a:ln w="9525">
            <a:solidFill>
              <a:srgbClr val="0160A7"/>
            </a:solidFill>
            <a:miter lim="800000"/>
          </a:ln>
        </p:spPr>
        <p:txBody>
          <a:bodyPr>
            <a:spAutoFit/>
          </a:bodyPr>
          <a:lstStyle/>
          <a:p>
            <a:pPr eaLnBrk="1" hangingPunct="1">
              <a:buFont typeface="Arial" panose="020B0604020202020204" pitchFamily="34" charset="0"/>
              <a:buNone/>
            </a:pPr>
            <a:r>
              <a:rPr lang="en-US" altLang="zh-CN" sz="6000">
                <a:solidFill>
                  <a:srgbClr val="0160A7"/>
                </a:solidFill>
                <a:sym typeface="Arial" panose="020B0604020202020204" pitchFamily="34" charset="0"/>
              </a:rPr>
              <a:t>0</a:t>
            </a:r>
            <a:r>
              <a:rPr lang="zh-CN" altLang="en-US" sz="6000">
                <a:solidFill>
                  <a:srgbClr val="0160A7"/>
                </a:solidFill>
                <a:sym typeface="Arial" panose="020B0604020202020204" pitchFamily="34" charset="0"/>
              </a:rPr>
              <a:t>2</a:t>
            </a:r>
            <a:endParaRPr lang="zh-CN" altLang="en-US" sz="6000">
              <a:solidFill>
                <a:srgbClr val="0160A7"/>
              </a:solidFill>
              <a:sym typeface="Arial" panose="020B0604020202020204" pitchFamily="34" charset="0"/>
            </a:endParaRPr>
          </a:p>
        </p:txBody>
      </p:sp>
      <p:sp>
        <p:nvSpPr>
          <p:cNvPr id="14342" name="Text Box 7"/>
          <p:cNvSpPr>
            <a:spLocks noChangeArrowheads="1"/>
          </p:cNvSpPr>
          <p:nvPr/>
        </p:nvSpPr>
        <p:spPr bwMode="auto">
          <a:xfrm>
            <a:off x="4140200" y="3451225"/>
            <a:ext cx="4521200" cy="914400"/>
          </a:xfrm>
          <a:prstGeom prst="rect">
            <a:avLst/>
          </a:prstGeom>
          <a:noFill/>
          <a:ln w="9525">
            <a:noFill/>
            <a:miter lim="800000"/>
          </a:ln>
        </p:spPr>
        <p:txBody>
          <a:bodyPr lIns="90170" tIns="46990" rIns="90170" bIns="46990" anchor="ctr"/>
          <a:lstStyle/>
          <a:p>
            <a:pPr algn="r" eaLnBrk="1" hangingPunct="1">
              <a:buFont typeface="Arial" panose="020B0604020202020204" pitchFamily="34" charset="0"/>
              <a:buNone/>
            </a:pPr>
            <a:r>
              <a:rPr lang="zh-CN" altLang="en-US" sz="2800" b="1">
                <a:solidFill>
                  <a:srgbClr val="0160A7"/>
                </a:solidFill>
                <a:latin typeface="宋体" panose="02010600030101010101" pitchFamily="2" charset="-122"/>
                <a:sym typeface="宋体" panose="02010600030101010101" pitchFamily="2" charset="-122"/>
              </a:rPr>
              <a:t>项目概要</a:t>
            </a:r>
            <a:endParaRPr lang="zh-CN" altLang="en-US" sz="2800" b="1">
              <a:solidFill>
                <a:srgbClr val="0160A7"/>
              </a:solidFill>
              <a:latin typeface="宋体" panose="02010600030101010101" pitchFamily="2" charset="-122"/>
              <a:sym typeface="宋体" panose="02010600030101010101" pitchFamily="2" charset="-122"/>
            </a:endParaRPr>
          </a:p>
          <a:p>
            <a:pPr algn="r" eaLnBrk="1" hangingPunct="1">
              <a:buFont typeface="Arial" panose="020B0604020202020204" pitchFamily="34" charset="0"/>
              <a:buNone/>
            </a:pPr>
            <a:endParaRPr lang="zh-CN" altLang="en-US" sz="2800" b="1">
              <a:solidFill>
                <a:srgbClr val="0160A7"/>
              </a:solidFill>
              <a:latin typeface="宋体" panose="02010600030101010101" pitchFamily="2" charset="-122"/>
              <a:sym typeface="宋体" panose="02010600030101010101" pitchFamily="2" charset="-122"/>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4577"/>
          <p:cNvSpPr>
            <a:spLocks noGrp="1" noChangeArrowheads="1"/>
          </p:cNvSpPr>
          <p:nvPr/>
        </p:nvSpPr>
        <p:spPr bwMode="auto">
          <a:xfrm>
            <a:off x="457200" y="203200"/>
            <a:ext cx="8220075" cy="490538"/>
          </a:xfrm>
          <a:prstGeom prst="rect">
            <a:avLst/>
          </a:prstGeom>
          <a:noFill/>
          <a:ln w="9525">
            <a:noFill/>
            <a:miter lim="800000"/>
          </a:ln>
        </p:spPr>
        <p:txBody>
          <a:bodyPr anchor="ctr"/>
          <a:lstStyle/>
          <a:p>
            <a:pPr>
              <a:buFont typeface="Arial" panose="020B0604020202020204" pitchFamily="34" charset="0"/>
              <a:buNone/>
            </a:pPr>
            <a:r>
              <a:rPr lang="zh-CN" altLang="en-US" sz="2800" b="1">
                <a:solidFill>
                  <a:srgbClr val="002060"/>
                </a:solidFill>
                <a:latin typeface="楷体" panose="02010609060101010101" pitchFamily="49" charset="-122"/>
                <a:ea typeface="楷体" panose="02010609060101010101" pitchFamily="49" charset="-122"/>
                <a:sym typeface="Arial" panose="020B0604020202020204" pitchFamily="34" charset="0"/>
              </a:rPr>
              <a:t>项目概要</a:t>
            </a:r>
            <a:r>
              <a:rPr lang="en-US" altLang="zh-CN" sz="2800" b="1">
                <a:solidFill>
                  <a:srgbClr val="002060"/>
                </a:solidFill>
                <a:latin typeface="楷体" panose="02010609060101010101" pitchFamily="49" charset="-122"/>
                <a:ea typeface="楷体" panose="02010609060101010101" pitchFamily="49" charset="-122"/>
                <a:sym typeface="Arial" panose="020B0604020202020204" pitchFamily="34" charset="0"/>
              </a:rPr>
              <a:t>-</a:t>
            </a:r>
            <a:r>
              <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rPr>
              <a:t>需求解决</a:t>
            </a:r>
            <a:endPar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endParaRPr>
          </a:p>
        </p:txBody>
      </p:sp>
      <p:sp>
        <p:nvSpPr>
          <p:cNvPr id="11267" name="直接连接符 5"/>
          <p:cNvSpPr>
            <a:spLocks noChangeShapeType="1"/>
          </p:cNvSpPr>
          <p:nvPr/>
        </p:nvSpPr>
        <p:spPr bwMode="auto">
          <a:xfrm>
            <a:off x="468313" y="765175"/>
            <a:ext cx="8243887" cy="0"/>
          </a:xfrm>
          <a:prstGeom prst="line">
            <a:avLst/>
          </a:prstGeom>
          <a:noFill/>
          <a:ln w="28575">
            <a:solidFill>
              <a:srgbClr val="0160A7"/>
            </a:solidFill>
            <a:round/>
          </a:ln>
        </p:spPr>
        <p:txBody>
          <a:bodyPr/>
          <a:lstStyle/>
          <a:p>
            <a:endParaRPr lang="zh-CN" altLang="en-US"/>
          </a:p>
        </p:txBody>
      </p:sp>
      <p:sp>
        <p:nvSpPr>
          <p:cNvPr id="11272" name="文本框 6"/>
          <p:cNvSpPr txBox="1">
            <a:spLocks noChangeArrowheads="1"/>
          </p:cNvSpPr>
          <p:nvPr/>
        </p:nvSpPr>
        <p:spPr bwMode="auto">
          <a:xfrm>
            <a:off x="442913" y="1045528"/>
            <a:ext cx="8140700" cy="4615815"/>
          </a:xfrm>
          <a:prstGeom prst="rect">
            <a:avLst/>
          </a:prstGeom>
          <a:noFill/>
          <a:ln w="9525">
            <a:noFill/>
            <a:miter lim="800000"/>
          </a:ln>
        </p:spPr>
        <p:txBody>
          <a:bodyPr wrap="square">
            <a:spAutoFit/>
          </a:bodyPr>
          <a:lstStyle/>
          <a:p>
            <a:pPr marL="285750" indent="-285750" eaLnBrk="1" hangingPunct="1">
              <a:buFont typeface="Arial" panose="020B0604020202020204" pitchFamily="34" charset="0"/>
              <a:buChar char="•"/>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marL="285750" indent="-285750" eaLnBrk="1" hangingPunct="1">
              <a:buFont typeface="Arial" panose="020B0604020202020204" pitchFamily="34" charset="0"/>
              <a:buChar char="•"/>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marL="285750" indent="-285750" eaLnBrk="1" hangingPunct="1">
              <a:buFont typeface="Arial" panose="020B0604020202020204" pitchFamily="34" charset="0"/>
              <a:buChar char="•"/>
            </a:pPr>
            <a:r>
              <a:rPr lang="zh-CN" altLang="en-US" sz="1400">
                <a:latin typeface="楷体" panose="02010609060101010101" pitchFamily="49" charset="-122"/>
                <a:ea typeface="楷体" panose="02010609060101010101" pitchFamily="49" charset="-122"/>
                <a:sym typeface="宋体" panose="02010600030101010101" pitchFamily="2" charset="-122"/>
              </a:rPr>
              <a:t>解决版权等无形权益的登记保护、交易追溯、维权、自动分账等需求。</a:t>
            </a: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r>
              <a:rPr lang="zh-CN" altLang="en-US" sz="1400">
                <a:latin typeface="楷体" panose="02010609060101010101" pitchFamily="49" charset="-122"/>
                <a:ea typeface="楷体" panose="02010609060101010101" pitchFamily="49" charset="-122"/>
                <a:sym typeface="宋体" panose="02010600030101010101" pitchFamily="2" charset="-122"/>
              </a:rPr>
              <a:t> </a:t>
            </a: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r>
              <a:rPr lang="zh-CN" altLang="en-US" sz="1400">
                <a:latin typeface="楷体" panose="02010609060101010101" pitchFamily="49" charset="-122"/>
                <a:ea typeface="楷体" panose="02010609060101010101" pitchFamily="49" charset="-122"/>
                <a:sym typeface="宋体" panose="02010600030101010101" pitchFamily="2" charset="-122"/>
              </a:rPr>
              <a:t>传统的版权授权，因为艺术家创作者无法查证授权用途、授权数量、授权收益等授权使用中的各个环节的运作细节而对版权授权保持谨慎态度，而企业无法便利的获取</a:t>
            </a:r>
            <a:r>
              <a:rPr lang="en-US" altLang="zh-CN" sz="1400">
                <a:latin typeface="楷体" panose="02010609060101010101" pitchFamily="49" charset="-122"/>
                <a:ea typeface="楷体" panose="02010609060101010101" pitchFamily="49" charset="-122"/>
                <a:sym typeface="宋体" panose="02010600030101010101" pitchFamily="2" charset="-122"/>
              </a:rPr>
              <a:t>IP</a:t>
            </a:r>
            <a:r>
              <a:rPr lang="zh-CN" altLang="en-US" sz="1400">
                <a:latin typeface="楷体" panose="02010609060101010101" pitchFamily="49" charset="-122"/>
                <a:ea typeface="楷体" panose="02010609060101010101" pitchFamily="49" charset="-122"/>
                <a:sym typeface="宋体" panose="02010600030101010101" pitchFamily="2" charset="-122"/>
              </a:rPr>
              <a:t>版权也就无法向消费者提供丰富的文化艺术产品。艺术产品及版权区块链应用将有效解决版权等无形权益的登记保护、交易追溯、维权、自动分账等需求问题</a:t>
            </a:r>
            <a:r>
              <a:rPr lang="en-US" altLang="zh-CN" sz="1400">
                <a:latin typeface="楷体" panose="02010609060101010101" pitchFamily="49" charset="-122"/>
                <a:ea typeface="楷体" panose="02010609060101010101" pitchFamily="49" charset="-122"/>
                <a:sym typeface="宋体" panose="02010600030101010101" pitchFamily="2" charset="-122"/>
              </a:rPr>
              <a:t>,</a:t>
            </a:r>
            <a:r>
              <a:rPr lang="zh-CN" altLang="en-US" sz="1400">
                <a:latin typeface="楷体" panose="02010609060101010101" pitchFamily="49" charset="-122"/>
                <a:ea typeface="楷体" panose="02010609060101010101" pitchFamily="49" charset="-122"/>
                <a:sym typeface="宋体" panose="02010600030101010101" pitchFamily="2" charset="-122"/>
              </a:rPr>
              <a:t>促进版权授权市场的繁荣发展。</a:t>
            </a: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eaLnBrk="1" hangingPunct="1">
              <a:buFont typeface="Arial" panose="020B0604020202020204" pitchFamily="34" charset="0"/>
              <a:buNone/>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marL="285750" indent="-285750" eaLnBrk="1" hangingPunct="1">
              <a:buFont typeface="Arial" panose="020B0604020202020204" pitchFamily="34" charset="0"/>
              <a:buChar char="•"/>
            </a:pPr>
            <a:r>
              <a:rPr lang="zh-CN" altLang="en-US" sz="1400">
                <a:latin typeface="楷体" panose="02010609060101010101" pitchFamily="49" charset="-122"/>
                <a:ea typeface="楷体" panose="02010609060101010101" pitchFamily="49" charset="-122"/>
                <a:sym typeface="宋体" panose="02010600030101010101" pitchFamily="2" charset="-122"/>
              </a:rPr>
              <a:t>解决艺术产品流通过程中的确真、交易追溯、便捷交易、自动分账等需求。</a:t>
            </a: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marL="0" indent="0" eaLnBrk="1" hangingPunct="1">
              <a:buFont typeface="Arial" panose="020B0604020202020204" pitchFamily="34" charset="0"/>
              <a:buNone/>
            </a:pPr>
            <a:endParaRPr lang="zh-CN" altLang="en-US" sz="1400">
              <a:latin typeface="楷体" panose="02010609060101010101" pitchFamily="49" charset="-122"/>
              <a:ea typeface="楷体" panose="02010609060101010101" pitchFamily="49" charset="-122"/>
              <a:sym typeface="宋体" panose="02010600030101010101" pitchFamily="2" charset="-122"/>
            </a:endParaRPr>
          </a:p>
          <a:p>
            <a:pPr marL="0" indent="0" eaLnBrk="1" hangingPunct="1">
              <a:buFont typeface="Arial" panose="020B0604020202020204" pitchFamily="34" charset="0"/>
              <a:buNone/>
            </a:pPr>
            <a:r>
              <a:rPr lang="zh-CN" altLang="en-US" sz="1400">
                <a:latin typeface="楷体" panose="02010609060101010101" pitchFamily="49" charset="-122"/>
                <a:ea typeface="楷体" panose="02010609060101010101" pitchFamily="49" charset="-122"/>
                <a:sym typeface="宋体" panose="02010600030101010101" pitchFamily="2" charset="-122"/>
              </a:rPr>
              <a:t>艺术产品特征是进入市场后会在不同收藏爱好者之间持续流通。在这类</a:t>
            </a:r>
            <a:r>
              <a:rPr lang="en-US" altLang="zh-CN" sz="1400">
                <a:latin typeface="楷体" panose="02010609060101010101" pitchFamily="49" charset="-122"/>
                <a:ea typeface="楷体" panose="02010609060101010101" pitchFamily="49" charset="-122"/>
                <a:sym typeface="宋体" panose="02010600030101010101" pitchFamily="2" charset="-122"/>
              </a:rPr>
              <a:t>CTC</a:t>
            </a:r>
            <a:r>
              <a:rPr lang="zh-CN" altLang="en-US" sz="1400">
                <a:latin typeface="楷体" panose="02010609060101010101" pitchFamily="49" charset="-122"/>
                <a:ea typeface="楷体" panose="02010609060101010101" pitchFamily="49" charset="-122"/>
                <a:sym typeface="宋体" panose="02010600030101010101" pitchFamily="2" charset="-122"/>
              </a:rPr>
              <a:t>的交易中因为个人难以判断产品的真伪、价格，交易流程无法获取有效的保障，所以高价值的艺术产品会通过拍卖机构、鉴定评估机构、艺术机构等中介提供服务进行交易，而变成而显然其中会产生一大笔中介机构收取的服务费用。艺术产品及版权区块链应用将有效解决艺术产品流通过程中的确真、交易追溯、便捷交易、自动分账等需求。艺术产品或衍生品提供者</a:t>
            </a:r>
            <a:r>
              <a:rPr lang="zh-CN" altLang="en-US" sz="1400" dirty="0">
                <a:latin typeface="楷体" panose="02010609060101010101" pitchFamily="49" charset="-122"/>
                <a:ea typeface="楷体" panose="02010609060101010101" pitchFamily="49" charset="-122"/>
                <a:sym typeface="宋体" panose="02010600030101010101" pitchFamily="2" charset="-122"/>
              </a:rPr>
              <a:t>通过线上线下各种方式直接与大众接触，将产品销售给目标受众，省略中间的层层渠道环节，提供者们分享原先渠道商的利益。区块链新技术将整个艺术产品的商业模式给偏平化。</a:t>
            </a:r>
            <a:endParaRPr lang="zh-CN" altLang="en-US" sz="1400">
              <a:latin typeface="楷体" panose="02010609060101010101" pitchFamily="49" charset="-122"/>
              <a:ea typeface="楷体" panose="02010609060101010101" pitchFamily="49" charset="-122"/>
              <a:sym typeface="宋体" panose="02010600030101010101" pitchFamily="2" charset="-122"/>
            </a:endParaRPr>
          </a:p>
        </p:txBody>
      </p:sp>
      <p:sp>
        <p:nvSpPr>
          <p:cNvPr id="11273" name="直接连接符 6"/>
          <p:cNvSpPr>
            <a:spLocks noChangeShapeType="1"/>
          </p:cNvSpPr>
          <p:nvPr/>
        </p:nvSpPr>
        <p:spPr bwMode="auto">
          <a:xfrm>
            <a:off x="442913" y="6094413"/>
            <a:ext cx="8243887" cy="0"/>
          </a:xfrm>
          <a:prstGeom prst="line">
            <a:avLst/>
          </a:prstGeom>
          <a:noFill/>
          <a:ln w="28575">
            <a:solidFill>
              <a:srgbClr val="0160A7"/>
            </a:solidFill>
            <a:round/>
          </a:ln>
        </p:spPr>
        <p:txBody>
          <a:bodyPr/>
          <a:lstStyle/>
          <a:p>
            <a:endParaRPr lang="zh-CN" altLang="en-US"/>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4577"/>
          <p:cNvSpPr>
            <a:spLocks noGrp="1" noChangeArrowheads="1"/>
          </p:cNvSpPr>
          <p:nvPr/>
        </p:nvSpPr>
        <p:spPr bwMode="auto">
          <a:xfrm>
            <a:off x="457200" y="203200"/>
            <a:ext cx="8220075" cy="490538"/>
          </a:xfrm>
          <a:prstGeom prst="rect">
            <a:avLst/>
          </a:prstGeom>
          <a:noFill/>
          <a:ln w="9525">
            <a:noFill/>
            <a:miter lim="800000"/>
          </a:ln>
        </p:spPr>
        <p:txBody>
          <a:bodyPr anchor="ctr"/>
          <a:lstStyle/>
          <a:p>
            <a:pPr>
              <a:buFont typeface="Arial" panose="020B0604020202020204" pitchFamily="34" charset="0"/>
              <a:buNone/>
            </a:pPr>
            <a:r>
              <a:rPr lang="zh-CN" altLang="en-US" sz="2800" b="1">
                <a:solidFill>
                  <a:srgbClr val="002060"/>
                </a:solidFill>
                <a:latin typeface="楷体" panose="02010609060101010101" pitchFamily="49" charset="-122"/>
                <a:ea typeface="楷体" panose="02010609060101010101" pitchFamily="49" charset="-122"/>
                <a:sym typeface="Arial" panose="020B0604020202020204" pitchFamily="34" charset="0"/>
              </a:rPr>
              <a:t>项目概要</a:t>
            </a:r>
            <a:r>
              <a:rPr lang="en-US" altLang="zh-CN" sz="2800" b="1">
                <a:solidFill>
                  <a:srgbClr val="002060"/>
                </a:solidFill>
                <a:latin typeface="楷体" panose="02010609060101010101" pitchFamily="49" charset="-122"/>
                <a:ea typeface="楷体" panose="02010609060101010101" pitchFamily="49" charset="-122"/>
                <a:sym typeface="Arial" panose="020B0604020202020204" pitchFamily="34" charset="0"/>
              </a:rPr>
              <a:t>-</a:t>
            </a:r>
            <a:r>
              <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rPr>
              <a:t>团队成员</a:t>
            </a:r>
            <a:endParaRPr lang="zh-CN" altLang="en-US" sz="2400" b="1">
              <a:solidFill>
                <a:srgbClr val="002060"/>
              </a:solidFill>
              <a:latin typeface="楷体" panose="02010609060101010101" pitchFamily="49" charset="-122"/>
              <a:ea typeface="楷体" panose="02010609060101010101" pitchFamily="49" charset="-122"/>
              <a:sym typeface="Arial" panose="020B0604020202020204" pitchFamily="34" charset="0"/>
            </a:endParaRPr>
          </a:p>
        </p:txBody>
      </p:sp>
      <p:sp>
        <p:nvSpPr>
          <p:cNvPr id="10243" name="直接连接符 5"/>
          <p:cNvSpPr>
            <a:spLocks noChangeShapeType="1"/>
          </p:cNvSpPr>
          <p:nvPr/>
        </p:nvSpPr>
        <p:spPr bwMode="auto">
          <a:xfrm>
            <a:off x="468313" y="765175"/>
            <a:ext cx="8243887" cy="0"/>
          </a:xfrm>
          <a:prstGeom prst="line">
            <a:avLst/>
          </a:prstGeom>
          <a:noFill/>
          <a:ln w="28575">
            <a:solidFill>
              <a:srgbClr val="0160A7"/>
            </a:solidFill>
            <a:round/>
          </a:ln>
        </p:spPr>
        <p:txBody>
          <a:bodyPr/>
          <a:lstStyle/>
          <a:p>
            <a:endParaRPr lang="zh-CN" altLang="en-US"/>
          </a:p>
        </p:txBody>
      </p:sp>
      <p:sp>
        <p:nvSpPr>
          <p:cNvPr id="10245" name="直接连接符 6"/>
          <p:cNvSpPr>
            <a:spLocks noChangeShapeType="1"/>
          </p:cNvSpPr>
          <p:nvPr/>
        </p:nvSpPr>
        <p:spPr bwMode="auto">
          <a:xfrm>
            <a:off x="442913" y="6165850"/>
            <a:ext cx="8243887" cy="0"/>
          </a:xfrm>
          <a:prstGeom prst="line">
            <a:avLst/>
          </a:prstGeom>
          <a:noFill/>
          <a:ln w="28575">
            <a:solidFill>
              <a:srgbClr val="0160A7"/>
            </a:solidFill>
            <a:round/>
          </a:ln>
        </p:spPr>
        <p:txBody>
          <a:bodyPr/>
          <a:lstStyle/>
          <a:p>
            <a:endParaRPr lang="zh-CN" altLang="en-US"/>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
        <p:nvSpPr>
          <p:cNvPr id="8" name="TextBox 3"/>
          <p:cNvSpPr txBox="1">
            <a:spLocks noChangeArrowheads="1"/>
          </p:cNvSpPr>
          <p:nvPr/>
        </p:nvSpPr>
        <p:spPr bwMode="auto">
          <a:xfrm>
            <a:off x="555625" y="980830"/>
            <a:ext cx="8215313" cy="4954270"/>
          </a:xfrm>
          <a:prstGeom prst="rect">
            <a:avLst/>
          </a:prstGeom>
          <a:noFill/>
          <a:ln w="9525">
            <a:noFill/>
            <a:miter lim="800000"/>
          </a:ln>
        </p:spPr>
        <p:txBody>
          <a:bodyPr>
            <a:spAutoFit/>
          </a:bodyPr>
          <a:lstStyle/>
          <a:p>
            <a:pPr marL="5080" lvl="1" indent="0" eaLnBrk="1" hangingPunct="1">
              <a:buFont typeface="Wingdings" panose="05000000000000000000" pitchFamily="2" charset="2"/>
              <a:buNone/>
            </a:pPr>
            <a:r>
              <a:rPr lang="zh-CN" altLang="en-US" sz="1600" dirty="0">
                <a:latin typeface="楷体" panose="02010609060101010101" pitchFamily="49" charset="-122"/>
                <a:ea typeface="楷体" panose="02010609060101010101" pitchFamily="49" charset="-122"/>
                <a:sym typeface="Times New Roman" panose="02020603050405020304" pitchFamily="18" charset="0"/>
              </a:rPr>
              <a:t>北京深度映象广告有限公司作为中国版权协会会员，经过与中国版权协会艺术品版权工作委员的汇报和共同，先组织团队推进本项目。</a:t>
            </a: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r>
              <a:rPr lang="zh-CN" altLang="en-US" sz="1600" dirty="0">
                <a:latin typeface="楷体" panose="02010609060101010101" pitchFamily="49" charset="-122"/>
                <a:ea typeface="楷体" panose="02010609060101010101" pitchFamily="49" charset="-122"/>
                <a:sym typeface="Times New Roman" panose="02020603050405020304" pitchFamily="18" charset="0"/>
              </a:rPr>
              <a:t>团队介绍：</a:t>
            </a: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290830" lvl="1" indent="-285750" eaLnBrk="1" hangingPunct="1">
              <a:buFont typeface="Arial" panose="020B0604020202020204" pitchFamily="34" charset="0"/>
              <a:buChar char="•"/>
            </a:pPr>
            <a:r>
              <a:rPr lang="zh-CN" altLang="en-US" sz="1600" dirty="0">
                <a:latin typeface="楷体" panose="02010609060101010101" pitchFamily="49" charset="-122"/>
                <a:ea typeface="楷体" panose="02010609060101010101" pitchFamily="49" charset="-122"/>
                <a:sym typeface="Times New Roman" panose="02020603050405020304" pitchFamily="18" charset="0"/>
              </a:rPr>
              <a:t>刘圣纲 曾任故宫博物院法律顾问，某文化集团法务部总监、艺术品数据库事业部副总经理，现为北京深度映象广告有限公司合伙人，并同时担任艺术北京等多家国内外知名文化企业总法律顾问。</a:t>
            </a: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290830" lvl="1" indent="-285750" eaLnBrk="1" hangingPunct="1">
              <a:buFont typeface="Arial" panose="020B0604020202020204" pitchFamily="34" charset="0"/>
              <a:buChar char="•"/>
            </a:pPr>
            <a:r>
              <a:rPr lang="zh-CN" altLang="en-US" sz="1600" dirty="0">
                <a:latin typeface="楷体" panose="02010609060101010101" pitchFamily="49" charset="-122"/>
                <a:ea typeface="楷体" panose="02010609060101010101" pitchFamily="49" charset="-122"/>
                <a:sym typeface="Times New Roman" panose="02020603050405020304" pitchFamily="18" charset="0"/>
              </a:rPr>
              <a:t>彭岱   </a:t>
            </a: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290830" lvl="1" indent="-285750" eaLnBrk="1" hangingPunct="1">
              <a:buFont typeface="Arial" panose="020B0604020202020204" pitchFamily="34" charset="0"/>
              <a:buChar char="•"/>
            </a:pPr>
            <a:r>
              <a:rPr lang="zh-CN" altLang="en-US" sz="1600" dirty="0">
                <a:latin typeface="楷体" panose="02010609060101010101" pitchFamily="49" charset="-122"/>
                <a:ea typeface="楷体" panose="02010609060101010101" pitchFamily="49" charset="-122"/>
                <a:sym typeface="Times New Roman" panose="02020603050405020304" pitchFamily="18" charset="0"/>
              </a:rPr>
              <a:t>首席版权专家：秦博，国内知名版权法律专家，中国版权协会艺术品版权工作委员秘书长。</a:t>
            </a: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290830" lvl="1" indent="-285750" eaLnBrk="1" hangingPunct="1">
              <a:buFont typeface="Arial" panose="020B0604020202020204" pitchFamily="34" charset="0"/>
              <a:buChar char="•"/>
            </a:pPr>
            <a:r>
              <a:rPr lang="zh-CN" altLang="en-US" sz="1600" dirty="0">
                <a:latin typeface="楷体" panose="02010609060101010101" pitchFamily="49" charset="-122"/>
                <a:ea typeface="楷体" panose="02010609060101010101" pitchFamily="49" charset="-122"/>
                <a:sym typeface="Times New Roman" panose="02020603050405020304" pitchFamily="18" charset="0"/>
              </a:rPr>
              <a:t>首席技术专家：郑嘉文，中国最早研究区块链的互联网专家， Coinkmeet技术负责人，清华大学等多家中国顶级大学的学分区块链的负责人。</a:t>
            </a: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zh-CN" altLang="en-US" sz="16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en-US" altLang="zh-CN" sz="1400" dirty="0">
              <a:latin typeface="楷体" panose="02010609060101010101" pitchFamily="49" charset="-122"/>
              <a:ea typeface="楷体" panose="02010609060101010101" pitchFamily="49" charset="-122"/>
              <a:sym typeface="Times New Roman" panose="02020603050405020304" pitchFamily="18" charset="0"/>
            </a:endParaRPr>
          </a:p>
          <a:p>
            <a:pPr marL="5080" lvl="1" indent="0" eaLnBrk="1" hangingPunct="1">
              <a:buFont typeface="Wingdings" panose="05000000000000000000" pitchFamily="2" charset="2"/>
              <a:buNone/>
            </a:pPr>
            <a:endParaRPr lang="en-US" altLang="zh-CN" sz="1400" dirty="0">
              <a:latin typeface="楷体" panose="02010609060101010101" pitchFamily="49" charset="-122"/>
              <a:ea typeface="楷体" panose="02010609060101010101" pitchFamily="49" charset="-122"/>
              <a:sym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nvSpPr>
        <p:spPr bwMode="auto">
          <a:xfrm>
            <a:off x="592138" y="3214688"/>
            <a:ext cx="2455862" cy="252412"/>
          </a:xfrm>
          <a:prstGeom prst="rect">
            <a:avLst/>
          </a:prstGeom>
          <a:noFill/>
          <a:ln w="9525">
            <a:noFill/>
            <a:miter lim="800000"/>
          </a:ln>
        </p:spPr>
        <p:txBody>
          <a:bodyPr anchor="ctr"/>
          <a:lstStyle/>
          <a:p>
            <a:pPr algn="ctr" eaLnBrk="1" hangingPunct="1">
              <a:buFont typeface="Arial" panose="020B0604020202020204" pitchFamily="34" charset="0"/>
              <a:buNone/>
            </a:pPr>
            <a:r>
              <a:rPr lang="en-US" altLang="zh-CN">
                <a:solidFill>
                  <a:srgbClr val="0160A7"/>
                </a:solidFill>
                <a:ea typeface="黑体" panose="02010609060101010101" pitchFamily="49" charset="-122"/>
                <a:sym typeface="Arial" panose="020B0604020202020204" pitchFamily="34" charset="0"/>
              </a:rPr>
              <a:t>BUSINESS</a:t>
            </a:r>
            <a:r>
              <a:rPr lang="zh-CN" altLang="en-US">
                <a:solidFill>
                  <a:srgbClr val="0160A7"/>
                </a:solidFill>
                <a:ea typeface="黑体" panose="02010609060101010101" pitchFamily="49" charset="-122"/>
                <a:sym typeface="Arial" panose="020B0604020202020204" pitchFamily="34" charset="0"/>
              </a:rPr>
              <a:t> REPORT</a:t>
            </a:r>
            <a:endParaRPr lang="zh-CN" altLang="en-US">
              <a:latin typeface="Times New Roman" panose="02020603050405020304" pitchFamily="18" charset="0"/>
              <a:sym typeface="宋体" panose="02010600030101010101" pitchFamily="2" charset="-122"/>
            </a:endParaRPr>
          </a:p>
        </p:txBody>
      </p:sp>
      <p:sp>
        <p:nvSpPr>
          <p:cNvPr id="17411" name="Rectangle 4"/>
          <p:cNvSpPr>
            <a:spLocks noGrp="1" noChangeArrowheads="1"/>
          </p:cNvSpPr>
          <p:nvPr/>
        </p:nvSpPr>
        <p:spPr bwMode="auto">
          <a:xfrm>
            <a:off x="592138" y="3465513"/>
            <a:ext cx="2293937" cy="273050"/>
          </a:xfrm>
          <a:prstGeom prst="rect">
            <a:avLst/>
          </a:prstGeom>
          <a:noFill/>
          <a:ln w="9525">
            <a:noFill/>
            <a:miter lim="800000"/>
          </a:ln>
        </p:spPr>
        <p:txBody>
          <a:bodyPr/>
          <a:lstStyle/>
          <a:p>
            <a:pPr algn="ctr" eaLnBrk="1" hangingPunct="1">
              <a:spcBef>
                <a:spcPct val="20000"/>
              </a:spcBef>
              <a:buFont typeface="Arial" panose="020B0604020202020204" pitchFamily="34" charset="0"/>
              <a:buNone/>
            </a:pPr>
            <a:r>
              <a:rPr lang="zh-CN" altLang="en-US" sz="800">
                <a:solidFill>
                  <a:srgbClr val="0160A7"/>
                </a:solidFill>
                <a:ea typeface="黑体" panose="02010609060101010101" pitchFamily="49" charset="-122"/>
                <a:sym typeface="Arial" panose="020B0604020202020204" pitchFamily="34" charset="0"/>
              </a:rPr>
              <a:t>WE WILL DO A GREAT JOB!</a:t>
            </a:r>
            <a:endParaRPr lang="zh-CN" altLang="en-US">
              <a:latin typeface="Times New Roman" panose="02020603050405020304" pitchFamily="18" charset="0"/>
              <a:sym typeface="宋体" panose="02010600030101010101" pitchFamily="2" charset="-122"/>
            </a:endParaRPr>
          </a:p>
        </p:txBody>
      </p:sp>
      <p:sp>
        <p:nvSpPr>
          <p:cNvPr id="17412" name="Line 5"/>
          <p:cNvSpPr>
            <a:spLocks noChangeShapeType="1"/>
          </p:cNvSpPr>
          <p:nvPr/>
        </p:nvSpPr>
        <p:spPr bwMode="auto">
          <a:xfrm>
            <a:off x="731838" y="3216275"/>
            <a:ext cx="7872412" cy="0"/>
          </a:xfrm>
          <a:prstGeom prst="line">
            <a:avLst/>
          </a:prstGeom>
          <a:noFill/>
          <a:ln w="9525">
            <a:solidFill>
              <a:srgbClr val="0160A7"/>
            </a:solidFill>
            <a:round/>
          </a:ln>
        </p:spPr>
        <p:txBody>
          <a:bodyPr/>
          <a:lstStyle/>
          <a:p>
            <a:endParaRPr lang="zh-CN" altLang="en-US"/>
          </a:p>
        </p:txBody>
      </p:sp>
      <p:sp>
        <p:nvSpPr>
          <p:cNvPr id="17413" name="Text Box 6"/>
          <p:cNvSpPr>
            <a:spLocks noChangeArrowheads="1"/>
          </p:cNvSpPr>
          <p:nvPr/>
        </p:nvSpPr>
        <p:spPr bwMode="auto">
          <a:xfrm>
            <a:off x="7516813" y="2209800"/>
            <a:ext cx="1087437" cy="1014413"/>
          </a:xfrm>
          <a:prstGeom prst="rect">
            <a:avLst/>
          </a:prstGeom>
          <a:noFill/>
          <a:ln w="9525">
            <a:solidFill>
              <a:srgbClr val="0160A7"/>
            </a:solidFill>
            <a:miter lim="800000"/>
          </a:ln>
        </p:spPr>
        <p:txBody>
          <a:bodyPr>
            <a:spAutoFit/>
          </a:bodyPr>
          <a:lstStyle/>
          <a:p>
            <a:pPr eaLnBrk="1" hangingPunct="1">
              <a:buFont typeface="Arial" panose="020B0604020202020204" pitchFamily="34" charset="0"/>
              <a:buNone/>
            </a:pPr>
            <a:r>
              <a:rPr lang="en-US" altLang="zh-CN" sz="6000">
                <a:solidFill>
                  <a:srgbClr val="0160A7"/>
                </a:solidFill>
                <a:sym typeface="Arial" panose="020B0604020202020204" pitchFamily="34" charset="0"/>
              </a:rPr>
              <a:t>0</a:t>
            </a:r>
            <a:r>
              <a:rPr lang="zh-CN" altLang="en-US" sz="6000">
                <a:solidFill>
                  <a:srgbClr val="0160A7"/>
                </a:solidFill>
                <a:sym typeface="Arial" panose="020B0604020202020204" pitchFamily="34" charset="0"/>
              </a:rPr>
              <a:t>3</a:t>
            </a:r>
            <a:endParaRPr lang="zh-CN" altLang="en-US" sz="6000">
              <a:solidFill>
                <a:srgbClr val="0160A7"/>
              </a:solidFill>
              <a:sym typeface="Arial" panose="020B0604020202020204" pitchFamily="34" charset="0"/>
            </a:endParaRPr>
          </a:p>
        </p:txBody>
      </p:sp>
      <p:sp>
        <p:nvSpPr>
          <p:cNvPr id="17414" name="Text Box 7"/>
          <p:cNvSpPr>
            <a:spLocks noChangeArrowheads="1"/>
          </p:cNvSpPr>
          <p:nvPr/>
        </p:nvSpPr>
        <p:spPr bwMode="auto">
          <a:xfrm>
            <a:off x="4140200" y="3222625"/>
            <a:ext cx="4521200" cy="914400"/>
          </a:xfrm>
          <a:prstGeom prst="rect">
            <a:avLst/>
          </a:prstGeom>
          <a:noFill/>
          <a:ln w="9525">
            <a:noFill/>
            <a:miter lim="800000"/>
          </a:ln>
        </p:spPr>
        <p:txBody>
          <a:bodyPr lIns="90170" tIns="46990" rIns="90170" bIns="46990" anchor="ctr"/>
          <a:lstStyle/>
          <a:p>
            <a:pPr algn="r" eaLnBrk="1" hangingPunct="1">
              <a:buFont typeface="Arial" panose="020B0604020202020204" pitchFamily="34" charset="0"/>
              <a:buNone/>
            </a:pPr>
            <a:r>
              <a:rPr lang="zh-CN" altLang="en-US" sz="2800" b="1">
                <a:solidFill>
                  <a:srgbClr val="0160A7"/>
                </a:solidFill>
                <a:latin typeface="宋体" panose="02010600030101010101" pitchFamily="2" charset="-122"/>
                <a:sym typeface="宋体" panose="02010600030101010101" pitchFamily="2" charset="-122"/>
              </a:rPr>
              <a:t>模式图示</a:t>
            </a:r>
            <a:endParaRPr lang="zh-CN" altLang="en-US" sz="2800" b="1">
              <a:solidFill>
                <a:srgbClr val="0160A7"/>
              </a:solidFill>
              <a:latin typeface="宋体" panose="02010600030101010101" pitchFamily="2" charset="-122"/>
              <a:sym typeface="宋体" panose="02010600030101010101" pitchFamily="2" charset="-122"/>
            </a:endParaRPr>
          </a:p>
        </p:txBody>
      </p:sp>
      <p:sp>
        <p:nvSpPr>
          <p:cNvPr id="10247" name="幻灯片编号占位符 2"/>
          <p:cNvSpPr>
            <a:spLocks noGrp="1" noChangeArrowheads="1"/>
          </p:cNvSpPr>
          <p:nvPr>
            <p:ph type="sldNum" sz="quarter" idx="12"/>
          </p:nvPr>
        </p:nvSpPr>
        <p:spPr bwMode="auto">
          <a:xfrm>
            <a:off x="3203575" y="6308725"/>
            <a:ext cx="2133600" cy="365125"/>
          </a:xfrm>
          <a:noFill/>
          <a:ln>
            <a:miter lim="800000"/>
          </a:ln>
        </p:spPr>
        <p:txBody>
          <a:bodyPr/>
          <a:lstStyle/>
          <a:p>
            <a:pPr algn="ctr"/>
            <a:fld id="{87637547-3B9F-4774-A167-3DE682769521}" type="slidenum">
              <a:rPr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rPr>
            </a:fld>
            <a:endParaRPr lang="zh-CN" altLang="en-US" sz="1600" b="1">
              <a:solidFill>
                <a:srgbClr val="0160A7"/>
              </a:solidFill>
              <a:latin typeface="黑体" panose="02010609060101010101" pitchFamily="49" charset="-122"/>
              <a:ea typeface="黑体" panose="02010609060101010101" pitchFamily="49" charset="-122"/>
              <a:cs typeface="宋体" panose="02010600030101010101" pitchFamily="2" charset="-122"/>
              <a:sym typeface="黑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2082</Words>
  <Application>WPS 演示</Application>
  <PresentationFormat>全屏显示(4:3)</PresentationFormat>
  <Paragraphs>200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黑体</vt:lpstr>
      <vt:lpstr>Times New Roman</vt:lpstr>
      <vt:lpstr>Calibri</vt:lpstr>
      <vt:lpstr>楷体</vt:lpstr>
      <vt:lpstr>华文楷体</vt:lpstr>
      <vt:lpstr>Arial Unicode MS</vt:lpstr>
      <vt:lpstr>Office 主题</vt:lpstr>
      <vt:lpstr>PowerPoint 演示文稿</vt:lpstr>
      <vt:lpstr>目录</vt:lpstr>
      <vt:lpstr>PowerPoint 演示文稿</vt:lpstr>
      <vt:lpstr>项目背景-政策及数据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Kris Chan</dc:creator>
  <cp:lastModifiedBy>纲</cp:lastModifiedBy>
  <cp:revision>1022</cp:revision>
  <dcterms:created xsi:type="dcterms:W3CDTF">2015-07-13T01:08:00Z</dcterms:created>
  <dcterms:modified xsi:type="dcterms:W3CDTF">2018-05-30T17:03:45Z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