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464A-05C4-4486-97D7-3F666DA73DA0}" type="doc">
      <dgm:prSet loTypeId="urn:microsoft.com/office/officeart/2005/8/layout/chevron1" loCatId="process" qsTypeId="urn:microsoft.com/office/officeart/2005/8/quickstyle/simple4" qsCatId="simple" csTypeId="urn:microsoft.com/office/officeart/2005/8/colors/colorful3" csCatId="colorful" phldr="1"/>
      <dgm:spPr/>
    </dgm:pt>
    <dgm:pt modelId="{A8EC9017-AA78-45D0-9DB5-BE61D1891323}">
      <dgm:prSet phldrT="[Text]"/>
      <dgm:spPr/>
      <dgm:t>
        <a:bodyPr/>
        <a:lstStyle/>
        <a:p>
          <a:r>
            <a:rPr lang="en-US" dirty="0"/>
            <a:t>2017/12</a:t>
          </a:r>
          <a:endParaRPr lang="zh-CN" altLang="en-US" dirty="0"/>
        </a:p>
      </dgm:t>
    </dgm:pt>
    <dgm:pt modelId="{0C1C5FB9-D805-4E2F-BC13-FBB41AEC623A}" type="parTrans" cxnId="{E5F89D1C-5053-42CA-935F-91D5892A1423}">
      <dgm:prSet/>
      <dgm:spPr/>
      <dgm:t>
        <a:bodyPr/>
        <a:lstStyle/>
        <a:p>
          <a:endParaRPr lang="zh-CN" altLang="en-US"/>
        </a:p>
      </dgm:t>
    </dgm:pt>
    <dgm:pt modelId="{65E48A0E-2748-4C41-980E-9B698196A77A}" type="sibTrans" cxnId="{E5F89D1C-5053-42CA-935F-91D5892A1423}">
      <dgm:prSet/>
      <dgm:spPr/>
      <dgm:t>
        <a:bodyPr/>
        <a:lstStyle/>
        <a:p>
          <a:endParaRPr lang="zh-CN" altLang="en-US"/>
        </a:p>
      </dgm:t>
    </dgm:pt>
    <dgm:pt modelId="{85A51578-B784-465F-AB19-10892BE4851F}">
      <dgm:prSet phldrT="[Text]"/>
      <dgm:spPr/>
      <dgm:t>
        <a:bodyPr/>
        <a:lstStyle/>
        <a:p>
          <a:r>
            <a:rPr lang="en-CA" altLang="zh-CN" dirty="0"/>
            <a:t>2018/02</a:t>
          </a:r>
          <a:endParaRPr lang="zh-CN" altLang="en-US" dirty="0"/>
        </a:p>
      </dgm:t>
    </dgm:pt>
    <dgm:pt modelId="{1E0D7A4A-26E7-4F7B-8671-35B100717C1F}" type="parTrans" cxnId="{ACDAE9AE-C26F-4F46-9771-32BB335EA835}">
      <dgm:prSet/>
      <dgm:spPr/>
      <dgm:t>
        <a:bodyPr/>
        <a:lstStyle/>
        <a:p>
          <a:endParaRPr lang="zh-CN" altLang="en-US"/>
        </a:p>
      </dgm:t>
    </dgm:pt>
    <dgm:pt modelId="{B2482EFE-4582-4960-B8E9-315BCF0FFE4C}" type="sibTrans" cxnId="{ACDAE9AE-C26F-4F46-9771-32BB335EA835}">
      <dgm:prSet/>
      <dgm:spPr/>
      <dgm:t>
        <a:bodyPr/>
        <a:lstStyle/>
        <a:p>
          <a:endParaRPr lang="zh-CN" altLang="en-US"/>
        </a:p>
      </dgm:t>
    </dgm:pt>
    <dgm:pt modelId="{99A698DA-29D0-4EEE-92DD-C5285DA7438C}">
      <dgm:prSet phldrT="[Text]"/>
      <dgm:spPr/>
      <dgm:t>
        <a:bodyPr/>
        <a:lstStyle/>
        <a:p>
          <a:r>
            <a:rPr lang="en-CA" altLang="zh-CN" dirty="0"/>
            <a:t>2018/03</a:t>
          </a:r>
          <a:endParaRPr lang="zh-CN" altLang="en-US" dirty="0"/>
        </a:p>
      </dgm:t>
    </dgm:pt>
    <dgm:pt modelId="{B375F847-3B87-4D37-AABA-75A98C3A7421}" type="parTrans" cxnId="{EF77F088-806B-4231-BAD4-CBE42FAFF894}">
      <dgm:prSet/>
      <dgm:spPr/>
      <dgm:t>
        <a:bodyPr/>
        <a:lstStyle/>
        <a:p>
          <a:endParaRPr lang="zh-CN" altLang="en-US"/>
        </a:p>
      </dgm:t>
    </dgm:pt>
    <dgm:pt modelId="{72D90000-BF89-4877-ADCC-FC57C9EADB5D}" type="sibTrans" cxnId="{EF77F088-806B-4231-BAD4-CBE42FAFF894}">
      <dgm:prSet/>
      <dgm:spPr/>
      <dgm:t>
        <a:bodyPr/>
        <a:lstStyle/>
        <a:p>
          <a:endParaRPr lang="zh-CN" altLang="en-US"/>
        </a:p>
      </dgm:t>
    </dgm:pt>
    <dgm:pt modelId="{4D55C3C4-FDCD-4312-9C2E-FB650FA36B12}">
      <dgm:prSet phldrT="[Text]"/>
      <dgm:spPr/>
      <dgm:t>
        <a:bodyPr/>
        <a:lstStyle/>
        <a:p>
          <a:r>
            <a:rPr lang="en-CA" altLang="zh-CN" dirty="0"/>
            <a:t>2018/05</a:t>
          </a:r>
          <a:endParaRPr lang="zh-CN" altLang="en-US" dirty="0"/>
        </a:p>
      </dgm:t>
    </dgm:pt>
    <dgm:pt modelId="{6E126B38-94A1-44E0-8B92-81757D31C209}" type="parTrans" cxnId="{A4FA2FFB-91BC-4078-8781-6DBD972256B6}">
      <dgm:prSet/>
      <dgm:spPr/>
      <dgm:t>
        <a:bodyPr/>
        <a:lstStyle/>
        <a:p>
          <a:endParaRPr lang="zh-CN" altLang="en-US"/>
        </a:p>
      </dgm:t>
    </dgm:pt>
    <dgm:pt modelId="{BC949262-0FDB-4294-9FB3-A2D7D437D70F}" type="sibTrans" cxnId="{A4FA2FFB-91BC-4078-8781-6DBD972256B6}">
      <dgm:prSet/>
      <dgm:spPr/>
      <dgm:t>
        <a:bodyPr/>
        <a:lstStyle/>
        <a:p>
          <a:endParaRPr lang="zh-CN" altLang="en-US"/>
        </a:p>
      </dgm:t>
    </dgm:pt>
    <dgm:pt modelId="{35544659-12CA-4CA7-82AF-D48389929CAD}">
      <dgm:prSet phldrT="[Text]"/>
      <dgm:spPr/>
      <dgm:t>
        <a:bodyPr/>
        <a:lstStyle/>
        <a:p>
          <a:r>
            <a:rPr lang="en-CA" altLang="zh-CN" dirty="0"/>
            <a:t>2018/06</a:t>
          </a:r>
          <a:endParaRPr lang="zh-CN" altLang="en-US" dirty="0"/>
        </a:p>
      </dgm:t>
    </dgm:pt>
    <dgm:pt modelId="{EEF15612-DBB0-4325-9FB1-B7FBFC95C994}" type="parTrans" cxnId="{D340C23C-73C0-40D1-8DFF-DD21AA847CAD}">
      <dgm:prSet/>
      <dgm:spPr/>
      <dgm:t>
        <a:bodyPr/>
        <a:lstStyle/>
        <a:p>
          <a:endParaRPr lang="zh-CN" altLang="en-US"/>
        </a:p>
      </dgm:t>
    </dgm:pt>
    <dgm:pt modelId="{48243680-B258-4EA4-BE5E-A793E13A3470}" type="sibTrans" cxnId="{D340C23C-73C0-40D1-8DFF-DD21AA847CAD}">
      <dgm:prSet/>
      <dgm:spPr/>
      <dgm:t>
        <a:bodyPr/>
        <a:lstStyle/>
        <a:p>
          <a:endParaRPr lang="zh-CN" altLang="en-US"/>
        </a:p>
      </dgm:t>
    </dgm:pt>
    <dgm:pt modelId="{55605D77-0AC4-42E6-9A98-AF4748B2B6B5}">
      <dgm:prSet phldrT="[Text]"/>
      <dgm:spPr/>
      <dgm:t>
        <a:bodyPr/>
        <a:lstStyle/>
        <a:p>
          <a:r>
            <a:rPr lang="en-CA" altLang="zh-CN" dirty="0"/>
            <a:t>2018/07</a:t>
          </a:r>
          <a:endParaRPr lang="zh-CN" altLang="en-US" dirty="0"/>
        </a:p>
      </dgm:t>
    </dgm:pt>
    <dgm:pt modelId="{8FE41727-8D5E-4937-95AD-130ED7AE3487}" type="parTrans" cxnId="{4253BF95-15B0-4AAD-8EFB-7A2837D4E27D}">
      <dgm:prSet/>
      <dgm:spPr/>
      <dgm:t>
        <a:bodyPr/>
        <a:lstStyle/>
        <a:p>
          <a:endParaRPr lang="zh-CN" altLang="en-US"/>
        </a:p>
      </dgm:t>
    </dgm:pt>
    <dgm:pt modelId="{B9564CD8-0FC8-4953-AD73-0232EF56AECB}" type="sibTrans" cxnId="{4253BF95-15B0-4AAD-8EFB-7A2837D4E27D}">
      <dgm:prSet/>
      <dgm:spPr/>
      <dgm:t>
        <a:bodyPr/>
        <a:lstStyle/>
        <a:p>
          <a:endParaRPr lang="zh-CN" altLang="en-US"/>
        </a:p>
      </dgm:t>
    </dgm:pt>
    <dgm:pt modelId="{5329F0EE-2CE2-4BC5-8B6B-C007C5845749}">
      <dgm:prSet phldrT="[Text]"/>
      <dgm:spPr/>
      <dgm:t>
        <a:bodyPr/>
        <a:lstStyle/>
        <a:p>
          <a:r>
            <a:rPr lang="en-CA" altLang="zh-CN" dirty="0"/>
            <a:t>2018/08</a:t>
          </a:r>
          <a:endParaRPr lang="zh-CN" altLang="en-US" dirty="0"/>
        </a:p>
      </dgm:t>
    </dgm:pt>
    <dgm:pt modelId="{52760FF6-17F8-4133-B04F-7CEF6393DB66}" type="parTrans" cxnId="{94DBAA5D-CBDE-421A-9B22-4300E3864866}">
      <dgm:prSet/>
      <dgm:spPr/>
      <dgm:t>
        <a:bodyPr/>
        <a:lstStyle/>
        <a:p>
          <a:endParaRPr lang="zh-CN" altLang="en-US"/>
        </a:p>
      </dgm:t>
    </dgm:pt>
    <dgm:pt modelId="{C1F575C8-845D-495D-A2F1-7FC21DBA95B0}" type="sibTrans" cxnId="{94DBAA5D-CBDE-421A-9B22-4300E3864866}">
      <dgm:prSet/>
      <dgm:spPr/>
      <dgm:t>
        <a:bodyPr/>
        <a:lstStyle/>
        <a:p>
          <a:endParaRPr lang="zh-CN" altLang="en-US"/>
        </a:p>
      </dgm:t>
    </dgm:pt>
    <dgm:pt modelId="{BA2828C1-CDAF-4ED6-82C7-F9C037E8E9E5}" type="pres">
      <dgm:prSet presAssocID="{1435464A-05C4-4486-97D7-3F666DA73DA0}" presName="Name0" presStyleCnt="0">
        <dgm:presLayoutVars>
          <dgm:dir/>
          <dgm:animLvl val="lvl"/>
          <dgm:resizeHandles val="exact"/>
        </dgm:presLayoutVars>
      </dgm:prSet>
      <dgm:spPr/>
    </dgm:pt>
    <dgm:pt modelId="{9CE58153-55F3-469E-A5E9-3B3B314F8704}" type="pres">
      <dgm:prSet presAssocID="{A8EC9017-AA78-45D0-9DB5-BE61D1891323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11C22CE-08DD-4551-ABF2-289E2E76B52C}" type="pres">
      <dgm:prSet presAssocID="{65E48A0E-2748-4C41-980E-9B698196A77A}" presName="parTxOnlySpace" presStyleCnt="0"/>
      <dgm:spPr/>
    </dgm:pt>
    <dgm:pt modelId="{A8EA14AF-AC4D-48E7-9F8E-99402460300A}" type="pres">
      <dgm:prSet presAssocID="{85A51578-B784-465F-AB19-10892BE4851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873A512-E357-4D73-856F-B3260E38E16C}" type="pres">
      <dgm:prSet presAssocID="{B2482EFE-4582-4960-B8E9-315BCF0FFE4C}" presName="parTxOnlySpace" presStyleCnt="0"/>
      <dgm:spPr/>
    </dgm:pt>
    <dgm:pt modelId="{E218C595-58BC-437C-A35F-4FBD3423DAD7}" type="pres">
      <dgm:prSet presAssocID="{99A698DA-29D0-4EEE-92DD-C5285DA7438C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6E725EF8-FCD5-4F35-A7F7-CC91CD77BD19}" type="pres">
      <dgm:prSet presAssocID="{72D90000-BF89-4877-ADCC-FC57C9EADB5D}" presName="parTxOnlySpace" presStyleCnt="0"/>
      <dgm:spPr/>
    </dgm:pt>
    <dgm:pt modelId="{4E599397-4688-4D44-83B9-07694F96B9DF}" type="pres">
      <dgm:prSet presAssocID="{4D55C3C4-FDCD-4312-9C2E-FB650FA36B1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8F2FD94-5B0F-4EBF-AA27-C893271AB48A}" type="pres">
      <dgm:prSet presAssocID="{BC949262-0FDB-4294-9FB3-A2D7D437D70F}" presName="parTxOnlySpace" presStyleCnt="0"/>
      <dgm:spPr/>
    </dgm:pt>
    <dgm:pt modelId="{35BA1647-F233-4EE7-B839-BE444388C00C}" type="pres">
      <dgm:prSet presAssocID="{35544659-12CA-4CA7-82AF-D48389929CAD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0227AED-4693-4F7B-BF7B-7182923DE91B}" type="pres">
      <dgm:prSet presAssocID="{48243680-B258-4EA4-BE5E-A793E13A3470}" presName="parTxOnlySpace" presStyleCnt="0"/>
      <dgm:spPr/>
    </dgm:pt>
    <dgm:pt modelId="{870038F8-9399-4AF5-B9F4-18CBF4A82975}" type="pres">
      <dgm:prSet presAssocID="{55605D77-0AC4-42E6-9A98-AF4748B2B6B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335C0F-248F-4401-84CF-7B8E0881700B}" type="pres">
      <dgm:prSet presAssocID="{B9564CD8-0FC8-4953-AD73-0232EF56AECB}" presName="parTxOnlySpace" presStyleCnt="0"/>
      <dgm:spPr/>
    </dgm:pt>
    <dgm:pt modelId="{B57FB7F3-70E9-4A7B-ADA5-543A03044227}" type="pres">
      <dgm:prSet presAssocID="{5329F0EE-2CE2-4BC5-8B6B-C007C584574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5F89D1C-5053-42CA-935F-91D5892A1423}" srcId="{1435464A-05C4-4486-97D7-3F666DA73DA0}" destId="{A8EC9017-AA78-45D0-9DB5-BE61D1891323}" srcOrd="0" destOrd="0" parTransId="{0C1C5FB9-D805-4E2F-BC13-FBB41AEC623A}" sibTransId="{65E48A0E-2748-4C41-980E-9B698196A77A}"/>
    <dgm:cxn modelId="{D340C23C-73C0-40D1-8DFF-DD21AA847CAD}" srcId="{1435464A-05C4-4486-97D7-3F666DA73DA0}" destId="{35544659-12CA-4CA7-82AF-D48389929CAD}" srcOrd="4" destOrd="0" parTransId="{EEF15612-DBB0-4325-9FB1-B7FBFC95C994}" sibTransId="{48243680-B258-4EA4-BE5E-A793E13A3470}"/>
    <dgm:cxn modelId="{5087103E-1AA3-4BFE-A333-B792DAEEE7D2}" type="presOf" srcId="{1435464A-05C4-4486-97D7-3F666DA73DA0}" destId="{BA2828C1-CDAF-4ED6-82C7-F9C037E8E9E5}" srcOrd="0" destOrd="0" presId="urn:microsoft.com/office/officeart/2005/8/layout/chevron1"/>
    <dgm:cxn modelId="{94DBAA5D-CBDE-421A-9B22-4300E3864866}" srcId="{1435464A-05C4-4486-97D7-3F666DA73DA0}" destId="{5329F0EE-2CE2-4BC5-8B6B-C007C5845749}" srcOrd="6" destOrd="0" parTransId="{52760FF6-17F8-4133-B04F-7CEF6393DB66}" sibTransId="{C1F575C8-845D-495D-A2F1-7FC21DBA95B0}"/>
    <dgm:cxn modelId="{87CA4C4E-6074-44DC-9CA6-86667546F611}" type="presOf" srcId="{99A698DA-29D0-4EEE-92DD-C5285DA7438C}" destId="{E218C595-58BC-437C-A35F-4FBD3423DAD7}" srcOrd="0" destOrd="0" presId="urn:microsoft.com/office/officeart/2005/8/layout/chevron1"/>
    <dgm:cxn modelId="{9E251955-751D-46CC-9CF5-809BAEC6AB78}" type="presOf" srcId="{35544659-12CA-4CA7-82AF-D48389929CAD}" destId="{35BA1647-F233-4EE7-B839-BE444388C00C}" srcOrd="0" destOrd="0" presId="urn:microsoft.com/office/officeart/2005/8/layout/chevron1"/>
    <dgm:cxn modelId="{EF77F088-806B-4231-BAD4-CBE42FAFF894}" srcId="{1435464A-05C4-4486-97D7-3F666DA73DA0}" destId="{99A698DA-29D0-4EEE-92DD-C5285DA7438C}" srcOrd="2" destOrd="0" parTransId="{B375F847-3B87-4D37-AABA-75A98C3A7421}" sibTransId="{72D90000-BF89-4877-ADCC-FC57C9EADB5D}"/>
    <dgm:cxn modelId="{2E49FC8F-C511-441D-8767-411FBFC6F465}" type="presOf" srcId="{85A51578-B784-465F-AB19-10892BE4851F}" destId="{A8EA14AF-AC4D-48E7-9F8E-99402460300A}" srcOrd="0" destOrd="0" presId="urn:microsoft.com/office/officeart/2005/8/layout/chevron1"/>
    <dgm:cxn modelId="{4253BF95-15B0-4AAD-8EFB-7A2837D4E27D}" srcId="{1435464A-05C4-4486-97D7-3F666DA73DA0}" destId="{55605D77-0AC4-42E6-9A98-AF4748B2B6B5}" srcOrd="5" destOrd="0" parTransId="{8FE41727-8D5E-4937-95AD-130ED7AE3487}" sibTransId="{B9564CD8-0FC8-4953-AD73-0232EF56AECB}"/>
    <dgm:cxn modelId="{F3F2FC98-E098-406A-9335-0F7201487076}" type="presOf" srcId="{55605D77-0AC4-42E6-9A98-AF4748B2B6B5}" destId="{870038F8-9399-4AF5-B9F4-18CBF4A82975}" srcOrd="0" destOrd="0" presId="urn:microsoft.com/office/officeart/2005/8/layout/chevron1"/>
    <dgm:cxn modelId="{E7462F9B-2228-466C-AED6-C2F9B9C7B03B}" type="presOf" srcId="{4D55C3C4-FDCD-4312-9C2E-FB650FA36B12}" destId="{4E599397-4688-4D44-83B9-07694F96B9DF}" srcOrd="0" destOrd="0" presId="urn:microsoft.com/office/officeart/2005/8/layout/chevron1"/>
    <dgm:cxn modelId="{AF58D09C-1543-4DBF-BC9A-F3B71D525C3E}" type="presOf" srcId="{A8EC9017-AA78-45D0-9DB5-BE61D1891323}" destId="{9CE58153-55F3-469E-A5E9-3B3B314F8704}" srcOrd="0" destOrd="0" presId="urn:microsoft.com/office/officeart/2005/8/layout/chevron1"/>
    <dgm:cxn modelId="{ACDAE9AE-C26F-4F46-9771-32BB335EA835}" srcId="{1435464A-05C4-4486-97D7-3F666DA73DA0}" destId="{85A51578-B784-465F-AB19-10892BE4851F}" srcOrd="1" destOrd="0" parTransId="{1E0D7A4A-26E7-4F7B-8671-35B100717C1F}" sibTransId="{B2482EFE-4582-4960-B8E9-315BCF0FFE4C}"/>
    <dgm:cxn modelId="{9234EACE-1ABF-4391-B618-65488626ECED}" type="presOf" srcId="{5329F0EE-2CE2-4BC5-8B6B-C007C5845749}" destId="{B57FB7F3-70E9-4A7B-ADA5-543A03044227}" srcOrd="0" destOrd="0" presId="urn:microsoft.com/office/officeart/2005/8/layout/chevron1"/>
    <dgm:cxn modelId="{A4FA2FFB-91BC-4078-8781-6DBD972256B6}" srcId="{1435464A-05C4-4486-97D7-3F666DA73DA0}" destId="{4D55C3C4-FDCD-4312-9C2E-FB650FA36B12}" srcOrd="3" destOrd="0" parTransId="{6E126B38-94A1-44E0-8B92-81757D31C209}" sibTransId="{BC949262-0FDB-4294-9FB3-A2D7D437D70F}"/>
    <dgm:cxn modelId="{B038B03B-B10D-41FF-B683-D27C3770DEF0}" type="presParOf" srcId="{BA2828C1-CDAF-4ED6-82C7-F9C037E8E9E5}" destId="{9CE58153-55F3-469E-A5E9-3B3B314F8704}" srcOrd="0" destOrd="0" presId="urn:microsoft.com/office/officeart/2005/8/layout/chevron1"/>
    <dgm:cxn modelId="{79D448B4-DF61-487F-BD21-F5AA3D0A8238}" type="presParOf" srcId="{BA2828C1-CDAF-4ED6-82C7-F9C037E8E9E5}" destId="{311C22CE-08DD-4551-ABF2-289E2E76B52C}" srcOrd="1" destOrd="0" presId="urn:microsoft.com/office/officeart/2005/8/layout/chevron1"/>
    <dgm:cxn modelId="{4E3B3081-1361-4FEE-8976-AB137ECE16F2}" type="presParOf" srcId="{BA2828C1-CDAF-4ED6-82C7-F9C037E8E9E5}" destId="{A8EA14AF-AC4D-48E7-9F8E-99402460300A}" srcOrd="2" destOrd="0" presId="urn:microsoft.com/office/officeart/2005/8/layout/chevron1"/>
    <dgm:cxn modelId="{F8B10467-48B6-4BE6-AABF-549D82D7C6DA}" type="presParOf" srcId="{BA2828C1-CDAF-4ED6-82C7-F9C037E8E9E5}" destId="{D873A512-E357-4D73-856F-B3260E38E16C}" srcOrd="3" destOrd="0" presId="urn:microsoft.com/office/officeart/2005/8/layout/chevron1"/>
    <dgm:cxn modelId="{C0D3058C-EECE-4443-9EDE-8A35C4CD557F}" type="presParOf" srcId="{BA2828C1-CDAF-4ED6-82C7-F9C037E8E9E5}" destId="{E218C595-58BC-437C-A35F-4FBD3423DAD7}" srcOrd="4" destOrd="0" presId="urn:microsoft.com/office/officeart/2005/8/layout/chevron1"/>
    <dgm:cxn modelId="{FDF3E4EC-1F3F-4345-BCFC-12EF09EF5401}" type="presParOf" srcId="{BA2828C1-CDAF-4ED6-82C7-F9C037E8E9E5}" destId="{6E725EF8-FCD5-4F35-A7F7-CC91CD77BD19}" srcOrd="5" destOrd="0" presId="urn:microsoft.com/office/officeart/2005/8/layout/chevron1"/>
    <dgm:cxn modelId="{3AB9ADB5-349E-4D6C-B695-C4BDE3ED96B9}" type="presParOf" srcId="{BA2828C1-CDAF-4ED6-82C7-F9C037E8E9E5}" destId="{4E599397-4688-4D44-83B9-07694F96B9DF}" srcOrd="6" destOrd="0" presId="urn:microsoft.com/office/officeart/2005/8/layout/chevron1"/>
    <dgm:cxn modelId="{89E02B1D-4378-4EE5-A2E7-D918602F2403}" type="presParOf" srcId="{BA2828C1-CDAF-4ED6-82C7-F9C037E8E9E5}" destId="{F8F2FD94-5B0F-4EBF-AA27-C893271AB48A}" srcOrd="7" destOrd="0" presId="urn:microsoft.com/office/officeart/2005/8/layout/chevron1"/>
    <dgm:cxn modelId="{C6808C4B-7508-4454-966C-7526D85C6F57}" type="presParOf" srcId="{BA2828C1-CDAF-4ED6-82C7-F9C037E8E9E5}" destId="{35BA1647-F233-4EE7-B839-BE444388C00C}" srcOrd="8" destOrd="0" presId="urn:microsoft.com/office/officeart/2005/8/layout/chevron1"/>
    <dgm:cxn modelId="{6E5E2A4E-41F2-43E7-AD5B-1B00778C6700}" type="presParOf" srcId="{BA2828C1-CDAF-4ED6-82C7-F9C037E8E9E5}" destId="{30227AED-4693-4F7B-BF7B-7182923DE91B}" srcOrd="9" destOrd="0" presId="urn:microsoft.com/office/officeart/2005/8/layout/chevron1"/>
    <dgm:cxn modelId="{D9079AA1-A5BE-4FD0-A705-F0A9639BBD8C}" type="presParOf" srcId="{BA2828C1-CDAF-4ED6-82C7-F9C037E8E9E5}" destId="{870038F8-9399-4AF5-B9F4-18CBF4A82975}" srcOrd="10" destOrd="0" presId="urn:microsoft.com/office/officeart/2005/8/layout/chevron1"/>
    <dgm:cxn modelId="{63EA0B2E-8039-4B5B-ABEE-5683935A10BD}" type="presParOf" srcId="{BA2828C1-CDAF-4ED6-82C7-F9C037E8E9E5}" destId="{9B335C0F-248F-4401-84CF-7B8E0881700B}" srcOrd="11" destOrd="0" presId="urn:microsoft.com/office/officeart/2005/8/layout/chevron1"/>
    <dgm:cxn modelId="{6D85C75D-93B5-4990-A2D1-D7F3802E9F1D}" type="presParOf" srcId="{BA2828C1-CDAF-4ED6-82C7-F9C037E8E9E5}" destId="{B57FB7F3-70E9-4A7B-ADA5-543A0304422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1C656-7AF0-483E-9DC5-0FC6203C5B2F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</dgm:pt>
    <dgm:pt modelId="{2869961C-A843-48C8-81CE-D9B41CBBE008}">
      <dgm:prSet phldrT="[文本]"/>
      <dgm:spPr/>
      <dgm:t>
        <a:bodyPr/>
        <a:lstStyle/>
        <a:p>
          <a:r>
            <a:rPr lang="en-CA" dirty="0"/>
            <a:t>2017/12</a:t>
          </a:r>
        </a:p>
      </dgm:t>
    </dgm:pt>
    <dgm:pt modelId="{300A9C33-539F-40B2-A521-09476D84A523}" type="parTrans" cxnId="{431E0EF0-2610-466F-B539-C3CBBC024116}">
      <dgm:prSet/>
      <dgm:spPr/>
      <dgm:t>
        <a:bodyPr/>
        <a:lstStyle/>
        <a:p>
          <a:endParaRPr lang="en-CA"/>
        </a:p>
      </dgm:t>
    </dgm:pt>
    <dgm:pt modelId="{BDC54816-3D20-4A6E-BDEC-F31006ED0BBE}" type="sibTrans" cxnId="{431E0EF0-2610-466F-B539-C3CBBC024116}">
      <dgm:prSet/>
      <dgm:spPr/>
      <dgm:t>
        <a:bodyPr/>
        <a:lstStyle/>
        <a:p>
          <a:endParaRPr lang="en-CA"/>
        </a:p>
      </dgm:t>
    </dgm:pt>
    <dgm:pt modelId="{A9EE8AB0-3B83-46D6-BD96-7E5E8BECFECF}">
      <dgm:prSet phldrT="[文本]"/>
      <dgm:spPr/>
      <dgm:t>
        <a:bodyPr/>
        <a:lstStyle/>
        <a:p>
          <a:r>
            <a:rPr lang="en-US" altLang="zh-CN" dirty="0"/>
            <a:t>2017/03</a:t>
          </a:r>
          <a:endParaRPr lang="en-CA" dirty="0"/>
        </a:p>
      </dgm:t>
    </dgm:pt>
    <dgm:pt modelId="{3E401F69-9381-433B-82D6-272B42D4D950}" type="parTrans" cxnId="{CB875846-970C-4611-8931-61C7F0E9AA44}">
      <dgm:prSet/>
      <dgm:spPr/>
      <dgm:t>
        <a:bodyPr/>
        <a:lstStyle/>
        <a:p>
          <a:endParaRPr lang="en-CA"/>
        </a:p>
      </dgm:t>
    </dgm:pt>
    <dgm:pt modelId="{C5D8E7D5-7CEB-4DCC-9B43-985FBAF25C37}" type="sibTrans" cxnId="{CB875846-970C-4611-8931-61C7F0E9AA44}">
      <dgm:prSet/>
      <dgm:spPr/>
      <dgm:t>
        <a:bodyPr/>
        <a:lstStyle/>
        <a:p>
          <a:endParaRPr lang="en-CA"/>
        </a:p>
      </dgm:t>
    </dgm:pt>
    <dgm:pt modelId="{000E6BA0-A6F4-4644-904F-71BFF36B4584}">
      <dgm:prSet phldrT="[文本]"/>
      <dgm:spPr/>
      <dgm:t>
        <a:bodyPr/>
        <a:lstStyle/>
        <a:p>
          <a:r>
            <a:rPr lang="en-US" altLang="zh-CN" dirty="0"/>
            <a:t>2018/05</a:t>
          </a:r>
          <a:endParaRPr lang="en-CA" dirty="0"/>
        </a:p>
      </dgm:t>
    </dgm:pt>
    <dgm:pt modelId="{3FF57307-C94E-44B0-BBC3-9FEC0EB230C3}" type="parTrans" cxnId="{1ABF09C4-559F-4218-9D1F-B526A8EC265E}">
      <dgm:prSet/>
      <dgm:spPr/>
      <dgm:t>
        <a:bodyPr/>
        <a:lstStyle/>
        <a:p>
          <a:endParaRPr lang="en-CA"/>
        </a:p>
      </dgm:t>
    </dgm:pt>
    <dgm:pt modelId="{A4025B20-E6A5-4DBE-9274-80903D8E861E}" type="sibTrans" cxnId="{1ABF09C4-559F-4218-9D1F-B526A8EC265E}">
      <dgm:prSet/>
      <dgm:spPr/>
      <dgm:t>
        <a:bodyPr/>
        <a:lstStyle/>
        <a:p>
          <a:endParaRPr lang="en-CA"/>
        </a:p>
      </dgm:t>
    </dgm:pt>
    <dgm:pt modelId="{8BDB207D-1366-49F3-8DF8-E005CD8A927B}">
      <dgm:prSet phldrT="[文本]"/>
      <dgm:spPr/>
      <dgm:t>
        <a:bodyPr/>
        <a:lstStyle/>
        <a:p>
          <a:r>
            <a:rPr lang="en-US" altLang="zh-CN" dirty="0"/>
            <a:t>2018/06</a:t>
          </a:r>
          <a:endParaRPr lang="en-CA" dirty="0"/>
        </a:p>
      </dgm:t>
    </dgm:pt>
    <dgm:pt modelId="{13CD65C6-1337-46CF-A88F-6585D17BC408}" type="parTrans" cxnId="{45B5600B-3B5C-4894-B3F1-EA810C9B6F66}">
      <dgm:prSet/>
      <dgm:spPr/>
      <dgm:t>
        <a:bodyPr/>
        <a:lstStyle/>
        <a:p>
          <a:endParaRPr lang="en-CA"/>
        </a:p>
      </dgm:t>
    </dgm:pt>
    <dgm:pt modelId="{CA25803D-7C69-46EA-AF64-3EA0BD80DEF3}" type="sibTrans" cxnId="{45B5600B-3B5C-4894-B3F1-EA810C9B6F66}">
      <dgm:prSet/>
      <dgm:spPr/>
      <dgm:t>
        <a:bodyPr/>
        <a:lstStyle/>
        <a:p>
          <a:endParaRPr lang="en-CA"/>
        </a:p>
      </dgm:t>
    </dgm:pt>
    <dgm:pt modelId="{702353F7-9555-49C7-A5BA-6B3C7F76F96F}">
      <dgm:prSet phldrT="[文本]"/>
      <dgm:spPr/>
      <dgm:t>
        <a:bodyPr/>
        <a:lstStyle/>
        <a:p>
          <a:r>
            <a:rPr lang="en-US" altLang="zh-CN" dirty="0"/>
            <a:t>2018/07</a:t>
          </a:r>
          <a:endParaRPr lang="en-CA" dirty="0"/>
        </a:p>
      </dgm:t>
    </dgm:pt>
    <dgm:pt modelId="{4F5C3A3E-2621-4502-A437-82B553070B84}" type="parTrans" cxnId="{9047EA55-71E2-469C-9298-86C0B10CB09E}">
      <dgm:prSet/>
      <dgm:spPr/>
      <dgm:t>
        <a:bodyPr/>
        <a:lstStyle/>
        <a:p>
          <a:endParaRPr lang="en-CA"/>
        </a:p>
      </dgm:t>
    </dgm:pt>
    <dgm:pt modelId="{E36137BE-6891-47DE-BA1C-9155D8A84822}" type="sibTrans" cxnId="{9047EA55-71E2-469C-9298-86C0B10CB09E}">
      <dgm:prSet/>
      <dgm:spPr/>
      <dgm:t>
        <a:bodyPr/>
        <a:lstStyle/>
        <a:p>
          <a:endParaRPr lang="en-CA"/>
        </a:p>
      </dgm:t>
    </dgm:pt>
    <dgm:pt modelId="{79376615-76BE-48B1-84FB-BC5DD5EDBB04}">
      <dgm:prSet phldrT="[文本]"/>
      <dgm:spPr/>
      <dgm:t>
        <a:bodyPr/>
        <a:lstStyle/>
        <a:p>
          <a:r>
            <a:rPr lang="en-US" altLang="zh-CN" dirty="0"/>
            <a:t>2018/09</a:t>
          </a:r>
          <a:endParaRPr lang="en-CA" dirty="0"/>
        </a:p>
      </dgm:t>
    </dgm:pt>
    <dgm:pt modelId="{4641755D-1778-45B0-BDBD-B955C70493A2}" type="parTrans" cxnId="{17AC863E-B9AC-4781-B87F-FC7129090539}">
      <dgm:prSet/>
      <dgm:spPr/>
      <dgm:t>
        <a:bodyPr/>
        <a:lstStyle/>
        <a:p>
          <a:endParaRPr lang="en-CA"/>
        </a:p>
      </dgm:t>
    </dgm:pt>
    <dgm:pt modelId="{24AB35E9-CAAE-463A-805E-8FC2FD0FF567}" type="sibTrans" cxnId="{17AC863E-B9AC-4781-B87F-FC7129090539}">
      <dgm:prSet/>
      <dgm:spPr/>
      <dgm:t>
        <a:bodyPr/>
        <a:lstStyle/>
        <a:p>
          <a:endParaRPr lang="en-CA"/>
        </a:p>
      </dgm:t>
    </dgm:pt>
    <dgm:pt modelId="{0792C099-043B-4A42-918F-FF99CA96F028}">
      <dgm:prSet phldrT="[文本]"/>
      <dgm:spPr/>
      <dgm:t>
        <a:bodyPr/>
        <a:lstStyle/>
        <a:p>
          <a:r>
            <a:rPr lang="en-US" altLang="zh-CN" dirty="0"/>
            <a:t>2018/11</a:t>
          </a:r>
          <a:endParaRPr lang="en-CA" dirty="0"/>
        </a:p>
      </dgm:t>
    </dgm:pt>
    <dgm:pt modelId="{F84B7F8B-5235-4839-8E06-5AF42BEBC944}" type="parTrans" cxnId="{6FA8DAFE-E002-4303-9DF1-9047F31C29F2}">
      <dgm:prSet/>
      <dgm:spPr/>
      <dgm:t>
        <a:bodyPr/>
        <a:lstStyle/>
        <a:p>
          <a:endParaRPr lang="en-CA"/>
        </a:p>
      </dgm:t>
    </dgm:pt>
    <dgm:pt modelId="{7947074E-F460-4520-9F7A-34D072285A8C}" type="sibTrans" cxnId="{6FA8DAFE-E002-4303-9DF1-9047F31C29F2}">
      <dgm:prSet/>
      <dgm:spPr/>
      <dgm:t>
        <a:bodyPr/>
        <a:lstStyle/>
        <a:p>
          <a:endParaRPr lang="en-CA"/>
        </a:p>
      </dgm:t>
    </dgm:pt>
    <dgm:pt modelId="{103ED1BE-C879-4C67-918B-C1332EBB79D8}">
      <dgm:prSet phldrT="[文本]"/>
      <dgm:spPr/>
      <dgm:t>
        <a:bodyPr/>
        <a:lstStyle/>
        <a:p>
          <a:r>
            <a:rPr lang="zh-CN" altLang="en-US" dirty="0"/>
            <a:t>竞猜链团队成立</a:t>
          </a:r>
          <a:endParaRPr lang="en-CA" dirty="0"/>
        </a:p>
      </dgm:t>
    </dgm:pt>
    <dgm:pt modelId="{609A1F09-2966-4EE3-BC8D-BB4817C34BDA}" type="parTrans" cxnId="{3D940BF7-7EEE-4281-8AAA-7BCBBB026ABB}">
      <dgm:prSet/>
      <dgm:spPr/>
      <dgm:t>
        <a:bodyPr/>
        <a:lstStyle/>
        <a:p>
          <a:endParaRPr lang="en-CA"/>
        </a:p>
      </dgm:t>
    </dgm:pt>
    <dgm:pt modelId="{C7172319-9D25-4572-AE76-C411D50CD3A2}" type="sibTrans" cxnId="{3D940BF7-7EEE-4281-8AAA-7BCBBB026ABB}">
      <dgm:prSet/>
      <dgm:spPr/>
      <dgm:t>
        <a:bodyPr/>
        <a:lstStyle/>
        <a:p>
          <a:endParaRPr lang="en-CA"/>
        </a:p>
      </dgm:t>
    </dgm:pt>
    <dgm:pt modelId="{09A066DC-A455-4976-A7CF-C961754F4792}">
      <dgm:prSet phldrT="[文本]"/>
      <dgm:spPr/>
      <dgm:t>
        <a:bodyPr/>
        <a:lstStyle/>
        <a:p>
          <a:r>
            <a:rPr lang="zh-CN" altLang="en-US" dirty="0"/>
            <a:t>启动底层链设计及模块开发</a:t>
          </a:r>
          <a:endParaRPr lang="en-CA" dirty="0"/>
        </a:p>
      </dgm:t>
    </dgm:pt>
    <dgm:pt modelId="{D48ADCA5-7D77-43A4-868E-F93B2F029132}" type="parTrans" cxnId="{43E1D3E4-2576-40A2-9563-2A6025768A63}">
      <dgm:prSet/>
      <dgm:spPr/>
      <dgm:t>
        <a:bodyPr/>
        <a:lstStyle/>
        <a:p>
          <a:endParaRPr lang="en-CA"/>
        </a:p>
      </dgm:t>
    </dgm:pt>
    <dgm:pt modelId="{27549B88-E158-47B8-90FE-CA2E219ABC26}" type="sibTrans" cxnId="{43E1D3E4-2576-40A2-9563-2A6025768A63}">
      <dgm:prSet/>
      <dgm:spPr/>
      <dgm:t>
        <a:bodyPr/>
        <a:lstStyle/>
        <a:p>
          <a:endParaRPr lang="en-CA"/>
        </a:p>
      </dgm:t>
    </dgm:pt>
    <dgm:pt modelId="{D1322FD5-CF4E-4749-994B-CDDAD4B47B85}">
      <dgm:prSet phldrT="[文本]"/>
      <dgm:spPr/>
      <dgm:t>
        <a:bodyPr/>
        <a:lstStyle/>
        <a:p>
          <a:r>
            <a:rPr lang="en-US" altLang="zh-CN" dirty="0"/>
            <a:t>0</a:t>
          </a:r>
          <a:r>
            <a:rPr lang="zh-CN" altLang="en-US" dirty="0"/>
            <a:t>元购</a:t>
          </a:r>
          <a:r>
            <a:rPr lang="en-US" altLang="zh-CN" dirty="0"/>
            <a:t>DAPP</a:t>
          </a:r>
          <a:r>
            <a:rPr lang="zh-CN" altLang="en-US" dirty="0"/>
            <a:t>开发完成上线</a:t>
          </a:r>
          <a:endParaRPr lang="en-CA" dirty="0"/>
        </a:p>
      </dgm:t>
    </dgm:pt>
    <dgm:pt modelId="{FA6009E5-ACDF-4263-BCBE-F78E1A7289D7}" type="parTrans" cxnId="{47382A3F-9C04-4FD1-8CAF-E0B2A22356FC}">
      <dgm:prSet/>
      <dgm:spPr/>
      <dgm:t>
        <a:bodyPr/>
        <a:lstStyle/>
        <a:p>
          <a:endParaRPr lang="en-CA"/>
        </a:p>
      </dgm:t>
    </dgm:pt>
    <dgm:pt modelId="{980EEF14-7CBD-485A-AE4E-A8F84D976D34}" type="sibTrans" cxnId="{47382A3F-9C04-4FD1-8CAF-E0B2A22356FC}">
      <dgm:prSet/>
      <dgm:spPr/>
      <dgm:t>
        <a:bodyPr/>
        <a:lstStyle/>
        <a:p>
          <a:endParaRPr lang="en-CA"/>
        </a:p>
      </dgm:t>
    </dgm:pt>
    <dgm:pt modelId="{8CD887B8-969A-49F2-8375-0BD3F02EB694}">
      <dgm:prSet phldrT="[文本]"/>
      <dgm:spPr/>
      <dgm:t>
        <a:bodyPr/>
        <a:lstStyle/>
        <a:p>
          <a:r>
            <a:rPr lang="zh-CN" altLang="en-US" dirty="0"/>
            <a:t>世界杯竟猜体验版上线</a:t>
          </a:r>
          <a:endParaRPr lang="en-CA" dirty="0"/>
        </a:p>
      </dgm:t>
    </dgm:pt>
    <dgm:pt modelId="{1ECC6C32-4EF9-48C1-888B-05AC53E78634}" type="parTrans" cxnId="{58504CE3-7B5B-40F7-8DB4-E4709A93DFE3}">
      <dgm:prSet/>
      <dgm:spPr/>
      <dgm:t>
        <a:bodyPr/>
        <a:lstStyle/>
        <a:p>
          <a:endParaRPr lang="en-CA"/>
        </a:p>
      </dgm:t>
    </dgm:pt>
    <dgm:pt modelId="{DA572389-E5AD-4178-8F57-64D7DC42CAF3}" type="sibTrans" cxnId="{58504CE3-7B5B-40F7-8DB4-E4709A93DFE3}">
      <dgm:prSet/>
      <dgm:spPr/>
      <dgm:t>
        <a:bodyPr/>
        <a:lstStyle/>
        <a:p>
          <a:endParaRPr lang="en-CA"/>
        </a:p>
      </dgm:t>
    </dgm:pt>
    <dgm:pt modelId="{A96F5DAD-E87C-4B37-9B1A-6B69B5BC8478}">
      <dgm:prSet phldrT="[文本]"/>
      <dgm:spPr/>
      <dgm:t>
        <a:bodyPr/>
        <a:lstStyle/>
        <a:p>
          <a:r>
            <a:rPr lang="en-US" altLang="zh-CN" dirty="0"/>
            <a:t>DAPP</a:t>
          </a:r>
          <a:r>
            <a:rPr lang="zh-CN" altLang="en-US" dirty="0"/>
            <a:t>公测</a:t>
          </a:r>
          <a:endParaRPr lang="en-CA" dirty="0"/>
        </a:p>
      </dgm:t>
    </dgm:pt>
    <dgm:pt modelId="{66D0889A-AF9C-4DC4-A92D-78CD05076D3F}" type="parTrans" cxnId="{9C210628-09CF-4C04-9F6A-45E9A8E5D8B1}">
      <dgm:prSet/>
      <dgm:spPr/>
      <dgm:t>
        <a:bodyPr/>
        <a:lstStyle/>
        <a:p>
          <a:endParaRPr lang="en-CA"/>
        </a:p>
      </dgm:t>
    </dgm:pt>
    <dgm:pt modelId="{627E1886-2F0A-434F-86DA-F5DF56AF9856}" type="sibTrans" cxnId="{9C210628-09CF-4C04-9F6A-45E9A8E5D8B1}">
      <dgm:prSet/>
      <dgm:spPr/>
      <dgm:t>
        <a:bodyPr/>
        <a:lstStyle/>
        <a:p>
          <a:endParaRPr lang="en-CA"/>
        </a:p>
      </dgm:t>
    </dgm:pt>
    <dgm:pt modelId="{E98F4E95-C673-4DAB-932E-811EC492A64F}">
      <dgm:prSet phldrT="[文本]"/>
      <dgm:spPr/>
      <dgm:t>
        <a:bodyPr/>
        <a:lstStyle/>
        <a:p>
          <a:r>
            <a:rPr lang="zh-CN" altLang="en-US" dirty="0"/>
            <a:t>竞猜游戏落地海南</a:t>
          </a:r>
          <a:endParaRPr lang="en-CA" dirty="0"/>
        </a:p>
      </dgm:t>
    </dgm:pt>
    <dgm:pt modelId="{8C62A397-5423-47B1-B0FB-73AF05960D87}" type="parTrans" cxnId="{EC2F0B8A-6BA9-4DFA-98D9-815286F8DF31}">
      <dgm:prSet/>
      <dgm:spPr/>
      <dgm:t>
        <a:bodyPr/>
        <a:lstStyle/>
        <a:p>
          <a:endParaRPr lang="en-CA"/>
        </a:p>
      </dgm:t>
    </dgm:pt>
    <dgm:pt modelId="{847934CE-D7FF-4D3B-B610-411B19DA639A}" type="sibTrans" cxnId="{EC2F0B8A-6BA9-4DFA-98D9-815286F8DF31}">
      <dgm:prSet/>
      <dgm:spPr/>
      <dgm:t>
        <a:bodyPr/>
        <a:lstStyle/>
        <a:p>
          <a:endParaRPr lang="en-CA"/>
        </a:p>
      </dgm:t>
    </dgm:pt>
    <dgm:pt modelId="{BB967F35-3D22-4E0F-8A5F-13312768E47A}">
      <dgm:prSet phldrT="[文本]"/>
      <dgm:spPr/>
      <dgm:t>
        <a:bodyPr/>
        <a:lstStyle/>
        <a:p>
          <a:r>
            <a:rPr lang="zh-CN" altLang="en-US" dirty="0"/>
            <a:t>预言机</a:t>
          </a:r>
          <a:r>
            <a:rPr lang="en-CA" altLang="zh-CN" dirty="0"/>
            <a:t>(</a:t>
          </a:r>
          <a:r>
            <a:rPr lang="en-US" altLang="zh-CN" dirty="0"/>
            <a:t>Oracle)</a:t>
          </a:r>
          <a:r>
            <a:rPr lang="zh-CN" altLang="en-US" dirty="0"/>
            <a:t>第一版开发完成</a:t>
          </a:r>
          <a:endParaRPr lang="en-CA" dirty="0"/>
        </a:p>
      </dgm:t>
    </dgm:pt>
    <dgm:pt modelId="{F62798C8-CB06-4790-9162-32AF5728ABA6}" type="parTrans" cxnId="{B0C26A59-D31E-499A-9C52-1E610DAA5EC6}">
      <dgm:prSet/>
      <dgm:spPr/>
      <dgm:t>
        <a:bodyPr/>
        <a:lstStyle/>
        <a:p>
          <a:endParaRPr lang="en-CA"/>
        </a:p>
      </dgm:t>
    </dgm:pt>
    <dgm:pt modelId="{FB67096D-744F-47E1-A8B9-FE2C5BEF12AE}" type="sibTrans" cxnId="{B0C26A59-D31E-499A-9C52-1E610DAA5EC6}">
      <dgm:prSet/>
      <dgm:spPr/>
      <dgm:t>
        <a:bodyPr/>
        <a:lstStyle/>
        <a:p>
          <a:endParaRPr lang="en-CA"/>
        </a:p>
      </dgm:t>
    </dgm:pt>
    <dgm:pt modelId="{5AFBA232-38C4-4880-81AD-FD9BB700F865}">
      <dgm:prSet phldrT="[文本]"/>
      <dgm:spPr/>
      <dgm:t>
        <a:bodyPr/>
        <a:lstStyle/>
        <a:p>
          <a:r>
            <a:rPr lang="en-US" altLang="zh-CN" dirty="0"/>
            <a:t>2019/03</a:t>
          </a:r>
          <a:endParaRPr lang="en-CA" dirty="0"/>
        </a:p>
      </dgm:t>
    </dgm:pt>
    <dgm:pt modelId="{5CFAE090-FBD0-479F-892C-4742CF911705}" type="parTrans" cxnId="{A3BFD02B-AA09-44B2-947A-74B7DB18A76C}">
      <dgm:prSet/>
      <dgm:spPr/>
      <dgm:t>
        <a:bodyPr/>
        <a:lstStyle/>
        <a:p>
          <a:endParaRPr lang="en-CA"/>
        </a:p>
      </dgm:t>
    </dgm:pt>
    <dgm:pt modelId="{2E7F637B-36DE-400D-9C71-D6EF1E7BB73F}" type="sibTrans" cxnId="{A3BFD02B-AA09-44B2-947A-74B7DB18A76C}">
      <dgm:prSet/>
      <dgm:spPr/>
      <dgm:t>
        <a:bodyPr/>
        <a:lstStyle/>
        <a:p>
          <a:endParaRPr lang="en-CA"/>
        </a:p>
      </dgm:t>
    </dgm:pt>
    <dgm:pt modelId="{8B40B47B-59F5-4B7B-A310-139C8F957E44}">
      <dgm:prSet phldrT="[文本]"/>
      <dgm:spPr/>
      <dgm:t>
        <a:bodyPr/>
        <a:lstStyle/>
        <a:p>
          <a:r>
            <a:rPr lang="zh-CN" altLang="en-US" dirty="0"/>
            <a:t>移动端上线</a:t>
          </a:r>
          <a:endParaRPr lang="en-CA" dirty="0"/>
        </a:p>
      </dgm:t>
    </dgm:pt>
    <dgm:pt modelId="{3C49A801-0A6F-4F79-87DD-C238BA03D01B}" type="parTrans" cxnId="{2032ED0A-CFE3-483A-9400-B052189DF705}">
      <dgm:prSet/>
      <dgm:spPr/>
      <dgm:t>
        <a:bodyPr/>
        <a:lstStyle/>
        <a:p>
          <a:endParaRPr lang="en-CA"/>
        </a:p>
      </dgm:t>
    </dgm:pt>
    <dgm:pt modelId="{E45F8784-0777-4A46-96A4-A2E949607904}" type="sibTrans" cxnId="{2032ED0A-CFE3-483A-9400-B052189DF705}">
      <dgm:prSet/>
      <dgm:spPr/>
      <dgm:t>
        <a:bodyPr/>
        <a:lstStyle/>
        <a:p>
          <a:endParaRPr lang="en-CA"/>
        </a:p>
      </dgm:t>
    </dgm:pt>
    <dgm:pt modelId="{F6509505-F91F-42F9-B8DC-49B2C9F3D679}">
      <dgm:prSet phldrT="[文本]"/>
      <dgm:spPr/>
      <dgm:t>
        <a:bodyPr/>
        <a:lstStyle/>
        <a:p>
          <a:r>
            <a:rPr lang="en-US" altLang="zh-CN" dirty="0"/>
            <a:t>2019/06</a:t>
          </a:r>
          <a:endParaRPr lang="en-CA" dirty="0"/>
        </a:p>
      </dgm:t>
    </dgm:pt>
    <dgm:pt modelId="{6730C582-110D-4608-BDA8-37CD864DE9FC}" type="parTrans" cxnId="{85F8CD62-49A4-427B-B4A1-911D20E5A614}">
      <dgm:prSet/>
      <dgm:spPr/>
      <dgm:t>
        <a:bodyPr/>
        <a:lstStyle/>
        <a:p>
          <a:endParaRPr lang="en-CA"/>
        </a:p>
      </dgm:t>
    </dgm:pt>
    <dgm:pt modelId="{5E4EECFA-54BD-4F88-81E9-316E9201DC11}" type="sibTrans" cxnId="{85F8CD62-49A4-427B-B4A1-911D20E5A614}">
      <dgm:prSet/>
      <dgm:spPr/>
      <dgm:t>
        <a:bodyPr/>
        <a:lstStyle/>
        <a:p>
          <a:endParaRPr lang="en-CA"/>
        </a:p>
      </dgm:t>
    </dgm:pt>
    <dgm:pt modelId="{C29309A3-9924-4C70-81A9-DE1CBC0D64E9}">
      <dgm:prSet phldrT="[文本]"/>
      <dgm:spPr/>
      <dgm:t>
        <a:bodyPr/>
        <a:lstStyle/>
        <a:p>
          <a:r>
            <a:rPr lang="zh-CN" altLang="en-US" dirty="0"/>
            <a:t>智能合约引擎上线</a:t>
          </a:r>
          <a:endParaRPr lang="en-CA" dirty="0"/>
        </a:p>
      </dgm:t>
    </dgm:pt>
    <dgm:pt modelId="{52089C10-ADB8-4A1F-BA38-0C5EFA7D01E4}" type="parTrans" cxnId="{E9DF927E-961F-461B-BC32-55E9ED17E531}">
      <dgm:prSet/>
      <dgm:spPr/>
      <dgm:t>
        <a:bodyPr/>
        <a:lstStyle/>
        <a:p>
          <a:endParaRPr lang="en-CA"/>
        </a:p>
      </dgm:t>
    </dgm:pt>
    <dgm:pt modelId="{651D046F-F5DA-4594-9DC3-2F113D20031E}" type="sibTrans" cxnId="{E9DF927E-961F-461B-BC32-55E9ED17E531}">
      <dgm:prSet/>
      <dgm:spPr/>
      <dgm:t>
        <a:bodyPr/>
        <a:lstStyle/>
        <a:p>
          <a:endParaRPr lang="en-CA"/>
        </a:p>
      </dgm:t>
    </dgm:pt>
    <dgm:pt modelId="{1D1D5ED0-5D85-42E8-9ECE-DD250C545C13}">
      <dgm:prSet phldrT="[文本]"/>
      <dgm:spPr/>
      <dgm:t>
        <a:bodyPr/>
        <a:lstStyle/>
        <a:p>
          <a:r>
            <a:rPr lang="en-US" altLang="zh-CN" dirty="0"/>
            <a:t>2019/08</a:t>
          </a:r>
          <a:endParaRPr lang="en-CA" dirty="0"/>
        </a:p>
      </dgm:t>
    </dgm:pt>
    <dgm:pt modelId="{F1512057-1D39-49F2-942F-16657024A4C5}" type="parTrans" cxnId="{50A5F7A4-1745-40E7-B5D2-7EC02148D752}">
      <dgm:prSet/>
      <dgm:spPr/>
      <dgm:t>
        <a:bodyPr/>
        <a:lstStyle/>
        <a:p>
          <a:endParaRPr lang="en-CA"/>
        </a:p>
      </dgm:t>
    </dgm:pt>
    <dgm:pt modelId="{64CB3CC8-3EE0-4F3C-85AD-7382AD9611FC}" type="sibTrans" cxnId="{50A5F7A4-1745-40E7-B5D2-7EC02148D752}">
      <dgm:prSet/>
      <dgm:spPr/>
      <dgm:t>
        <a:bodyPr/>
        <a:lstStyle/>
        <a:p>
          <a:endParaRPr lang="en-CA"/>
        </a:p>
      </dgm:t>
    </dgm:pt>
    <dgm:pt modelId="{D7D99495-862E-48B6-ACDD-88787E0CADF3}">
      <dgm:prSet phldrT="[文本]"/>
      <dgm:spPr/>
      <dgm:t>
        <a:bodyPr/>
        <a:lstStyle/>
        <a:p>
          <a:r>
            <a:rPr lang="zh-CN" altLang="en-US" dirty="0"/>
            <a:t>跨链钱包上线</a:t>
          </a:r>
          <a:endParaRPr lang="en-CA" dirty="0"/>
        </a:p>
      </dgm:t>
    </dgm:pt>
    <dgm:pt modelId="{2BED45E7-98BF-4663-80BE-1B73131CC818}" type="parTrans" cxnId="{D016C1B7-CB0D-4D9F-BD0C-A1C4D3ACB00F}">
      <dgm:prSet/>
      <dgm:spPr/>
      <dgm:t>
        <a:bodyPr/>
        <a:lstStyle/>
        <a:p>
          <a:endParaRPr lang="en-CA"/>
        </a:p>
      </dgm:t>
    </dgm:pt>
    <dgm:pt modelId="{0BB5FCF8-A835-47C1-9F8B-5C55B9A1695C}" type="sibTrans" cxnId="{D016C1B7-CB0D-4D9F-BD0C-A1C4D3ACB00F}">
      <dgm:prSet/>
      <dgm:spPr/>
      <dgm:t>
        <a:bodyPr/>
        <a:lstStyle/>
        <a:p>
          <a:endParaRPr lang="en-CA"/>
        </a:p>
      </dgm:t>
    </dgm:pt>
    <dgm:pt modelId="{ACFCD2A7-A4C3-4171-96B0-0401ED6CF3C1}" type="pres">
      <dgm:prSet presAssocID="{4A61C656-7AF0-483E-9DC5-0FC6203C5B2F}" presName="linearFlow" presStyleCnt="0">
        <dgm:presLayoutVars>
          <dgm:dir/>
          <dgm:animLvl val="lvl"/>
          <dgm:resizeHandles val="exact"/>
        </dgm:presLayoutVars>
      </dgm:prSet>
      <dgm:spPr/>
    </dgm:pt>
    <dgm:pt modelId="{D3B6950E-B2DB-422D-A964-7E3C93B4601E}" type="pres">
      <dgm:prSet presAssocID="{2869961C-A843-48C8-81CE-D9B41CBBE008}" presName="composite" presStyleCnt="0"/>
      <dgm:spPr/>
    </dgm:pt>
    <dgm:pt modelId="{4BD213AB-06F7-450D-86CC-4274AD1171BC}" type="pres">
      <dgm:prSet presAssocID="{2869961C-A843-48C8-81CE-D9B41CBBE008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BCA83DE4-4401-4C2F-8D33-3319FF5D9497}" type="pres">
      <dgm:prSet presAssocID="{2869961C-A843-48C8-81CE-D9B41CBBE008}" presName="descendantText" presStyleLbl="alignAcc1" presStyleIdx="0" presStyleCnt="10">
        <dgm:presLayoutVars>
          <dgm:bulletEnabled val="1"/>
        </dgm:presLayoutVars>
      </dgm:prSet>
      <dgm:spPr/>
    </dgm:pt>
    <dgm:pt modelId="{5ACB13F3-4FD9-48D9-A0BB-76AD1E1692E0}" type="pres">
      <dgm:prSet presAssocID="{BDC54816-3D20-4A6E-BDEC-F31006ED0BBE}" presName="sp" presStyleCnt="0"/>
      <dgm:spPr/>
    </dgm:pt>
    <dgm:pt modelId="{A552BD71-3423-471D-9BD8-49CCFC01FCE3}" type="pres">
      <dgm:prSet presAssocID="{A9EE8AB0-3B83-46D6-BD96-7E5E8BECFECF}" presName="composite" presStyleCnt="0"/>
      <dgm:spPr/>
    </dgm:pt>
    <dgm:pt modelId="{365AE0AA-C6F6-444C-87B6-E8C88A1F0242}" type="pres">
      <dgm:prSet presAssocID="{A9EE8AB0-3B83-46D6-BD96-7E5E8BECFECF}" presName="parentText" presStyleLbl="alignNode1" presStyleIdx="1" presStyleCnt="10">
        <dgm:presLayoutVars>
          <dgm:chMax val="1"/>
          <dgm:bulletEnabled val="1"/>
        </dgm:presLayoutVars>
      </dgm:prSet>
      <dgm:spPr/>
    </dgm:pt>
    <dgm:pt modelId="{70A5AB0A-68D7-4F64-A51B-D431EA661C83}" type="pres">
      <dgm:prSet presAssocID="{A9EE8AB0-3B83-46D6-BD96-7E5E8BECFECF}" presName="descendantText" presStyleLbl="alignAcc1" presStyleIdx="1" presStyleCnt="10">
        <dgm:presLayoutVars>
          <dgm:bulletEnabled val="1"/>
        </dgm:presLayoutVars>
      </dgm:prSet>
      <dgm:spPr/>
    </dgm:pt>
    <dgm:pt modelId="{9C8930B5-58C7-4F34-BC0C-761632F2027B}" type="pres">
      <dgm:prSet presAssocID="{C5D8E7D5-7CEB-4DCC-9B43-985FBAF25C37}" presName="sp" presStyleCnt="0"/>
      <dgm:spPr/>
    </dgm:pt>
    <dgm:pt modelId="{41C4F721-BAEE-455B-B8B2-AE078FA7B276}" type="pres">
      <dgm:prSet presAssocID="{000E6BA0-A6F4-4644-904F-71BFF36B4584}" presName="composite" presStyleCnt="0"/>
      <dgm:spPr/>
    </dgm:pt>
    <dgm:pt modelId="{5741B5EB-BDD5-44C1-889B-25B60C4F349E}" type="pres">
      <dgm:prSet presAssocID="{000E6BA0-A6F4-4644-904F-71BFF36B4584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1F3C6101-7D3D-48A7-A608-6B2C22A5E43F}" type="pres">
      <dgm:prSet presAssocID="{000E6BA0-A6F4-4644-904F-71BFF36B4584}" presName="descendantText" presStyleLbl="alignAcc1" presStyleIdx="2" presStyleCnt="10">
        <dgm:presLayoutVars>
          <dgm:bulletEnabled val="1"/>
        </dgm:presLayoutVars>
      </dgm:prSet>
      <dgm:spPr/>
    </dgm:pt>
    <dgm:pt modelId="{2CD77459-F7C9-4D8F-858D-37356664B195}" type="pres">
      <dgm:prSet presAssocID="{A4025B20-E6A5-4DBE-9274-80903D8E861E}" presName="sp" presStyleCnt="0"/>
      <dgm:spPr/>
    </dgm:pt>
    <dgm:pt modelId="{CD0940AF-5B29-45C2-9ADE-31A99642B69E}" type="pres">
      <dgm:prSet presAssocID="{8BDB207D-1366-49F3-8DF8-E005CD8A927B}" presName="composite" presStyleCnt="0"/>
      <dgm:spPr/>
    </dgm:pt>
    <dgm:pt modelId="{86AA0A3C-E9D6-4135-BF26-1E4356FC73E5}" type="pres">
      <dgm:prSet presAssocID="{8BDB207D-1366-49F3-8DF8-E005CD8A927B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6A047E17-BF69-4C93-A661-D24AA1EADFC0}" type="pres">
      <dgm:prSet presAssocID="{8BDB207D-1366-49F3-8DF8-E005CD8A927B}" presName="descendantText" presStyleLbl="alignAcc1" presStyleIdx="3" presStyleCnt="10">
        <dgm:presLayoutVars>
          <dgm:bulletEnabled val="1"/>
        </dgm:presLayoutVars>
      </dgm:prSet>
      <dgm:spPr/>
    </dgm:pt>
    <dgm:pt modelId="{D3AAE0A3-DF53-4204-B2DE-B3D710C8F733}" type="pres">
      <dgm:prSet presAssocID="{CA25803D-7C69-46EA-AF64-3EA0BD80DEF3}" presName="sp" presStyleCnt="0"/>
      <dgm:spPr/>
    </dgm:pt>
    <dgm:pt modelId="{34C6D831-DD70-40E5-A984-8AB46F7D8B61}" type="pres">
      <dgm:prSet presAssocID="{702353F7-9555-49C7-A5BA-6B3C7F76F96F}" presName="composite" presStyleCnt="0"/>
      <dgm:spPr/>
    </dgm:pt>
    <dgm:pt modelId="{363E3840-6F09-4B1F-A5FD-D8D2556DE20D}" type="pres">
      <dgm:prSet presAssocID="{702353F7-9555-49C7-A5BA-6B3C7F76F96F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82FCF805-9799-42D6-8112-294CBA83C1DF}" type="pres">
      <dgm:prSet presAssocID="{702353F7-9555-49C7-A5BA-6B3C7F76F96F}" presName="descendantText" presStyleLbl="alignAcc1" presStyleIdx="4" presStyleCnt="10">
        <dgm:presLayoutVars>
          <dgm:bulletEnabled val="1"/>
        </dgm:presLayoutVars>
      </dgm:prSet>
      <dgm:spPr/>
    </dgm:pt>
    <dgm:pt modelId="{BB1783FE-24CC-434B-B0E5-3A0EDC3D60FB}" type="pres">
      <dgm:prSet presAssocID="{E36137BE-6891-47DE-BA1C-9155D8A84822}" presName="sp" presStyleCnt="0"/>
      <dgm:spPr/>
    </dgm:pt>
    <dgm:pt modelId="{5838D9E9-D818-434F-9759-7FA29496EC53}" type="pres">
      <dgm:prSet presAssocID="{79376615-76BE-48B1-84FB-BC5DD5EDBB04}" presName="composite" presStyleCnt="0"/>
      <dgm:spPr/>
    </dgm:pt>
    <dgm:pt modelId="{34CD200A-C8AD-4838-9B38-A05616232BD3}" type="pres">
      <dgm:prSet presAssocID="{79376615-76BE-48B1-84FB-BC5DD5EDBB04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B3126FDB-095F-43D2-86D1-157F23331DF0}" type="pres">
      <dgm:prSet presAssocID="{79376615-76BE-48B1-84FB-BC5DD5EDBB04}" presName="descendantText" presStyleLbl="alignAcc1" presStyleIdx="5" presStyleCnt="10">
        <dgm:presLayoutVars>
          <dgm:bulletEnabled val="1"/>
        </dgm:presLayoutVars>
      </dgm:prSet>
      <dgm:spPr/>
    </dgm:pt>
    <dgm:pt modelId="{61C3D572-64F0-4A8E-90D8-7306810C2587}" type="pres">
      <dgm:prSet presAssocID="{24AB35E9-CAAE-463A-805E-8FC2FD0FF567}" presName="sp" presStyleCnt="0"/>
      <dgm:spPr/>
    </dgm:pt>
    <dgm:pt modelId="{0C979351-B51C-4091-8EE9-566A9046A2F1}" type="pres">
      <dgm:prSet presAssocID="{0792C099-043B-4A42-918F-FF99CA96F028}" presName="composite" presStyleCnt="0"/>
      <dgm:spPr/>
    </dgm:pt>
    <dgm:pt modelId="{CA93195C-3C62-4D0F-8AF1-2F4B5677415B}" type="pres">
      <dgm:prSet presAssocID="{0792C099-043B-4A42-918F-FF99CA96F028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27629AD8-FFDE-4979-AEC0-BB1E4E797C39}" type="pres">
      <dgm:prSet presAssocID="{0792C099-043B-4A42-918F-FF99CA96F028}" presName="descendantText" presStyleLbl="alignAcc1" presStyleIdx="6" presStyleCnt="10">
        <dgm:presLayoutVars>
          <dgm:bulletEnabled val="1"/>
        </dgm:presLayoutVars>
      </dgm:prSet>
      <dgm:spPr/>
    </dgm:pt>
    <dgm:pt modelId="{BD2D79AE-7DB0-4F73-9CBC-867BEB250174}" type="pres">
      <dgm:prSet presAssocID="{7947074E-F460-4520-9F7A-34D072285A8C}" presName="sp" presStyleCnt="0"/>
      <dgm:spPr/>
    </dgm:pt>
    <dgm:pt modelId="{926E9338-AAC8-448A-8CEE-3280DE5BC3E8}" type="pres">
      <dgm:prSet presAssocID="{5AFBA232-38C4-4880-81AD-FD9BB700F865}" presName="composite" presStyleCnt="0"/>
      <dgm:spPr/>
    </dgm:pt>
    <dgm:pt modelId="{C9E94AD9-A9DC-4F83-A9BA-1D9894CE1255}" type="pres">
      <dgm:prSet presAssocID="{5AFBA232-38C4-4880-81AD-FD9BB700F865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D6157C88-84D1-4964-899E-C28FBE7F1744}" type="pres">
      <dgm:prSet presAssocID="{5AFBA232-38C4-4880-81AD-FD9BB700F865}" presName="descendantText" presStyleLbl="alignAcc1" presStyleIdx="7" presStyleCnt="10">
        <dgm:presLayoutVars>
          <dgm:bulletEnabled val="1"/>
        </dgm:presLayoutVars>
      </dgm:prSet>
      <dgm:spPr/>
    </dgm:pt>
    <dgm:pt modelId="{1D34E8B7-6E03-4F8D-BC63-01CAD1A199D6}" type="pres">
      <dgm:prSet presAssocID="{2E7F637B-36DE-400D-9C71-D6EF1E7BB73F}" presName="sp" presStyleCnt="0"/>
      <dgm:spPr/>
    </dgm:pt>
    <dgm:pt modelId="{ADE1345D-23A6-4ACF-8CF3-92B2B1E061ED}" type="pres">
      <dgm:prSet presAssocID="{F6509505-F91F-42F9-B8DC-49B2C9F3D679}" presName="composite" presStyleCnt="0"/>
      <dgm:spPr/>
    </dgm:pt>
    <dgm:pt modelId="{BA530375-9DAB-430B-907B-AFE075C75A08}" type="pres">
      <dgm:prSet presAssocID="{F6509505-F91F-42F9-B8DC-49B2C9F3D679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DE21AA3F-4D38-45DA-86ED-EDBA7537315B}" type="pres">
      <dgm:prSet presAssocID="{F6509505-F91F-42F9-B8DC-49B2C9F3D679}" presName="descendantText" presStyleLbl="alignAcc1" presStyleIdx="8" presStyleCnt="10">
        <dgm:presLayoutVars>
          <dgm:bulletEnabled val="1"/>
        </dgm:presLayoutVars>
      </dgm:prSet>
      <dgm:spPr/>
    </dgm:pt>
    <dgm:pt modelId="{7A1AA540-00A7-4A07-AFF8-27A3A17C7128}" type="pres">
      <dgm:prSet presAssocID="{5E4EECFA-54BD-4F88-81E9-316E9201DC11}" presName="sp" presStyleCnt="0"/>
      <dgm:spPr/>
    </dgm:pt>
    <dgm:pt modelId="{B7AC361A-ACAE-41DD-B586-587B35F5FD6D}" type="pres">
      <dgm:prSet presAssocID="{1D1D5ED0-5D85-42E8-9ECE-DD250C545C13}" presName="composite" presStyleCnt="0"/>
      <dgm:spPr/>
    </dgm:pt>
    <dgm:pt modelId="{94EBCBCF-370A-4FC2-B7B8-0BBC5D32435E}" type="pres">
      <dgm:prSet presAssocID="{1D1D5ED0-5D85-42E8-9ECE-DD250C545C13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AB10E657-95F8-4CFC-8EE9-57FFCA0B8817}" type="pres">
      <dgm:prSet presAssocID="{1D1D5ED0-5D85-42E8-9ECE-DD250C545C13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2032ED0A-CFE3-483A-9400-B052189DF705}" srcId="{5AFBA232-38C4-4880-81AD-FD9BB700F865}" destId="{8B40B47B-59F5-4B7B-A310-139C8F957E44}" srcOrd="0" destOrd="0" parTransId="{3C49A801-0A6F-4F79-87DD-C238BA03D01B}" sibTransId="{E45F8784-0777-4A46-96A4-A2E949607904}"/>
    <dgm:cxn modelId="{45B5600B-3B5C-4894-B3F1-EA810C9B6F66}" srcId="{4A61C656-7AF0-483E-9DC5-0FC6203C5B2F}" destId="{8BDB207D-1366-49F3-8DF8-E005CD8A927B}" srcOrd="3" destOrd="0" parTransId="{13CD65C6-1337-46CF-A88F-6585D17BC408}" sibTransId="{CA25803D-7C69-46EA-AF64-3EA0BD80DEF3}"/>
    <dgm:cxn modelId="{29942513-62FD-499D-85B7-0136A9DFEB52}" type="presOf" srcId="{2869961C-A843-48C8-81CE-D9B41CBBE008}" destId="{4BD213AB-06F7-450D-86CC-4274AD1171BC}" srcOrd="0" destOrd="0" presId="urn:microsoft.com/office/officeart/2005/8/layout/chevron2"/>
    <dgm:cxn modelId="{21B1661A-70A6-4874-98C2-8344FEAD9CF6}" type="presOf" srcId="{79376615-76BE-48B1-84FB-BC5DD5EDBB04}" destId="{34CD200A-C8AD-4838-9B38-A05616232BD3}" srcOrd="0" destOrd="0" presId="urn:microsoft.com/office/officeart/2005/8/layout/chevron2"/>
    <dgm:cxn modelId="{62DAFD21-BB55-4F0C-B0C8-2ABDAA7144F1}" type="presOf" srcId="{4A61C656-7AF0-483E-9DC5-0FC6203C5B2F}" destId="{ACFCD2A7-A4C3-4171-96B0-0401ED6CF3C1}" srcOrd="0" destOrd="0" presId="urn:microsoft.com/office/officeart/2005/8/layout/chevron2"/>
    <dgm:cxn modelId="{9C210628-09CF-4C04-9F6A-45E9A8E5D8B1}" srcId="{702353F7-9555-49C7-A5BA-6B3C7F76F96F}" destId="{A96F5DAD-E87C-4B37-9B1A-6B69B5BC8478}" srcOrd="0" destOrd="0" parTransId="{66D0889A-AF9C-4DC4-A92D-78CD05076D3F}" sibTransId="{627E1886-2F0A-434F-86DA-F5DF56AF9856}"/>
    <dgm:cxn modelId="{A3BFD02B-AA09-44B2-947A-74B7DB18A76C}" srcId="{4A61C656-7AF0-483E-9DC5-0FC6203C5B2F}" destId="{5AFBA232-38C4-4880-81AD-FD9BB700F865}" srcOrd="7" destOrd="0" parTransId="{5CFAE090-FBD0-479F-892C-4742CF911705}" sibTransId="{2E7F637B-36DE-400D-9C71-D6EF1E7BB73F}"/>
    <dgm:cxn modelId="{4631F02B-0FDD-40BC-A85A-DD3734895FE5}" type="presOf" srcId="{A9EE8AB0-3B83-46D6-BD96-7E5E8BECFECF}" destId="{365AE0AA-C6F6-444C-87B6-E8C88A1F0242}" srcOrd="0" destOrd="0" presId="urn:microsoft.com/office/officeart/2005/8/layout/chevron2"/>
    <dgm:cxn modelId="{36BC5D3A-6408-4B09-9760-C36980141E2E}" type="presOf" srcId="{8CD887B8-969A-49F2-8375-0BD3F02EB694}" destId="{6A047E17-BF69-4C93-A661-D24AA1EADFC0}" srcOrd="0" destOrd="0" presId="urn:microsoft.com/office/officeart/2005/8/layout/chevron2"/>
    <dgm:cxn modelId="{17AC863E-B9AC-4781-B87F-FC7129090539}" srcId="{4A61C656-7AF0-483E-9DC5-0FC6203C5B2F}" destId="{79376615-76BE-48B1-84FB-BC5DD5EDBB04}" srcOrd="5" destOrd="0" parTransId="{4641755D-1778-45B0-BDBD-B955C70493A2}" sibTransId="{24AB35E9-CAAE-463A-805E-8FC2FD0FF567}"/>
    <dgm:cxn modelId="{47382A3F-9C04-4FD1-8CAF-E0B2A22356FC}" srcId="{000E6BA0-A6F4-4644-904F-71BFF36B4584}" destId="{D1322FD5-CF4E-4749-994B-CDDAD4B47B85}" srcOrd="0" destOrd="0" parTransId="{FA6009E5-ACDF-4263-BCBE-F78E1A7289D7}" sibTransId="{980EEF14-7CBD-485A-AE4E-A8F84D976D34}"/>
    <dgm:cxn modelId="{E50D475D-C671-48C1-938C-E9025B1732E9}" type="presOf" srcId="{103ED1BE-C879-4C67-918B-C1332EBB79D8}" destId="{BCA83DE4-4401-4C2F-8D33-3319FF5D9497}" srcOrd="0" destOrd="0" presId="urn:microsoft.com/office/officeart/2005/8/layout/chevron2"/>
    <dgm:cxn modelId="{85F8CD62-49A4-427B-B4A1-911D20E5A614}" srcId="{4A61C656-7AF0-483E-9DC5-0FC6203C5B2F}" destId="{F6509505-F91F-42F9-B8DC-49B2C9F3D679}" srcOrd="8" destOrd="0" parTransId="{6730C582-110D-4608-BDA8-37CD864DE9FC}" sibTransId="{5E4EECFA-54BD-4F88-81E9-316E9201DC11}"/>
    <dgm:cxn modelId="{C78A3665-5CFF-49C2-9DD1-EEB119D00D3E}" type="presOf" srcId="{BB967F35-3D22-4E0F-8A5F-13312768E47A}" destId="{27629AD8-FFDE-4979-AEC0-BB1E4E797C39}" srcOrd="0" destOrd="0" presId="urn:microsoft.com/office/officeart/2005/8/layout/chevron2"/>
    <dgm:cxn modelId="{CB875846-970C-4611-8931-61C7F0E9AA44}" srcId="{4A61C656-7AF0-483E-9DC5-0FC6203C5B2F}" destId="{A9EE8AB0-3B83-46D6-BD96-7E5E8BECFECF}" srcOrd="1" destOrd="0" parTransId="{3E401F69-9381-433B-82D6-272B42D4D950}" sibTransId="{C5D8E7D5-7CEB-4DCC-9B43-985FBAF25C37}"/>
    <dgm:cxn modelId="{68C12769-A263-4BD5-81C3-2209530CA025}" type="presOf" srcId="{A96F5DAD-E87C-4B37-9B1A-6B69B5BC8478}" destId="{82FCF805-9799-42D6-8112-294CBA83C1DF}" srcOrd="0" destOrd="0" presId="urn:microsoft.com/office/officeart/2005/8/layout/chevron2"/>
    <dgm:cxn modelId="{9047EA55-71E2-469C-9298-86C0B10CB09E}" srcId="{4A61C656-7AF0-483E-9DC5-0FC6203C5B2F}" destId="{702353F7-9555-49C7-A5BA-6B3C7F76F96F}" srcOrd="4" destOrd="0" parTransId="{4F5C3A3E-2621-4502-A437-82B553070B84}" sibTransId="{E36137BE-6891-47DE-BA1C-9155D8A84822}"/>
    <dgm:cxn modelId="{890DDB58-2EC2-47A6-920D-DFC03F89039B}" type="presOf" srcId="{0792C099-043B-4A42-918F-FF99CA96F028}" destId="{CA93195C-3C62-4D0F-8AF1-2F4B5677415B}" srcOrd="0" destOrd="0" presId="urn:microsoft.com/office/officeart/2005/8/layout/chevron2"/>
    <dgm:cxn modelId="{B0C26A59-D31E-499A-9C52-1E610DAA5EC6}" srcId="{0792C099-043B-4A42-918F-FF99CA96F028}" destId="{BB967F35-3D22-4E0F-8A5F-13312768E47A}" srcOrd="0" destOrd="0" parTransId="{F62798C8-CB06-4790-9162-32AF5728ABA6}" sibTransId="{FB67096D-744F-47E1-A8B9-FE2C5BEF12AE}"/>
    <dgm:cxn modelId="{E9DF927E-961F-461B-BC32-55E9ED17E531}" srcId="{F6509505-F91F-42F9-B8DC-49B2C9F3D679}" destId="{C29309A3-9924-4C70-81A9-DE1CBC0D64E9}" srcOrd="0" destOrd="0" parTransId="{52089C10-ADB8-4A1F-BA38-0C5EFA7D01E4}" sibTransId="{651D046F-F5DA-4594-9DC3-2F113D20031E}"/>
    <dgm:cxn modelId="{91F44D83-E795-4259-BAE5-683BE1724F67}" type="presOf" srcId="{702353F7-9555-49C7-A5BA-6B3C7F76F96F}" destId="{363E3840-6F09-4B1F-A5FD-D8D2556DE20D}" srcOrd="0" destOrd="0" presId="urn:microsoft.com/office/officeart/2005/8/layout/chevron2"/>
    <dgm:cxn modelId="{DC3A1285-DEB7-4732-8E24-7874896544E8}" type="presOf" srcId="{1D1D5ED0-5D85-42E8-9ECE-DD250C545C13}" destId="{94EBCBCF-370A-4FC2-B7B8-0BBC5D32435E}" srcOrd="0" destOrd="0" presId="urn:microsoft.com/office/officeart/2005/8/layout/chevron2"/>
    <dgm:cxn modelId="{9B4DCF85-8899-4846-B3BB-9871E1A8154C}" type="presOf" srcId="{E98F4E95-C673-4DAB-932E-811EC492A64F}" destId="{B3126FDB-095F-43D2-86D1-157F23331DF0}" srcOrd="0" destOrd="0" presId="urn:microsoft.com/office/officeart/2005/8/layout/chevron2"/>
    <dgm:cxn modelId="{63C19088-0292-40A9-BA6B-2808DFA49329}" type="presOf" srcId="{8BDB207D-1366-49F3-8DF8-E005CD8A927B}" destId="{86AA0A3C-E9D6-4135-BF26-1E4356FC73E5}" srcOrd="0" destOrd="0" presId="urn:microsoft.com/office/officeart/2005/8/layout/chevron2"/>
    <dgm:cxn modelId="{EC2F0B8A-6BA9-4DFA-98D9-815286F8DF31}" srcId="{79376615-76BE-48B1-84FB-BC5DD5EDBB04}" destId="{E98F4E95-C673-4DAB-932E-811EC492A64F}" srcOrd="0" destOrd="0" parTransId="{8C62A397-5423-47B1-B0FB-73AF05960D87}" sibTransId="{847934CE-D7FF-4D3B-B610-411B19DA639A}"/>
    <dgm:cxn modelId="{B1C9CE8D-CA4C-411A-94D5-D8816476E7FA}" type="presOf" srcId="{8B40B47B-59F5-4B7B-A310-139C8F957E44}" destId="{D6157C88-84D1-4964-899E-C28FBE7F1744}" srcOrd="0" destOrd="0" presId="urn:microsoft.com/office/officeart/2005/8/layout/chevron2"/>
    <dgm:cxn modelId="{59E7D691-C706-4F42-B7C5-D8C965ADE89E}" type="presOf" srcId="{F6509505-F91F-42F9-B8DC-49B2C9F3D679}" destId="{BA530375-9DAB-430B-907B-AFE075C75A08}" srcOrd="0" destOrd="0" presId="urn:microsoft.com/office/officeart/2005/8/layout/chevron2"/>
    <dgm:cxn modelId="{AC4C4E92-0A51-4798-AD1F-B24F73DE747F}" type="presOf" srcId="{D1322FD5-CF4E-4749-994B-CDDAD4B47B85}" destId="{1F3C6101-7D3D-48A7-A608-6B2C22A5E43F}" srcOrd="0" destOrd="0" presId="urn:microsoft.com/office/officeart/2005/8/layout/chevron2"/>
    <dgm:cxn modelId="{50BC58A0-1CB2-4A6E-B7C3-E42DC6FAB5E9}" type="presOf" srcId="{09A066DC-A455-4976-A7CF-C961754F4792}" destId="{70A5AB0A-68D7-4F64-A51B-D431EA661C83}" srcOrd="0" destOrd="0" presId="urn:microsoft.com/office/officeart/2005/8/layout/chevron2"/>
    <dgm:cxn modelId="{50A5F7A4-1745-40E7-B5D2-7EC02148D752}" srcId="{4A61C656-7AF0-483E-9DC5-0FC6203C5B2F}" destId="{1D1D5ED0-5D85-42E8-9ECE-DD250C545C13}" srcOrd="9" destOrd="0" parTransId="{F1512057-1D39-49F2-942F-16657024A4C5}" sibTransId="{64CB3CC8-3EE0-4F3C-85AD-7382AD9611FC}"/>
    <dgm:cxn modelId="{2BD390B5-927B-4F4A-89EE-E26198B2A4DB}" type="presOf" srcId="{5AFBA232-38C4-4880-81AD-FD9BB700F865}" destId="{C9E94AD9-A9DC-4F83-A9BA-1D9894CE1255}" srcOrd="0" destOrd="0" presId="urn:microsoft.com/office/officeart/2005/8/layout/chevron2"/>
    <dgm:cxn modelId="{D016C1B7-CB0D-4D9F-BD0C-A1C4D3ACB00F}" srcId="{1D1D5ED0-5D85-42E8-9ECE-DD250C545C13}" destId="{D7D99495-862E-48B6-ACDD-88787E0CADF3}" srcOrd="0" destOrd="0" parTransId="{2BED45E7-98BF-4663-80BE-1B73131CC818}" sibTransId="{0BB5FCF8-A835-47C1-9F8B-5C55B9A1695C}"/>
    <dgm:cxn modelId="{1ABF09C4-559F-4218-9D1F-B526A8EC265E}" srcId="{4A61C656-7AF0-483E-9DC5-0FC6203C5B2F}" destId="{000E6BA0-A6F4-4644-904F-71BFF36B4584}" srcOrd="2" destOrd="0" parTransId="{3FF57307-C94E-44B0-BBC3-9FEC0EB230C3}" sibTransId="{A4025B20-E6A5-4DBE-9274-80903D8E861E}"/>
    <dgm:cxn modelId="{ED0D56C4-7CAD-4453-8BD0-C49F60FBB10A}" type="presOf" srcId="{000E6BA0-A6F4-4644-904F-71BFF36B4584}" destId="{5741B5EB-BDD5-44C1-889B-25B60C4F349E}" srcOrd="0" destOrd="0" presId="urn:microsoft.com/office/officeart/2005/8/layout/chevron2"/>
    <dgm:cxn modelId="{58504CE3-7B5B-40F7-8DB4-E4709A93DFE3}" srcId="{8BDB207D-1366-49F3-8DF8-E005CD8A927B}" destId="{8CD887B8-969A-49F2-8375-0BD3F02EB694}" srcOrd="0" destOrd="0" parTransId="{1ECC6C32-4EF9-48C1-888B-05AC53E78634}" sibTransId="{DA572389-E5AD-4178-8F57-64D7DC42CAF3}"/>
    <dgm:cxn modelId="{43E1D3E4-2576-40A2-9563-2A6025768A63}" srcId="{A9EE8AB0-3B83-46D6-BD96-7E5E8BECFECF}" destId="{09A066DC-A455-4976-A7CF-C961754F4792}" srcOrd="0" destOrd="0" parTransId="{D48ADCA5-7D77-43A4-868E-F93B2F029132}" sibTransId="{27549B88-E158-47B8-90FE-CA2E219ABC26}"/>
    <dgm:cxn modelId="{431E0EF0-2610-466F-B539-C3CBBC024116}" srcId="{4A61C656-7AF0-483E-9DC5-0FC6203C5B2F}" destId="{2869961C-A843-48C8-81CE-D9B41CBBE008}" srcOrd="0" destOrd="0" parTransId="{300A9C33-539F-40B2-A521-09476D84A523}" sibTransId="{BDC54816-3D20-4A6E-BDEC-F31006ED0BBE}"/>
    <dgm:cxn modelId="{3D940BF7-7EEE-4281-8AAA-7BCBBB026ABB}" srcId="{2869961C-A843-48C8-81CE-D9B41CBBE008}" destId="{103ED1BE-C879-4C67-918B-C1332EBB79D8}" srcOrd="0" destOrd="0" parTransId="{609A1F09-2966-4EE3-BC8D-BB4817C34BDA}" sibTransId="{C7172319-9D25-4572-AE76-C411D50CD3A2}"/>
    <dgm:cxn modelId="{B0BD8FFC-CC02-485B-B073-6653B6FA700D}" type="presOf" srcId="{C29309A3-9924-4C70-81A9-DE1CBC0D64E9}" destId="{DE21AA3F-4D38-45DA-86ED-EDBA7537315B}" srcOrd="0" destOrd="0" presId="urn:microsoft.com/office/officeart/2005/8/layout/chevron2"/>
    <dgm:cxn modelId="{6FA8DAFE-E002-4303-9DF1-9047F31C29F2}" srcId="{4A61C656-7AF0-483E-9DC5-0FC6203C5B2F}" destId="{0792C099-043B-4A42-918F-FF99CA96F028}" srcOrd="6" destOrd="0" parTransId="{F84B7F8B-5235-4839-8E06-5AF42BEBC944}" sibTransId="{7947074E-F460-4520-9F7A-34D072285A8C}"/>
    <dgm:cxn modelId="{C46C10FF-3122-4665-B609-2111BA72110A}" type="presOf" srcId="{D7D99495-862E-48B6-ACDD-88787E0CADF3}" destId="{AB10E657-95F8-4CFC-8EE9-57FFCA0B8817}" srcOrd="0" destOrd="0" presId="urn:microsoft.com/office/officeart/2005/8/layout/chevron2"/>
    <dgm:cxn modelId="{7DBF3A29-E94E-45FA-B529-975CEA7AEAC2}" type="presParOf" srcId="{ACFCD2A7-A4C3-4171-96B0-0401ED6CF3C1}" destId="{D3B6950E-B2DB-422D-A964-7E3C93B4601E}" srcOrd="0" destOrd="0" presId="urn:microsoft.com/office/officeart/2005/8/layout/chevron2"/>
    <dgm:cxn modelId="{F5C202A5-B70B-4BC0-B52B-D0CFD36E6A95}" type="presParOf" srcId="{D3B6950E-B2DB-422D-A964-7E3C93B4601E}" destId="{4BD213AB-06F7-450D-86CC-4274AD1171BC}" srcOrd="0" destOrd="0" presId="urn:microsoft.com/office/officeart/2005/8/layout/chevron2"/>
    <dgm:cxn modelId="{0A8B6E31-2133-40A1-AD12-9BCE47EFA917}" type="presParOf" srcId="{D3B6950E-B2DB-422D-A964-7E3C93B4601E}" destId="{BCA83DE4-4401-4C2F-8D33-3319FF5D9497}" srcOrd="1" destOrd="0" presId="urn:microsoft.com/office/officeart/2005/8/layout/chevron2"/>
    <dgm:cxn modelId="{FB90631B-88E0-429D-B30E-80D3BBDC6250}" type="presParOf" srcId="{ACFCD2A7-A4C3-4171-96B0-0401ED6CF3C1}" destId="{5ACB13F3-4FD9-48D9-A0BB-76AD1E1692E0}" srcOrd="1" destOrd="0" presId="urn:microsoft.com/office/officeart/2005/8/layout/chevron2"/>
    <dgm:cxn modelId="{69BAE529-4737-4489-935B-5740B3FCA00D}" type="presParOf" srcId="{ACFCD2A7-A4C3-4171-96B0-0401ED6CF3C1}" destId="{A552BD71-3423-471D-9BD8-49CCFC01FCE3}" srcOrd="2" destOrd="0" presId="urn:microsoft.com/office/officeart/2005/8/layout/chevron2"/>
    <dgm:cxn modelId="{CA86E2B6-8400-48B8-AD03-DEFE25FD03C5}" type="presParOf" srcId="{A552BD71-3423-471D-9BD8-49CCFC01FCE3}" destId="{365AE0AA-C6F6-444C-87B6-E8C88A1F0242}" srcOrd="0" destOrd="0" presId="urn:microsoft.com/office/officeart/2005/8/layout/chevron2"/>
    <dgm:cxn modelId="{79D29703-3128-41ED-AE27-B69E56BE2352}" type="presParOf" srcId="{A552BD71-3423-471D-9BD8-49CCFC01FCE3}" destId="{70A5AB0A-68D7-4F64-A51B-D431EA661C83}" srcOrd="1" destOrd="0" presId="urn:microsoft.com/office/officeart/2005/8/layout/chevron2"/>
    <dgm:cxn modelId="{C9F1BEEA-B696-4F7E-8499-3F1649492194}" type="presParOf" srcId="{ACFCD2A7-A4C3-4171-96B0-0401ED6CF3C1}" destId="{9C8930B5-58C7-4F34-BC0C-761632F2027B}" srcOrd="3" destOrd="0" presId="urn:microsoft.com/office/officeart/2005/8/layout/chevron2"/>
    <dgm:cxn modelId="{0513EE30-A0D7-450B-BD73-5C2C34AA72E9}" type="presParOf" srcId="{ACFCD2A7-A4C3-4171-96B0-0401ED6CF3C1}" destId="{41C4F721-BAEE-455B-B8B2-AE078FA7B276}" srcOrd="4" destOrd="0" presId="urn:microsoft.com/office/officeart/2005/8/layout/chevron2"/>
    <dgm:cxn modelId="{081BD787-FDD4-43A5-B9EB-13DA8BE14B0C}" type="presParOf" srcId="{41C4F721-BAEE-455B-B8B2-AE078FA7B276}" destId="{5741B5EB-BDD5-44C1-889B-25B60C4F349E}" srcOrd="0" destOrd="0" presId="urn:microsoft.com/office/officeart/2005/8/layout/chevron2"/>
    <dgm:cxn modelId="{D02BA6F6-8615-4B90-A77A-6089B518EE86}" type="presParOf" srcId="{41C4F721-BAEE-455B-B8B2-AE078FA7B276}" destId="{1F3C6101-7D3D-48A7-A608-6B2C22A5E43F}" srcOrd="1" destOrd="0" presId="urn:microsoft.com/office/officeart/2005/8/layout/chevron2"/>
    <dgm:cxn modelId="{C8B9DEEA-C7CA-4A9D-B945-AFDA545E2A24}" type="presParOf" srcId="{ACFCD2A7-A4C3-4171-96B0-0401ED6CF3C1}" destId="{2CD77459-F7C9-4D8F-858D-37356664B195}" srcOrd="5" destOrd="0" presId="urn:microsoft.com/office/officeart/2005/8/layout/chevron2"/>
    <dgm:cxn modelId="{5540ECBD-95E3-4599-BDB2-9E89DD77CC61}" type="presParOf" srcId="{ACFCD2A7-A4C3-4171-96B0-0401ED6CF3C1}" destId="{CD0940AF-5B29-45C2-9ADE-31A99642B69E}" srcOrd="6" destOrd="0" presId="urn:microsoft.com/office/officeart/2005/8/layout/chevron2"/>
    <dgm:cxn modelId="{5646A28F-110C-4E92-A363-64C5A86A6B4A}" type="presParOf" srcId="{CD0940AF-5B29-45C2-9ADE-31A99642B69E}" destId="{86AA0A3C-E9D6-4135-BF26-1E4356FC73E5}" srcOrd="0" destOrd="0" presId="urn:microsoft.com/office/officeart/2005/8/layout/chevron2"/>
    <dgm:cxn modelId="{F01FD9B0-FB44-4173-A51B-3319C83EFDE5}" type="presParOf" srcId="{CD0940AF-5B29-45C2-9ADE-31A99642B69E}" destId="{6A047E17-BF69-4C93-A661-D24AA1EADFC0}" srcOrd="1" destOrd="0" presId="urn:microsoft.com/office/officeart/2005/8/layout/chevron2"/>
    <dgm:cxn modelId="{A4052429-4990-4748-82CD-69CEB99D2691}" type="presParOf" srcId="{ACFCD2A7-A4C3-4171-96B0-0401ED6CF3C1}" destId="{D3AAE0A3-DF53-4204-B2DE-B3D710C8F733}" srcOrd="7" destOrd="0" presId="urn:microsoft.com/office/officeart/2005/8/layout/chevron2"/>
    <dgm:cxn modelId="{0839CBC0-4A49-4C9B-9318-15622770599A}" type="presParOf" srcId="{ACFCD2A7-A4C3-4171-96B0-0401ED6CF3C1}" destId="{34C6D831-DD70-40E5-A984-8AB46F7D8B61}" srcOrd="8" destOrd="0" presId="urn:microsoft.com/office/officeart/2005/8/layout/chevron2"/>
    <dgm:cxn modelId="{7817E873-10D7-4A16-9C8F-8CFB3556EEAA}" type="presParOf" srcId="{34C6D831-DD70-40E5-A984-8AB46F7D8B61}" destId="{363E3840-6F09-4B1F-A5FD-D8D2556DE20D}" srcOrd="0" destOrd="0" presId="urn:microsoft.com/office/officeart/2005/8/layout/chevron2"/>
    <dgm:cxn modelId="{A58ECFAD-0173-4515-8757-F0AAF66CE123}" type="presParOf" srcId="{34C6D831-DD70-40E5-A984-8AB46F7D8B61}" destId="{82FCF805-9799-42D6-8112-294CBA83C1DF}" srcOrd="1" destOrd="0" presId="urn:microsoft.com/office/officeart/2005/8/layout/chevron2"/>
    <dgm:cxn modelId="{B16E18A9-EAE7-4D75-8121-F1883363E9BF}" type="presParOf" srcId="{ACFCD2A7-A4C3-4171-96B0-0401ED6CF3C1}" destId="{BB1783FE-24CC-434B-B0E5-3A0EDC3D60FB}" srcOrd="9" destOrd="0" presId="urn:microsoft.com/office/officeart/2005/8/layout/chevron2"/>
    <dgm:cxn modelId="{609A02D6-CBC6-41EB-9A01-0519C8CF145B}" type="presParOf" srcId="{ACFCD2A7-A4C3-4171-96B0-0401ED6CF3C1}" destId="{5838D9E9-D818-434F-9759-7FA29496EC53}" srcOrd="10" destOrd="0" presId="urn:microsoft.com/office/officeart/2005/8/layout/chevron2"/>
    <dgm:cxn modelId="{E2305C2B-10CB-45A3-891E-4C61BF79B80C}" type="presParOf" srcId="{5838D9E9-D818-434F-9759-7FA29496EC53}" destId="{34CD200A-C8AD-4838-9B38-A05616232BD3}" srcOrd="0" destOrd="0" presId="urn:microsoft.com/office/officeart/2005/8/layout/chevron2"/>
    <dgm:cxn modelId="{3D169565-A650-4C15-8947-34A328132EE8}" type="presParOf" srcId="{5838D9E9-D818-434F-9759-7FA29496EC53}" destId="{B3126FDB-095F-43D2-86D1-157F23331DF0}" srcOrd="1" destOrd="0" presId="urn:microsoft.com/office/officeart/2005/8/layout/chevron2"/>
    <dgm:cxn modelId="{F7DCBEC2-8600-47F0-BA1C-99838533ABEE}" type="presParOf" srcId="{ACFCD2A7-A4C3-4171-96B0-0401ED6CF3C1}" destId="{61C3D572-64F0-4A8E-90D8-7306810C2587}" srcOrd="11" destOrd="0" presId="urn:microsoft.com/office/officeart/2005/8/layout/chevron2"/>
    <dgm:cxn modelId="{6BC2E020-1950-4FF9-AA8C-ED93DE405DA1}" type="presParOf" srcId="{ACFCD2A7-A4C3-4171-96B0-0401ED6CF3C1}" destId="{0C979351-B51C-4091-8EE9-566A9046A2F1}" srcOrd="12" destOrd="0" presId="urn:microsoft.com/office/officeart/2005/8/layout/chevron2"/>
    <dgm:cxn modelId="{981FBEF9-2331-4DA5-9656-23323BD8E481}" type="presParOf" srcId="{0C979351-B51C-4091-8EE9-566A9046A2F1}" destId="{CA93195C-3C62-4D0F-8AF1-2F4B5677415B}" srcOrd="0" destOrd="0" presId="urn:microsoft.com/office/officeart/2005/8/layout/chevron2"/>
    <dgm:cxn modelId="{5F88F0C0-393B-45BB-BB95-B977DF0EAF68}" type="presParOf" srcId="{0C979351-B51C-4091-8EE9-566A9046A2F1}" destId="{27629AD8-FFDE-4979-AEC0-BB1E4E797C39}" srcOrd="1" destOrd="0" presId="urn:microsoft.com/office/officeart/2005/8/layout/chevron2"/>
    <dgm:cxn modelId="{A38F4FEB-0B94-49EA-9431-7A79502FE57D}" type="presParOf" srcId="{ACFCD2A7-A4C3-4171-96B0-0401ED6CF3C1}" destId="{BD2D79AE-7DB0-4F73-9CBC-867BEB250174}" srcOrd="13" destOrd="0" presId="urn:microsoft.com/office/officeart/2005/8/layout/chevron2"/>
    <dgm:cxn modelId="{8092326A-C51A-48D7-BCB4-11DC2AF8F832}" type="presParOf" srcId="{ACFCD2A7-A4C3-4171-96B0-0401ED6CF3C1}" destId="{926E9338-AAC8-448A-8CEE-3280DE5BC3E8}" srcOrd="14" destOrd="0" presId="urn:microsoft.com/office/officeart/2005/8/layout/chevron2"/>
    <dgm:cxn modelId="{8C3D6913-A9C5-4D7A-B293-B93A6B4E08A6}" type="presParOf" srcId="{926E9338-AAC8-448A-8CEE-3280DE5BC3E8}" destId="{C9E94AD9-A9DC-4F83-A9BA-1D9894CE1255}" srcOrd="0" destOrd="0" presId="urn:microsoft.com/office/officeart/2005/8/layout/chevron2"/>
    <dgm:cxn modelId="{71D6F56E-E24B-4A71-B903-87988DEAE79C}" type="presParOf" srcId="{926E9338-AAC8-448A-8CEE-3280DE5BC3E8}" destId="{D6157C88-84D1-4964-899E-C28FBE7F1744}" srcOrd="1" destOrd="0" presId="urn:microsoft.com/office/officeart/2005/8/layout/chevron2"/>
    <dgm:cxn modelId="{02FF0833-107D-403A-AC69-2AD546872401}" type="presParOf" srcId="{ACFCD2A7-A4C3-4171-96B0-0401ED6CF3C1}" destId="{1D34E8B7-6E03-4F8D-BC63-01CAD1A199D6}" srcOrd="15" destOrd="0" presId="urn:microsoft.com/office/officeart/2005/8/layout/chevron2"/>
    <dgm:cxn modelId="{3A7A6F40-C6A1-4021-8772-CE29533C9DDF}" type="presParOf" srcId="{ACFCD2A7-A4C3-4171-96B0-0401ED6CF3C1}" destId="{ADE1345D-23A6-4ACF-8CF3-92B2B1E061ED}" srcOrd="16" destOrd="0" presId="urn:microsoft.com/office/officeart/2005/8/layout/chevron2"/>
    <dgm:cxn modelId="{7B5A02DB-0E76-41A5-A577-94D5476ABC10}" type="presParOf" srcId="{ADE1345D-23A6-4ACF-8CF3-92B2B1E061ED}" destId="{BA530375-9DAB-430B-907B-AFE075C75A08}" srcOrd="0" destOrd="0" presId="urn:microsoft.com/office/officeart/2005/8/layout/chevron2"/>
    <dgm:cxn modelId="{8EEE58A9-E512-4948-B0EE-62FAF4726B4B}" type="presParOf" srcId="{ADE1345D-23A6-4ACF-8CF3-92B2B1E061ED}" destId="{DE21AA3F-4D38-45DA-86ED-EDBA7537315B}" srcOrd="1" destOrd="0" presId="urn:microsoft.com/office/officeart/2005/8/layout/chevron2"/>
    <dgm:cxn modelId="{61EA9D6C-2A91-4357-A003-4632FD56653D}" type="presParOf" srcId="{ACFCD2A7-A4C3-4171-96B0-0401ED6CF3C1}" destId="{7A1AA540-00A7-4A07-AFF8-27A3A17C7128}" srcOrd="17" destOrd="0" presId="urn:microsoft.com/office/officeart/2005/8/layout/chevron2"/>
    <dgm:cxn modelId="{2F95485B-66DB-4352-9738-083F2DB1AD8E}" type="presParOf" srcId="{ACFCD2A7-A4C3-4171-96B0-0401ED6CF3C1}" destId="{B7AC361A-ACAE-41DD-B586-587B35F5FD6D}" srcOrd="18" destOrd="0" presId="urn:microsoft.com/office/officeart/2005/8/layout/chevron2"/>
    <dgm:cxn modelId="{C007BA6B-44C4-4B16-B37C-761626B9E154}" type="presParOf" srcId="{B7AC361A-ACAE-41DD-B586-587B35F5FD6D}" destId="{94EBCBCF-370A-4FC2-B7B8-0BBC5D32435E}" srcOrd="0" destOrd="0" presId="urn:microsoft.com/office/officeart/2005/8/layout/chevron2"/>
    <dgm:cxn modelId="{AF28F82A-5113-4070-BA61-F187FB34721B}" type="presParOf" srcId="{B7AC361A-ACAE-41DD-B586-587B35F5FD6D}" destId="{AB10E657-95F8-4CFC-8EE9-57FFCA0B88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58153-55F3-469E-A5E9-3B3B314F8704}">
      <dsp:nvSpPr>
        <dsp:cNvPr id="0" name=""/>
        <dsp:cNvSpPr/>
      </dsp:nvSpPr>
      <dsp:spPr>
        <a:xfrm>
          <a:off x="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2017/12</a:t>
          </a:r>
          <a:endParaRPr lang="zh-CN" altLang="en-US" sz="1200" kern="1200" dirty="0"/>
        </a:p>
      </dsp:txBody>
      <dsp:txXfrm>
        <a:off x="205512" y="1854603"/>
        <a:ext cx="616537" cy="411024"/>
      </dsp:txXfrm>
    </dsp:sp>
    <dsp:sp modelId="{A8EA14AF-AC4D-48E7-9F8E-99402460300A}">
      <dsp:nvSpPr>
        <dsp:cNvPr id="0" name=""/>
        <dsp:cNvSpPr/>
      </dsp:nvSpPr>
      <dsp:spPr>
        <a:xfrm>
          <a:off x="924805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shade val="51000"/>
                <a:satMod val="130000"/>
              </a:schemeClr>
            </a:gs>
            <a:gs pos="80000">
              <a:schemeClr val="accent3">
                <a:hueOff val="1875044"/>
                <a:satOff val="-2813"/>
                <a:lumOff val="-458"/>
                <a:alphaOff val="0"/>
                <a:shade val="93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200" kern="1200" dirty="0"/>
            <a:t>2018/02</a:t>
          </a:r>
          <a:endParaRPr lang="zh-CN" altLang="en-US" sz="1200" kern="1200" dirty="0"/>
        </a:p>
      </dsp:txBody>
      <dsp:txXfrm>
        <a:off x="1130317" y="1854603"/>
        <a:ext cx="616537" cy="411024"/>
      </dsp:txXfrm>
    </dsp:sp>
    <dsp:sp modelId="{E218C595-58BC-437C-A35F-4FBD3423DAD7}">
      <dsp:nvSpPr>
        <dsp:cNvPr id="0" name=""/>
        <dsp:cNvSpPr/>
      </dsp:nvSpPr>
      <dsp:spPr>
        <a:xfrm>
          <a:off x="184961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200" kern="1200" dirty="0"/>
            <a:t>2018/03</a:t>
          </a:r>
          <a:endParaRPr lang="zh-CN" altLang="en-US" sz="1200" kern="1200" dirty="0"/>
        </a:p>
      </dsp:txBody>
      <dsp:txXfrm>
        <a:off x="2055122" y="1854603"/>
        <a:ext cx="616537" cy="411024"/>
      </dsp:txXfrm>
    </dsp:sp>
    <dsp:sp modelId="{4E599397-4688-4D44-83B9-07694F96B9DF}">
      <dsp:nvSpPr>
        <dsp:cNvPr id="0" name=""/>
        <dsp:cNvSpPr/>
      </dsp:nvSpPr>
      <dsp:spPr>
        <a:xfrm>
          <a:off x="2774415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200" kern="1200" dirty="0"/>
            <a:t>2018/05</a:t>
          </a:r>
          <a:endParaRPr lang="zh-CN" altLang="en-US" sz="1200" kern="1200" dirty="0"/>
        </a:p>
      </dsp:txBody>
      <dsp:txXfrm>
        <a:off x="2979927" y="1854603"/>
        <a:ext cx="616537" cy="411024"/>
      </dsp:txXfrm>
    </dsp:sp>
    <dsp:sp modelId="{35BA1647-F233-4EE7-B839-BE444388C00C}">
      <dsp:nvSpPr>
        <dsp:cNvPr id="0" name=""/>
        <dsp:cNvSpPr/>
      </dsp:nvSpPr>
      <dsp:spPr>
        <a:xfrm>
          <a:off x="369922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200" kern="1200" dirty="0"/>
            <a:t>2018/06</a:t>
          </a:r>
          <a:endParaRPr lang="zh-CN" altLang="en-US" sz="1200" kern="1200" dirty="0"/>
        </a:p>
      </dsp:txBody>
      <dsp:txXfrm>
        <a:off x="3904732" y="1854603"/>
        <a:ext cx="616537" cy="411024"/>
      </dsp:txXfrm>
    </dsp:sp>
    <dsp:sp modelId="{870038F8-9399-4AF5-B9F4-18CBF4A82975}">
      <dsp:nvSpPr>
        <dsp:cNvPr id="0" name=""/>
        <dsp:cNvSpPr/>
      </dsp:nvSpPr>
      <dsp:spPr>
        <a:xfrm>
          <a:off x="4624025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shade val="51000"/>
                <a:satMod val="130000"/>
              </a:schemeClr>
            </a:gs>
            <a:gs pos="80000">
              <a:schemeClr val="accent3">
                <a:hueOff val="9375220"/>
                <a:satOff val="-14067"/>
                <a:lumOff val="-2288"/>
                <a:alphaOff val="0"/>
                <a:shade val="93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200" kern="1200" dirty="0"/>
            <a:t>2018/07</a:t>
          </a:r>
          <a:endParaRPr lang="zh-CN" altLang="en-US" sz="1200" kern="1200" dirty="0"/>
        </a:p>
      </dsp:txBody>
      <dsp:txXfrm>
        <a:off x="4829537" y="1854603"/>
        <a:ext cx="616537" cy="411024"/>
      </dsp:txXfrm>
    </dsp:sp>
    <dsp:sp modelId="{B57FB7F3-70E9-4A7B-ADA5-543A03044227}">
      <dsp:nvSpPr>
        <dsp:cNvPr id="0" name=""/>
        <dsp:cNvSpPr/>
      </dsp:nvSpPr>
      <dsp:spPr>
        <a:xfrm>
          <a:off x="5548830" y="1854603"/>
          <a:ext cx="1027561" cy="411024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200" kern="1200" dirty="0"/>
            <a:t>2018/08</a:t>
          </a:r>
          <a:endParaRPr lang="zh-CN" altLang="en-US" sz="1200" kern="1200" dirty="0"/>
        </a:p>
      </dsp:txBody>
      <dsp:txXfrm>
        <a:off x="5754342" y="1854603"/>
        <a:ext cx="616537" cy="41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213AB-06F7-450D-86CC-4274AD1171BC}">
      <dsp:nvSpPr>
        <dsp:cNvPr id="0" name=""/>
        <dsp:cNvSpPr/>
      </dsp:nvSpPr>
      <dsp:spPr>
        <a:xfrm rot="5400000">
          <a:off x="-100691" y="101948"/>
          <a:ext cx="671277" cy="4698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2017/12</a:t>
          </a:r>
        </a:p>
      </dsp:txBody>
      <dsp:txXfrm rot="-5400000">
        <a:off x="1" y="236203"/>
        <a:ext cx="469894" cy="201383"/>
      </dsp:txXfrm>
    </dsp:sp>
    <dsp:sp modelId="{BCA83DE4-4401-4C2F-8D33-3319FF5D9497}">
      <dsp:nvSpPr>
        <dsp:cNvPr id="0" name=""/>
        <dsp:cNvSpPr/>
      </dsp:nvSpPr>
      <dsp:spPr>
        <a:xfrm rot="5400000">
          <a:off x="3340981" y="-2869831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竞猜链团队成立</a:t>
          </a:r>
          <a:endParaRPr lang="en-CA" sz="2400" kern="1200" dirty="0"/>
        </a:p>
      </dsp:txBody>
      <dsp:txXfrm rot="-5400000">
        <a:off x="469894" y="22556"/>
        <a:ext cx="6157205" cy="393730"/>
      </dsp:txXfrm>
    </dsp:sp>
    <dsp:sp modelId="{365AE0AA-C6F6-444C-87B6-E8C88A1F0242}">
      <dsp:nvSpPr>
        <dsp:cNvPr id="0" name=""/>
        <dsp:cNvSpPr/>
      </dsp:nvSpPr>
      <dsp:spPr>
        <a:xfrm rot="5400000">
          <a:off x="-100691" y="715158"/>
          <a:ext cx="671277" cy="469894"/>
        </a:xfrm>
        <a:prstGeom prst="chevron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2017/03</a:t>
          </a:r>
          <a:endParaRPr lang="en-CA" sz="1000" kern="1200" dirty="0"/>
        </a:p>
      </dsp:txBody>
      <dsp:txXfrm rot="-5400000">
        <a:off x="1" y="849413"/>
        <a:ext cx="469894" cy="201383"/>
      </dsp:txXfrm>
    </dsp:sp>
    <dsp:sp modelId="{70A5AB0A-68D7-4F64-A51B-D431EA661C83}">
      <dsp:nvSpPr>
        <dsp:cNvPr id="0" name=""/>
        <dsp:cNvSpPr/>
      </dsp:nvSpPr>
      <dsp:spPr>
        <a:xfrm rot="5400000">
          <a:off x="3340981" y="-2256620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启动底层链设计及模块开发</a:t>
          </a:r>
          <a:endParaRPr lang="en-CA" sz="2400" kern="1200" dirty="0"/>
        </a:p>
      </dsp:txBody>
      <dsp:txXfrm rot="-5400000">
        <a:off x="469894" y="635767"/>
        <a:ext cx="6157205" cy="393730"/>
      </dsp:txXfrm>
    </dsp:sp>
    <dsp:sp modelId="{5741B5EB-BDD5-44C1-889B-25B60C4F349E}">
      <dsp:nvSpPr>
        <dsp:cNvPr id="0" name=""/>
        <dsp:cNvSpPr/>
      </dsp:nvSpPr>
      <dsp:spPr>
        <a:xfrm rot="5400000">
          <a:off x="-100691" y="1328369"/>
          <a:ext cx="671277" cy="469894"/>
        </a:xfrm>
        <a:prstGeom prst="chevron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2018/05</a:t>
          </a:r>
          <a:endParaRPr lang="en-CA" sz="1000" kern="1200" dirty="0"/>
        </a:p>
      </dsp:txBody>
      <dsp:txXfrm rot="-5400000">
        <a:off x="1" y="1462624"/>
        <a:ext cx="469894" cy="201383"/>
      </dsp:txXfrm>
    </dsp:sp>
    <dsp:sp modelId="{1F3C6101-7D3D-48A7-A608-6B2C22A5E43F}">
      <dsp:nvSpPr>
        <dsp:cNvPr id="0" name=""/>
        <dsp:cNvSpPr/>
      </dsp:nvSpPr>
      <dsp:spPr>
        <a:xfrm rot="5400000">
          <a:off x="3340981" y="-1643409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0</a:t>
          </a:r>
          <a:r>
            <a:rPr lang="zh-CN" altLang="en-US" sz="2400" kern="1200" dirty="0"/>
            <a:t>元购</a:t>
          </a:r>
          <a:r>
            <a:rPr lang="en-US" altLang="zh-CN" sz="2400" kern="1200" dirty="0"/>
            <a:t>DAPP</a:t>
          </a:r>
          <a:r>
            <a:rPr lang="zh-CN" altLang="en-US" sz="2400" kern="1200" dirty="0"/>
            <a:t>开发完成上线</a:t>
          </a:r>
          <a:endParaRPr lang="en-CA" sz="2400" kern="1200" dirty="0"/>
        </a:p>
      </dsp:txBody>
      <dsp:txXfrm rot="-5400000">
        <a:off x="469894" y="1248978"/>
        <a:ext cx="6157205" cy="393730"/>
      </dsp:txXfrm>
    </dsp:sp>
    <dsp:sp modelId="{86AA0A3C-E9D6-4135-BF26-1E4356FC73E5}">
      <dsp:nvSpPr>
        <dsp:cNvPr id="0" name=""/>
        <dsp:cNvSpPr/>
      </dsp:nvSpPr>
      <dsp:spPr>
        <a:xfrm rot="5400000">
          <a:off x="-100691" y="1941580"/>
          <a:ext cx="671277" cy="469894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2018/06</a:t>
          </a:r>
          <a:endParaRPr lang="en-CA" sz="1000" kern="1200" dirty="0"/>
        </a:p>
      </dsp:txBody>
      <dsp:txXfrm rot="-5400000">
        <a:off x="1" y="2075835"/>
        <a:ext cx="469894" cy="201383"/>
      </dsp:txXfrm>
    </dsp:sp>
    <dsp:sp modelId="{6A047E17-BF69-4C93-A661-D24AA1EADFC0}">
      <dsp:nvSpPr>
        <dsp:cNvPr id="0" name=""/>
        <dsp:cNvSpPr/>
      </dsp:nvSpPr>
      <dsp:spPr>
        <a:xfrm rot="5400000">
          <a:off x="3340981" y="-1030198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世界杯竟猜体验版上线</a:t>
          </a:r>
          <a:endParaRPr lang="en-CA" sz="2400" kern="1200" dirty="0"/>
        </a:p>
      </dsp:txBody>
      <dsp:txXfrm rot="-5400000">
        <a:off x="469894" y="1862189"/>
        <a:ext cx="6157205" cy="393730"/>
      </dsp:txXfrm>
    </dsp:sp>
    <dsp:sp modelId="{363E3840-6F09-4B1F-A5FD-D8D2556DE20D}">
      <dsp:nvSpPr>
        <dsp:cNvPr id="0" name=""/>
        <dsp:cNvSpPr/>
      </dsp:nvSpPr>
      <dsp:spPr>
        <a:xfrm rot="5400000">
          <a:off x="-100691" y="2554791"/>
          <a:ext cx="671277" cy="469894"/>
        </a:xfrm>
        <a:prstGeom prst="chevron">
          <a:avLst/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2018/07</a:t>
          </a:r>
          <a:endParaRPr lang="en-CA" sz="1000" kern="1200" dirty="0"/>
        </a:p>
      </dsp:txBody>
      <dsp:txXfrm rot="-5400000">
        <a:off x="1" y="2689046"/>
        <a:ext cx="469894" cy="201383"/>
      </dsp:txXfrm>
    </dsp:sp>
    <dsp:sp modelId="{82FCF805-9799-42D6-8112-294CBA83C1DF}">
      <dsp:nvSpPr>
        <dsp:cNvPr id="0" name=""/>
        <dsp:cNvSpPr/>
      </dsp:nvSpPr>
      <dsp:spPr>
        <a:xfrm rot="5400000">
          <a:off x="3340981" y="-416987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DAPP</a:t>
          </a:r>
          <a:r>
            <a:rPr lang="zh-CN" altLang="en-US" sz="2400" kern="1200" dirty="0"/>
            <a:t>公测</a:t>
          </a:r>
          <a:endParaRPr lang="en-CA" sz="2400" kern="1200" dirty="0"/>
        </a:p>
      </dsp:txBody>
      <dsp:txXfrm rot="-5400000">
        <a:off x="469894" y="2475400"/>
        <a:ext cx="6157205" cy="393730"/>
      </dsp:txXfrm>
    </dsp:sp>
    <dsp:sp modelId="{34CD200A-C8AD-4838-9B38-A05616232BD3}">
      <dsp:nvSpPr>
        <dsp:cNvPr id="0" name=""/>
        <dsp:cNvSpPr/>
      </dsp:nvSpPr>
      <dsp:spPr>
        <a:xfrm rot="5400000">
          <a:off x="-100691" y="3168002"/>
          <a:ext cx="671277" cy="469894"/>
        </a:xfrm>
        <a:prstGeom prst="chevron">
          <a:avLst/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2018/09</a:t>
          </a:r>
          <a:endParaRPr lang="en-CA" sz="1000" kern="1200" dirty="0"/>
        </a:p>
      </dsp:txBody>
      <dsp:txXfrm rot="-5400000">
        <a:off x="1" y="3302257"/>
        <a:ext cx="469894" cy="201383"/>
      </dsp:txXfrm>
    </dsp:sp>
    <dsp:sp modelId="{B3126FDB-095F-43D2-86D1-157F23331DF0}">
      <dsp:nvSpPr>
        <dsp:cNvPr id="0" name=""/>
        <dsp:cNvSpPr/>
      </dsp:nvSpPr>
      <dsp:spPr>
        <a:xfrm rot="5400000">
          <a:off x="3340981" y="196223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竞猜游戏落地海南</a:t>
          </a:r>
          <a:endParaRPr lang="en-CA" sz="2400" kern="1200" dirty="0"/>
        </a:p>
      </dsp:txBody>
      <dsp:txXfrm rot="-5400000">
        <a:off x="469894" y="3088610"/>
        <a:ext cx="6157205" cy="393730"/>
      </dsp:txXfrm>
    </dsp:sp>
    <dsp:sp modelId="{CA93195C-3C62-4D0F-8AF1-2F4B5677415B}">
      <dsp:nvSpPr>
        <dsp:cNvPr id="0" name=""/>
        <dsp:cNvSpPr/>
      </dsp:nvSpPr>
      <dsp:spPr>
        <a:xfrm rot="5400000">
          <a:off x="-100691" y="3781213"/>
          <a:ext cx="671277" cy="469894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2018/11</a:t>
          </a:r>
          <a:endParaRPr lang="en-CA" sz="1000" kern="1200" dirty="0"/>
        </a:p>
      </dsp:txBody>
      <dsp:txXfrm rot="-5400000">
        <a:off x="1" y="3915468"/>
        <a:ext cx="469894" cy="201383"/>
      </dsp:txXfrm>
    </dsp:sp>
    <dsp:sp modelId="{27629AD8-FFDE-4979-AEC0-BB1E4E797C39}">
      <dsp:nvSpPr>
        <dsp:cNvPr id="0" name=""/>
        <dsp:cNvSpPr/>
      </dsp:nvSpPr>
      <dsp:spPr>
        <a:xfrm rot="5400000">
          <a:off x="3340981" y="809433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预言机</a:t>
          </a:r>
          <a:r>
            <a:rPr lang="en-CA" altLang="zh-CN" sz="2400" kern="1200" dirty="0"/>
            <a:t>(</a:t>
          </a:r>
          <a:r>
            <a:rPr lang="en-US" altLang="zh-CN" sz="2400" kern="1200" dirty="0"/>
            <a:t>Oracle)</a:t>
          </a:r>
          <a:r>
            <a:rPr lang="zh-CN" altLang="en-US" sz="2400" kern="1200" dirty="0"/>
            <a:t>第一版开发完成</a:t>
          </a:r>
          <a:endParaRPr lang="en-CA" sz="2400" kern="1200" dirty="0"/>
        </a:p>
      </dsp:txBody>
      <dsp:txXfrm rot="-5400000">
        <a:off x="469894" y="3701820"/>
        <a:ext cx="6157205" cy="393730"/>
      </dsp:txXfrm>
    </dsp:sp>
    <dsp:sp modelId="{C9E94AD9-A9DC-4F83-A9BA-1D9894CE1255}">
      <dsp:nvSpPr>
        <dsp:cNvPr id="0" name=""/>
        <dsp:cNvSpPr/>
      </dsp:nvSpPr>
      <dsp:spPr>
        <a:xfrm rot="5400000">
          <a:off x="-100691" y="4394423"/>
          <a:ext cx="671277" cy="469894"/>
        </a:xfrm>
        <a:prstGeom prst="chevron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2019/03</a:t>
          </a:r>
          <a:endParaRPr lang="en-CA" sz="1000" kern="1200" dirty="0"/>
        </a:p>
      </dsp:txBody>
      <dsp:txXfrm rot="-5400000">
        <a:off x="1" y="4528678"/>
        <a:ext cx="469894" cy="201383"/>
      </dsp:txXfrm>
    </dsp:sp>
    <dsp:sp modelId="{D6157C88-84D1-4964-899E-C28FBE7F1744}">
      <dsp:nvSpPr>
        <dsp:cNvPr id="0" name=""/>
        <dsp:cNvSpPr/>
      </dsp:nvSpPr>
      <dsp:spPr>
        <a:xfrm rot="5400000">
          <a:off x="3340981" y="1422644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移动端上线</a:t>
          </a:r>
          <a:endParaRPr lang="en-CA" sz="2400" kern="1200" dirty="0"/>
        </a:p>
      </dsp:txBody>
      <dsp:txXfrm rot="-5400000">
        <a:off x="469894" y="4315031"/>
        <a:ext cx="6157205" cy="393730"/>
      </dsp:txXfrm>
    </dsp:sp>
    <dsp:sp modelId="{BA530375-9DAB-430B-907B-AFE075C75A08}">
      <dsp:nvSpPr>
        <dsp:cNvPr id="0" name=""/>
        <dsp:cNvSpPr/>
      </dsp:nvSpPr>
      <dsp:spPr>
        <a:xfrm rot="5400000">
          <a:off x="-100691" y="5007634"/>
          <a:ext cx="671277" cy="469894"/>
        </a:xfrm>
        <a:prstGeom prst="chevron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2019/06</a:t>
          </a:r>
          <a:endParaRPr lang="en-CA" sz="1000" kern="1200" dirty="0"/>
        </a:p>
      </dsp:txBody>
      <dsp:txXfrm rot="-5400000">
        <a:off x="1" y="5141889"/>
        <a:ext cx="469894" cy="201383"/>
      </dsp:txXfrm>
    </dsp:sp>
    <dsp:sp modelId="{DE21AA3F-4D38-45DA-86ED-EDBA7537315B}">
      <dsp:nvSpPr>
        <dsp:cNvPr id="0" name=""/>
        <dsp:cNvSpPr/>
      </dsp:nvSpPr>
      <dsp:spPr>
        <a:xfrm rot="5400000">
          <a:off x="3340981" y="2035855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智能合约引擎上线</a:t>
          </a:r>
          <a:endParaRPr lang="en-CA" sz="2400" kern="1200" dirty="0"/>
        </a:p>
      </dsp:txBody>
      <dsp:txXfrm rot="-5400000">
        <a:off x="469894" y="4928242"/>
        <a:ext cx="6157205" cy="393730"/>
      </dsp:txXfrm>
    </dsp:sp>
    <dsp:sp modelId="{94EBCBCF-370A-4FC2-B7B8-0BBC5D32435E}">
      <dsp:nvSpPr>
        <dsp:cNvPr id="0" name=""/>
        <dsp:cNvSpPr/>
      </dsp:nvSpPr>
      <dsp:spPr>
        <a:xfrm rot="5400000">
          <a:off x="-100691" y="5620845"/>
          <a:ext cx="671277" cy="469894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2019/08</a:t>
          </a:r>
          <a:endParaRPr lang="en-CA" sz="1000" kern="1200" dirty="0"/>
        </a:p>
      </dsp:txBody>
      <dsp:txXfrm rot="-5400000">
        <a:off x="1" y="5755100"/>
        <a:ext cx="469894" cy="201383"/>
      </dsp:txXfrm>
    </dsp:sp>
    <dsp:sp modelId="{AB10E657-95F8-4CFC-8EE9-57FFCA0B8817}">
      <dsp:nvSpPr>
        <dsp:cNvPr id="0" name=""/>
        <dsp:cNvSpPr/>
      </dsp:nvSpPr>
      <dsp:spPr>
        <a:xfrm rot="5400000">
          <a:off x="3340981" y="2649066"/>
          <a:ext cx="436330" cy="6178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跨链钱包上线</a:t>
          </a:r>
          <a:endParaRPr lang="en-CA" sz="2400" kern="1200" dirty="0"/>
        </a:p>
      </dsp:txBody>
      <dsp:txXfrm rot="-5400000">
        <a:off x="469894" y="5541453"/>
        <a:ext cx="6157205" cy="39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5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1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8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9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0AC-7717-49D1-A49A-7720E43A1679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ACBD-D1DC-40F1-ADE4-9ABEDDE8A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8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2484554"/>
              </p:ext>
            </p:extLst>
          </p:nvPr>
        </p:nvGraphicFramePr>
        <p:xfrm>
          <a:off x="1524000" y="1340768"/>
          <a:ext cx="6576392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6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8E90D32-B5C6-42C8-A0E4-6E03AA3B9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735153"/>
              </p:ext>
            </p:extLst>
          </p:nvPr>
        </p:nvGraphicFramePr>
        <p:xfrm>
          <a:off x="1524000" y="404664"/>
          <a:ext cx="664840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37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Zheng</dc:creator>
  <cp:lastModifiedBy>gavinzheng</cp:lastModifiedBy>
  <cp:revision>5</cp:revision>
  <dcterms:created xsi:type="dcterms:W3CDTF">2018-06-15T02:03:01Z</dcterms:created>
  <dcterms:modified xsi:type="dcterms:W3CDTF">2018-06-16T09:55:26Z</dcterms:modified>
</cp:coreProperties>
</file>